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notesSlides/notesSlide10.xml" ContentType="application/vnd.openxmlformats-officedocument.presentationml.notesSlide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51"/>
  </p:notesMasterIdLst>
  <p:handoutMasterIdLst>
    <p:handoutMasterId r:id="rId52"/>
  </p:handoutMasterIdLst>
  <p:sldIdLst>
    <p:sldId id="256" r:id="rId2"/>
    <p:sldId id="299" r:id="rId3"/>
    <p:sldId id="386" r:id="rId4"/>
    <p:sldId id="387" r:id="rId5"/>
    <p:sldId id="388" r:id="rId6"/>
    <p:sldId id="313" r:id="rId7"/>
    <p:sldId id="389" r:id="rId8"/>
    <p:sldId id="300" r:id="rId9"/>
    <p:sldId id="301" r:id="rId10"/>
    <p:sldId id="303" r:id="rId11"/>
    <p:sldId id="302" r:id="rId12"/>
    <p:sldId id="304" r:id="rId13"/>
    <p:sldId id="305" r:id="rId14"/>
    <p:sldId id="309" r:id="rId15"/>
    <p:sldId id="306" r:id="rId16"/>
    <p:sldId id="307" r:id="rId17"/>
    <p:sldId id="308" r:id="rId18"/>
    <p:sldId id="310" r:id="rId19"/>
    <p:sldId id="311" r:id="rId20"/>
    <p:sldId id="312" r:id="rId21"/>
    <p:sldId id="314" r:id="rId22"/>
    <p:sldId id="315" r:id="rId23"/>
    <p:sldId id="390" r:id="rId24"/>
    <p:sldId id="316" r:id="rId25"/>
    <p:sldId id="317" r:id="rId26"/>
    <p:sldId id="319" r:id="rId27"/>
    <p:sldId id="321" r:id="rId28"/>
    <p:sldId id="410" r:id="rId29"/>
    <p:sldId id="320" r:id="rId30"/>
    <p:sldId id="322" r:id="rId31"/>
    <p:sldId id="409" r:id="rId32"/>
    <p:sldId id="391" r:id="rId33"/>
    <p:sldId id="328" r:id="rId34"/>
    <p:sldId id="411" r:id="rId35"/>
    <p:sldId id="325" r:id="rId36"/>
    <p:sldId id="323" r:id="rId37"/>
    <p:sldId id="324" r:id="rId38"/>
    <p:sldId id="392" r:id="rId39"/>
    <p:sldId id="326" r:id="rId40"/>
    <p:sldId id="327" r:id="rId41"/>
    <p:sldId id="393" r:id="rId42"/>
    <p:sldId id="394" r:id="rId43"/>
    <p:sldId id="385" r:id="rId44"/>
    <p:sldId id="330" r:id="rId45"/>
    <p:sldId id="331" r:id="rId46"/>
    <p:sldId id="406" r:id="rId47"/>
    <p:sldId id="407" r:id="rId48"/>
    <p:sldId id="408" r:id="rId49"/>
    <p:sldId id="380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94660"/>
  </p:normalViewPr>
  <p:slideViewPr>
    <p:cSldViewPr snapToGrid="0">
      <p:cViewPr>
        <p:scale>
          <a:sx n="75" d="100"/>
          <a:sy n="75" d="100"/>
        </p:scale>
        <p:origin x="-1376" y="-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notesMaster" Target="notesMasters/notesMaster1.xml"/><Relationship Id="rId52" Type="http://schemas.openxmlformats.org/officeDocument/2006/relationships/handoutMaster" Target="handoutMasters/handoutMaster1.xml"/><Relationship Id="rId53" Type="http://schemas.openxmlformats.org/officeDocument/2006/relationships/printerSettings" Target="printerSettings/printerSettings1.bin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4" Type="http://schemas.openxmlformats.org/officeDocument/2006/relationships/image" Target="../media/image16.wmf"/><Relationship Id="rId5" Type="http://schemas.openxmlformats.org/officeDocument/2006/relationships/image" Target="../media/image17.wmf"/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1" Type="http://schemas.openxmlformats.org/officeDocument/2006/relationships/image" Target="../media/image13.wmf"/><Relationship Id="rId2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E8F6C-EE46-714D-B7EA-4CCAB4EE1569}" type="datetimeFigureOut">
              <a:rPr lang="en-US" smtClean="0"/>
              <a:t>3/30/14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D2559-9BAD-8641-82AB-A69A33688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40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BDA7-B220-4146-8565-B71931C3AA4C}" type="datetimeFigureOut">
              <a:rPr lang="en-US" smtClean="0"/>
              <a:pPr/>
              <a:t>3/30/14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D892C-BFC3-48E9-B70D-E6C5A3B45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8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Hint</a:t>
            </a:r>
          </a:p>
          <a:p>
            <a:r>
              <a:rPr lang="en-US" dirty="0" smtClean="0"/>
              <a:t>X2’x3+x3’x1=x2’x3+x3’x1+x1X2’</a:t>
            </a:r>
          </a:p>
          <a:p>
            <a:r>
              <a:rPr lang="en-US" smtClean="0"/>
              <a:t>=(x2’+x3’)(x3+x1)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46CA7-4902-4D96-852B-A15CFFE82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6337A-B24A-49A3-94A9-9F73F7AED0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1AF10-6FBF-407E-B9C2-C78D9188D2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0C9974-C4AD-44FD-A494-80AE257D10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422CCFD-4C70-41A8-90CB-0CCB461DF8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1313E-BD1B-4BD8-B435-D30E4AA385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788C-7DEF-4527-BCF5-480BABC60C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1AE5B-DFB4-4857-ADBF-2DD9909445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2D086-8E50-4F8A-9169-CCBF0FAAC5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5ED2-4944-4B4E-B703-3C556B8ABC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88C40-1CC9-4D3D-B3A6-3EC3CF9F10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76E83-07FA-4D4B-B475-D10D3727A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D21C1-DB51-4769-B787-2B71AB539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77506F1-B7BA-4736-A7FB-D6F42479EA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grover@scudc.scu.edu" TargetMode="Externa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0.wmf"/><Relationship Id="rId12" Type="http://schemas.openxmlformats.org/officeDocument/2006/relationships/oleObject" Target="../embeddings/oleObject12.bin"/><Relationship Id="rId13" Type="http://schemas.openxmlformats.org/officeDocument/2006/relationships/image" Target="../media/image21.wmf"/><Relationship Id="rId14" Type="http://schemas.openxmlformats.org/officeDocument/2006/relationships/oleObject" Target="../embeddings/oleObject13.bin"/><Relationship Id="rId15" Type="http://schemas.openxmlformats.org/officeDocument/2006/relationships/oleObject" Target="../embeddings/oleObject14.bin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9.bin"/><Relationship Id="rId7" Type="http://schemas.openxmlformats.org/officeDocument/2006/relationships/image" Target="../media/image18.wmf"/><Relationship Id="rId8" Type="http://schemas.openxmlformats.org/officeDocument/2006/relationships/oleObject" Target="../embeddings/oleObject10.bin"/><Relationship Id="rId9" Type="http://schemas.openxmlformats.org/officeDocument/2006/relationships/image" Target="../media/image19.wmf"/><Relationship Id="rId10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22.wmf"/><Relationship Id="rId6" Type="http://schemas.openxmlformats.org/officeDocument/2006/relationships/oleObject" Target="../embeddings/oleObject17.bin"/><Relationship Id="rId7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emf"/><Relationship Id="rId12" Type="http://schemas.openxmlformats.org/officeDocument/2006/relationships/image" Target="../media/image10.emf"/><Relationship Id="rId13" Type="http://schemas.openxmlformats.org/officeDocument/2006/relationships/image" Target="../media/image11.emf"/><Relationship Id="rId1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7" Type="http://schemas.openxmlformats.org/officeDocument/2006/relationships/image" Target="../media/image5.emf"/><Relationship Id="rId8" Type="http://schemas.openxmlformats.org/officeDocument/2006/relationships/image" Target="../media/image6.emf"/><Relationship Id="rId9" Type="http://schemas.openxmlformats.org/officeDocument/2006/relationships/image" Target="../media/image7.emf"/><Relationship Id="rId10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.bin"/><Relationship Id="rId12" Type="http://schemas.openxmlformats.org/officeDocument/2006/relationships/image" Target="../media/image16.wmf"/><Relationship Id="rId13" Type="http://schemas.openxmlformats.org/officeDocument/2006/relationships/oleObject" Target="../embeddings/oleObject6.bin"/><Relationship Id="rId14" Type="http://schemas.openxmlformats.org/officeDocument/2006/relationships/oleObject" Target="../embeddings/oleObject7.bin"/><Relationship Id="rId15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14.wmf"/><Relationship Id="rId8" Type="http://schemas.openxmlformats.org/officeDocument/2006/relationships/oleObject" Target="../embeddings/oleObject3.bin"/><Relationship Id="rId9" Type="http://schemas.openxmlformats.org/officeDocument/2006/relationships/oleObject" Target="../embeddings/oleObject4.bin"/><Relationship Id="rId10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ELEN 21/COEN 21: </a:t>
            </a:r>
            <a:r>
              <a:rPr lang="en-US" dirty="0"/>
              <a:t>Introduction to Logic Design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Lectures 1 &amp; 2: Logic Circuits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Radhika </a:t>
            </a:r>
            <a:r>
              <a:rPr lang="en-US" sz="2000" dirty="0"/>
              <a:t>S. Grover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Electrical Engineering </a:t>
            </a:r>
            <a:r>
              <a:rPr lang="en-US" sz="2000" dirty="0"/>
              <a:t>Department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Santa Clara University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hlinkClick r:id="rId3"/>
              </a:rPr>
              <a:t>rgrover</a:t>
            </a:r>
            <a:r>
              <a:rPr lang="en-US" sz="2000" dirty="0" smtClean="0">
                <a:hlinkClick r:id="rId3"/>
              </a:rPr>
              <a:t>@scu.edu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Definitions cont.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848475" cy="41148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itchFamily="2" charset="2"/>
              <a:buAutoNum type="arabicPeriod" startAt="5"/>
            </a:pPr>
            <a:r>
              <a:rPr lang="en-US" sz="1800">
                <a:solidFill>
                  <a:schemeClr val="tx2"/>
                </a:solidFill>
              </a:rPr>
              <a:t>Inverse</a:t>
            </a:r>
            <a:r>
              <a:rPr lang="en-US" sz="1800"/>
              <a:t>: A set S having the identity element e with respect to a binary operator   is said to have an inverse whenever for every x   S there exists and element y   S such that</a:t>
            </a:r>
          </a:p>
          <a:p>
            <a:pPr marL="457200" indent="-457200">
              <a:lnSpc>
                <a:spcPct val="90000"/>
              </a:lnSpc>
            </a:pPr>
            <a:endParaRPr lang="en-US" sz="1800"/>
          </a:p>
          <a:p>
            <a:pPr marL="457200" indent="-457200">
              <a:lnSpc>
                <a:spcPct val="90000"/>
              </a:lnSpc>
            </a:pPr>
            <a:endParaRPr lang="en-US" sz="180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 startAt="6"/>
            </a:pPr>
            <a:r>
              <a:rPr lang="en-US" sz="1800">
                <a:solidFill>
                  <a:schemeClr val="tx2"/>
                </a:solidFill>
              </a:rPr>
              <a:t>Distributive Law</a:t>
            </a:r>
            <a:r>
              <a:rPr lang="en-US" sz="1800"/>
              <a:t>: If   and · are two binary operators on a set S,   is said to be distributive over   whenever</a:t>
            </a:r>
          </a:p>
          <a:p>
            <a:pPr marL="457200" indent="-457200">
              <a:lnSpc>
                <a:spcPct val="90000"/>
              </a:lnSpc>
            </a:pPr>
            <a:endParaRPr lang="en-US" sz="180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</a:pPr>
            <a:endParaRPr lang="en-US" sz="180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1800">
                <a:solidFill>
                  <a:schemeClr val="bg2"/>
                </a:solidFill>
              </a:rPr>
              <a:t>A </a:t>
            </a:r>
            <a:r>
              <a:rPr lang="en-US" sz="1800">
                <a:solidFill>
                  <a:schemeClr val="tx2"/>
                </a:solidFill>
              </a:rPr>
              <a:t>field</a:t>
            </a:r>
            <a:r>
              <a:rPr lang="en-US" sz="1800">
                <a:solidFill>
                  <a:schemeClr val="bg2"/>
                </a:solidFill>
              </a:rPr>
              <a:t> is a set of elements together with two binary operators, each having properties 1 through 5, and both operators combined to give property 6.</a:t>
            </a:r>
            <a:endParaRPr lang="en-US" sz="1800"/>
          </a:p>
          <a:p>
            <a:pPr marL="457200" indent="-457200">
              <a:lnSpc>
                <a:spcPct val="90000"/>
              </a:lnSpc>
            </a:pPr>
            <a:endParaRPr lang="en-US" sz="1800"/>
          </a:p>
          <a:p>
            <a:pPr marL="457200" indent="-457200">
              <a:lnSpc>
                <a:spcPct val="90000"/>
              </a:lnSpc>
              <a:buFont typeface="Wingdings" pitchFamily="2" charset="2"/>
              <a:buNone/>
            </a:pPr>
            <a:r>
              <a:rPr lang="en-US" sz="1800"/>
              <a:t>	</a:t>
            </a:r>
          </a:p>
        </p:txBody>
      </p:sp>
      <p:graphicFrame>
        <p:nvGraphicFramePr>
          <p:cNvPr id="15667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802063" y="2300288"/>
          <a:ext cx="152400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4" name="Equation" r:id="rId4" imgW="114120" imgH="139680" progId="">
                  <p:embed/>
                </p:oleObj>
              </mc:Choice>
              <mc:Fallback>
                <p:oleObj name="Equation" r:id="rId4" imgW="114120" imgH="1396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2300288"/>
                        <a:ext cx="152400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29063" y="2906713"/>
          <a:ext cx="130175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5" name="Equation" r:id="rId6" imgW="545760" imgH="177480" progId="">
                  <p:embed/>
                </p:oleObj>
              </mc:Choice>
              <mc:Fallback>
                <p:oleObj name="Equation" r:id="rId6" imgW="545760" imgH="1774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906713"/>
                        <a:ext cx="130175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/>
          <p:cNvGraphicFramePr>
            <a:graphicFrameLocks noChangeAspect="1"/>
          </p:cNvGraphicFramePr>
          <p:nvPr/>
        </p:nvGraphicFramePr>
        <p:xfrm>
          <a:off x="5094288" y="3763963"/>
          <a:ext cx="130175" cy="17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6" name="Equation" r:id="rId8" imgW="75960" imgH="101520" progId="">
                  <p:embed/>
                </p:oleObj>
              </mc:Choice>
              <mc:Fallback>
                <p:oleObj name="Equation" r:id="rId8" imgW="75960" imgH="10152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3763963"/>
                        <a:ext cx="130175" cy="17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9" name="Object 7"/>
          <p:cNvGraphicFramePr>
            <a:graphicFrameLocks noChangeAspect="1"/>
          </p:cNvGraphicFramePr>
          <p:nvPr/>
        </p:nvGraphicFramePr>
        <p:xfrm>
          <a:off x="2473325" y="4078288"/>
          <a:ext cx="32226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7" name="Equation" r:id="rId10" imgW="1549080" imgH="203040" progId="">
                  <p:embed/>
                </p:oleObj>
              </mc:Choice>
              <mc:Fallback>
                <p:oleObj name="Equation" r:id="rId10" imgW="1549080" imgH="20304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4078288"/>
                        <a:ext cx="322262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3" name="Object 11"/>
          <p:cNvGraphicFramePr>
            <a:graphicFrameLocks noChangeAspect="1"/>
          </p:cNvGraphicFramePr>
          <p:nvPr/>
        </p:nvGraphicFramePr>
        <p:xfrm>
          <a:off x="5578475" y="2606675"/>
          <a:ext cx="184150" cy="18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8" name="Equation" r:id="rId12" imgW="126720" imgH="126720" progId="">
                  <p:embed/>
                </p:oleObj>
              </mc:Choice>
              <mc:Fallback>
                <p:oleObj name="Equation" r:id="rId12" imgW="126720" imgH="12672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2606675"/>
                        <a:ext cx="184150" cy="18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4" name="Object 12"/>
          <p:cNvGraphicFramePr>
            <a:graphicFrameLocks noChangeAspect="1"/>
          </p:cNvGraphicFramePr>
          <p:nvPr/>
        </p:nvGraphicFramePr>
        <p:xfrm>
          <a:off x="2489200" y="2584450"/>
          <a:ext cx="193675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09" name="Equation" r:id="rId14" imgW="126720" imgH="126720" progId="">
                  <p:embed/>
                </p:oleObj>
              </mc:Choice>
              <mc:Fallback>
                <p:oleObj name="Equation" r:id="rId14" imgW="126720" imgH="12672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584450"/>
                        <a:ext cx="193675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5" name="Object 13"/>
          <p:cNvGraphicFramePr>
            <a:graphicFrameLocks noChangeAspect="1"/>
          </p:cNvGraphicFramePr>
          <p:nvPr/>
        </p:nvGraphicFramePr>
        <p:xfrm>
          <a:off x="3687763" y="3500438"/>
          <a:ext cx="152400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0" name="Equation" r:id="rId15" imgW="114120" imgH="139680" progId="">
                  <p:embed/>
                </p:oleObj>
              </mc:Choice>
              <mc:Fallback>
                <p:oleObj name="Equation" r:id="rId15" imgW="114120" imgH="13968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763" y="3500438"/>
                        <a:ext cx="152400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86" name="Object 14"/>
          <p:cNvGraphicFramePr>
            <a:graphicFrameLocks noChangeAspect="1"/>
          </p:cNvGraphicFramePr>
          <p:nvPr/>
        </p:nvGraphicFramePr>
        <p:xfrm>
          <a:off x="1954213" y="3729038"/>
          <a:ext cx="152400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11" name="Equation" r:id="rId16" imgW="114120" imgH="139680" progId="">
                  <p:embed/>
                </p:oleObj>
              </mc:Choice>
              <mc:Fallback>
                <p:oleObj name="Equation" r:id="rId16" imgW="114120" imgH="13968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213" y="3729038"/>
                        <a:ext cx="152400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9974-C4AD-44FD-A494-80AE257D109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Algebra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Boolean algebra has a set of elements B and two binary operators + and · provided the following (Huntington) postulates are satisfied: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1 (a)</a:t>
            </a:r>
            <a:r>
              <a:rPr lang="en-US" sz="2000"/>
              <a:t> Closure with respect to the operator +.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   </a:t>
            </a:r>
            <a:r>
              <a:rPr lang="en-US" sz="2000">
                <a:solidFill>
                  <a:schemeClr val="tx2"/>
                </a:solidFill>
              </a:rPr>
              <a:t>(b)</a:t>
            </a:r>
            <a:r>
              <a:rPr lang="en-US" sz="2000"/>
              <a:t> Closure with respect to the operator ·.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2 (a)</a:t>
            </a:r>
            <a:r>
              <a:rPr lang="en-US" sz="2000"/>
              <a:t> An identity element with respect to + denoted by 0 : x + 0 = 0 + x = x.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	(b)</a:t>
            </a:r>
            <a:r>
              <a:rPr lang="en-US" sz="2000"/>
              <a:t> An identity element with respect to · designated by 1: x · 1 = 1 · x = x.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3(a)</a:t>
            </a:r>
            <a:r>
              <a:rPr lang="en-US" sz="2000"/>
              <a:t> Commutative with respect to +: x + y = y + x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  (b)</a:t>
            </a:r>
            <a:r>
              <a:rPr lang="en-US" sz="2000"/>
              <a:t> Commutative with respect to · : x · y = y · 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Algebra cont.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91515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4 (a)</a:t>
            </a:r>
            <a:r>
              <a:rPr lang="en-US" sz="2000"/>
              <a:t> · is distributive over +: x ·(y + z) = (x · y) + (x · z)</a:t>
            </a:r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  (b) </a:t>
            </a:r>
            <a:r>
              <a:rPr lang="en-US" sz="2000"/>
              <a:t>+ is distributive over  ·: x + (y · z) = (x + y) · (x + z)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5</a:t>
            </a:r>
            <a:r>
              <a:rPr lang="en-US" sz="2000"/>
              <a:t>. For every element x   B, there is an element x’   B called complement of x such that (a) x + x’ = 1 and 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(b) x · x’ = 0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6</a:t>
            </a:r>
            <a:r>
              <a:rPr lang="en-US" sz="2000"/>
              <a:t>. There exists at least two elements, x, y   B such that x ≠ y.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r>
              <a:rPr lang="en-US" sz="2000"/>
              <a:t>+ and · have operation rules equivalent to AND and OR.</a:t>
            </a:r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graphicFrame>
        <p:nvGraphicFramePr>
          <p:cNvPr id="1577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777038" y="3249613"/>
          <a:ext cx="174625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2" name="Equation" r:id="rId4" imgW="126720" imgH="126720" progId="">
                  <p:embed/>
                </p:oleObj>
              </mc:Choice>
              <mc:Fallback>
                <p:oleObj name="Equation" r:id="rId4" imgW="126720" imgH="1267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3249613"/>
                        <a:ext cx="174625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33813" y="3240088"/>
          <a:ext cx="174625" cy="17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3" name="Equation" r:id="rId6" imgW="126720" imgH="126720" progId="">
                  <p:embed/>
                </p:oleObj>
              </mc:Choice>
              <mc:Fallback>
                <p:oleObj name="Equation" r:id="rId6" imgW="126720" imgH="12672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3240088"/>
                        <a:ext cx="174625" cy="17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4" name="Object 8"/>
          <p:cNvGraphicFramePr>
            <a:graphicFrameLocks noChangeAspect="1"/>
          </p:cNvGraphicFramePr>
          <p:nvPr/>
        </p:nvGraphicFramePr>
        <p:xfrm>
          <a:off x="5976938" y="4630738"/>
          <a:ext cx="193675" cy="19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4" name="Equation" r:id="rId7" imgW="126720" imgH="126720" progId="">
                  <p:embed/>
                </p:oleObj>
              </mc:Choice>
              <mc:Fallback>
                <p:oleObj name="Equation" r:id="rId7" imgW="126720" imgH="12672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4630738"/>
                        <a:ext cx="193675" cy="19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9974-C4AD-44FD-A494-80AE257D109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Difference between Boolean algebra and arithmetic/ordinary algebra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000"/>
              <a:t>Associative law holds for Boolean algebra, while Huntington postulates do not include associative law.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Distributive law of + over · is valid for Boolean algebra, but not ordinary algebra.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Boolean algebra does not have subtraction or division operations.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Complement is not available in ordinary algebra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Ordinary algebra deals with real numbers. Two-valued Boolean algebra ( or boolean algebra) deals only with two elements: 0 and 1.</a:t>
            </a:r>
          </a:p>
          <a:p>
            <a:pPr>
              <a:lnSpc>
                <a:spcPct val="80000"/>
              </a:lnSpc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Duality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Duality principle</a:t>
            </a:r>
            <a:r>
              <a:rPr lang="en-US"/>
              <a:t>: Every algebraic expression deducible from the postulates of Boolean algebra remains valid if the operators and identity elements are interchanged.</a:t>
            </a:r>
          </a:p>
          <a:p>
            <a:endParaRPr lang="en-US"/>
          </a:p>
          <a:p>
            <a:r>
              <a:rPr lang="en-US"/>
              <a:t>i.e. </a:t>
            </a:r>
            <a:r>
              <a:rPr lang="en-US">
                <a:solidFill>
                  <a:schemeClr val="tx2"/>
                </a:solidFill>
              </a:rPr>
              <a:t>simply interchange OR and AND operators and replace 1’s by 0’s and 0’s by 1’s.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Theorems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Theorem 1(a):</a:t>
            </a:r>
            <a:r>
              <a:rPr lang="en-US"/>
              <a:t> x + x = x</a:t>
            </a:r>
          </a:p>
          <a:p>
            <a:pPr>
              <a:buFont typeface="Wingdings" pitchFamily="2" charset="2"/>
              <a:buNone/>
            </a:pPr>
            <a:r>
              <a:rPr lang="en-US"/>
              <a:t>	Proof: x + x = (x + x) · 1  from postulate 2(b)</a:t>
            </a:r>
          </a:p>
          <a:p>
            <a:pPr>
              <a:buFont typeface="Wingdings" pitchFamily="2" charset="2"/>
              <a:buNone/>
            </a:pPr>
            <a:r>
              <a:rPr lang="en-US"/>
              <a:t>		  	   = (x + x) · (x + x’)    (5a)</a:t>
            </a:r>
          </a:p>
          <a:p>
            <a:pPr>
              <a:buFont typeface="Wingdings" pitchFamily="2" charset="2"/>
              <a:buNone/>
            </a:pPr>
            <a:r>
              <a:rPr lang="en-US"/>
              <a:t>			   = x + xx’                  (4b)</a:t>
            </a:r>
          </a:p>
          <a:p>
            <a:pPr>
              <a:buFont typeface="Wingdings" pitchFamily="2" charset="2"/>
              <a:buNone/>
            </a:pPr>
            <a:r>
              <a:rPr lang="en-US"/>
              <a:t>			    = x + 0                    (5b)</a:t>
            </a:r>
          </a:p>
          <a:p>
            <a:pPr>
              <a:buFont typeface="Wingdings" pitchFamily="2" charset="2"/>
              <a:buNone/>
            </a:pPr>
            <a:r>
              <a:rPr lang="en-US"/>
              <a:t>			     = x		      (2a)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Theorems cont.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Theorem 1(b):</a:t>
            </a:r>
            <a:r>
              <a:rPr lang="en-US"/>
              <a:t> x · x = x</a:t>
            </a:r>
          </a:p>
          <a:p>
            <a:pPr>
              <a:buFont typeface="Wingdings" pitchFamily="2" charset="2"/>
              <a:buNone/>
            </a:pPr>
            <a:r>
              <a:rPr lang="en-US"/>
              <a:t>	Proof: x · x = (xx + 0)  from postulate 2(a)</a:t>
            </a:r>
          </a:p>
          <a:p>
            <a:pPr>
              <a:buFont typeface="Wingdings" pitchFamily="2" charset="2"/>
              <a:buNone/>
            </a:pPr>
            <a:r>
              <a:rPr lang="en-US"/>
              <a:t>		  	   = xx + xx’                 (5b)</a:t>
            </a:r>
          </a:p>
          <a:p>
            <a:pPr>
              <a:buFont typeface="Wingdings" pitchFamily="2" charset="2"/>
              <a:buNone/>
            </a:pPr>
            <a:r>
              <a:rPr lang="en-US"/>
              <a:t>			   = x(x + x’)                 (4a)</a:t>
            </a:r>
          </a:p>
          <a:p>
            <a:pPr>
              <a:buFont typeface="Wingdings" pitchFamily="2" charset="2"/>
              <a:buNone/>
            </a:pPr>
            <a:r>
              <a:rPr lang="en-US"/>
              <a:t>			    = x · 1 		       (5a)</a:t>
            </a:r>
          </a:p>
          <a:p>
            <a:pPr>
              <a:buFont typeface="Wingdings" pitchFamily="2" charset="2"/>
              <a:buNone/>
            </a:pPr>
            <a:r>
              <a:rPr lang="en-US"/>
              <a:t>			     = x                         (2b)</a:t>
            </a:r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Theorems cont.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Theorem 2(a):</a:t>
            </a:r>
            <a:r>
              <a:rPr lang="en-US"/>
              <a:t> x + 1 = 1</a:t>
            </a:r>
          </a:p>
          <a:p>
            <a:pPr>
              <a:buFont typeface="Wingdings" pitchFamily="2" charset="2"/>
              <a:buNone/>
            </a:pPr>
            <a:r>
              <a:rPr lang="en-US"/>
              <a:t>	Proof: x + 1 = 1 · (x + 1)  from postulate 2(b)</a:t>
            </a:r>
          </a:p>
          <a:p>
            <a:pPr>
              <a:buFont typeface="Wingdings" pitchFamily="2" charset="2"/>
              <a:buNone/>
            </a:pPr>
            <a:r>
              <a:rPr lang="en-US"/>
              <a:t>		  	   = (x + x’) · (x + 1)    (5a)</a:t>
            </a:r>
          </a:p>
          <a:p>
            <a:pPr>
              <a:buFont typeface="Wingdings" pitchFamily="2" charset="2"/>
              <a:buNone/>
            </a:pPr>
            <a:r>
              <a:rPr lang="en-US"/>
              <a:t>			   = x + x’ · 1	      (4b)</a:t>
            </a:r>
          </a:p>
          <a:p>
            <a:pPr>
              <a:buFont typeface="Wingdings" pitchFamily="2" charset="2"/>
              <a:buNone/>
            </a:pPr>
            <a:r>
              <a:rPr lang="en-US"/>
              <a:t>			    = x + x’                   (2b)</a:t>
            </a:r>
          </a:p>
          <a:p>
            <a:pPr>
              <a:buFont typeface="Wingdings" pitchFamily="2" charset="2"/>
              <a:buNone/>
            </a:pPr>
            <a:r>
              <a:rPr lang="en-US"/>
              <a:t>			     = 1		      (5a)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>
                <a:solidFill>
                  <a:schemeClr val="tx2"/>
                </a:solidFill>
              </a:rPr>
              <a:t>Theorem 2(b):</a:t>
            </a:r>
            <a:r>
              <a:rPr lang="en-US"/>
              <a:t> x · 0 = 0 by duality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Theorems cont.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Theorem 3:</a:t>
            </a:r>
            <a:r>
              <a:rPr lang="en-US"/>
              <a:t> (x’)’ = x</a:t>
            </a:r>
          </a:p>
          <a:p>
            <a:pPr>
              <a:buFont typeface="Wingdings" pitchFamily="2" charset="2"/>
              <a:buNone/>
            </a:pPr>
            <a:r>
              <a:rPr lang="en-US"/>
              <a:t>	Proof: x + x’ = 1 and x · x’ = 0 from postulate 5</a:t>
            </a:r>
          </a:p>
          <a:p>
            <a:pPr>
              <a:buFont typeface="Wingdings" pitchFamily="2" charset="2"/>
              <a:buNone/>
            </a:pPr>
            <a:r>
              <a:rPr lang="en-US"/>
              <a:t>		   Complement of x’ is x and (x’)’</a:t>
            </a:r>
          </a:p>
          <a:p>
            <a:pPr>
              <a:buFont typeface="Wingdings" pitchFamily="2" charset="2"/>
              <a:buNone/>
            </a:pPr>
            <a:r>
              <a:rPr lang="en-US"/>
              <a:t>		   Since complement is unique,</a:t>
            </a:r>
          </a:p>
          <a:p>
            <a:pPr>
              <a:buFont typeface="Wingdings" pitchFamily="2" charset="2"/>
              <a:buNone/>
            </a:pPr>
            <a:r>
              <a:rPr lang="en-US"/>
              <a:t>		   (x’)’ = x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Theorems cont.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chemeClr val="tx2"/>
                </a:solidFill>
              </a:rPr>
              <a:t>Theorem 6(a):</a:t>
            </a:r>
            <a:r>
              <a:rPr lang="en-US"/>
              <a:t> x + xy = x</a:t>
            </a:r>
          </a:p>
          <a:p>
            <a:pPr>
              <a:buFont typeface="Wingdings" pitchFamily="2" charset="2"/>
              <a:buNone/>
            </a:pPr>
            <a:r>
              <a:rPr lang="en-US"/>
              <a:t>	Proof: x + xy = x · 1 + xy  from postulate 2(b)</a:t>
            </a:r>
          </a:p>
          <a:p>
            <a:pPr>
              <a:buFont typeface="Wingdings" pitchFamily="2" charset="2"/>
              <a:buNone/>
            </a:pPr>
            <a:r>
              <a:rPr lang="en-US"/>
              <a:t>		  	   = x(1 + y) 		     (4a)</a:t>
            </a:r>
          </a:p>
          <a:p>
            <a:pPr>
              <a:buFont typeface="Wingdings" pitchFamily="2" charset="2"/>
              <a:buNone/>
            </a:pPr>
            <a:r>
              <a:rPr lang="en-US"/>
              <a:t>			   = x(y + 1) 		     (3a)</a:t>
            </a:r>
          </a:p>
          <a:p>
            <a:pPr>
              <a:buFont typeface="Wingdings" pitchFamily="2" charset="2"/>
              <a:buNone/>
            </a:pPr>
            <a:r>
              <a:rPr lang="en-US"/>
              <a:t>			    = x · 1 		     (2a)</a:t>
            </a:r>
          </a:p>
          <a:p>
            <a:pPr>
              <a:buFont typeface="Wingdings" pitchFamily="2" charset="2"/>
              <a:buNone/>
            </a:pPr>
            <a:r>
              <a:rPr lang="en-US"/>
              <a:t>			     = x		      (2b)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r>
              <a:rPr lang="en-US">
                <a:solidFill>
                  <a:schemeClr val="tx2"/>
                </a:solidFill>
              </a:rPr>
              <a:t>Theorem 6(b):</a:t>
            </a:r>
            <a:r>
              <a:rPr lang="en-US"/>
              <a:t> x (x + y ) = x by duality</a:t>
            </a:r>
          </a:p>
          <a:p>
            <a:pPr>
              <a:buFont typeface="Wingdings" pitchFamily="2" charset="2"/>
              <a:buNone/>
            </a:pPr>
            <a:endParaRPr lang="en-US"/>
          </a:p>
          <a:p>
            <a:pPr>
              <a:buFont typeface="Wingdings" pitchFamily="2" charset="2"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 dirty="0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</a:t>
            </a:r>
            <a:r>
              <a:rPr lang="en-US" dirty="0" smtClean="0"/>
              <a:t>1: </a:t>
            </a:r>
            <a:r>
              <a:rPr lang="en-US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 to logic circuits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Overview:</a:t>
            </a:r>
          </a:p>
          <a:p>
            <a:r>
              <a:rPr lang="en-US" dirty="0"/>
              <a:t>Basic </a:t>
            </a:r>
            <a:r>
              <a:rPr lang="en-US" dirty="0" smtClean="0"/>
              <a:t>Definitions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Truth 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Tables</a:t>
            </a:r>
            <a:endParaRPr lang="en-US" dirty="0"/>
          </a:p>
          <a:p>
            <a:r>
              <a:rPr lang="en-US" dirty="0"/>
              <a:t>Basic Theorems and Properties of Boolean Algebra</a:t>
            </a:r>
          </a:p>
          <a:p>
            <a:r>
              <a:rPr lang="en-US" dirty="0"/>
              <a:t>Boolean Functions</a:t>
            </a:r>
          </a:p>
          <a:p>
            <a:r>
              <a:rPr lang="en-US" dirty="0"/>
              <a:t>Canonical and Standard Forms</a:t>
            </a:r>
          </a:p>
          <a:p>
            <a:r>
              <a:rPr lang="en-US" dirty="0"/>
              <a:t>Other Logic Operations</a:t>
            </a:r>
          </a:p>
          <a:p>
            <a:r>
              <a:rPr lang="en-US" dirty="0"/>
              <a:t>Digital Logic Gates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Postulates and Theorems of Boolean Algebra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Postulate 2 (a) x+0 = x  (b) x·1=x</a:t>
            </a:r>
          </a:p>
          <a:p>
            <a:r>
              <a:rPr lang="en-US" sz="2000"/>
              <a:t>Postulate 5 (a) x+x’ =1   (b) x·x’=0</a:t>
            </a:r>
          </a:p>
          <a:p>
            <a:r>
              <a:rPr lang="en-US" sz="2000"/>
              <a:t>Theorem 1 (a) x+x = x   (b) x·x=x</a:t>
            </a:r>
          </a:p>
          <a:p>
            <a:r>
              <a:rPr lang="en-US" sz="2000"/>
              <a:t>Theorem 2 (a) x+1=1     (b) x·0=0</a:t>
            </a:r>
          </a:p>
          <a:p>
            <a:r>
              <a:rPr lang="en-US" sz="2000"/>
              <a:t>Theorem 3  (x’)’ = x</a:t>
            </a:r>
          </a:p>
          <a:p>
            <a:r>
              <a:rPr lang="en-US" sz="2000"/>
              <a:t>Postulate 3 (a) x+y = y+x (b) xy = yx</a:t>
            </a:r>
          </a:p>
          <a:p>
            <a:r>
              <a:rPr lang="en-US" sz="2000"/>
              <a:t>Theorem 4 (a) x+(y+z) = (x+y)+z (b) x(yz) = (xy)z</a:t>
            </a:r>
          </a:p>
          <a:p>
            <a:r>
              <a:rPr lang="en-US" sz="2000"/>
              <a:t>Postulate 4 (a) x(y+z) = xy+xz      (b)x+yz = (x+y)(x+z)</a:t>
            </a:r>
          </a:p>
          <a:p>
            <a:r>
              <a:rPr lang="en-US" sz="2000"/>
              <a:t>Theorem 5  (a) (x+y)’=x’y’            (b) (xy)’ = x’ + y’</a:t>
            </a:r>
          </a:p>
          <a:p>
            <a:r>
              <a:rPr lang="en-US" sz="2000"/>
              <a:t>Theorem 6  (a) x + xy = x	        (b) x(x + y) = x</a:t>
            </a:r>
          </a:p>
          <a:p>
            <a:endParaRPr lang="en-US" sz="2000"/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Verify </a:t>
            </a:r>
            <a:r>
              <a:rPr lang="en-US" dirty="0"/>
              <a:t>Theorem 6(a) using truth tables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None/>
            </a:pPr>
            <a:endParaRPr lang="en-US"/>
          </a:p>
          <a:p>
            <a:pPr marL="457200" indent="-457200">
              <a:buFont typeface="Wingdings" pitchFamily="2" charset="2"/>
              <a:buNone/>
            </a:pPr>
            <a:r>
              <a:rPr lang="en-US"/>
              <a:t>x	y		xy	x + xy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/>
              <a:t>0	0		0	0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/>
              <a:t>0	1		0	0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/>
              <a:t>1	0		0	1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/>
              <a:t>1	1		1	1</a:t>
            </a:r>
          </a:p>
          <a:p>
            <a:pPr marL="457200" indent="-457200">
              <a:buFont typeface="Wingdings" pitchFamily="2" charset="2"/>
              <a:buNone/>
            </a:pPr>
            <a:endParaRPr lang="en-US"/>
          </a:p>
          <a:p>
            <a:pPr marL="457200" indent="-457200">
              <a:buFont typeface="Wingdings" pitchFamily="2" charset="2"/>
              <a:buNone/>
            </a:pPr>
            <a:r>
              <a:rPr lang="en-US"/>
              <a:t>Verify the other theorems using truth tables.</a:t>
            </a: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1247775" y="2400300"/>
            <a:ext cx="379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37" name="Line 5"/>
          <p:cNvSpPr>
            <a:spLocks noChangeShapeType="1"/>
          </p:cNvSpPr>
          <p:nvPr/>
        </p:nvSpPr>
        <p:spPr bwMode="auto">
          <a:xfrm>
            <a:off x="1219200" y="2933700"/>
            <a:ext cx="379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1543050" y="2390775"/>
            <a:ext cx="19050" cy="240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39" name="Line 7"/>
          <p:cNvSpPr>
            <a:spLocks noChangeShapeType="1"/>
          </p:cNvSpPr>
          <p:nvPr/>
        </p:nvSpPr>
        <p:spPr bwMode="auto">
          <a:xfrm>
            <a:off x="3705225" y="2409825"/>
            <a:ext cx="0" cy="2381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2040" name="Line 8"/>
          <p:cNvSpPr>
            <a:spLocks noChangeShapeType="1"/>
          </p:cNvSpPr>
          <p:nvPr/>
        </p:nvSpPr>
        <p:spPr bwMode="auto">
          <a:xfrm>
            <a:off x="1095375" y="4791075"/>
            <a:ext cx="4010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 Precedence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/>
              <a:t>Operator precedence for evaluating Boolean expressions is: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/>
              <a:t>Parenthesis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/>
              <a:t>NOT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/>
              <a:t>AND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/>
              <a:t>OR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/>
          </a:p>
          <a:p>
            <a:pPr marL="457200" indent="-457200">
              <a:buFont typeface="Wingdings" pitchFamily="2" charset="2"/>
              <a:buNone/>
            </a:pPr>
            <a:r>
              <a:rPr lang="en-US"/>
              <a:t>E.g. (x+y)’ , x’y’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gates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ED2-4944-4B4E-B703-3C556B8ABC83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24" name="Line 2"/>
          <p:cNvSpPr>
            <a:spLocks noChangeShapeType="1"/>
          </p:cNvSpPr>
          <p:nvPr/>
        </p:nvSpPr>
        <p:spPr bwMode="auto">
          <a:xfrm flipH="1">
            <a:off x="5689600" y="3500438"/>
            <a:ext cx="293688" cy="1587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25" name="Line 3"/>
          <p:cNvSpPr>
            <a:spLocks noChangeShapeType="1"/>
          </p:cNvSpPr>
          <p:nvPr/>
        </p:nvSpPr>
        <p:spPr bwMode="auto">
          <a:xfrm>
            <a:off x="2497138" y="4427538"/>
            <a:ext cx="314325" cy="1587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26" name="Line 4"/>
          <p:cNvSpPr>
            <a:spLocks noChangeShapeType="1"/>
          </p:cNvSpPr>
          <p:nvPr/>
        </p:nvSpPr>
        <p:spPr bwMode="auto">
          <a:xfrm>
            <a:off x="2497138" y="4700588"/>
            <a:ext cx="314325" cy="1587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27" name="Line 5"/>
          <p:cNvSpPr>
            <a:spLocks noChangeShapeType="1"/>
          </p:cNvSpPr>
          <p:nvPr/>
        </p:nvSpPr>
        <p:spPr bwMode="auto">
          <a:xfrm flipH="1">
            <a:off x="3402013" y="4575175"/>
            <a:ext cx="146050" cy="1588"/>
          </a:xfrm>
          <a:prstGeom prst="line">
            <a:avLst/>
          </a:prstGeom>
          <a:noFill/>
          <a:ln w="20701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28" name="Freeform 6"/>
          <p:cNvSpPr>
            <a:spLocks/>
          </p:cNvSpPr>
          <p:nvPr/>
        </p:nvSpPr>
        <p:spPr bwMode="auto">
          <a:xfrm>
            <a:off x="2779713" y="4324350"/>
            <a:ext cx="628650" cy="249238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265" y="2"/>
              </a:cxn>
              <a:cxn ang="0">
                <a:pos x="321" y="2"/>
              </a:cxn>
              <a:cxn ang="0">
                <a:pos x="346" y="2"/>
              </a:cxn>
              <a:cxn ang="0">
                <a:pos x="359" y="3"/>
              </a:cxn>
              <a:cxn ang="0">
                <a:pos x="371" y="3"/>
              </a:cxn>
              <a:cxn ang="0">
                <a:pos x="379" y="4"/>
              </a:cxn>
              <a:cxn ang="0">
                <a:pos x="387" y="6"/>
              </a:cxn>
              <a:cxn ang="0">
                <a:pos x="398" y="7"/>
              </a:cxn>
              <a:cxn ang="0">
                <a:pos x="410" y="8"/>
              </a:cxn>
              <a:cxn ang="0">
                <a:pos x="420" y="10"/>
              </a:cxn>
              <a:cxn ang="0">
                <a:pos x="428" y="12"/>
              </a:cxn>
              <a:cxn ang="0">
                <a:pos x="437" y="14"/>
              </a:cxn>
              <a:cxn ang="0">
                <a:pos x="451" y="19"/>
              </a:cxn>
              <a:cxn ang="0">
                <a:pos x="464" y="23"/>
              </a:cxn>
              <a:cxn ang="0">
                <a:pos x="474" y="26"/>
              </a:cxn>
              <a:cxn ang="0">
                <a:pos x="484" y="30"/>
              </a:cxn>
              <a:cxn ang="0">
                <a:pos x="492" y="34"/>
              </a:cxn>
              <a:cxn ang="0">
                <a:pos x="504" y="39"/>
              </a:cxn>
              <a:cxn ang="0">
                <a:pos x="516" y="45"/>
              </a:cxn>
              <a:cxn ang="0">
                <a:pos x="523" y="49"/>
              </a:cxn>
              <a:cxn ang="0">
                <a:pos x="531" y="53"/>
              </a:cxn>
              <a:cxn ang="0">
                <a:pos x="541" y="59"/>
              </a:cxn>
              <a:cxn ang="0">
                <a:pos x="551" y="64"/>
              </a:cxn>
              <a:cxn ang="0">
                <a:pos x="561" y="69"/>
              </a:cxn>
              <a:cxn ang="0">
                <a:pos x="567" y="73"/>
              </a:cxn>
              <a:cxn ang="0">
                <a:pos x="574" y="77"/>
              </a:cxn>
              <a:cxn ang="0">
                <a:pos x="582" y="83"/>
              </a:cxn>
              <a:cxn ang="0">
                <a:pos x="590" y="88"/>
              </a:cxn>
              <a:cxn ang="0">
                <a:pos x="596" y="93"/>
              </a:cxn>
              <a:cxn ang="0">
                <a:pos x="602" y="96"/>
              </a:cxn>
              <a:cxn ang="0">
                <a:pos x="607" y="100"/>
              </a:cxn>
              <a:cxn ang="0">
                <a:pos x="612" y="104"/>
              </a:cxn>
              <a:cxn ang="0">
                <a:pos x="618" y="109"/>
              </a:cxn>
              <a:cxn ang="0">
                <a:pos x="623" y="112"/>
              </a:cxn>
              <a:cxn ang="0">
                <a:pos x="627" y="116"/>
              </a:cxn>
              <a:cxn ang="0">
                <a:pos x="632" y="118"/>
              </a:cxn>
              <a:cxn ang="0">
                <a:pos x="639" y="124"/>
              </a:cxn>
              <a:cxn ang="0">
                <a:pos x="645" y="128"/>
              </a:cxn>
              <a:cxn ang="0">
                <a:pos x="649" y="132"/>
              </a:cxn>
              <a:cxn ang="0">
                <a:pos x="655" y="137"/>
              </a:cxn>
              <a:cxn ang="0">
                <a:pos x="661" y="143"/>
              </a:cxn>
              <a:cxn ang="0">
                <a:pos x="668" y="150"/>
              </a:cxn>
              <a:cxn ang="0">
                <a:pos x="674" y="157"/>
              </a:cxn>
              <a:cxn ang="0">
                <a:pos x="680" y="163"/>
              </a:cxn>
              <a:cxn ang="0">
                <a:pos x="685" y="170"/>
              </a:cxn>
              <a:cxn ang="0">
                <a:pos x="694" y="179"/>
              </a:cxn>
              <a:cxn ang="0">
                <a:pos x="702" y="190"/>
              </a:cxn>
              <a:cxn ang="0">
                <a:pos x="709" y="198"/>
              </a:cxn>
              <a:cxn ang="0">
                <a:pos x="714" y="204"/>
              </a:cxn>
              <a:cxn ang="0">
                <a:pos x="721" y="214"/>
              </a:cxn>
              <a:cxn ang="0">
                <a:pos x="729" y="224"/>
              </a:cxn>
              <a:cxn ang="0">
                <a:pos x="737" y="238"/>
              </a:cxn>
              <a:cxn ang="0">
                <a:pos x="743" y="245"/>
              </a:cxn>
              <a:cxn ang="0">
                <a:pos x="749" y="253"/>
              </a:cxn>
              <a:cxn ang="0">
                <a:pos x="757" y="264"/>
              </a:cxn>
              <a:cxn ang="0">
                <a:pos x="766" y="276"/>
              </a:cxn>
              <a:cxn ang="0">
                <a:pos x="774" y="287"/>
              </a:cxn>
              <a:cxn ang="0">
                <a:pos x="779" y="295"/>
              </a:cxn>
              <a:cxn ang="0">
                <a:pos x="783" y="302"/>
              </a:cxn>
              <a:cxn ang="0">
                <a:pos x="790" y="312"/>
              </a:cxn>
            </a:cxnLst>
            <a:rect l="0" t="0" r="r" b="b"/>
            <a:pathLst>
              <a:path w="791" h="316">
                <a:moveTo>
                  <a:pt x="0" y="0"/>
                </a:moveTo>
                <a:lnTo>
                  <a:pt x="31" y="0"/>
                </a:lnTo>
                <a:lnTo>
                  <a:pt x="59" y="0"/>
                </a:lnTo>
                <a:lnTo>
                  <a:pt x="85" y="0"/>
                </a:lnTo>
                <a:lnTo>
                  <a:pt x="110" y="0"/>
                </a:lnTo>
                <a:lnTo>
                  <a:pt x="133" y="0"/>
                </a:lnTo>
                <a:lnTo>
                  <a:pt x="154" y="0"/>
                </a:lnTo>
                <a:lnTo>
                  <a:pt x="174" y="0"/>
                </a:lnTo>
                <a:lnTo>
                  <a:pt x="192" y="0"/>
                </a:lnTo>
                <a:lnTo>
                  <a:pt x="210" y="0"/>
                </a:lnTo>
                <a:lnTo>
                  <a:pt x="225" y="0"/>
                </a:lnTo>
                <a:lnTo>
                  <a:pt x="240" y="0"/>
                </a:lnTo>
                <a:lnTo>
                  <a:pt x="253" y="0"/>
                </a:lnTo>
                <a:lnTo>
                  <a:pt x="265" y="2"/>
                </a:lnTo>
                <a:lnTo>
                  <a:pt x="276" y="2"/>
                </a:lnTo>
                <a:lnTo>
                  <a:pt x="285" y="2"/>
                </a:lnTo>
                <a:lnTo>
                  <a:pt x="294" y="2"/>
                </a:lnTo>
                <a:lnTo>
                  <a:pt x="302" y="2"/>
                </a:lnTo>
                <a:lnTo>
                  <a:pt x="309" y="2"/>
                </a:lnTo>
                <a:lnTo>
                  <a:pt x="316" y="2"/>
                </a:lnTo>
                <a:lnTo>
                  <a:pt x="321" y="2"/>
                </a:lnTo>
                <a:lnTo>
                  <a:pt x="326" y="2"/>
                </a:lnTo>
                <a:lnTo>
                  <a:pt x="330" y="2"/>
                </a:lnTo>
                <a:lnTo>
                  <a:pt x="334" y="2"/>
                </a:lnTo>
                <a:lnTo>
                  <a:pt x="338" y="2"/>
                </a:lnTo>
                <a:lnTo>
                  <a:pt x="341" y="2"/>
                </a:lnTo>
                <a:lnTo>
                  <a:pt x="343" y="2"/>
                </a:lnTo>
                <a:lnTo>
                  <a:pt x="346" y="2"/>
                </a:lnTo>
                <a:lnTo>
                  <a:pt x="349" y="2"/>
                </a:lnTo>
                <a:lnTo>
                  <a:pt x="350" y="2"/>
                </a:lnTo>
                <a:lnTo>
                  <a:pt x="353" y="2"/>
                </a:lnTo>
                <a:lnTo>
                  <a:pt x="354" y="3"/>
                </a:lnTo>
                <a:lnTo>
                  <a:pt x="357" y="3"/>
                </a:lnTo>
                <a:lnTo>
                  <a:pt x="357" y="3"/>
                </a:lnTo>
                <a:lnTo>
                  <a:pt x="359" y="3"/>
                </a:lnTo>
                <a:lnTo>
                  <a:pt x="361" y="3"/>
                </a:lnTo>
                <a:lnTo>
                  <a:pt x="363" y="3"/>
                </a:lnTo>
                <a:lnTo>
                  <a:pt x="365" y="3"/>
                </a:lnTo>
                <a:lnTo>
                  <a:pt x="366" y="3"/>
                </a:lnTo>
                <a:lnTo>
                  <a:pt x="369" y="3"/>
                </a:lnTo>
                <a:lnTo>
                  <a:pt x="370" y="3"/>
                </a:lnTo>
                <a:lnTo>
                  <a:pt x="371" y="3"/>
                </a:lnTo>
                <a:lnTo>
                  <a:pt x="372" y="3"/>
                </a:lnTo>
                <a:lnTo>
                  <a:pt x="374" y="4"/>
                </a:lnTo>
                <a:lnTo>
                  <a:pt x="375" y="4"/>
                </a:lnTo>
                <a:lnTo>
                  <a:pt x="376" y="4"/>
                </a:lnTo>
                <a:lnTo>
                  <a:pt x="378" y="4"/>
                </a:lnTo>
                <a:lnTo>
                  <a:pt x="379" y="4"/>
                </a:lnTo>
                <a:lnTo>
                  <a:pt x="379" y="4"/>
                </a:lnTo>
                <a:lnTo>
                  <a:pt x="380" y="4"/>
                </a:lnTo>
                <a:lnTo>
                  <a:pt x="382" y="4"/>
                </a:lnTo>
                <a:lnTo>
                  <a:pt x="383" y="4"/>
                </a:lnTo>
                <a:lnTo>
                  <a:pt x="384" y="4"/>
                </a:lnTo>
                <a:lnTo>
                  <a:pt x="386" y="4"/>
                </a:lnTo>
                <a:lnTo>
                  <a:pt x="386" y="6"/>
                </a:lnTo>
                <a:lnTo>
                  <a:pt x="387" y="6"/>
                </a:lnTo>
                <a:lnTo>
                  <a:pt x="388" y="6"/>
                </a:lnTo>
                <a:lnTo>
                  <a:pt x="390" y="6"/>
                </a:lnTo>
                <a:lnTo>
                  <a:pt x="391" y="6"/>
                </a:lnTo>
                <a:lnTo>
                  <a:pt x="394" y="6"/>
                </a:lnTo>
                <a:lnTo>
                  <a:pt x="395" y="6"/>
                </a:lnTo>
                <a:lnTo>
                  <a:pt x="396" y="7"/>
                </a:lnTo>
                <a:lnTo>
                  <a:pt x="398" y="7"/>
                </a:lnTo>
                <a:lnTo>
                  <a:pt x="400" y="7"/>
                </a:lnTo>
                <a:lnTo>
                  <a:pt x="402" y="7"/>
                </a:lnTo>
                <a:lnTo>
                  <a:pt x="404" y="7"/>
                </a:lnTo>
                <a:lnTo>
                  <a:pt x="404" y="7"/>
                </a:lnTo>
                <a:lnTo>
                  <a:pt x="406" y="8"/>
                </a:lnTo>
                <a:lnTo>
                  <a:pt x="408" y="8"/>
                </a:lnTo>
                <a:lnTo>
                  <a:pt x="410" y="8"/>
                </a:lnTo>
                <a:lnTo>
                  <a:pt x="412" y="8"/>
                </a:lnTo>
                <a:lnTo>
                  <a:pt x="414" y="8"/>
                </a:lnTo>
                <a:lnTo>
                  <a:pt x="415" y="10"/>
                </a:lnTo>
                <a:lnTo>
                  <a:pt x="416" y="10"/>
                </a:lnTo>
                <a:lnTo>
                  <a:pt x="418" y="10"/>
                </a:lnTo>
                <a:lnTo>
                  <a:pt x="419" y="10"/>
                </a:lnTo>
                <a:lnTo>
                  <a:pt x="420" y="10"/>
                </a:lnTo>
                <a:lnTo>
                  <a:pt x="421" y="10"/>
                </a:lnTo>
                <a:lnTo>
                  <a:pt x="423" y="11"/>
                </a:lnTo>
                <a:lnTo>
                  <a:pt x="424" y="11"/>
                </a:lnTo>
                <a:lnTo>
                  <a:pt x="425" y="11"/>
                </a:lnTo>
                <a:lnTo>
                  <a:pt x="427" y="11"/>
                </a:lnTo>
                <a:lnTo>
                  <a:pt x="428" y="11"/>
                </a:lnTo>
                <a:lnTo>
                  <a:pt x="428" y="12"/>
                </a:lnTo>
                <a:lnTo>
                  <a:pt x="429" y="12"/>
                </a:lnTo>
                <a:lnTo>
                  <a:pt x="431" y="12"/>
                </a:lnTo>
                <a:lnTo>
                  <a:pt x="432" y="12"/>
                </a:lnTo>
                <a:lnTo>
                  <a:pt x="433" y="14"/>
                </a:lnTo>
                <a:lnTo>
                  <a:pt x="435" y="14"/>
                </a:lnTo>
                <a:lnTo>
                  <a:pt x="436" y="14"/>
                </a:lnTo>
                <a:lnTo>
                  <a:pt x="437" y="14"/>
                </a:lnTo>
                <a:lnTo>
                  <a:pt x="440" y="15"/>
                </a:lnTo>
                <a:lnTo>
                  <a:pt x="441" y="15"/>
                </a:lnTo>
                <a:lnTo>
                  <a:pt x="443" y="16"/>
                </a:lnTo>
                <a:lnTo>
                  <a:pt x="445" y="16"/>
                </a:lnTo>
                <a:lnTo>
                  <a:pt x="447" y="18"/>
                </a:lnTo>
                <a:lnTo>
                  <a:pt x="449" y="18"/>
                </a:lnTo>
                <a:lnTo>
                  <a:pt x="451" y="19"/>
                </a:lnTo>
                <a:lnTo>
                  <a:pt x="453" y="19"/>
                </a:lnTo>
                <a:lnTo>
                  <a:pt x="453" y="19"/>
                </a:lnTo>
                <a:lnTo>
                  <a:pt x="456" y="20"/>
                </a:lnTo>
                <a:lnTo>
                  <a:pt x="459" y="20"/>
                </a:lnTo>
                <a:lnTo>
                  <a:pt x="460" y="22"/>
                </a:lnTo>
                <a:lnTo>
                  <a:pt x="463" y="22"/>
                </a:lnTo>
                <a:lnTo>
                  <a:pt x="464" y="23"/>
                </a:lnTo>
                <a:lnTo>
                  <a:pt x="467" y="23"/>
                </a:lnTo>
                <a:lnTo>
                  <a:pt x="468" y="24"/>
                </a:lnTo>
                <a:lnTo>
                  <a:pt x="469" y="24"/>
                </a:lnTo>
                <a:lnTo>
                  <a:pt x="471" y="24"/>
                </a:lnTo>
                <a:lnTo>
                  <a:pt x="472" y="26"/>
                </a:lnTo>
                <a:lnTo>
                  <a:pt x="473" y="26"/>
                </a:lnTo>
                <a:lnTo>
                  <a:pt x="474" y="26"/>
                </a:lnTo>
                <a:lnTo>
                  <a:pt x="476" y="27"/>
                </a:lnTo>
                <a:lnTo>
                  <a:pt x="477" y="27"/>
                </a:lnTo>
                <a:lnTo>
                  <a:pt x="478" y="27"/>
                </a:lnTo>
                <a:lnTo>
                  <a:pt x="480" y="28"/>
                </a:lnTo>
                <a:lnTo>
                  <a:pt x="481" y="28"/>
                </a:lnTo>
                <a:lnTo>
                  <a:pt x="482" y="28"/>
                </a:lnTo>
                <a:lnTo>
                  <a:pt x="484" y="30"/>
                </a:lnTo>
                <a:lnTo>
                  <a:pt x="484" y="30"/>
                </a:lnTo>
                <a:lnTo>
                  <a:pt x="485" y="31"/>
                </a:lnTo>
                <a:lnTo>
                  <a:pt x="486" y="31"/>
                </a:lnTo>
                <a:lnTo>
                  <a:pt x="488" y="32"/>
                </a:lnTo>
                <a:lnTo>
                  <a:pt x="489" y="32"/>
                </a:lnTo>
                <a:lnTo>
                  <a:pt x="490" y="34"/>
                </a:lnTo>
                <a:lnTo>
                  <a:pt x="492" y="34"/>
                </a:lnTo>
                <a:lnTo>
                  <a:pt x="494" y="35"/>
                </a:lnTo>
                <a:lnTo>
                  <a:pt x="496" y="35"/>
                </a:lnTo>
                <a:lnTo>
                  <a:pt x="497" y="36"/>
                </a:lnTo>
                <a:lnTo>
                  <a:pt x="500" y="38"/>
                </a:lnTo>
                <a:lnTo>
                  <a:pt x="501" y="38"/>
                </a:lnTo>
                <a:lnTo>
                  <a:pt x="504" y="39"/>
                </a:lnTo>
                <a:lnTo>
                  <a:pt x="504" y="39"/>
                </a:lnTo>
                <a:lnTo>
                  <a:pt x="505" y="40"/>
                </a:lnTo>
                <a:lnTo>
                  <a:pt x="508" y="41"/>
                </a:lnTo>
                <a:lnTo>
                  <a:pt x="509" y="41"/>
                </a:lnTo>
                <a:lnTo>
                  <a:pt x="512" y="43"/>
                </a:lnTo>
                <a:lnTo>
                  <a:pt x="513" y="44"/>
                </a:lnTo>
                <a:lnTo>
                  <a:pt x="514" y="44"/>
                </a:lnTo>
                <a:lnTo>
                  <a:pt x="516" y="45"/>
                </a:lnTo>
                <a:lnTo>
                  <a:pt x="517" y="45"/>
                </a:lnTo>
                <a:lnTo>
                  <a:pt x="518" y="47"/>
                </a:lnTo>
                <a:lnTo>
                  <a:pt x="520" y="47"/>
                </a:lnTo>
                <a:lnTo>
                  <a:pt x="521" y="48"/>
                </a:lnTo>
                <a:lnTo>
                  <a:pt x="522" y="48"/>
                </a:lnTo>
                <a:lnTo>
                  <a:pt x="523" y="49"/>
                </a:lnTo>
                <a:lnTo>
                  <a:pt x="523" y="49"/>
                </a:lnTo>
                <a:lnTo>
                  <a:pt x="525" y="49"/>
                </a:lnTo>
                <a:lnTo>
                  <a:pt x="526" y="51"/>
                </a:lnTo>
                <a:lnTo>
                  <a:pt x="527" y="51"/>
                </a:lnTo>
                <a:lnTo>
                  <a:pt x="529" y="52"/>
                </a:lnTo>
                <a:lnTo>
                  <a:pt x="529" y="52"/>
                </a:lnTo>
                <a:lnTo>
                  <a:pt x="530" y="53"/>
                </a:lnTo>
                <a:lnTo>
                  <a:pt x="531" y="53"/>
                </a:lnTo>
                <a:lnTo>
                  <a:pt x="533" y="53"/>
                </a:lnTo>
                <a:lnTo>
                  <a:pt x="534" y="55"/>
                </a:lnTo>
                <a:lnTo>
                  <a:pt x="535" y="55"/>
                </a:lnTo>
                <a:lnTo>
                  <a:pt x="537" y="56"/>
                </a:lnTo>
                <a:lnTo>
                  <a:pt x="538" y="56"/>
                </a:lnTo>
                <a:lnTo>
                  <a:pt x="539" y="57"/>
                </a:lnTo>
                <a:lnTo>
                  <a:pt x="541" y="59"/>
                </a:lnTo>
                <a:lnTo>
                  <a:pt x="542" y="59"/>
                </a:lnTo>
                <a:lnTo>
                  <a:pt x="543" y="60"/>
                </a:lnTo>
                <a:lnTo>
                  <a:pt x="545" y="61"/>
                </a:lnTo>
                <a:lnTo>
                  <a:pt x="547" y="63"/>
                </a:lnTo>
                <a:lnTo>
                  <a:pt x="547" y="63"/>
                </a:lnTo>
                <a:lnTo>
                  <a:pt x="549" y="63"/>
                </a:lnTo>
                <a:lnTo>
                  <a:pt x="551" y="64"/>
                </a:lnTo>
                <a:lnTo>
                  <a:pt x="553" y="65"/>
                </a:lnTo>
                <a:lnTo>
                  <a:pt x="554" y="67"/>
                </a:lnTo>
                <a:lnTo>
                  <a:pt x="555" y="67"/>
                </a:lnTo>
                <a:lnTo>
                  <a:pt x="557" y="68"/>
                </a:lnTo>
                <a:lnTo>
                  <a:pt x="558" y="68"/>
                </a:lnTo>
                <a:lnTo>
                  <a:pt x="559" y="69"/>
                </a:lnTo>
                <a:lnTo>
                  <a:pt x="561" y="69"/>
                </a:lnTo>
                <a:lnTo>
                  <a:pt x="562" y="71"/>
                </a:lnTo>
                <a:lnTo>
                  <a:pt x="563" y="71"/>
                </a:lnTo>
                <a:lnTo>
                  <a:pt x="563" y="72"/>
                </a:lnTo>
                <a:lnTo>
                  <a:pt x="565" y="72"/>
                </a:lnTo>
                <a:lnTo>
                  <a:pt x="566" y="73"/>
                </a:lnTo>
                <a:lnTo>
                  <a:pt x="566" y="73"/>
                </a:lnTo>
                <a:lnTo>
                  <a:pt x="567" y="73"/>
                </a:lnTo>
                <a:lnTo>
                  <a:pt x="569" y="75"/>
                </a:lnTo>
                <a:lnTo>
                  <a:pt x="569" y="75"/>
                </a:lnTo>
                <a:lnTo>
                  <a:pt x="570" y="76"/>
                </a:lnTo>
                <a:lnTo>
                  <a:pt x="571" y="76"/>
                </a:lnTo>
                <a:lnTo>
                  <a:pt x="571" y="76"/>
                </a:lnTo>
                <a:lnTo>
                  <a:pt x="573" y="77"/>
                </a:lnTo>
                <a:lnTo>
                  <a:pt x="574" y="77"/>
                </a:lnTo>
                <a:lnTo>
                  <a:pt x="574" y="79"/>
                </a:lnTo>
                <a:lnTo>
                  <a:pt x="575" y="79"/>
                </a:lnTo>
                <a:lnTo>
                  <a:pt x="576" y="80"/>
                </a:lnTo>
                <a:lnTo>
                  <a:pt x="578" y="80"/>
                </a:lnTo>
                <a:lnTo>
                  <a:pt x="579" y="81"/>
                </a:lnTo>
                <a:lnTo>
                  <a:pt x="580" y="81"/>
                </a:lnTo>
                <a:lnTo>
                  <a:pt x="582" y="83"/>
                </a:lnTo>
                <a:lnTo>
                  <a:pt x="583" y="84"/>
                </a:lnTo>
                <a:lnTo>
                  <a:pt x="584" y="84"/>
                </a:lnTo>
                <a:lnTo>
                  <a:pt x="584" y="84"/>
                </a:lnTo>
                <a:lnTo>
                  <a:pt x="586" y="85"/>
                </a:lnTo>
                <a:lnTo>
                  <a:pt x="587" y="87"/>
                </a:lnTo>
                <a:lnTo>
                  <a:pt x="588" y="88"/>
                </a:lnTo>
                <a:lnTo>
                  <a:pt x="590" y="88"/>
                </a:lnTo>
                <a:lnTo>
                  <a:pt x="591" y="89"/>
                </a:lnTo>
                <a:lnTo>
                  <a:pt x="592" y="89"/>
                </a:lnTo>
                <a:lnTo>
                  <a:pt x="594" y="91"/>
                </a:lnTo>
                <a:lnTo>
                  <a:pt x="594" y="91"/>
                </a:lnTo>
                <a:lnTo>
                  <a:pt x="595" y="92"/>
                </a:lnTo>
                <a:lnTo>
                  <a:pt x="596" y="92"/>
                </a:lnTo>
                <a:lnTo>
                  <a:pt x="596" y="93"/>
                </a:lnTo>
                <a:lnTo>
                  <a:pt x="598" y="93"/>
                </a:lnTo>
                <a:lnTo>
                  <a:pt x="598" y="93"/>
                </a:lnTo>
                <a:lnTo>
                  <a:pt x="599" y="94"/>
                </a:lnTo>
                <a:lnTo>
                  <a:pt x="600" y="94"/>
                </a:lnTo>
                <a:lnTo>
                  <a:pt x="600" y="94"/>
                </a:lnTo>
                <a:lnTo>
                  <a:pt x="602" y="96"/>
                </a:lnTo>
                <a:lnTo>
                  <a:pt x="602" y="96"/>
                </a:lnTo>
                <a:lnTo>
                  <a:pt x="602" y="97"/>
                </a:lnTo>
                <a:lnTo>
                  <a:pt x="603" y="97"/>
                </a:lnTo>
                <a:lnTo>
                  <a:pt x="603" y="97"/>
                </a:lnTo>
                <a:lnTo>
                  <a:pt x="604" y="98"/>
                </a:lnTo>
                <a:lnTo>
                  <a:pt x="604" y="98"/>
                </a:lnTo>
                <a:lnTo>
                  <a:pt x="606" y="98"/>
                </a:lnTo>
                <a:lnTo>
                  <a:pt x="607" y="100"/>
                </a:lnTo>
                <a:lnTo>
                  <a:pt x="607" y="100"/>
                </a:lnTo>
                <a:lnTo>
                  <a:pt x="608" y="101"/>
                </a:lnTo>
                <a:lnTo>
                  <a:pt x="608" y="101"/>
                </a:lnTo>
                <a:lnTo>
                  <a:pt x="610" y="102"/>
                </a:lnTo>
                <a:lnTo>
                  <a:pt x="611" y="102"/>
                </a:lnTo>
                <a:lnTo>
                  <a:pt x="611" y="104"/>
                </a:lnTo>
                <a:lnTo>
                  <a:pt x="612" y="104"/>
                </a:lnTo>
                <a:lnTo>
                  <a:pt x="612" y="104"/>
                </a:lnTo>
                <a:lnTo>
                  <a:pt x="614" y="105"/>
                </a:lnTo>
                <a:lnTo>
                  <a:pt x="615" y="106"/>
                </a:lnTo>
                <a:lnTo>
                  <a:pt x="615" y="106"/>
                </a:lnTo>
                <a:lnTo>
                  <a:pt x="616" y="108"/>
                </a:lnTo>
                <a:lnTo>
                  <a:pt x="618" y="108"/>
                </a:lnTo>
                <a:lnTo>
                  <a:pt x="618" y="109"/>
                </a:lnTo>
                <a:lnTo>
                  <a:pt x="619" y="109"/>
                </a:lnTo>
                <a:lnTo>
                  <a:pt x="619" y="110"/>
                </a:lnTo>
                <a:lnTo>
                  <a:pt x="620" y="110"/>
                </a:lnTo>
                <a:lnTo>
                  <a:pt x="620" y="110"/>
                </a:lnTo>
                <a:lnTo>
                  <a:pt x="622" y="112"/>
                </a:lnTo>
                <a:lnTo>
                  <a:pt x="622" y="112"/>
                </a:lnTo>
                <a:lnTo>
                  <a:pt x="623" y="112"/>
                </a:lnTo>
                <a:lnTo>
                  <a:pt x="623" y="113"/>
                </a:lnTo>
                <a:lnTo>
                  <a:pt x="624" y="113"/>
                </a:lnTo>
                <a:lnTo>
                  <a:pt x="624" y="113"/>
                </a:lnTo>
                <a:lnTo>
                  <a:pt x="625" y="114"/>
                </a:lnTo>
                <a:lnTo>
                  <a:pt x="625" y="114"/>
                </a:lnTo>
                <a:lnTo>
                  <a:pt x="625" y="114"/>
                </a:lnTo>
                <a:lnTo>
                  <a:pt x="627" y="116"/>
                </a:lnTo>
                <a:lnTo>
                  <a:pt x="627" y="116"/>
                </a:lnTo>
                <a:lnTo>
                  <a:pt x="628" y="116"/>
                </a:lnTo>
                <a:lnTo>
                  <a:pt x="628" y="117"/>
                </a:lnTo>
                <a:lnTo>
                  <a:pt x="629" y="117"/>
                </a:lnTo>
                <a:lnTo>
                  <a:pt x="631" y="118"/>
                </a:lnTo>
                <a:lnTo>
                  <a:pt x="631" y="118"/>
                </a:lnTo>
                <a:lnTo>
                  <a:pt x="632" y="118"/>
                </a:lnTo>
                <a:lnTo>
                  <a:pt x="633" y="120"/>
                </a:lnTo>
                <a:lnTo>
                  <a:pt x="633" y="120"/>
                </a:lnTo>
                <a:lnTo>
                  <a:pt x="635" y="121"/>
                </a:lnTo>
                <a:lnTo>
                  <a:pt x="636" y="122"/>
                </a:lnTo>
                <a:lnTo>
                  <a:pt x="637" y="122"/>
                </a:lnTo>
                <a:lnTo>
                  <a:pt x="637" y="122"/>
                </a:lnTo>
                <a:lnTo>
                  <a:pt x="639" y="124"/>
                </a:lnTo>
                <a:lnTo>
                  <a:pt x="640" y="124"/>
                </a:lnTo>
                <a:lnTo>
                  <a:pt x="640" y="125"/>
                </a:lnTo>
                <a:lnTo>
                  <a:pt x="641" y="126"/>
                </a:lnTo>
                <a:lnTo>
                  <a:pt x="643" y="126"/>
                </a:lnTo>
                <a:lnTo>
                  <a:pt x="644" y="128"/>
                </a:lnTo>
                <a:lnTo>
                  <a:pt x="644" y="128"/>
                </a:lnTo>
                <a:lnTo>
                  <a:pt x="645" y="128"/>
                </a:lnTo>
                <a:lnTo>
                  <a:pt x="645" y="129"/>
                </a:lnTo>
                <a:lnTo>
                  <a:pt x="647" y="129"/>
                </a:lnTo>
                <a:lnTo>
                  <a:pt x="647" y="130"/>
                </a:lnTo>
                <a:lnTo>
                  <a:pt x="648" y="130"/>
                </a:lnTo>
                <a:lnTo>
                  <a:pt x="649" y="132"/>
                </a:lnTo>
                <a:lnTo>
                  <a:pt x="649" y="132"/>
                </a:lnTo>
                <a:lnTo>
                  <a:pt x="649" y="132"/>
                </a:lnTo>
                <a:lnTo>
                  <a:pt x="651" y="133"/>
                </a:lnTo>
                <a:lnTo>
                  <a:pt x="651" y="133"/>
                </a:lnTo>
                <a:lnTo>
                  <a:pt x="652" y="134"/>
                </a:lnTo>
                <a:lnTo>
                  <a:pt x="652" y="134"/>
                </a:lnTo>
                <a:lnTo>
                  <a:pt x="653" y="136"/>
                </a:lnTo>
                <a:lnTo>
                  <a:pt x="653" y="136"/>
                </a:lnTo>
                <a:lnTo>
                  <a:pt x="655" y="137"/>
                </a:lnTo>
                <a:lnTo>
                  <a:pt x="656" y="137"/>
                </a:lnTo>
                <a:lnTo>
                  <a:pt x="656" y="138"/>
                </a:lnTo>
                <a:lnTo>
                  <a:pt x="657" y="140"/>
                </a:lnTo>
                <a:lnTo>
                  <a:pt x="659" y="140"/>
                </a:lnTo>
                <a:lnTo>
                  <a:pt x="659" y="141"/>
                </a:lnTo>
                <a:lnTo>
                  <a:pt x="660" y="142"/>
                </a:lnTo>
                <a:lnTo>
                  <a:pt x="661" y="143"/>
                </a:lnTo>
                <a:lnTo>
                  <a:pt x="663" y="143"/>
                </a:lnTo>
                <a:lnTo>
                  <a:pt x="664" y="145"/>
                </a:lnTo>
                <a:lnTo>
                  <a:pt x="664" y="146"/>
                </a:lnTo>
                <a:lnTo>
                  <a:pt x="664" y="146"/>
                </a:lnTo>
                <a:lnTo>
                  <a:pt x="665" y="147"/>
                </a:lnTo>
                <a:lnTo>
                  <a:pt x="667" y="149"/>
                </a:lnTo>
                <a:lnTo>
                  <a:pt x="668" y="150"/>
                </a:lnTo>
                <a:lnTo>
                  <a:pt x="669" y="151"/>
                </a:lnTo>
                <a:lnTo>
                  <a:pt x="671" y="153"/>
                </a:lnTo>
                <a:lnTo>
                  <a:pt x="672" y="154"/>
                </a:lnTo>
                <a:lnTo>
                  <a:pt x="672" y="154"/>
                </a:lnTo>
                <a:lnTo>
                  <a:pt x="673" y="155"/>
                </a:lnTo>
                <a:lnTo>
                  <a:pt x="674" y="157"/>
                </a:lnTo>
                <a:lnTo>
                  <a:pt x="674" y="157"/>
                </a:lnTo>
                <a:lnTo>
                  <a:pt x="676" y="158"/>
                </a:lnTo>
                <a:lnTo>
                  <a:pt x="676" y="159"/>
                </a:lnTo>
                <a:lnTo>
                  <a:pt x="677" y="159"/>
                </a:lnTo>
                <a:lnTo>
                  <a:pt x="677" y="161"/>
                </a:lnTo>
                <a:lnTo>
                  <a:pt x="678" y="162"/>
                </a:lnTo>
                <a:lnTo>
                  <a:pt x="678" y="162"/>
                </a:lnTo>
                <a:lnTo>
                  <a:pt x="680" y="163"/>
                </a:lnTo>
                <a:lnTo>
                  <a:pt x="681" y="163"/>
                </a:lnTo>
                <a:lnTo>
                  <a:pt x="681" y="165"/>
                </a:lnTo>
                <a:lnTo>
                  <a:pt x="682" y="166"/>
                </a:lnTo>
                <a:lnTo>
                  <a:pt x="682" y="166"/>
                </a:lnTo>
                <a:lnTo>
                  <a:pt x="684" y="167"/>
                </a:lnTo>
                <a:lnTo>
                  <a:pt x="685" y="169"/>
                </a:lnTo>
                <a:lnTo>
                  <a:pt x="685" y="170"/>
                </a:lnTo>
                <a:lnTo>
                  <a:pt x="686" y="171"/>
                </a:lnTo>
                <a:lnTo>
                  <a:pt x="688" y="173"/>
                </a:lnTo>
                <a:lnTo>
                  <a:pt x="689" y="174"/>
                </a:lnTo>
                <a:lnTo>
                  <a:pt x="690" y="175"/>
                </a:lnTo>
                <a:lnTo>
                  <a:pt x="692" y="177"/>
                </a:lnTo>
                <a:lnTo>
                  <a:pt x="693" y="178"/>
                </a:lnTo>
                <a:lnTo>
                  <a:pt x="694" y="179"/>
                </a:lnTo>
                <a:lnTo>
                  <a:pt x="696" y="182"/>
                </a:lnTo>
                <a:lnTo>
                  <a:pt x="696" y="182"/>
                </a:lnTo>
                <a:lnTo>
                  <a:pt x="697" y="183"/>
                </a:lnTo>
                <a:lnTo>
                  <a:pt x="698" y="185"/>
                </a:lnTo>
                <a:lnTo>
                  <a:pt x="700" y="186"/>
                </a:lnTo>
                <a:lnTo>
                  <a:pt x="701" y="189"/>
                </a:lnTo>
                <a:lnTo>
                  <a:pt x="702" y="190"/>
                </a:lnTo>
                <a:lnTo>
                  <a:pt x="704" y="191"/>
                </a:lnTo>
                <a:lnTo>
                  <a:pt x="704" y="193"/>
                </a:lnTo>
                <a:lnTo>
                  <a:pt x="705" y="194"/>
                </a:lnTo>
                <a:lnTo>
                  <a:pt x="706" y="194"/>
                </a:lnTo>
                <a:lnTo>
                  <a:pt x="708" y="195"/>
                </a:lnTo>
                <a:lnTo>
                  <a:pt x="708" y="196"/>
                </a:lnTo>
                <a:lnTo>
                  <a:pt x="709" y="198"/>
                </a:lnTo>
                <a:lnTo>
                  <a:pt x="709" y="199"/>
                </a:lnTo>
                <a:lnTo>
                  <a:pt x="710" y="199"/>
                </a:lnTo>
                <a:lnTo>
                  <a:pt x="712" y="200"/>
                </a:lnTo>
                <a:lnTo>
                  <a:pt x="712" y="202"/>
                </a:lnTo>
                <a:lnTo>
                  <a:pt x="713" y="203"/>
                </a:lnTo>
                <a:lnTo>
                  <a:pt x="713" y="204"/>
                </a:lnTo>
                <a:lnTo>
                  <a:pt x="714" y="204"/>
                </a:lnTo>
                <a:lnTo>
                  <a:pt x="716" y="206"/>
                </a:lnTo>
                <a:lnTo>
                  <a:pt x="716" y="207"/>
                </a:lnTo>
                <a:lnTo>
                  <a:pt x="717" y="208"/>
                </a:lnTo>
                <a:lnTo>
                  <a:pt x="718" y="210"/>
                </a:lnTo>
                <a:lnTo>
                  <a:pt x="718" y="211"/>
                </a:lnTo>
                <a:lnTo>
                  <a:pt x="720" y="212"/>
                </a:lnTo>
                <a:lnTo>
                  <a:pt x="721" y="214"/>
                </a:lnTo>
                <a:lnTo>
                  <a:pt x="722" y="215"/>
                </a:lnTo>
                <a:lnTo>
                  <a:pt x="724" y="216"/>
                </a:lnTo>
                <a:lnTo>
                  <a:pt x="725" y="219"/>
                </a:lnTo>
                <a:lnTo>
                  <a:pt x="726" y="220"/>
                </a:lnTo>
                <a:lnTo>
                  <a:pt x="727" y="223"/>
                </a:lnTo>
                <a:lnTo>
                  <a:pt x="729" y="224"/>
                </a:lnTo>
                <a:lnTo>
                  <a:pt x="729" y="224"/>
                </a:lnTo>
                <a:lnTo>
                  <a:pt x="730" y="227"/>
                </a:lnTo>
                <a:lnTo>
                  <a:pt x="731" y="228"/>
                </a:lnTo>
                <a:lnTo>
                  <a:pt x="733" y="231"/>
                </a:lnTo>
                <a:lnTo>
                  <a:pt x="734" y="232"/>
                </a:lnTo>
                <a:lnTo>
                  <a:pt x="735" y="234"/>
                </a:lnTo>
                <a:lnTo>
                  <a:pt x="737" y="235"/>
                </a:lnTo>
                <a:lnTo>
                  <a:pt x="737" y="238"/>
                </a:lnTo>
                <a:lnTo>
                  <a:pt x="738" y="239"/>
                </a:lnTo>
                <a:lnTo>
                  <a:pt x="739" y="240"/>
                </a:lnTo>
                <a:lnTo>
                  <a:pt x="741" y="242"/>
                </a:lnTo>
                <a:lnTo>
                  <a:pt x="741" y="242"/>
                </a:lnTo>
                <a:lnTo>
                  <a:pt x="742" y="243"/>
                </a:lnTo>
                <a:lnTo>
                  <a:pt x="743" y="244"/>
                </a:lnTo>
                <a:lnTo>
                  <a:pt x="743" y="245"/>
                </a:lnTo>
                <a:lnTo>
                  <a:pt x="745" y="247"/>
                </a:lnTo>
                <a:lnTo>
                  <a:pt x="745" y="248"/>
                </a:lnTo>
                <a:lnTo>
                  <a:pt x="746" y="249"/>
                </a:lnTo>
                <a:lnTo>
                  <a:pt x="747" y="249"/>
                </a:lnTo>
                <a:lnTo>
                  <a:pt x="747" y="251"/>
                </a:lnTo>
                <a:lnTo>
                  <a:pt x="749" y="252"/>
                </a:lnTo>
                <a:lnTo>
                  <a:pt x="749" y="253"/>
                </a:lnTo>
                <a:lnTo>
                  <a:pt x="750" y="255"/>
                </a:lnTo>
                <a:lnTo>
                  <a:pt x="751" y="256"/>
                </a:lnTo>
                <a:lnTo>
                  <a:pt x="753" y="257"/>
                </a:lnTo>
                <a:lnTo>
                  <a:pt x="753" y="259"/>
                </a:lnTo>
                <a:lnTo>
                  <a:pt x="754" y="260"/>
                </a:lnTo>
                <a:lnTo>
                  <a:pt x="755" y="263"/>
                </a:lnTo>
                <a:lnTo>
                  <a:pt x="757" y="264"/>
                </a:lnTo>
                <a:lnTo>
                  <a:pt x="758" y="265"/>
                </a:lnTo>
                <a:lnTo>
                  <a:pt x="759" y="268"/>
                </a:lnTo>
                <a:lnTo>
                  <a:pt x="761" y="269"/>
                </a:lnTo>
                <a:lnTo>
                  <a:pt x="762" y="272"/>
                </a:lnTo>
                <a:lnTo>
                  <a:pt x="762" y="272"/>
                </a:lnTo>
                <a:lnTo>
                  <a:pt x="763" y="273"/>
                </a:lnTo>
                <a:lnTo>
                  <a:pt x="766" y="276"/>
                </a:lnTo>
                <a:lnTo>
                  <a:pt x="767" y="277"/>
                </a:lnTo>
                <a:lnTo>
                  <a:pt x="769" y="280"/>
                </a:lnTo>
                <a:lnTo>
                  <a:pt x="770" y="281"/>
                </a:lnTo>
                <a:lnTo>
                  <a:pt x="770" y="283"/>
                </a:lnTo>
                <a:lnTo>
                  <a:pt x="771" y="284"/>
                </a:lnTo>
                <a:lnTo>
                  <a:pt x="773" y="285"/>
                </a:lnTo>
                <a:lnTo>
                  <a:pt x="774" y="287"/>
                </a:lnTo>
                <a:lnTo>
                  <a:pt x="774" y="288"/>
                </a:lnTo>
                <a:lnTo>
                  <a:pt x="775" y="289"/>
                </a:lnTo>
                <a:lnTo>
                  <a:pt x="776" y="291"/>
                </a:lnTo>
                <a:lnTo>
                  <a:pt x="776" y="292"/>
                </a:lnTo>
                <a:lnTo>
                  <a:pt x="778" y="293"/>
                </a:lnTo>
                <a:lnTo>
                  <a:pt x="778" y="295"/>
                </a:lnTo>
                <a:lnTo>
                  <a:pt x="779" y="295"/>
                </a:lnTo>
                <a:lnTo>
                  <a:pt x="779" y="296"/>
                </a:lnTo>
                <a:lnTo>
                  <a:pt x="780" y="297"/>
                </a:lnTo>
                <a:lnTo>
                  <a:pt x="780" y="298"/>
                </a:lnTo>
                <a:lnTo>
                  <a:pt x="782" y="300"/>
                </a:lnTo>
                <a:lnTo>
                  <a:pt x="782" y="300"/>
                </a:lnTo>
                <a:lnTo>
                  <a:pt x="783" y="301"/>
                </a:lnTo>
                <a:lnTo>
                  <a:pt x="783" y="302"/>
                </a:lnTo>
                <a:lnTo>
                  <a:pt x="784" y="304"/>
                </a:lnTo>
                <a:lnTo>
                  <a:pt x="786" y="305"/>
                </a:lnTo>
                <a:lnTo>
                  <a:pt x="786" y="306"/>
                </a:lnTo>
                <a:lnTo>
                  <a:pt x="787" y="308"/>
                </a:lnTo>
                <a:lnTo>
                  <a:pt x="787" y="309"/>
                </a:lnTo>
                <a:lnTo>
                  <a:pt x="788" y="310"/>
                </a:lnTo>
                <a:lnTo>
                  <a:pt x="790" y="312"/>
                </a:lnTo>
                <a:lnTo>
                  <a:pt x="790" y="313"/>
                </a:lnTo>
                <a:lnTo>
                  <a:pt x="791" y="316"/>
                </a:lnTo>
              </a:path>
            </a:pathLst>
          </a:custGeom>
          <a:noFill/>
          <a:ln w="207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29" name="Freeform 7"/>
          <p:cNvSpPr>
            <a:spLocks/>
          </p:cNvSpPr>
          <p:nvPr/>
        </p:nvSpPr>
        <p:spPr bwMode="auto">
          <a:xfrm>
            <a:off x="2779713" y="4575175"/>
            <a:ext cx="628650" cy="250825"/>
          </a:xfrm>
          <a:custGeom>
            <a:avLst/>
            <a:gdLst/>
            <a:ahLst/>
            <a:cxnLst>
              <a:cxn ang="0">
                <a:pos x="154" y="315"/>
              </a:cxn>
              <a:cxn ang="0">
                <a:pos x="265" y="315"/>
              </a:cxn>
              <a:cxn ang="0">
                <a:pos x="321" y="314"/>
              </a:cxn>
              <a:cxn ang="0">
                <a:pos x="346" y="314"/>
              </a:cxn>
              <a:cxn ang="0">
                <a:pos x="359" y="313"/>
              </a:cxn>
              <a:cxn ang="0">
                <a:pos x="371" y="313"/>
              </a:cxn>
              <a:cxn ang="0">
                <a:pos x="379" y="311"/>
              </a:cxn>
              <a:cxn ang="0">
                <a:pos x="387" y="310"/>
              </a:cxn>
              <a:cxn ang="0">
                <a:pos x="398" y="309"/>
              </a:cxn>
              <a:cxn ang="0">
                <a:pos x="410" y="307"/>
              </a:cxn>
              <a:cxn ang="0">
                <a:pos x="420" y="306"/>
              </a:cxn>
              <a:cxn ang="0">
                <a:pos x="428" y="305"/>
              </a:cxn>
              <a:cxn ang="0">
                <a:pos x="437" y="302"/>
              </a:cxn>
              <a:cxn ang="0">
                <a:pos x="451" y="297"/>
              </a:cxn>
              <a:cxn ang="0">
                <a:pos x="464" y="293"/>
              </a:cxn>
              <a:cxn ang="0">
                <a:pos x="474" y="290"/>
              </a:cxn>
              <a:cxn ang="0">
                <a:pos x="484" y="286"/>
              </a:cxn>
              <a:cxn ang="0">
                <a:pos x="492" y="282"/>
              </a:cxn>
              <a:cxn ang="0">
                <a:pos x="504" y="277"/>
              </a:cxn>
              <a:cxn ang="0">
                <a:pos x="516" y="270"/>
              </a:cxn>
              <a:cxn ang="0">
                <a:pos x="523" y="266"/>
              </a:cxn>
              <a:cxn ang="0">
                <a:pos x="531" y="262"/>
              </a:cxn>
              <a:cxn ang="0">
                <a:pos x="541" y="257"/>
              </a:cxn>
              <a:cxn ang="0">
                <a:pos x="551" y="252"/>
              </a:cxn>
              <a:cxn ang="0">
                <a:pos x="561" y="246"/>
              </a:cxn>
              <a:cxn ang="0">
                <a:pos x="567" y="242"/>
              </a:cxn>
              <a:cxn ang="0">
                <a:pos x="574" y="238"/>
              </a:cxn>
              <a:cxn ang="0">
                <a:pos x="582" y="233"/>
              </a:cxn>
              <a:cxn ang="0">
                <a:pos x="590" y="228"/>
              </a:cxn>
              <a:cxn ang="0">
                <a:pos x="596" y="223"/>
              </a:cxn>
              <a:cxn ang="0">
                <a:pos x="602" y="220"/>
              </a:cxn>
              <a:cxn ang="0">
                <a:pos x="607" y="216"/>
              </a:cxn>
              <a:cxn ang="0">
                <a:pos x="612" y="211"/>
              </a:cxn>
              <a:cxn ang="0">
                <a:pos x="618" y="207"/>
              </a:cxn>
              <a:cxn ang="0">
                <a:pos x="623" y="204"/>
              </a:cxn>
              <a:cxn ang="0">
                <a:pos x="627" y="200"/>
              </a:cxn>
              <a:cxn ang="0">
                <a:pos x="632" y="197"/>
              </a:cxn>
              <a:cxn ang="0">
                <a:pos x="639" y="192"/>
              </a:cxn>
              <a:cxn ang="0">
                <a:pos x="645" y="188"/>
              </a:cxn>
              <a:cxn ang="0">
                <a:pos x="649" y="184"/>
              </a:cxn>
              <a:cxn ang="0">
                <a:pos x="655" y="179"/>
              </a:cxn>
              <a:cxn ang="0">
                <a:pos x="661" y="174"/>
              </a:cxn>
              <a:cxn ang="0">
                <a:pos x="668" y="166"/>
              </a:cxn>
              <a:cxn ang="0">
                <a:pos x="674" y="159"/>
              </a:cxn>
              <a:cxn ang="0">
                <a:pos x="680" y="152"/>
              </a:cxn>
              <a:cxn ang="0">
                <a:pos x="685" y="146"/>
              </a:cxn>
              <a:cxn ang="0">
                <a:pos x="694" y="136"/>
              </a:cxn>
              <a:cxn ang="0">
                <a:pos x="702" y="126"/>
              </a:cxn>
              <a:cxn ang="0">
                <a:pos x="709" y="118"/>
              </a:cxn>
              <a:cxn ang="0">
                <a:pos x="714" y="111"/>
              </a:cxn>
              <a:cxn ang="0">
                <a:pos x="721" y="102"/>
              </a:cxn>
              <a:cxn ang="0">
                <a:pos x="729" y="91"/>
              </a:cxn>
              <a:cxn ang="0">
                <a:pos x="737" y="80"/>
              </a:cxn>
              <a:cxn ang="0">
                <a:pos x="743" y="70"/>
              </a:cxn>
              <a:cxn ang="0">
                <a:pos x="749" y="62"/>
              </a:cxn>
              <a:cxn ang="0">
                <a:pos x="757" y="52"/>
              </a:cxn>
              <a:cxn ang="0">
                <a:pos x="766" y="40"/>
              </a:cxn>
              <a:cxn ang="0">
                <a:pos x="774" y="29"/>
              </a:cxn>
              <a:cxn ang="0">
                <a:pos x="779" y="21"/>
              </a:cxn>
              <a:cxn ang="0">
                <a:pos x="783" y="13"/>
              </a:cxn>
              <a:cxn ang="0">
                <a:pos x="790" y="4"/>
              </a:cxn>
            </a:cxnLst>
            <a:rect l="0" t="0" r="r" b="b"/>
            <a:pathLst>
              <a:path w="791" h="315">
                <a:moveTo>
                  <a:pt x="0" y="315"/>
                </a:moveTo>
                <a:lnTo>
                  <a:pt x="31" y="315"/>
                </a:lnTo>
                <a:lnTo>
                  <a:pt x="59" y="315"/>
                </a:lnTo>
                <a:lnTo>
                  <a:pt x="85" y="315"/>
                </a:lnTo>
                <a:lnTo>
                  <a:pt x="110" y="315"/>
                </a:lnTo>
                <a:lnTo>
                  <a:pt x="133" y="315"/>
                </a:lnTo>
                <a:lnTo>
                  <a:pt x="154" y="315"/>
                </a:lnTo>
                <a:lnTo>
                  <a:pt x="174" y="315"/>
                </a:lnTo>
                <a:lnTo>
                  <a:pt x="192" y="315"/>
                </a:lnTo>
                <a:lnTo>
                  <a:pt x="210" y="315"/>
                </a:lnTo>
                <a:lnTo>
                  <a:pt x="225" y="315"/>
                </a:lnTo>
                <a:lnTo>
                  <a:pt x="240" y="315"/>
                </a:lnTo>
                <a:lnTo>
                  <a:pt x="253" y="315"/>
                </a:lnTo>
                <a:lnTo>
                  <a:pt x="265" y="315"/>
                </a:lnTo>
                <a:lnTo>
                  <a:pt x="276" y="315"/>
                </a:lnTo>
                <a:lnTo>
                  <a:pt x="285" y="315"/>
                </a:lnTo>
                <a:lnTo>
                  <a:pt x="294" y="314"/>
                </a:lnTo>
                <a:lnTo>
                  <a:pt x="302" y="314"/>
                </a:lnTo>
                <a:lnTo>
                  <a:pt x="309" y="314"/>
                </a:lnTo>
                <a:lnTo>
                  <a:pt x="316" y="314"/>
                </a:lnTo>
                <a:lnTo>
                  <a:pt x="321" y="314"/>
                </a:lnTo>
                <a:lnTo>
                  <a:pt x="326" y="314"/>
                </a:lnTo>
                <a:lnTo>
                  <a:pt x="330" y="314"/>
                </a:lnTo>
                <a:lnTo>
                  <a:pt x="334" y="314"/>
                </a:lnTo>
                <a:lnTo>
                  <a:pt x="338" y="314"/>
                </a:lnTo>
                <a:lnTo>
                  <a:pt x="341" y="314"/>
                </a:lnTo>
                <a:lnTo>
                  <a:pt x="343" y="314"/>
                </a:lnTo>
                <a:lnTo>
                  <a:pt x="346" y="314"/>
                </a:lnTo>
                <a:lnTo>
                  <a:pt x="349" y="314"/>
                </a:lnTo>
                <a:lnTo>
                  <a:pt x="350" y="314"/>
                </a:lnTo>
                <a:lnTo>
                  <a:pt x="353" y="314"/>
                </a:lnTo>
                <a:lnTo>
                  <a:pt x="354" y="314"/>
                </a:lnTo>
                <a:lnTo>
                  <a:pt x="357" y="313"/>
                </a:lnTo>
                <a:lnTo>
                  <a:pt x="357" y="313"/>
                </a:lnTo>
                <a:lnTo>
                  <a:pt x="359" y="313"/>
                </a:lnTo>
                <a:lnTo>
                  <a:pt x="361" y="313"/>
                </a:lnTo>
                <a:lnTo>
                  <a:pt x="363" y="313"/>
                </a:lnTo>
                <a:lnTo>
                  <a:pt x="365" y="313"/>
                </a:lnTo>
                <a:lnTo>
                  <a:pt x="366" y="313"/>
                </a:lnTo>
                <a:lnTo>
                  <a:pt x="369" y="313"/>
                </a:lnTo>
                <a:lnTo>
                  <a:pt x="370" y="313"/>
                </a:lnTo>
                <a:lnTo>
                  <a:pt x="371" y="313"/>
                </a:lnTo>
                <a:lnTo>
                  <a:pt x="372" y="313"/>
                </a:lnTo>
                <a:lnTo>
                  <a:pt x="374" y="313"/>
                </a:lnTo>
                <a:lnTo>
                  <a:pt x="375" y="311"/>
                </a:lnTo>
                <a:lnTo>
                  <a:pt x="376" y="311"/>
                </a:lnTo>
                <a:lnTo>
                  <a:pt x="378" y="311"/>
                </a:lnTo>
                <a:lnTo>
                  <a:pt x="379" y="311"/>
                </a:lnTo>
                <a:lnTo>
                  <a:pt x="379" y="311"/>
                </a:lnTo>
                <a:lnTo>
                  <a:pt x="380" y="311"/>
                </a:lnTo>
                <a:lnTo>
                  <a:pt x="382" y="311"/>
                </a:lnTo>
                <a:lnTo>
                  <a:pt x="383" y="311"/>
                </a:lnTo>
                <a:lnTo>
                  <a:pt x="384" y="311"/>
                </a:lnTo>
                <a:lnTo>
                  <a:pt x="386" y="311"/>
                </a:lnTo>
                <a:lnTo>
                  <a:pt x="386" y="311"/>
                </a:lnTo>
                <a:lnTo>
                  <a:pt x="387" y="310"/>
                </a:lnTo>
                <a:lnTo>
                  <a:pt x="388" y="310"/>
                </a:lnTo>
                <a:lnTo>
                  <a:pt x="390" y="310"/>
                </a:lnTo>
                <a:lnTo>
                  <a:pt x="391" y="310"/>
                </a:lnTo>
                <a:lnTo>
                  <a:pt x="394" y="310"/>
                </a:lnTo>
                <a:lnTo>
                  <a:pt x="395" y="310"/>
                </a:lnTo>
                <a:lnTo>
                  <a:pt x="396" y="309"/>
                </a:lnTo>
                <a:lnTo>
                  <a:pt x="398" y="309"/>
                </a:lnTo>
                <a:lnTo>
                  <a:pt x="400" y="309"/>
                </a:lnTo>
                <a:lnTo>
                  <a:pt x="402" y="309"/>
                </a:lnTo>
                <a:lnTo>
                  <a:pt x="404" y="309"/>
                </a:lnTo>
                <a:lnTo>
                  <a:pt x="404" y="309"/>
                </a:lnTo>
                <a:lnTo>
                  <a:pt x="406" y="307"/>
                </a:lnTo>
                <a:lnTo>
                  <a:pt x="408" y="307"/>
                </a:lnTo>
                <a:lnTo>
                  <a:pt x="410" y="307"/>
                </a:lnTo>
                <a:lnTo>
                  <a:pt x="412" y="307"/>
                </a:lnTo>
                <a:lnTo>
                  <a:pt x="414" y="307"/>
                </a:lnTo>
                <a:lnTo>
                  <a:pt x="415" y="306"/>
                </a:lnTo>
                <a:lnTo>
                  <a:pt x="416" y="306"/>
                </a:lnTo>
                <a:lnTo>
                  <a:pt x="418" y="306"/>
                </a:lnTo>
                <a:lnTo>
                  <a:pt x="419" y="306"/>
                </a:lnTo>
                <a:lnTo>
                  <a:pt x="420" y="306"/>
                </a:lnTo>
                <a:lnTo>
                  <a:pt x="421" y="306"/>
                </a:lnTo>
                <a:lnTo>
                  <a:pt x="423" y="305"/>
                </a:lnTo>
                <a:lnTo>
                  <a:pt x="424" y="305"/>
                </a:lnTo>
                <a:lnTo>
                  <a:pt x="425" y="305"/>
                </a:lnTo>
                <a:lnTo>
                  <a:pt x="427" y="305"/>
                </a:lnTo>
                <a:lnTo>
                  <a:pt x="428" y="305"/>
                </a:lnTo>
                <a:lnTo>
                  <a:pt x="428" y="305"/>
                </a:lnTo>
                <a:lnTo>
                  <a:pt x="429" y="303"/>
                </a:lnTo>
                <a:lnTo>
                  <a:pt x="431" y="303"/>
                </a:lnTo>
                <a:lnTo>
                  <a:pt x="432" y="303"/>
                </a:lnTo>
                <a:lnTo>
                  <a:pt x="433" y="303"/>
                </a:lnTo>
                <a:lnTo>
                  <a:pt x="435" y="302"/>
                </a:lnTo>
                <a:lnTo>
                  <a:pt x="436" y="302"/>
                </a:lnTo>
                <a:lnTo>
                  <a:pt x="437" y="302"/>
                </a:lnTo>
                <a:lnTo>
                  <a:pt x="440" y="301"/>
                </a:lnTo>
                <a:lnTo>
                  <a:pt x="441" y="301"/>
                </a:lnTo>
                <a:lnTo>
                  <a:pt x="443" y="299"/>
                </a:lnTo>
                <a:lnTo>
                  <a:pt x="445" y="299"/>
                </a:lnTo>
                <a:lnTo>
                  <a:pt x="447" y="298"/>
                </a:lnTo>
                <a:lnTo>
                  <a:pt x="449" y="298"/>
                </a:lnTo>
                <a:lnTo>
                  <a:pt x="451" y="297"/>
                </a:lnTo>
                <a:lnTo>
                  <a:pt x="453" y="297"/>
                </a:lnTo>
                <a:lnTo>
                  <a:pt x="453" y="297"/>
                </a:lnTo>
                <a:lnTo>
                  <a:pt x="456" y="295"/>
                </a:lnTo>
                <a:lnTo>
                  <a:pt x="459" y="295"/>
                </a:lnTo>
                <a:lnTo>
                  <a:pt x="460" y="294"/>
                </a:lnTo>
                <a:lnTo>
                  <a:pt x="463" y="294"/>
                </a:lnTo>
                <a:lnTo>
                  <a:pt x="464" y="293"/>
                </a:lnTo>
                <a:lnTo>
                  <a:pt x="467" y="293"/>
                </a:lnTo>
                <a:lnTo>
                  <a:pt x="468" y="291"/>
                </a:lnTo>
                <a:lnTo>
                  <a:pt x="469" y="291"/>
                </a:lnTo>
                <a:lnTo>
                  <a:pt x="471" y="291"/>
                </a:lnTo>
                <a:lnTo>
                  <a:pt x="472" y="290"/>
                </a:lnTo>
                <a:lnTo>
                  <a:pt x="473" y="290"/>
                </a:lnTo>
                <a:lnTo>
                  <a:pt x="474" y="290"/>
                </a:lnTo>
                <a:lnTo>
                  <a:pt x="476" y="289"/>
                </a:lnTo>
                <a:lnTo>
                  <a:pt x="477" y="289"/>
                </a:lnTo>
                <a:lnTo>
                  <a:pt x="478" y="289"/>
                </a:lnTo>
                <a:lnTo>
                  <a:pt x="480" y="287"/>
                </a:lnTo>
                <a:lnTo>
                  <a:pt x="481" y="287"/>
                </a:lnTo>
                <a:lnTo>
                  <a:pt x="482" y="287"/>
                </a:lnTo>
                <a:lnTo>
                  <a:pt x="484" y="286"/>
                </a:lnTo>
                <a:lnTo>
                  <a:pt x="484" y="286"/>
                </a:lnTo>
                <a:lnTo>
                  <a:pt x="485" y="285"/>
                </a:lnTo>
                <a:lnTo>
                  <a:pt x="486" y="285"/>
                </a:lnTo>
                <a:lnTo>
                  <a:pt x="488" y="285"/>
                </a:lnTo>
                <a:lnTo>
                  <a:pt x="489" y="284"/>
                </a:lnTo>
                <a:lnTo>
                  <a:pt x="490" y="284"/>
                </a:lnTo>
                <a:lnTo>
                  <a:pt x="492" y="282"/>
                </a:lnTo>
                <a:lnTo>
                  <a:pt x="494" y="281"/>
                </a:lnTo>
                <a:lnTo>
                  <a:pt x="496" y="281"/>
                </a:lnTo>
                <a:lnTo>
                  <a:pt x="497" y="280"/>
                </a:lnTo>
                <a:lnTo>
                  <a:pt x="500" y="278"/>
                </a:lnTo>
                <a:lnTo>
                  <a:pt x="501" y="278"/>
                </a:lnTo>
                <a:lnTo>
                  <a:pt x="504" y="277"/>
                </a:lnTo>
                <a:lnTo>
                  <a:pt x="504" y="277"/>
                </a:lnTo>
                <a:lnTo>
                  <a:pt x="505" y="276"/>
                </a:lnTo>
                <a:lnTo>
                  <a:pt x="508" y="274"/>
                </a:lnTo>
                <a:lnTo>
                  <a:pt x="509" y="274"/>
                </a:lnTo>
                <a:lnTo>
                  <a:pt x="512" y="273"/>
                </a:lnTo>
                <a:lnTo>
                  <a:pt x="513" y="272"/>
                </a:lnTo>
                <a:lnTo>
                  <a:pt x="514" y="272"/>
                </a:lnTo>
                <a:lnTo>
                  <a:pt x="516" y="270"/>
                </a:lnTo>
                <a:lnTo>
                  <a:pt x="517" y="270"/>
                </a:lnTo>
                <a:lnTo>
                  <a:pt x="518" y="269"/>
                </a:lnTo>
                <a:lnTo>
                  <a:pt x="520" y="269"/>
                </a:lnTo>
                <a:lnTo>
                  <a:pt x="521" y="268"/>
                </a:lnTo>
                <a:lnTo>
                  <a:pt x="522" y="268"/>
                </a:lnTo>
                <a:lnTo>
                  <a:pt x="523" y="266"/>
                </a:lnTo>
                <a:lnTo>
                  <a:pt x="523" y="266"/>
                </a:lnTo>
                <a:lnTo>
                  <a:pt x="525" y="266"/>
                </a:lnTo>
                <a:lnTo>
                  <a:pt x="526" y="265"/>
                </a:lnTo>
                <a:lnTo>
                  <a:pt x="527" y="265"/>
                </a:lnTo>
                <a:lnTo>
                  <a:pt x="529" y="264"/>
                </a:lnTo>
                <a:lnTo>
                  <a:pt x="529" y="264"/>
                </a:lnTo>
                <a:lnTo>
                  <a:pt x="530" y="264"/>
                </a:lnTo>
                <a:lnTo>
                  <a:pt x="531" y="262"/>
                </a:lnTo>
                <a:lnTo>
                  <a:pt x="533" y="262"/>
                </a:lnTo>
                <a:lnTo>
                  <a:pt x="534" y="261"/>
                </a:lnTo>
                <a:lnTo>
                  <a:pt x="535" y="261"/>
                </a:lnTo>
                <a:lnTo>
                  <a:pt x="537" y="260"/>
                </a:lnTo>
                <a:lnTo>
                  <a:pt x="538" y="260"/>
                </a:lnTo>
                <a:lnTo>
                  <a:pt x="539" y="258"/>
                </a:lnTo>
                <a:lnTo>
                  <a:pt x="541" y="257"/>
                </a:lnTo>
                <a:lnTo>
                  <a:pt x="542" y="257"/>
                </a:lnTo>
                <a:lnTo>
                  <a:pt x="543" y="256"/>
                </a:lnTo>
                <a:lnTo>
                  <a:pt x="545" y="254"/>
                </a:lnTo>
                <a:lnTo>
                  <a:pt x="547" y="253"/>
                </a:lnTo>
                <a:lnTo>
                  <a:pt x="547" y="253"/>
                </a:lnTo>
                <a:lnTo>
                  <a:pt x="549" y="253"/>
                </a:lnTo>
                <a:lnTo>
                  <a:pt x="551" y="252"/>
                </a:lnTo>
                <a:lnTo>
                  <a:pt x="553" y="250"/>
                </a:lnTo>
                <a:lnTo>
                  <a:pt x="554" y="250"/>
                </a:lnTo>
                <a:lnTo>
                  <a:pt x="555" y="249"/>
                </a:lnTo>
                <a:lnTo>
                  <a:pt x="557" y="248"/>
                </a:lnTo>
                <a:lnTo>
                  <a:pt x="558" y="248"/>
                </a:lnTo>
                <a:lnTo>
                  <a:pt x="559" y="246"/>
                </a:lnTo>
                <a:lnTo>
                  <a:pt x="561" y="246"/>
                </a:lnTo>
                <a:lnTo>
                  <a:pt x="562" y="245"/>
                </a:lnTo>
                <a:lnTo>
                  <a:pt x="563" y="245"/>
                </a:lnTo>
                <a:lnTo>
                  <a:pt x="563" y="244"/>
                </a:lnTo>
                <a:lnTo>
                  <a:pt x="565" y="244"/>
                </a:lnTo>
                <a:lnTo>
                  <a:pt x="566" y="244"/>
                </a:lnTo>
                <a:lnTo>
                  <a:pt x="566" y="242"/>
                </a:lnTo>
                <a:lnTo>
                  <a:pt x="567" y="242"/>
                </a:lnTo>
                <a:lnTo>
                  <a:pt x="569" y="241"/>
                </a:lnTo>
                <a:lnTo>
                  <a:pt x="569" y="241"/>
                </a:lnTo>
                <a:lnTo>
                  <a:pt x="570" y="241"/>
                </a:lnTo>
                <a:lnTo>
                  <a:pt x="571" y="240"/>
                </a:lnTo>
                <a:lnTo>
                  <a:pt x="571" y="240"/>
                </a:lnTo>
                <a:lnTo>
                  <a:pt x="573" y="238"/>
                </a:lnTo>
                <a:lnTo>
                  <a:pt x="574" y="238"/>
                </a:lnTo>
                <a:lnTo>
                  <a:pt x="574" y="237"/>
                </a:lnTo>
                <a:lnTo>
                  <a:pt x="575" y="237"/>
                </a:lnTo>
                <a:lnTo>
                  <a:pt x="576" y="236"/>
                </a:lnTo>
                <a:lnTo>
                  <a:pt x="578" y="236"/>
                </a:lnTo>
                <a:lnTo>
                  <a:pt x="579" y="234"/>
                </a:lnTo>
                <a:lnTo>
                  <a:pt x="580" y="234"/>
                </a:lnTo>
                <a:lnTo>
                  <a:pt x="582" y="233"/>
                </a:lnTo>
                <a:lnTo>
                  <a:pt x="583" y="232"/>
                </a:lnTo>
                <a:lnTo>
                  <a:pt x="584" y="231"/>
                </a:lnTo>
                <a:lnTo>
                  <a:pt x="584" y="231"/>
                </a:lnTo>
                <a:lnTo>
                  <a:pt x="586" y="231"/>
                </a:lnTo>
                <a:lnTo>
                  <a:pt x="587" y="229"/>
                </a:lnTo>
                <a:lnTo>
                  <a:pt x="588" y="228"/>
                </a:lnTo>
                <a:lnTo>
                  <a:pt x="590" y="228"/>
                </a:lnTo>
                <a:lnTo>
                  <a:pt x="591" y="227"/>
                </a:lnTo>
                <a:lnTo>
                  <a:pt x="592" y="227"/>
                </a:lnTo>
                <a:lnTo>
                  <a:pt x="594" y="225"/>
                </a:lnTo>
                <a:lnTo>
                  <a:pt x="594" y="225"/>
                </a:lnTo>
                <a:lnTo>
                  <a:pt x="595" y="224"/>
                </a:lnTo>
                <a:lnTo>
                  <a:pt x="596" y="224"/>
                </a:lnTo>
                <a:lnTo>
                  <a:pt x="596" y="223"/>
                </a:lnTo>
                <a:lnTo>
                  <a:pt x="598" y="223"/>
                </a:lnTo>
                <a:lnTo>
                  <a:pt x="598" y="223"/>
                </a:lnTo>
                <a:lnTo>
                  <a:pt x="599" y="221"/>
                </a:lnTo>
                <a:lnTo>
                  <a:pt x="600" y="221"/>
                </a:lnTo>
                <a:lnTo>
                  <a:pt x="600" y="221"/>
                </a:lnTo>
                <a:lnTo>
                  <a:pt x="602" y="220"/>
                </a:lnTo>
                <a:lnTo>
                  <a:pt x="602" y="220"/>
                </a:lnTo>
                <a:lnTo>
                  <a:pt x="602" y="220"/>
                </a:lnTo>
                <a:lnTo>
                  <a:pt x="603" y="219"/>
                </a:lnTo>
                <a:lnTo>
                  <a:pt x="603" y="219"/>
                </a:lnTo>
                <a:lnTo>
                  <a:pt x="604" y="217"/>
                </a:lnTo>
                <a:lnTo>
                  <a:pt x="604" y="217"/>
                </a:lnTo>
                <a:lnTo>
                  <a:pt x="606" y="217"/>
                </a:lnTo>
                <a:lnTo>
                  <a:pt x="607" y="216"/>
                </a:lnTo>
                <a:lnTo>
                  <a:pt x="607" y="216"/>
                </a:lnTo>
                <a:lnTo>
                  <a:pt x="608" y="215"/>
                </a:lnTo>
                <a:lnTo>
                  <a:pt x="608" y="215"/>
                </a:lnTo>
                <a:lnTo>
                  <a:pt x="610" y="213"/>
                </a:lnTo>
                <a:lnTo>
                  <a:pt x="611" y="213"/>
                </a:lnTo>
                <a:lnTo>
                  <a:pt x="611" y="212"/>
                </a:lnTo>
                <a:lnTo>
                  <a:pt x="612" y="211"/>
                </a:lnTo>
                <a:lnTo>
                  <a:pt x="612" y="211"/>
                </a:lnTo>
                <a:lnTo>
                  <a:pt x="614" y="211"/>
                </a:lnTo>
                <a:lnTo>
                  <a:pt x="615" y="209"/>
                </a:lnTo>
                <a:lnTo>
                  <a:pt x="615" y="209"/>
                </a:lnTo>
                <a:lnTo>
                  <a:pt x="616" y="208"/>
                </a:lnTo>
                <a:lnTo>
                  <a:pt x="618" y="208"/>
                </a:lnTo>
                <a:lnTo>
                  <a:pt x="618" y="207"/>
                </a:lnTo>
                <a:lnTo>
                  <a:pt x="619" y="207"/>
                </a:lnTo>
                <a:lnTo>
                  <a:pt x="619" y="205"/>
                </a:lnTo>
                <a:lnTo>
                  <a:pt x="620" y="205"/>
                </a:lnTo>
                <a:lnTo>
                  <a:pt x="620" y="205"/>
                </a:lnTo>
                <a:lnTo>
                  <a:pt x="622" y="204"/>
                </a:lnTo>
                <a:lnTo>
                  <a:pt x="622" y="204"/>
                </a:lnTo>
                <a:lnTo>
                  <a:pt x="623" y="204"/>
                </a:lnTo>
                <a:lnTo>
                  <a:pt x="623" y="203"/>
                </a:lnTo>
                <a:lnTo>
                  <a:pt x="624" y="203"/>
                </a:lnTo>
                <a:lnTo>
                  <a:pt x="624" y="203"/>
                </a:lnTo>
                <a:lnTo>
                  <a:pt x="625" y="201"/>
                </a:lnTo>
                <a:lnTo>
                  <a:pt x="625" y="201"/>
                </a:lnTo>
                <a:lnTo>
                  <a:pt x="625" y="201"/>
                </a:lnTo>
                <a:lnTo>
                  <a:pt x="627" y="200"/>
                </a:lnTo>
                <a:lnTo>
                  <a:pt x="627" y="200"/>
                </a:lnTo>
                <a:lnTo>
                  <a:pt x="628" y="200"/>
                </a:lnTo>
                <a:lnTo>
                  <a:pt x="628" y="199"/>
                </a:lnTo>
                <a:lnTo>
                  <a:pt x="629" y="199"/>
                </a:lnTo>
                <a:lnTo>
                  <a:pt x="631" y="197"/>
                </a:lnTo>
                <a:lnTo>
                  <a:pt x="631" y="197"/>
                </a:lnTo>
                <a:lnTo>
                  <a:pt x="632" y="197"/>
                </a:lnTo>
                <a:lnTo>
                  <a:pt x="633" y="196"/>
                </a:lnTo>
                <a:lnTo>
                  <a:pt x="633" y="196"/>
                </a:lnTo>
                <a:lnTo>
                  <a:pt x="635" y="195"/>
                </a:lnTo>
                <a:lnTo>
                  <a:pt x="636" y="193"/>
                </a:lnTo>
                <a:lnTo>
                  <a:pt x="637" y="193"/>
                </a:lnTo>
                <a:lnTo>
                  <a:pt x="637" y="193"/>
                </a:lnTo>
                <a:lnTo>
                  <a:pt x="639" y="192"/>
                </a:lnTo>
                <a:lnTo>
                  <a:pt x="640" y="192"/>
                </a:lnTo>
                <a:lnTo>
                  <a:pt x="640" y="191"/>
                </a:lnTo>
                <a:lnTo>
                  <a:pt x="641" y="191"/>
                </a:lnTo>
                <a:lnTo>
                  <a:pt x="643" y="189"/>
                </a:lnTo>
                <a:lnTo>
                  <a:pt x="644" y="189"/>
                </a:lnTo>
                <a:lnTo>
                  <a:pt x="644" y="188"/>
                </a:lnTo>
                <a:lnTo>
                  <a:pt x="645" y="188"/>
                </a:lnTo>
                <a:lnTo>
                  <a:pt x="645" y="187"/>
                </a:lnTo>
                <a:lnTo>
                  <a:pt x="647" y="187"/>
                </a:lnTo>
                <a:lnTo>
                  <a:pt x="647" y="185"/>
                </a:lnTo>
                <a:lnTo>
                  <a:pt x="648" y="185"/>
                </a:lnTo>
                <a:lnTo>
                  <a:pt x="649" y="185"/>
                </a:lnTo>
                <a:lnTo>
                  <a:pt x="649" y="184"/>
                </a:lnTo>
                <a:lnTo>
                  <a:pt x="649" y="184"/>
                </a:lnTo>
                <a:lnTo>
                  <a:pt x="651" y="183"/>
                </a:lnTo>
                <a:lnTo>
                  <a:pt x="651" y="183"/>
                </a:lnTo>
                <a:lnTo>
                  <a:pt x="652" y="182"/>
                </a:lnTo>
                <a:lnTo>
                  <a:pt x="652" y="182"/>
                </a:lnTo>
                <a:lnTo>
                  <a:pt x="653" y="180"/>
                </a:lnTo>
                <a:lnTo>
                  <a:pt x="653" y="180"/>
                </a:lnTo>
                <a:lnTo>
                  <a:pt x="655" y="179"/>
                </a:lnTo>
                <a:lnTo>
                  <a:pt x="656" y="179"/>
                </a:lnTo>
                <a:lnTo>
                  <a:pt x="656" y="178"/>
                </a:lnTo>
                <a:lnTo>
                  <a:pt x="657" y="178"/>
                </a:lnTo>
                <a:lnTo>
                  <a:pt x="659" y="176"/>
                </a:lnTo>
                <a:lnTo>
                  <a:pt x="659" y="175"/>
                </a:lnTo>
                <a:lnTo>
                  <a:pt x="660" y="174"/>
                </a:lnTo>
                <a:lnTo>
                  <a:pt x="661" y="174"/>
                </a:lnTo>
                <a:lnTo>
                  <a:pt x="663" y="172"/>
                </a:lnTo>
                <a:lnTo>
                  <a:pt x="664" y="171"/>
                </a:lnTo>
                <a:lnTo>
                  <a:pt x="664" y="170"/>
                </a:lnTo>
                <a:lnTo>
                  <a:pt x="664" y="170"/>
                </a:lnTo>
                <a:lnTo>
                  <a:pt x="665" y="168"/>
                </a:lnTo>
                <a:lnTo>
                  <a:pt x="667" y="167"/>
                </a:lnTo>
                <a:lnTo>
                  <a:pt x="668" y="166"/>
                </a:lnTo>
                <a:lnTo>
                  <a:pt x="669" y="164"/>
                </a:lnTo>
                <a:lnTo>
                  <a:pt x="671" y="163"/>
                </a:lnTo>
                <a:lnTo>
                  <a:pt x="672" y="162"/>
                </a:lnTo>
                <a:lnTo>
                  <a:pt x="672" y="162"/>
                </a:lnTo>
                <a:lnTo>
                  <a:pt x="673" y="160"/>
                </a:lnTo>
                <a:lnTo>
                  <a:pt x="674" y="159"/>
                </a:lnTo>
                <a:lnTo>
                  <a:pt x="674" y="159"/>
                </a:lnTo>
                <a:lnTo>
                  <a:pt x="676" y="158"/>
                </a:lnTo>
                <a:lnTo>
                  <a:pt x="676" y="156"/>
                </a:lnTo>
                <a:lnTo>
                  <a:pt x="677" y="156"/>
                </a:lnTo>
                <a:lnTo>
                  <a:pt x="677" y="155"/>
                </a:lnTo>
                <a:lnTo>
                  <a:pt x="678" y="155"/>
                </a:lnTo>
                <a:lnTo>
                  <a:pt x="678" y="154"/>
                </a:lnTo>
                <a:lnTo>
                  <a:pt x="680" y="152"/>
                </a:lnTo>
                <a:lnTo>
                  <a:pt x="681" y="152"/>
                </a:lnTo>
                <a:lnTo>
                  <a:pt x="681" y="151"/>
                </a:lnTo>
                <a:lnTo>
                  <a:pt x="682" y="150"/>
                </a:lnTo>
                <a:lnTo>
                  <a:pt x="682" y="150"/>
                </a:lnTo>
                <a:lnTo>
                  <a:pt x="684" y="148"/>
                </a:lnTo>
                <a:lnTo>
                  <a:pt x="685" y="147"/>
                </a:lnTo>
                <a:lnTo>
                  <a:pt x="685" y="146"/>
                </a:lnTo>
                <a:lnTo>
                  <a:pt x="686" y="144"/>
                </a:lnTo>
                <a:lnTo>
                  <a:pt x="688" y="143"/>
                </a:lnTo>
                <a:lnTo>
                  <a:pt x="689" y="142"/>
                </a:lnTo>
                <a:lnTo>
                  <a:pt x="690" y="140"/>
                </a:lnTo>
                <a:lnTo>
                  <a:pt x="692" y="139"/>
                </a:lnTo>
                <a:lnTo>
                  <a:pt x="693" y="138"/>
                </a:lnTo>
                <a:lnTo>
                  <a:pt x="694" y="136"/>
                </a:lnTo>
                <a:lnTo>
                  <a:pt x="696" y="134"/>
                </a:lnTo>
                <a:lnTo>
                  <a:pt x="696" y="134"/>
                </a:lnTo>
                <a:lnTo>
                  <a:pt x="697" y="132"/>
                </a:lnTo>
                <a:lnTo>
                  <a:pt x="698" y="131"/>
                </a:lnTo>
                <a:lnTo>
                  <a:pt x="700" y="130"/>
                </a:lnTo>
                <a:lnTo>
                  <a:pt x="701" y="127"/>
                </a:lnTo>
                <a:lnTo>
                  <a:pt x="702" y="126"/>
                </a:lnTo>
                <a:lnTo>
                  <a:pt x="704" y="125"/>
                </a:lnTo>
                <a:lnTo>
                  <a:pt x="704" y="123"/>
                </a:lnTo>
                <a:lnTo>
                  <a:pt x="705" y="122"/>
                </a:lnTo>
                <a:lnTo>
                  <a:pt x="706" y="122"/>
                </a:lnTo>
                <a:lnTo>
                  <a:pt x="708" y="121"/>
                </a:lnTo>
                <a:lnTo>
                  <a:pt x="708" y="119"/>
                </a:lnTo>
                <a:lnTo>
                  <a:pt x="709" y="118"/>
                </a:lnTo>
                <a:lnTo>
                  <a:pt x="709" y="117"/>
                </a:lnTo>
                <a:lnTo>
                  <a:pt x="710" y="117"/>
                </a:lnTo>
                <a:lnTo>
                  <a:pt x="712" y="115"/>
                </a:lnTo>
                <a:lnTo>
                  <a:pt x="712" y="114"/>
                </a:lnTo>
                <a:lnTo>
                  <a:pt x="713" y="113"/>
                </a:lnTo>
                <a:lnTo>
                  <a:pt x="713" y="113"/>
                </a:lnTo>
                <a:lnTo>
                  <a:pt x="714" y="111"/>
                </a:lnTo>
                <a:lnTo>
                  <a:pt x="716" y="110"/>
                </a:lnTo>
                <a:lnTo>
                  <a:pt x="716" y="109"/>
                </a:lnTo>
                <a:lnTo>
                  <a:pt x="717" y="107"/>
                </a:lnTo>
                <a:lnTo>
                  <a:pt x="718" y="106"/>
                </a:lnTo>
                <a:lnTo>
                  <a:pt x="718" y="105"/>
                </a:lnTo>
                <a:lnTo>
                  <a:pt x="720" y="103"/>
                </a:lnTo>
                <a:lnTo>
                  <a:pt x="721" y="102"/>
                </a:lnTo>
                <a:lnTo>
                  <a:pt x="722" y="101"/>
                </a:lnTo>
                <a:lnTo>
                  <a:pt x="724" y="99"/>
                </a:lnTo>
                <a:lnTo>
                  <a:pt x="725" y="97"/>
                </a:lnTo>
                <a:lnTo>
                  <a:pt x="726" y="95"/>
                </a:lnTo>
                <a:lnTo>
                  <a:pt x="727" y="93"/>
                </a:lnTo>
                <a:lnTo>
                  <a:pt x="729" y="91"/>
                </a:lnTo>
                <a:lnTo>
                  <a:pt x="729" y="91"/>
                </a:lnTo>
                <a:lnTo>
                  <a:pt x="730" y="89"/>
                </a:lnTo>
                <a:lnTo>
                  <a:pt x="731" y="87"/>
                </a:lnTo>
                <a:lnTo>
                  <a:pt x="733" y="85"/>
                </a:lnTo>
                <a:lnTo>
                  <a:pt x="734" y="83"/>
                </a:lnTo>
                <a:lnTo>
                  <a:pt x="735" y="82"/>
                </a:lnTo>
                <a:lnTo>
                  <a:pt x="737" y="81"/>
                </a:lnTo>
                <a:lnTo>
                  <a:pt x="737" y="80"/>
                </a:lnTo>
                <a:lnTo>
                  <a:pt x="738" y="77"/>
                </a:lnTo>
                <a:lnTo>
                  <a:pt x="739" y="76"/>
                </a:lnTo>
                <a:lnTo>
                  <a:pt x="741" y="76"/>
                </a:lnTo>
                <a:lnTo>
                  <a:pt x="741" y="74"/>
                </a:lnTo>
                <a:lnTo>
                  <a:pt x="742" y="73"/>
                </a:lnTo>
                <a:lnTo>
                  <a:pt x="743" y="72"/>
                </a:lnTo>
                <a:lnTo>
                  <a:pt x="743" y="70"/>
                </a:lnTo>
                <a:lnTo>
                  <a:pt x="745" y="69"/>
                </a:lnTo>
                <a:lnTo>
                  <a:pt x="745" y="68"/>
                </a:lnTo>
                <a:lnTo>
                  <a:pt x="746" y="66"/>
                </a:lnTo>
                <a:lnTo>
                  <a:pt x="747" y="66"/>
                </a:lnTo>
                <a:lnTo>
                  <a:pt x="747" y="65"/>
                </a:lnTo>
                <a:lnTo>
                  <a:pt x="749" y="64"/>
                </a:lnTo>
                <a:lnTo>
                  <a:pt x="749" y="62"/>
                </a:lnTo>
                <a:lnTo>
                  <a:pt x="750" y="61"/>
                </a:lnTo>
                <a:lnTo>
                  <a:pt x="751" y="60"/>
                </a:lnTo>
                <a:lnTo>
                  <a:pt x="753" y="58"/>
                </a:lnTo>
                <a:lnTo>
                  <a:pt x="753" y="57"/>
                </a:lnTo>
                <a:lnTo>
                  <a:pt x="754" y="56"/>
                </a:lnTo>
                <a:lnTo>
                  <a:pt x="755" y="54"/>
                </a:lnTo>
                <a:lnTo>
                  <a:pt x="757" y="52"/>
                </a:lnTo>
                <a:lnTo>
                  <a:pt x="758" y="50"/>
                </a:lnTo>
                <a:lnTo>
                  <a:pt x="759" y="48"/>
                </a:lnTo>
                <a:lnTo>
                  <a:pt x="761" y="46"/>
                </a:lnTo>
                <a:lnTo>
                  <a:pt x="762" y="44"/>
                </a:lnTo>
                <a:lnTo>
                  <a:pt x="762" y="44"/>
                </a:lnTo>
                <a:lnTo>
                  <a:pt x="763" y="42"/>
                </a:lnTo>
                <a:lnTo>
                  <a:pt x="766" y="40"/>
                </a:lnTo>
                <a:lnTo>
                  <a:pt x="767" y="38"/>
                </a:lnTo>
                <a:lnTo>
                  <a:pt x="769" y="36"/>
                </a:lnTo>
                <a:lnTo>
                  <a:pt x="770" y="34"/>
                </a:lnTo>
                <a:lnTo>
                  <a:pt x="770" y="33"/>
                </a:lnTo>
                <a:lnTo>
                  <a:pt x="771" y="32"/>
                </a:lnTo>
                <a:lnTo>
                  <a:pt x="773" y="30"/>
                </a:lnTo>
                <a:lnTo>
                  <a:pt x="774" y="29"/>
                </a:lnTo>
                <a:lnTo>
                  <a:pt x="774" y="28"/>
                </a:lnTo>
                <a:lnTo>
                  <a:pt x="775" y="27"/>
                </a:lnTo>
                <a:lnTo>
                  <a:pt x="776" y="25"/>
                </a:lnTo>
                <a:lnTo>
                  <a:pt x="776" y="24"/>
                </a:lnTo>
                <a:lnTo>
                  <a:pt x="778" y="23"/>
                </a:lnTo>
                <a:lnTo>
                  <a:pt x="778" y="21"/>
                </a:lnTo>
                <a:lnTo>
                  <a:pt x="779" y="21"/>
                </a:lnTo>
                <a:lnTo>
                  <a:pt x="779" y="20"/>
                </a:lnTo>
                <a:lnTo>
                  <a:pt x="780" y="19"/>
                </a:lnTo>
                <a:lnTo>
                  <a:pt x="780" y="17"/>
                </a:lnTo>
                <a:lnTo>
                  <a:pt x="782" y="17"/>
                </a:lnTo>
                <a:lnTo>
                  <a:pt x="782" y="16"/>
                </a:lnTo>
                <a:lnTo>
                  <a:pt x="783" y="15"/>
                </a:lnTo>
                <a:lnTo>
                  <a:pt x="783" y="13"/>
                </a:lnTo>
                <a:lnTo>
                  <a:pt x="784" y="12"/>
                </a:lnTo>
                <a:lnTo>
                  <a:pt x="786" y="11"/>
                </a:lnTo>
                <a:lnTo>
                  <a:pt x="786" y="9"/>
                </a:lnTo>
                <a:lnTo>
                  <a:pt x="787" y="8"/>
                </a:lnTo>
                <a:lnTo>
                  <a:pt x="787" y="7"/>
                </a:lnTo>
                <a:lnTo>
                  <a:pt x="788" y="5"/>
                </a:lnTo>
                <a:lnTo>
                  <a:pt x="790" y="4"/>
                </a:lnTo>
                <a:lnTo>
                  <a:pt x="790" y="3"/>
                </a:lnTo>
                <a:lnTo>
                  <a:pt x="791" y="0"/>
                </a:lnTo>
              </a:path>
            </a:pathLst>
          </a:custGeom>
          <a:noFill/>
          <a:ln w="207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30" name="Freeform 8"/>
          <p:cNvSpPr>
            <a:spLocks/>
          </p:cNvSpPr>
          <p:nvPr/>
        </p:nvSpPr>
        <p:spPr bwMode="auto">
          <a:xfrm>
            <a:off x="2773363" y="4324350"/>
            <a:ext cx="73025" cy="250825"/>
          </a:xfrm>
          <a:custGeom>
            <a:avLst/>
            <a:gdLst/>
            <a:ahLst/>
            <a:cxnLst>
              <a:cxn ang="0">
                <a:pos x="7" y="11"/>
              </a:cxn>
              <a:cxn ang="0">
                <a:pos x="12" y="22"/>
              </a:cxn>
              <a:cxn ang="0">
                <a:pos x="16" y="30"/>
              </a:cxn>
              <a:cxn ang="0">
                <a:pos x="20" y="35"/>
              </a:cxn>
              <a:cxn ang="0">
                <a:pos x="23" y="40"/>
              </a:cxn>
              <a:cxn ang="0">
                <a:pos x="25" y="45"/>
              </a:cxn>
              <a:cxn ang="0">
                <a:pos x="27" y="51"/>
              </a:cxn>
              <a:cxn ang="0">
                <a:pos x="29" y="57"/>
              </a:cxn>
              <a:cxn ang="0">
                <a:pos x="32" y="63"/>
              </a:cxn>
              <a:cxn ang="0">
                <a:pos x="34" y="68"/>
              </a:cxn>
              <a:cxn ang="0">
                <a:pos x="36" y="73"/>
              </a:cxn>
              <a:cxn ang="0">
                <a:pos x="38" y="77"/>
              </a:cxn>
              <a:cxn ang="0">
                <a:pos x="40" y="81"/>
              </a:cxn>
              <a:cxn ang="0">
                <a:pos x="41" y="87"/>
              </a:cxn>
              <a:cxn ang="0">
                <a:pos x="44" y="92"/>
              </a:cxn>
              <a:cxn ang="0">
                <a:pos x="46" y="98"/>
              </a:cxn>
              <a:cxn ang="0">
                <a:pos x="49" y="105"/>
              </a:cxn>
              <a:cxn ang="0">
                <a:pos x="52" y="113"/>
              </a:cxn>
              <a:cxn ang="0">
                <a:pos x="53" y="118"/>
              </a:cxn>
              <a:cxn ang="0">
                <a:pos x="56" y="124"/>
              </a:cxn>
              <a:cxn ang="0">
                <a:pos x="57" y="128"/>
              </a:cxn>
              <a:cxn ang="0">
                <a:pos x="58" y="133"/>
              </a:cxn>
              <a:cxn ang="0">
                <a:pos x="60" y="138"/>
              </a:cxn>
              <a:cxn ang="0">
                <a:pos x="62" y="145"/>
              </a:cxn>
              <a:cxn ang="0">
                <a:pos x="64" y="150"/>
              </a:cxn>
              <a:cxn ang="0">
                <a:pos x="66" y="158"/>
              </a:cxn>
              <a:cxn ang="0">
                <a:pos x="69" y="165"/>
              </a:cxn>
              <a:cxn ang="0">
                <a:pos x="70" y="170"/>
              </a:cxn>
              <a:cxn ang="0">
                <a:pos x="72" y="175"/>
              </a:cxn>
              <a:cxn ang="0">
                <a:pos x="73" y="179"/>
              </a:cxn>
              <a:cxn ang="0">
                <a:pos x="76" y="185"/>
              </a:cxn>
              <a:cxn ang="0">
                <a:pos x="77" y="191"/>
              </a:cxn>
              <a:cxn ang="0">
                <a:pos x="79" y="199"/>
              </a:cxn>
              <a:cxn ang="0">
                <a:pos x="81" y="204"/>
              </a:cxn>
              <a:cxn ang="0">
                <a:pos x="83" y="211"/>
              </a:cxn>
              <a:cxn ang="0">
                <a:pos x="85" y="216"/>
              </a:cxn>
              <a:cxn ang="0">
                <a:pos x="86" y="222"/>
              </a:cxn>
              <a:cxn ang="0">
                <a:pos x="86" y="226"/>
              </a:cxn>
              <a:cxn ang="0">
                <a:pos x="87" y="230"/>
              </a:cxn>
              <a:cxn ang="0">
                <a:pos x="87" y="235"/>
              </a:cxn>
              <a:cxn ang="0">
                <a:pos x="89" y="242"/>
              </a:cxn>
              <a:cxn ang="0">
                <a:pos x="89" y="247"/>
              </a:cxn>
              <a:cxn ang="0">
                <a:pos x="89" y="253"/>
              </a:cxn>
              <a:cxn ang="0">
                <a:pos x="90" y="257"/>
              </a:cxn>
              <a:cxn ang="0">
                <a:pos x="90" y="261"/>
              </a:cxn>
              <a:cxn ang="0">
                <a:pos x="90" y="265"/>
              </a:cxn>
              <a:cxn ang="0">
                <a:pos x="91" y="268"/>
              </a:cxn>
              <a:cxn ang="0">
                <a:pos x="91" y="271"/>
              </a:cxn>
              <a:cxn ang="0">
                <a:pos x="93" y="275"/>
              </a:cxn>
              <a:cxn ang="0">
                <a:pos x="93" y="277"/>
              </a:cxn>
              <a:cxn ang="0">
                <a:pos x="94" y="281"/>
              </a:cxn>
              <a:cxn ang="0">
                <a:pos x="94" y="285"/>
              </a:cxn>
              <a:cxn ang="0">
                <a:pos x="94" y="288"/>
              </a:cxn>
              <a:cxn ang="0">
                <a:pos x="94" y="292"/>
              </a:cxn>
              <a:cxn ang="0">
                <a:pos x="94" y="297"/>
              </a:cxn>
              <a:cxn ang="0">
                <a:pos x="94" y="302"/>
              </a:cxn>
              <a:cxn ang="0">
                <a:pos x="94" y="310"/>
              </a:cxn>
            </a:cxnLst>
            <a:rect l="0" t="0" r="r" b="b"/>
            <a:pathLst>
              <a:path w="94" h="317">
                <a:moveTo>
                  <a:pt x="0" y="0"/>
                </a:moveTo>
                <a:lnTo>
                  <a:pt x="3" y="4"/>
                </a:lnTo>
                <a:lnTo>
                  <a:pt x="4" y="8"/>
                </a:lnTo>
                <a:lnTo>
                  <a:pt x="7" y="11"/>
                </a:lnTo>
                <a:lnTo>
                  <a:pt x="8" y="14"/>
                </a:lnTo>
                <a:lnTo>
                  <a:pt x="9" y="16"/>
                </a:lnTo>
                <a:lnTo>
                  <a:pt x="11" y="19"/>
                </a:lnTo>
                <a:lnTo>
                  <a:pt x="12" y="22"/>
                </a:lnTo>
                <a:lnTo>
                  <a:pt x="13" y="23"/>
                </a:lnTo>
                <a:lnTo>
                  <a:pt x="15" y="26"/>
                </a:lnTo>
                <a:lnTo>
                  <a:pt x="16" y="27"/>
                </a:lnTo>
                <a:lnTo>
                  <a:pt x="16" y="30"/>
                </a:lnTo>
                <a:lnTo>
                  <a:pt x="17" y="31"/>
                </a:lnTo>
                <a:lnTo>
                  <a:pt x="19" y="32"/>
                </a:lnTo>
                <a:lnTo>
                  <a:pt x="19" y="34"/>
                </a:lnTo>
                <a:lnTo>
                  <a:pt x="20" y="35"/>
                </a:lnTo>
                <a:lnTo>
                  <a:pt x="20" y="38"/>
                </a:lnTo>
                <a:lnTo>
                  <a:pt x="21" y="39"/>
                </a:lnTo>
                <a:lnTo>
                  <a:pt x="21" y="39"/>
                </a:lnTo>
                <a:lnTo>
                  <a:pt x="23" y="40"/>
                </a:lnTo>
                <a:lnTo>
                  <a:pt x="23" y="41"/>
                </a:lnTo>
                <a:lnTo>
                  <a:pt x="24" y="43"/>
                </a:lnTo>
                <a:lnTo>
                  <a:pt x="24" y="44"/>
                </a:lnTo>
                <a:lnTo>
                  <a:pt x="25" y="45"/>
                </a:lnTo>
                <a:lnTo>
                  <a:pt x="25" y="47"/>
                </a:lnTo>
                <a:lnTo>
                  <a:pt x="25" y="48"/>
                </a:lnTo>
                <a:lnTo>
                  <a:pt x="27" y="49"/>
                </a:lnTo>
                <a:lnTo>
                  <a:pt x="27" y="51"/>
                </a:lnTo>
                <a:lnTo>
                  <a:pt x="28" y="52"/>
                </a:lnTo>
                <a:lnTo>
                  <a:pt x="28" y="53"/>
                </a:lnTo>
                <a:lnTo>
                  <a:pt x="29" y="56"/>
                </a:lnTo>
                <a:lnTo>
                  <a:pt x="29" y="57"/>
                </a:lnTo>
                <a:lnTo>
                  <a:pt x="30" y="59"/>
                </a:lnTo>
                <a:lnTo>
                  <a:pt x="30" y="59"/>
                </a:lnTo>
                <a:lnTo>
                  <a:pt x="30" y="61"/>
                </a:lnTo>
                <a:lnTo>
                  <a:pt x="32" y="63"/>
                </a:lnTo>
                <a:lnTo>
                  <a:pt x="33" y="64"/>
                </a:lnTo>
                <a:lnTo>
                  <a:pt x="33" y="65"/>
                </a:lnTo>
                <a:lnTo>
                  <a:pt x="33" y="67"/>
                </a:lnTo>
                <a:lnTo>
                  <a:pt x="34" y="68"/>
                </a:lnTo>
                <a:lnTo>
                  <a:pt x="34" y="69"/>
                </a:lnTo>
                <a:lnTo>
                  <a:pt x="36" y="71"/>
                </a:lnTo>
                <a:lnTo>
                  <a:pt x="36" y="72"/>
                </a:lnTo>
                <a:lnTo>
                  <a:pt x="36" y="73"/>
                </a:lnTo>
                <a:lnTo>
                  <a:pt x="37" y="75"/>
                </a:lnTo>
                <a:lnTo>
                  <a:pt x="37" y="76"/>
                </a:lnTo>
                <a:lnTo>
                  <a:pt x="37" y="76"/>
                </a:lnTo>
                <a:lnTo>
                  <a:pt x="38" y="77"/>
                </a:lnTo>
                <a:lnTo>
                  <a:pt x="38" y="79"/>
                </a:lnTo>
                <a:lnTo>
                  <a:pt x="38" y="80"/>
                </a:lnTo>
                <a:lnTo>
                  <a:pt x="40" y="80"/>
                </a:lnTo>
                <a:lnTo>
                  <a:pt x="40" y="81"/>
                </a:lnTo>
                <a:lnTo>
                  <a:pt x="40" y="83"/>
                </a:lnTo>
                <a:lnTo>
                  <a:pt x="41" y="84"/>
                </a:lnTo>
                <a:lnTo>
                  <a:pt x="41" y="85"/>
                </a:lnTo>
                <a:lnTo>
                  <a:pt x="41" y="87"/>
                </a:lnTo>
                <a:lnTo>
                  <a:pt x="42" y="88"/>
                </a:lnTo>
                <a:lnTo>
                  <a:pt x="42" y="89"/>
                </a:lnTo>
                <a:lnTo>
                  <a:pt x="42" y="91"/>
                </a:lnTo>
                <a:lnTo>
                  <a:pt x="44" y="92"/>
                </a:lnTo>
                <a:lnTo>
                  <a:pt x="44" y="93"/>
                </a:lnTo>
                <a:lnTo>
                  <a:pt x="45" y="94"/>
                </a:lnTo>
                <a:lnTo>
                  <a:pt x="45" y="97"/>
                </a:lnTo>
                <a:lnTo>
                  <a:pt x="46" y="98"/>
                </a:lnTo>
                <a:lnTo>
                  <a:pt x="46" y="101"/>
                </a:lnTo>
                <a:lnTo>
                  <a:pt x="48" y="102"/>
                </a:lnTo>
                <a:lnTo>
                  <a:pt x="48" y="102"/>
                </a:lnTo>
                <a:lnTo>
                  <a:pt x="49" y="105"/>
                </a:lnTo>
                <a:lnTo>
                  <a:pt x="49" y="106"/>
                </a:lnTo>
                <a:lnTo>
                  <a:pt x="50" y="109"/>
                </a:lnTo>
                <a:lnTo>
                  <a:pt x="50" y="110"/>
                </a:lnTo>
                <a:lnTo>
                  <a:pt x="52" y="113"/>
                </a:lnTo>
                <a:lnTo>
                  <a:pt x="52" y="114"/>
                </a:lnTo>
                <a:lnTo>
                  <a:pt x="53" y="116"/>
                </a:lnTo>
                <a:lnTo>
                  <a:pt x="53" y="117"/>
                </a:lnTo>
                <a:lnTo>
                  <a:pt x="53" y="118"/>
                </a:lnTo>
                <a:lnTo>
                  <a:pt x="54" y="120"/>
                </a:lnTo>
                <a:lnTo>
                  <a:pt x="54" y="121"/>
                </a:lnTo>
                <a:lnTo>
                  <a:pt x="56" y="122"/>
                </a:lnTo>
                <a:lnTo>
                  <a:pt x="56" y="124"/>
                </a:lnTo>
                <a:lnTo>
                  <a:pt x="56" y="125"/>
                </a:lnTo>
                <a:lnTo>
                  <a:pt x="56" y="126"/>
                </a:lnTo>
                <a:lnTo>
                  <a:pt x="57" y="126"/>
                </a:lnTo>
                <a:lnTo>
                  <a:pt x="57" y="128"/>
                </a:lnTo>
                <a:lnTo>
                  <a:pt x="57" y="129"/>
                </a:lnTo>
                <a:lnTo>
                  <a:pt x="58" y="130"/>
                </a:lnTo>
                <a:lnTo>
                  <a:pt x="58" y="132"/>
                </a:lnTo>
                <a:lnTo>
                  <a:pt x="58" y="133"/>
                </a:lnTo>
                <a:lnTo>
                  <a:pt x="60" y="134"/>
                </a:lnTo>
                <a:lnTo>
                  <a:pt x="60" y="136"/>
                </a:lnTo>
                <a:lnTo>
                  <a:pt x="60" y="137"/>
                </a:lnTo>
                <a:lnTo>
                  <a:pt x="60" y="138"/>
                </a:lnTo>
                <a:lnTo>
                  <a:pt x="61" y="140"/>
                </a:lnTo>
                <a:lnTo>
                  <a:pt x="61" y="141"/>
                </a:lnTo>
                <a:lnTo>
                  <a:pt x="62" y="142"/>
                </a:lnTo>
                <a:lnTo>
                  <a:pt x="62" y="145"/>
                </a:lnTo>
                <a:lnTo>
                  <a:pt x="64" y="146"/>
                </a:lnTo>
                <a:lnTo>
                  <a:pt x="64" y="149"/>
                </a:lnTo>
                <a:lnTo>
                  <a:pt x="64" y="150"/>
                </a:lnTo>
                <a:lnTo>
                  <a:pt x="64" y="150"/>
                </a:lnTo>
                <a:lnTo>
                  <a:pt x="65" y="153"/>
                </a:lnTo>
                <a:lnTo>
                  <a:pt x="66" y="155"/>
                </a:lnTo>
                <a:lnTo>
                  <a:pt x="66" y="157"/>
                </a:lnTo>
                <a:lnTo>
                  <a:pt x="66" y="158"/>
                </a:lnTo>
                <a:lnTo>
                  <a:pt x="68" y="161"/>
                </a:lnTo>
                <a:lnTo>
                  <a:pt x="68" y="162"/>
                </a:lnTo>
                <a:lnTo>
                  <a:pt x="69" y="163"/>
                </a:lnTo>
                <a:lnTo>
                  <a:pt x="69" y="165"/>
                </a:lnTo>
                <a:lnTo>
                  <a:pt x="69" y="166"/>
                </a:lnTo>
                <a:lnTo>
                  <a:pt x="70" y="167"/>
                </a:lnTo>
                <a:lnTo>
                  <a:pt x="70" y="169"/>
                </a:lnTo>
                <a:lnTo>
                  <a:pt x="70" y="170"/>
                </a:lnTo>
                <a:lnTo>
                  <a:pt x="70" y="171"/>
                </a:lnTo>
                <a:lnTo>
                  <a:pt x="72" y="173"/>
                </a:lnTo>
                <a:lnTo>
                  <a:pt x="72" y="174"/>
                </a:lnTo>
                <a:lnTo>
                  <a:pt x="72" y="175"/>
                </a:lnTo>
                <a:lnTo>
                  <a:pt x="73" y="175"/>
                </a:lnTo>
                <a:lnTo>
                  <a:pt x="73" y="177"/>
                </a:lnTo>
                <a:lnTo>
                  <a:pt x="73" y="178"/>
                </a:lnTo>
                <a:lnTo>
                  <a:pt x="73" y="179"/>
                </a:lnTo>
                <a:lnTo>
                  <a:pt x="74" y="181"/>
                </a:lnTo>
                <a:lnTo>
                  <a:pt x="74" y="182"/>
                </a:lnTo>
                <a:lnTo>
                  <a:pt x="74" y="183"/>
                </a:lnTo>
                <a:lnTo>
                  <a:pt x="76" y="185"/>
                </a:lnTo>
                <a:lnTo>
                  <a:pt x="76" y="186"/>
                </a:lnTo>
                <a:lnTo>
                  <a:pt x="76" y="187"/>
                </a:lnTo>
                <a:lnTo>
                  <a:pt x="77" y="189"/>
                </a:lnTo>
                <a:lnTo>
                  <a:pt x="77" y="191"/>
                </a:lnTo>
                <a:lnTo>
                  <a:pt x="77" y="193"/>
                </a:lnTo>
                <a:lnTo>
                  <a:pt x="78" y="195"/>
                </a:lnTo>
                <a:lnTo>
                  <a:pt x="78" y="196"/>
                </a:lnTo>
                <a:lnTo>
                  <a:pt x="79" y="199"/>
                </a:lnTo>
                <a:lnTo>
                  <a:pt x="79" y="199"/>
                </a:lnTo>
                <a:lnTo>
                  <a:pt x="79" y="200"/>
                </a:lnTo>
                <a:lnTo>
                  <a:pt x="81" y="203"/>
                </a:lnTo>
                <a:lnTo>
                  <a:pt x="81" y="204"/>
                </a:lnTo>
                <a:lnTo>
                  <a:pt x="82" y="207"/>
                </a:lnTo>
                <a:lnTo>
                  <a:pt x="82" y="208"/>
                </a:lnTo>
                <a:lnTo>
                  <a:pt x="82" y="210"/>
                </a:lnTo>
                <a:lnTo>
                  <a:pt x="83" y="211"/>
                </a:lnTo>
                <a:lnTo>
                  <a:pt x="83" y="212"/>
                </a:lnTo>
                <a:lnTo>
                  <a:pt x="83" y="214"/>
                </a:lnTo>
                <a:lnTo>
                  <a:pt x="85" y="215"/>
                </a:lnTo>
                <a:lnTo>
                  <a:pt x="85" y="216"/>
                </a:lnTo>
                <a:lnTo>
                  <a:pt x="85" y="218"/>
                </a:lnTo>
                <a:lnTo>
                  <a:pt x="85" y="219"/>
                </a:lnTo>
                <a:lnTo>
                  <a:pt x="86" y="220"/>
                </a:lnTo>
                <a:lnTo>
                  <a:pt x="86" y="222"/>
                </a:lnTo>
                <a:lnTo>
                  <a:pt x="86" y="223"/>
                </a:lnTo>
                <a:lnTo>
                  <a:pt x="86" y="223"/>
                </a:lnTo>
                <a:lnTo>
                  <a:pt x="86" y="224"/>
                </a:lnTo>
                <a:lnTo>
                  <a:pt x="86" y="226"/>
                </a:lnTo>
                <a:lnTo>
                  <a:pt x="86" y="227"/>
                </a:lnTo>
                <a:lnTo>
                  <a:pt x="87" y="228"/>
                </a:lnTo>
                <a:lnTo>
                  <a:pt x="87" y="228"/>
                </a:lnTo>
                <a:lnTo>
                  <a:pt x="87" y="230"/>
                </a:lnTo>
                <a:lnTo>
                  <a:pt x="87" y="231"/>
                </a:lnTo>
                <a:lnTo>
                  <a:pt x="87" y="232"/>
                </a:lnTo>
                <a:lnTo>
                  <a:pt x="87" y="234"/>
                </a:lnTo>
                <a:lnTo>
                  <a:pt x="87" y="235"/>
                </a:lnTo>
                <a:lnTo>
                  <a:pt x="87" y="236"/>
                </a:lnTo>
                <a:lnTo>
                  <a:pt x="87" y="238"/>
                </a:lnTo>
                <a:lnTo>
                  <a:pt x="87" y="240"/>
                </a:lnTo>
                <a:lnTo>
                  <a:pt x="89" y="242"/>
                </a:lnTo>
                <a:lnTo>
                  <a:pt x="89" y="243"/>
                </a:lnTo>
                <a:lnTo>
                  <a:pt x="89" y="243"/>
                </a:lnTo>
                <a:lnTo>
                  <a:pt x="89" y="245"/>
                </a:lnTo>
                <a:lnTo>
                  <a:pt x="89" y="247"/>
                </a:lnTo>
                <a:lnTo>
                  <a:pt x="89" y="248"/>
                </a:lnTo>
                <a:lnTo>
                  <a:pt x="89" y="251"/>
                </a:lnTo>
                <a:lnTo>
                  <a:pt x="89" y="252"/>
                </a:lnTo>
                <a:lnTo>
                  <a:pt x="89" y="253"/>
                </a:lnTo>
                <a:lnTo>
                  <a:pt x="89" y="255"/>
                </a:lnTo>
                <a:lnTo>
                  <a:pt x="89" y="256"/>
                </a:lnTo>
                <a:lnTo>
                  <a:pt x="89" y="257"/>
                </a:lnTo>
                <a:lnTo>
                  <a:pt x="90" y="257"/>
                </a:lnTo>
                <a:lnTo>
                  <a:pt x="90" y="259"/>
                </a:lnTo>
                <a:lnTo>
                  <a:pt x="90" y="260"/>
                </a:lnTo>
                <a:lnTo>
                  <a:pt x="90" y="261"/>
                </a:lnTo>
                <a:lnTo>
                  <a:pt x="90" y="261"/>
                </a:lnTo>
                <a:lnTo>
                  <a:pt x="90" y="263"/>
                </a:lnTo>
                <a:lnTo>
                  <a:pt x="90" y="263"/>
                </a:lnTo>
                <a:lnTo>
                  <a:pt x="90" y="264"/>
                </a:lnTo>
                <a:lnTo>
                  <a:pt x="90" y="265"/>
                </a:lnTo>
                <a:lnTo>
                  <a:pt x="90" y="265"/>
                </a:lnTo>
                <a:lnTo>
                  <a:pt x="90" y="267"/>
                </a:lnTo>
                <a:lnTo>
                  <a:pt x="90" y="267"/>
                </a:lnTo>
                <a:lnTo>
                  <a:pt x="91" y="268"/>
                </a:lnTo>
                <a:lnTo>
                  <a:pt x="91" y="268"/>
                </a:lnTo>
                <a:lnTo>
                  <a:pt x="91" y="269"/>
                </a:lnTo>
                <a:lnTo>
                  <a:pt x="91" y="269"/>
                </a:lnTo>
                <a:lnTo>
                  <a:pt x="91" y="271"/>
                </a:lnTo>
                <a:lnTo>
                  <a:pt x="91" y="272"/>
                </a:lnTo>
                <a:lnTo>
                  <a:pt x="91" y="272"/>
                </a:lnTo>
                <a:lnTo>
                  <a:pt x="91" y="273"/>
                </a:lnTo>
                <a:lnTo>
                  <a:pt x="93" y="275"/>
                </a:lnTo>
                <a:lnTo>
                  <a:pt x="93" y="276"/>
                </a:lnTo>
                <a:lnTo>
                  <a:pt x="93" y="276"/>
                </a:lnTo>
                <a:lnTo>
                  <a:pt x="93" y="276"/>
                </a:lnTo>
                <a:lnTo>
                  <a:pt x="93" y="277"/>
                </a:lnTo>
                <a:lnTo>
                  <a:pt x="93" y="279"/>
                </a:lnTo>
                <a:lnTo>
                  <a:pt x="93" y="280"/>
                </a:lnTo>
                <a:lnTo>
                  <a:pt x="93" y="281"/>
                </a:lnTo>
                <a:lnTo>
                  <a:pt x="94" y="281"/>
                </a:lnTo>
                <a:lnTo>
                  <a:pt x="94" y="283"/>
                </a:lnTo>
                <a:lnTo>
                  <a:pt x="94" y="284"/>
                </a:lnTo>
                <a:lnTo>
                  <a:pt x="94" y="284"/>
                </a:lnTo>
                <a:lnTo>
                  <a:pt x="94" y="285"/>
                </a:lnTo>
                <a:lnTo>
                  <a:pt x="94" y="285"/>
                </a:lnTo>
                <a:lnTo>
                  <a:pt x="94" y="287"/>
                </a:lnTo>
                <a:lnTo>
                  <a:pt x="94" y="288"/>
                </a:lnTo>
                <a:lnTo>
                  <a:pt x="94" y="288"/>
                </a:lnTo>
                <a:lnTo>
                  <a:pt x="94" y="289"/>
                </a:lnTo>
                <a:lnTo>
                  <a:pt x="94" y="291"/>
                </a:lnTo>
                <a:lnTo>
                  <a:pt x="94" y="291"/>
                </a:lnTo>
                <a:lnTo>
                  <a:pt x="94" y="292"/>
                </a:lnTo>
                <a:lnTo>
                  <a:pt x="94" y="293"/>
                </a:lnTo>
                <a:lnTo>
                  <a:pt x="94" y="295"/>
                </a:lnTo>
                <a:lnTo>
                  <a:pt x="94" y="296"/>
                </a:lnTo>
                <a:lnTo>
                  <a:pt x="94" y="297"/>
                </a:lnTo>
                <a:lnTo>
                  <a:pt x="94" y="298"/>
                </a:lnTo>
                <a:lnTo>
                  <a:pt x="94" y="300"/>
                </a:lnTo>
                <a:lnTo>
                  <a:pt x="94" y="301"/>
                </a:lnTo>
                <a:lnTo>
                  <a:pt x="94" y="302"/>
                </a:lnTo>
                <a:lnTo>
                  <a:pt x="94" y="304"/>
                </a:lnTo>
                <a:lnTo>
                  <a:pt x="94" y="306"/>
                </a:lnTo>
                <a:lnTo>
                  <a:pt x="94" y="308"/>
                </a:lnTo>
                <a:lnTo>
                  <a:pt x="94" y="310"/>
                </a:lnTo>
                <a:lnTo>
                  <a:pt x="94" y="312"/>
                </a:lnTo>
                <a:lnTo>
                  <a:pt x="94" y="314"/>
                </a:lnTo>
                <a:lnTo>
                  <a:pt x="93" y="317"/>
                </a:lnTo>
              </a:path>
            </a:pathLst>
          </a:custGeom>
          <a:noFill/>
          <a:ln w="207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31" name="Freeform 9"/>
          <p:cNvSpPr>
            <a:spLocks/>
          </p:cNvSpPr>
          <p:nvPr/>
        </p:nvSpPr>
        <p:spPr bwMode="auto">
          <a:xfrm>
            <a:off x="2773363" y="4573588"/>
            <a:ext cx="73025" cy="252412"/>
          </a:xfrm>
          <a:custGeom>
            <a:avLst/>
            <a:gdLst/>
            <a:ahLst/>
            <a:cxnLst>
              <a:cxn ang="0">
                <a:pos x="7" y="306"/>
              </a:cxn>
              <a:cxn ang="0">
                <a:pos x="12" y="295"/>
              </a:cxn>
              <a:cxn ang="0">
                <a:pos x="16" y="287"/>
              </a:cxn>
              <a:cxn ang="0">
                <a:pos x="20" y="282"/>
              </a:cxn>
              <a:cxn ang="0">
                <a:pos x="23" y="277"/>
              </a:cxn>
              <a:cxn ang="0">
                <a:pos x="25" y="271"/>
              </a:cxn>
              <a:cxn ang="0">
                <a:pos x="27" y="266"/>
              </a:cxn>
              <a:cxn ang="0">
                <a:pos x="29" y="259"/>
              </a:cxn>
              <a:cxn ang="0">
                <a:pos x="32" y="254"/>
              </a:cxn>
              <a:cxn ang="0">
                <a:pos x="34" y="249"/>
              </a:cxn>
              <a:cxn ang="0">
                <a:pos x="36" y="243"/>
              </a:cxn>
              <a:cxn ang="0">
                <a:pos x="38" y="239"/>
              </a:cxn>
              <a:cxn ang="0">
                <a:pos x="40" y="235"/>
              </a:cxn>
              <a:cxn ang="0">
                <a:pos x="41" y="230"/>
              </a:cxn>
              <a:cxn ang="0">
                <a:pos x="44" y="225"/>
              </a:cxn>
              <a:cxn ang="0">
                <a:pos x="46" y="218"/>
              </a:cxn>
              <a:cxn ang="0">
                <a:pos x="49" y="212"/>
              </a:cxn>
              <a:cxn ang="0">
                <a:pos x="52" y="204"/>
              </a:cxn>
              <a:cxn ang="0">
                <a:pos x="53" y="198"/>
              </a:cxn>
              <a:cxn ang="0">
                <a:pos x="56" y="193"/>
              </a:cxn>
              <a:cxn ang="0">
                <a:pos x="57" y="189"/>
              </a:cxn>
              <a:cxn ang="0">
                <a:pos x="58" y="184"/>
              </a:cxn>
              <a:cxn ang="0">
                <a:pos x="60" y="179"/>
              </a:cxn>
              <a:cxn ang="0">
                <a:pos x="62" y="172"/>
              </a:cxn>
              <a:cxn ang="0">
                <a:pos x="64" y="165"/>
              </a:cxn>
              <a:cxn ang="0">
                <a:pos x="66" y="157"/>
              </a:cxn>
              <a:cxn ang="0">
                <a:pos x="69" y="152"/>
              </a:cxn>
              <a:cxn ang="0">
                <a:pos x="70" y="147"/>
              </a:cxn>
              <a:cxn ang="0">
                <a:pos x="72" y="141"/>
              </a:cxn>
              <a:cxn ang="0">
                <a:pos x="73" y="137"/>
              </a:cxn>
              <a:cxn ang="0">
                <a:pos x="76" y="132"/>
              </a:cxn>
              <a:cxn ang="0">
                <a:pos x="77" y="126"/>
              </a:cxn>
              <a:cxn ang="0">
                <a:pos x="79" y="118"/>
              </a:cxn>
              <a:cxn ang="0">
                <a:pos x="81" y="112"/>
              </a:cxn>
              <a:cxn ang="0">
                <a:pos x="83" y="106"/>
              </a:cxn>
              <a:cxn ang="0">
                <a:pos x="85" y="100"/>
              </a:cxn>
              <a:cxn ang="0">
                <a:pos x="86" y="95"/>
              </a:cxn>
              <a:cxn ang="0">
                <a:pos x="86" y="91"/>
              </a:cxn>
              <a:cxn ang="0">
                <a:pos x="87" y="87"/>
              </a:cxn>
              <a:cxn ang="0">
                <a:pos x="87" y="82"/>
              </a:cxn>
              <a:cxn ang="0">
                <a:pos x="89" y="75"/>
              </a:cxn>
              <a:cxn ang="0">
                <a:pos x="89" y="70"/>
              </a:cxn>
              <a:cxn ang="0">
                <a:pos x="89" y="63"/>
              </a:cxn>
              <a:cxn ang="0">
                <a:pos x="90" y="59"/>
              </a:cxn>
              <a:cxn ang="0">
                <a:pos x="90" y="55"/>
              </a:cxn>
              <a:cxn ang="0">
                <a:pos x="90" y="51"/>
              </a:cxn>
              <a:cxn ang="0">
                <a:pos x="91" y="49"/>
              </a:cxn>
              <a:cxn ang="0">
                <a:pos x="91" y="46"/>
              </a:cxn>
              <a:cxn ang="0">
                <a:pos x="93" y="42"/>
              </a:cxn>
              <a:cxn ang="0">
                <a:pos x="93" y="39"/>
              </a:cxn>
              <a:cxn ang="0">
                <a:pos x="94" y="35"/>
              </a:cxn>
              <a:cxn ang="0">
                <a:pos x="94" y="31"/>
              </a:cxn>
              <a:cxn ang="0">
                <a:pos x="94" y="29"/>
              </a:cxn>
              <a:cxn ang="0">
                <a:pos x="94" y="25"/>
              </a:cxn>
              <a:cxn ang="0">
                <a:pos x="94" y="21"/>
              </a:cxn>
              <a:cxn ang="0">
                <a:pos x="94" y="14"/>
              </a:cxn>
              <a:cxn ang="0">
                <a:pos x="94" y="6"/>
              </a:cxn>
            </a:cxnLst>
            <a:rect l="0" t="0" r="r" b="b"/>
            <a:pathLst>
              <a:path w="94" h="316">
                <a:moveTo>
                  <a:pt x="0" y="316"/>
                </a:moveTo>
                <a:lnTo>
                  <a:pt x="3" y="312"/>
                </a:lnTo>
                <a:lnTo>
                  <a:pt x="4" y="310"/>
                </a:lnTo>
                <a:lnTo>
                  <a:pt x="7" y="306"/>
                </a:lnTo>
                <a:lnTo>
                  <a:pt x="8" y="303"/>
                </a:lnTo>
                <a:lnTo>
                  <a:pt x="9" y="300"/>
                </a:lnTo>
                <a:lnTo>
                  <a:pt x="11" y="298"/>
                </a:lnTo>
                <a:lnTo>
                  <a:pt x="12" y="295"/>
                </a:lnTo>
                <a:lnTo>
                  <a:pt x="13" y="294"/>
                </a:lnTo>
                <a:lnTo>
                  <a:pt x="15" y="291"/>
                </a:lnTo>
                <a:lnTo>
                  <a:pt x="16" y="290"/>
                </a:lnTo>
                <a:lnTo>
                  <a:pt x="16" y="287"/>
                </a:lnTo>
                <a:lnTo>
                  <a:pt x="17" y="286"/>
                </a:lnTo>
                <a:lnTo>
                  <a:pt x="19" y="285"/>
                </a:lnTo>
                <a:lnTo>
                  <a:pt x="19" y="283"/>
                </a:lnTo>
                <a:lnTo>
                  <a:pt x="20" y="282"/>
                </a:lnTo>
                <a:lnTo>
                  <a:pt x="20" y="281"/>
                </a:lnTo>
                <a:lnTo>
                  <a:pt x="21" y="279"/>
                </a:lnTo>
                <a:lnTo>
                  <a:pt x="21" y="278"/>
                </a:lnTo>
                <a:lnTo>
                  <a:pt x="23" y="277"/>
                </a:lnTo>
                <a:lnTo>
                  <a:pt x="23" y="275"/>
                </a:lnTo>
                <a:lnTo>
                  <a:pt x="24" y="274"/>
                </a:lnTo>
                <a:lnTo>
                  <a:pt x="24" y="273"/>
                </a:lnTo>
                <a:lnTo>
                  <a:pt x="25" y="271"/>
                </a:lnTo>
                <a:lnTo>
                  <a:pt x="25" y="270"/>
                </a:lnTo>
                <a:lnTo>
                  <a:pt x="25" y="269"/>
                </a:lnTo>
                <a:lnTo>
                  <a:pt x="27" y="267"/>
                </a:lnTo>
                <a:lnTo>
                  <a:pt x="27" y="266"/>
                </a:lnTo>
                <a:lnTo>
                  <a:pt x="28" y="265"/>
                </a:lnTo>
                <a:lnTo>
                  <a:pt x="28" y="263"/>
                </a:lnTo>
                <a:lnTo>
                  <a:pt x="29" y="261"/>
                </a:lnTo>
                <a:lnTo>
                  <a:pt x="29" y="259"/>
                </a:lnTo>
                <a:lnTo>
                  <a:pt x="30" y="258"/>
                </a:lnTo>
                <a:lnTo>
                  <a:pt x="30" y="258"/>
                </a:lnTo>
                <a:lnTo>
                  <a:pt x="30" y="255"/>
                </a:lnTo>
                <a:lnTo>
                  <a:pt x="32" y="254"/>
                </a:lnTo>
                <a:lnTo>
                  <a:pt x="33" y="253"/>
                </a:lnTo>
                <a:lnTo>
                  <a:pt x="33" y="251"/>
                </a:lnTo>
                <a:lnTo>
                  <a:pt x="33" y="250"/>
                </a:lnTo>
                <a:lnTo>
                  <a:pt x="34" y="249"/>
                </a:lnTo>
                <a:lnTo>
                  <a:pt x="34" y="247"/>
                </a:lnTo>
                <a:lnTo>
                  <a:pt x="36" y="246"/>
                </a:lnTo>
                <a:lnTo>
                  <a:pt x="36" y="245"/>
                </a:lnTo>
                <a:lnTo>
                  <a:pt x="36" y="243"/>
                </a:lnTo>
                <a:lnTo>
                  <a:pt x="37" y="242"/>
                </a:lnTo>
                <a:lnTo>
                  <a:pt x="37" y="242"/>
                </a:lnTo>
                <a:lnTo>
                  <a:pt x="37" y="241"/>
                </a:lnTo>
                <a:lnTo>
                  <a:pt x="38" y="239"/>
                </a:lnTo>
                <a:lnTo>
                  <a:pt x="38" y="238"/>
                </a:lnTo>
                <a:lnTo>
                  <a:pt x="38" y="237"/>
                </a:lnTo>
                <a:lnTo>
                  <a:pt x="40" y="237"/>
                </a:lnTo>
                <a:lnTo>
                  <a:pt x="40" y="235"/>
                </a:lnTo>
                <a:lnTo>
                  <a:pt x="40" y="234"/>
                </a:lnTo>
                <a:lnTo>
                  <a:pt x="41" y="233"/>
                </a:lnTo>
                <a:lnTo>
                  <a:pt x="41" y="232"/>
                </a:lnTo>
                <a:lnTo>
                  <a:pt x="41" y="230"/>
                </a:lnTo>
                <a:lnTo>
                  <a:pt x="42" y="229"/>
                </a:lnTo>
                <a:lnTo>
                  <a:pt x="42" y="228"/>
                </a:lnTo>
                <a:lnTo>
                  <a:pt x="42" y="226"/>
                </a:lnTo>
                <a:lnTo>
                  <a:pt x="44" y="225"/>
                </a:lnTo>
                <a:lnTo>
                  <a:pt x="44" y="224"/>
                </a:lnTo>
                <a:lnTo>
                  <a:pt x="45" y="222"/>
                </a:lnTo>
                <a:lnTo>
                  <a:pt x="45" y="220"/>
                </a:lnTo>
                <a:lnTo>
                  <a:pt x="46" y="218"/>
                </a:lnTo>
                <a:lnTo>
                  <a:pt x="46" y="216"/>
                </a:lnTo>
                <a:lnTo>
                  <a:pt x="48" y="214"/>
                </a:lnTo>
                <a:lnTo>
                  <a:pt x="48" y="214"/>
                </a:lnTo>
                <a:lnTo>
                  <a:pt x="49" y="212"/>
                </a:lnTo>
                <a:lnTo>
                  <a:pt x="49" y="210"/>
                </a:lnTo>
                <a:lnTo>
                  <a:pt x="50" y="208"/>
                </a:lnTo>
                <a:lnTo>
                  <a:pt x="50" y="206"/>
                </a:lnTo>
                <a:lnTo>
                  <a:pt x="52" y="204"/>
                </a:lnTo>
                <a:lnTo>
                  <a:pt x="52" y="202"/>
                </a:lnTo>
                <a:lnTo>
                  <a:pt x="53" y="201"/>
                </a:lnTo>
                <a:lnTo>
                  <a:pt x="53" y="200"/>
                </a:lnTo>
                <a:lnTo>
                  <a:pt x="53" y="198"/>
                </a:lnTo>
                <a:lnTo>
                  <a:pt x="54" y="197"/>
                </a:lnTo>
                <a:lnTo>
                  <a:pt x="54" y="196"/>
                </a:lnTo>
                <a:lnTo>
                  <a:pt x="56" y="194"/>
                </a:lnTo>
                <a:lnTo>
                  <a:pt x="56" y="193"/>
                </a:lnTo>
                <a:lnTo>
                  <a:pt x="56" y="192"/>
                </a:lnTo>
                <a:lnTo>
                  <a:pt x="56" y="190"/>
                </a:lnTo>
                <a:lnTo>
                  <a:pt x="57" y="190"/>
                </a:lnTo>
                <a:lnTo>
                  <a:pt x="57" y="189"/>
                </a:lnTo>
                <a:lnTo>
                  <a:pt x="57" y="188"/>
                </a:lnTo>
                <a:lnTo>
                  <a:pt x="58" y="186"/>
                </a:lnTo>
                <a:lnTo>
                  <a:pt x="58" y="185"/>
                </a:lnTo>
                <a:lnTo>
                  <a:pt x="58" y="184"/>
                </a:lnTo>
                <a:lnTo>
                  <a:pt x="60" y="183"/>
                </a:lnTo>
                <a:lnTo>
                  <a:pt x="60" y="181"/>
                </a:lnTo>
                <a:lnTo>
                  <a:pt x="60" y="180"/>
                </a:lnTo>
                <a:lnTo>
                  <a:pt x="60" y="179"/>
                </a:lnTo>
                <a:lnTo>
                  <a:pt x="61" y="177"/>
                </a:lnTo>
                <a:lnTo>
                  <a:pt x="61" y="176"/>
                </a:lnTo>
                <a:lnTo>
                  <a:pt x="62" y="173"/>
                </a:lnTo>
                <a:lnTo>
                  <a:pt x="62" y="172"/>
                </a:lnTo>
                <a:lnTo>
                  <a:pt x="64" y="171"/>
                </a:lnTo>
                <a:lnTo>
                  <a:pt x="64" y="168"/>
                </a:lnTo>
                <a:lnTo>
                  <a:pt x="64" y="165"/>
                </a:lnTo>
                <a:lnTo>
                  <a:pt x="64" y="165"/>
                </a:lnTo>
                <a:lnTo>
                  <a:pt x="65" y="164"/>
                </a:lnTo>
                <a:lnTo>
                  <a:pt x="66" y="161"/>
                </a:lnTo>
                <a:lnTo>
                  <a:pt x="66" y="160"/>
                </a:lnTo>
                <a:lnTo>
                  <a:pt x="66" y="157"/>
                </a:lnTo>
                <a:lnTo>
                  <a:pt x="68" y="156"/>
                </a:lnTo>
                <a:lnTo>
                  <a:pt x="68" y="155"/>
                </a:lnTo>
                <a:lnTo>
                  <a:pt x="69" y="153"/>
                </a:lnTo>
                <a:lnTo>
                  <a:pt x="69" y="152"/>
                </a:lnTo>
                <a:lnTo>
                  <a:pt x="69" y="151"/>
                </a:lnTo>
                <a:lnTo>
                  <a:pt x="70" y="149"/>
                </a:lnTo>
                <a:lnTo>
                  <a:pt x="70" y="148"/>
                </a:lnTo>
                <a:lnTo>
                  <a:pt x="70" y="147"/>
                </a:lnTo>
                <a:lnTo>
                  <a:pt x="70" y="145"/>
                </a:lnTo>
                <a:lnTo>
                  <a:pt x="72" y="144"/>
                </a:lnTo>
                <a:lnTo>
                  <a:pt x="72" y="143"/>
                </a:lnTo>
                <a:lnTo>
                  <a:pt x="72" y="141"/>
                </a:lnTo>
                <a:lnTo>
                  <a:pt x="73" y="141"/>
                </a:lnTo>
                <a:lnTo>
                  <a:pt x="73" y="140"/>
                </a:lnTo>
                <a:lnTo>
                  <a:pt x="73" y="139"/>
                </a:lnTo>
                <a:lnTo>
                  <a:pt x="73" y="137"/>
                </a:lnTo>
                <a:lnTo>
                  <a:pt x="74" y="136"/>
                </a:lnTo>
                <a:lnTo>
                  <a:pt x="74" y="135"/>
                </a:lnTo>
                <a:lnTo>
                  <a:pt x="74" y="133"/>
                </a:lnTo>
                <a:lnTo>
                  <a:pt x="76" y="132"/>
                </a:lnTo>
                <a:lnTo>
                  <a:pt x="76" y="131"/>
                </a:lnTo>
                <a:lnTo>
                  <a:pt x="76" y="130"/>
                </a:lnTo>
                <a:lnTo>
                  <a:pt x="77" y="128"/>
                </a:lnTo>
                <a:lnTo>
                  <a:pt x="77" y="126"/>
                </a:lnTo>
                <a:lnTo>
                  <a:pt x="77" y="124"/>
                </a:lnTo>
                <a:lnTo>
                  <a:pt x="78" y="122"/>
                </a:lnTo>
                <a:lnTo>
                  <a:pt x="78" y="120"/>
                </a:lnTo>
                <a:lnTo>
                  <a:pt x="79" y="118"/>
                </a:lnTo>
                <a:lnTo>
                  <a:pt x="79" y="118"/>
                </a:lnTo>
                <a:lnTo>
                  <a:pt x="79" y="116"/>
                </a:lnTo>
                <a:lnTo>
                  <a:pt x="81" y="114"/>
                </a:lnTo>
                <a:lnTo>
                  <a:pt x="81" y="112"/>
                </a:lnTo>
                <a:lnTo>
                  <a:pt x="82" y="110"/>
                </a:lnTo>
                <a:lnTo>
                  <a:pt x="82" y="108"/>
                </a:lnTo>
                <a:lnTo>
                  <a:pt x="82" y="107"/>
                </a:lnTo>
                <a:lnTo>
                  <a:pt x="83" y="106"/>
                </a:lnTo>
                <a:lnTo>
                  <a:pt x="83" y="104"/>
                </a:lnTo>
                <a:lnTo>
                  <a:pt x="83" y="103"/>
                </a:lnTo>
                <a:lnTo>
                  <a:pt x="85" y="102"/>
                </a:lnTo>
                <a:lnTo>
                  <a:pt x="85" y="100"/>
                </a:lnTo>
                <a:lnTo>
                  <a:pt x="85" y="99"/>
                </a:lnTo>
                <a:lnTo>
                  <a:pt x="85" y="98"/>
                </a:lnTo>
                <a:lnTo>
                  <a:pt x="86" y="96"/>
                </a:lnTo>
                <a:lnTo>
                  <a:pt x="86" y="95"/>
                </a:lnTo>
                <a:lnTo>
                  <a:pt x="86" y="95"/>
                </a:lnTo>
                <a:lnTo>
                  <a:pt x="86" y="94"/>
                </a:lnTo>
                <a:lnTo>
                  <a:pt x="86" y="92"/>
                </a:lnTo>
                <a:lnTo>
                  <a:pt x="86" y="91"/>
                </a:lnTo>
                <a:lnTo>
                  <a:pt x="86" y="90"/>
                </a:lnTo>
                <a:lnTo>
                  <a:pt x="87" y="90"/>
                </a:lnTo>
                <a:lnTo>
                  <a:pt x="87" y="88"/>
                </a:lnTo>
                <a:lnTo>
                  <a:pt x="87" y="87"/>
                </a:lnTo>
                <a:lnTo>
                  <a:pt x="87" y="86"/>
                </a:lnTo>
                <a:lnTo>
                  <a:pt x="87" y="84"/>
                </a:lnTo>
                <a:lnTo>
                  <a:pt x="87" y="83"/>
                </a:lnTo>
                <a:lnTo>
                  <a:pt x="87" y="82"/>
                </a:lnTo>
                <a:lnTo>
                  <a:pt x="87" y="81"/>
                </a:lnTo>
                <a:lnTo>
                  <a:pt x="87" y="78"/>
                </a:lnTo>
                <a:lnTo>
                  <a:pt x="87" y="77"/>
                </a:lnTo>
                <a:lnTo>
                  <a:pt x="89" y="75"/>
                </a:lnTo>
                <a:lnTo>
                  <a:pt x="89" y="73"/>
                </a:lnTo>
                <a:lnTo>
                  <a:pt x="89" y="73"/>
                </a:lnTo>
                <a:lnTo>
                  <a:pt x="89" y="71"/>
                </a:lnTo>
                <a:lnTo>
                  <a:pt x="89" y="70"/>
                </a:lnTo>
                <a:lnTo>
                  <a:pt x="89" y="67"/>
                </a:lnTo>
                <a:lnTo>
                  <a:pt x="89" y="66"/>
                </a:lnTo>
                <a:lnTo>
                  <a:pt x="89" y="65"/>
                </a:lnTo>
                <a:lnTo>
                  <a:pt x="89" y="63"/>
                </a:lnTo>
                <a:lnTo>
                  <a:pt x="89" y="62"/>
                </a:lnTo>
                <a:lnTo>
                  <a:pt x="89" y="61"/>
                </a:lnTo>
                <a:lnTo>
                  <a:pt x="89" y="59"/>
                </a:lnTo>
                <a:lnTo>
                  <a:pt x="90" y="59"/>
                </a:lnTo>
                <a:lnTo>
                  <a:pt x="90" y="58"/>
                </a:lnTo>
                <a:lnTo>
                  <a:pt x="90" y="57"/>
                </a:lnTo>
                <a:lnTo>
                  <a:pt x="90" y="55"/>
                </a:lnTo>
                <a:lnTo>
                  <a:pt x="90" y="55"/>
                </a:lnTo>
                <a:lnTo>
                  <a:pt x="90" y="54"/>
                </a:lnTo>
                <a:lnTo>
                  <a:pt x="90" y="54"/>
                </a:lnTo>
                <a:lnTo>
                  <a:pt x="90" y="53"/>
                </a:lnTo>
                <a:lnTo>
                  <a:pt x="90" y="51"/>
                </a:lnTo>
                <a:lnTo>
                  <a:pt x="90" y="51"/>
                </a:lnTo>
                <a:lnTo>
                  <a:pt x="90" y="50"/>
                </a:lnTo>
                <a:lnTo>
                  <a:pt x="90" y="50"/>
                </a:lnTo>
                <a:lnTo>
                  <a:pt x="91" y="49"/>
                </a:lnTo>
                <a:lnTo>
                  <a:pt x="91" y="49"/>
                </a:lnTo>
                <a:lnTo>
                  <a:pt x="91" y="47"/>
                </a:lnTo>
                <a:lnTo>
                  <a:pt x="91" y="47"/>
                </a:lnTo>
                <a:lnTo>
                  <a:pt x="91" y="46"/>
                </a:lnTo>
                <a:lnTo>
                  <a:pt x="91" y="45"/>
                </a:lnTo>
                <a:lnTo>
                  <a:pt x="91" y="45"/>
                </a:lnTo>
                <a:lnTo>
                  <a:pt x="91" y="43"/>
                </a:lnTo>
                <a:lnTo>
                  <a:pt x="93" y="42"/>
                </a:lnTo>
                <a:lnTo>
                  <a:pt x="93" y="41"/>
                </a:lnTo>
                <a:lnTo>
                  <a:pt x="93" y="39"/>
                </a:lnTo>
                <a:lnTo>
                  <a:pt x="93" y="39"/>
                </a:lnTo>
                <a:lnTo>
                  <a:pt x="93" y="39"/>
                </a:lnTo>
                <a:lnTo>
                  <a:pt x="93" y="38"/>
                </a:lnTo>
                <a:lnTo>
                  <a:pt x="93" y="37"/>
                </a:lnTo>
                <a:lnTo>
                  <a:pt x="93" y="35"/>
                </a:lnTo>
                <a:lnTo>
                  <a:pt x="94" y="35"/>
                </a:lnTo>
                <a:lnTo>
                  <a:pt x="94" y="34"/>
                </a:lnTo>
                <a:lnTo>
                  <a:pt x="94" y="33"/>
                </a:lnTo>
                <a:lnTo>
                  <a:pt x="94" y="33"/>
                </a:lnTo>
                <a:lnTo>
                  <a:pt x="94" y="31"/>
                </a:lnTo>
                <a:lnTo>
                  <a:pt x="94" y="31"/>
                </a:lnTo>
                <a:lnTo>
                  <a:pt x="94" y="30"/>
                </a:lnTo>
                <a:lnTo>
                  <a:pt x="94" y="29"/>
                </a:lnTo>
                <a:lnTo>
                  <a:pt x="94" y="29"/>
                </a:lnTo>
                <a:lnTo>
                  <a:pt x="94" y="28"/>
                </a:lnTo>
                <a:lnTo>
                  <a:pt x="94" y="26"/>
                </a:lnTo>
                <a:lnTo>
                  <a:pt x="94" y="26"/>
                </a:lnTo>
                <a:lnTo>
                  <a:pt x="94" y="25"/>
                </a:lnTo>
                <a:lnTo>
                  <a:pt x="94" y="24"/>
                </a:lnTo>
                <a:lnTo>
                  <a:pt x="94" y="22"/>
                </a:lnTo>
                <a:lnTo>
                  <a:pt x="94" y="21"/>
                </a:lnTo>
                <a:lnTo>
                  <a:pt x="94" y="21"/>
                </a:lnTo>
                <a:lnTo>
                  <a:pt x="94" y="20"/>
                </a:lnTo>
                <a:lnTo>
                  <a:pt x="94" y="17"/>
                </a:lnTo>
                <a:lnTo>
                  <a:pt x="94" y="16"/>
                </a:lnTo>
                <a:lnTo>
                  <a:pt x="94" y="14"/>
                </a:lnTo>
                <a:lnTo>
                  <a:pt x="94" y="13"/>
                </a:lnTo>
                <a:lnTo>
                  <a:pt x="94" y="10"/>
                </a:lnTo>
                <a:lnTo>
                  <a:pt x="94" y="9"/>
                </a:lnTo>
                <a:lnTo>
                  <a:pt x="94" y="6"/>
                </a:lnTo>
                <a:lnTo>
                  <a:pt x="94" y="5"/>
                </a:lnTo>
                <a:lnTo>
                  <a:pt x="94" y="2"/>
                </a:lnTo>
                <a:lnTo>
                  <a:pt x="93" y="0"/>
                </a:lnTo>
              </a:path>
            </a:pathLst>
          </a:custGeom>
          <a:noFill/>
          <a:ln w="20701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32" name="Freeform 10"/>
          <p:cNvSpPr>
            <a:spLocks/>
          </p:cNvSpPr>
          <p:nvPr/>
        </p:nvSpPr>
        <p:spPr bwMode="auto">
          <a:xfrm>
            <a:off x="3544888" y="2847975"/>
            <a:ext cx="168275" cy="1588"/>
          </a:xfrm>
          <a:custGeom>
            <a:avLst/>
            <a:gdLst/>
            <a:ahLst/>
            <a:cxnLst>
              <a:cxn ang="0">
                <a:pos x="212" y="0"/>
              </a:cxn>
              <a:cxn ang="0">
                <a:pos x="0" y="0"/>
              </a:cxn>
              <a:cxn ang="0">
                <a:pos x="212" y="0"/>
              </a:cxn>
            </a:cxnLst>
            <a:rect l="0" t="0" r="r" b="b"/>
            <a:pathLst>
              <a:path w="212">
                <a:moveTo>
                  <a:pt x="212" y="0"/>
                </a:moveTo>
                <a:lnTo>
                  <a:pt x="0" y="0"/>
                </a:lnTo>
                <a:lnTo>
                  <a:pt x="212" y="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 flipH="1">
            <a:off x="3544888" y="2847975"/>
            <a:ext cx="1682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34" name="Freeform 12"/>
          <p:cNvSpPr>
            <a:spLocks/>
          </p:cNvSpPr>
          <p:nvPr/>
        </p:nvSpPr>
        <p:spPr bwMode="auto">
          <a:xfrm>
            <a:off x="2662238" y="3016250"/>
            <a:ext cx="295275" cy="1588"/>
          </a:xfrm>
          <a:custGeom>
            <a:avLst/>
            <a:gdLst/>
            <a:ahLst/>
            <a:cxnLst>
              <a:cxn ang="0">
                <a:pos x="371" y="0"/>
              </a:cxn>
              <a:cxn ang="0">
                <a:pos x="0" y="0"/>
              </a:cxn>
              <a:cxn ang="0">
                <a:pos x="371" y="0"/>
              </a:cxn>
            </a:cxnLst>
            <a:rect l="0" t="0" r="r" b="b"/>
            <a:pathLst>
              <a:path w="371">
                <a:moveTo>
                  <a:pt x="371" y="0"/>
                </a:moveTo>
                <a:lnTo>
                  <a:pt x="0" y="0"/>
                </a:lnTo>
                <a:lnTo>
                  <a:pt x="37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35" name="Line 13"/>
          <p:cNvSpPr>
            <a:spLocks noChangeShapeType="1"/>
          </p:cNvSpPr>
          <p:nvPr/>
        </p:nvSpPr>
        <p:spPr bwMode="auto">
          <a:xfrm flipH="1">
            <a:off x="2662238" y="3016250"/>
            <a:ext cx="2952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36" name="Freeform 14"/>
          <p:cNvSpPr>
            <a:spLocks/>
          </p:cNvSpPr>
          <p:nvPr/>
        </p:nvSpPr>
        <p:spPr bwMode="auto">
          <a:xfrm>
            <a:off x="2662238" y="2701925"/>
            <a:ext cx="295275" cy="1588"/>
          </a:xfrm>
          <a:custGeom>
            <a:avLst/>
            <a:gdLst/>
            <a:ahLst/>
            <a:cxnLst>
              <a:cxn ang="0">
                <a:pos x="371" y="0"/>
              </a:cxn>
              <a:cxn ang="0">
                <a:pos x="0" y="0"/>
              </a:cxn>
              <a:cxn ang="0">
                <a:pos x="371" y="0"/>
              </a:cxn>
            </a:cxnLst>
            <a:rect l="0" t="0" r="r" b="b"/>
            <a:pathLst>
              <a:path w="371">
                <a:moveTo>
                  <a:pt x="371" y="0"/>
                </a:moveTo>
                <a:lnTo>
                  <a:pt x="0" y="0"/>
                </a:lnTo>
                <a:lnTo>
                  <a:pt x="37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37" name="Line 15"/>
          <p:cNvSpPr>
            <a:spLocks noChangeShapeType="1"/>
          </p:cNvSpPr>
          <p:nvPr/>
        </p:nvSpPr>
        <p:spPr bwMode="auto">
          <a:xfrm flipH="1">
            <a:off x="2662238" y="2701925"/>
            <a:ext cx="29527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38" name="Line 16"/>
          <p:cNvSpPr>
            <a:spLocks noChangeShapeType="1"/>
          </p:cNvSpPr>
          <p:nvPr/>
        </p:nvSpPr>
        <p:spPr bwMode="auto">
          <a:xfrm flipH="1">
            <a:off x="5160963" y="5767388"/>
            <a:ext cx="29527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39" name="Line 17"/>
          <p:cNvSpPr>
            <a:spLocks noChangeShapeType="1"/>
          </p:cNvSpPr>
          <p:nvPr/>
        </p:nvSpPr>
        <p:spPr bwMode="auto">
          <a:xfrm>
            <a:off x="4259263" y="5767388"/>
            <a:ext cx="312737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40" name="Freeform 18"/>
          <p:cNvSpPr>
            <a:spLocks/>
          </p:cNvSpPr>
          <p:nvPr/>
        </p:nvSpPr>
        <p:spPr bwMode="auto">
          <a:xfrm>
            <a:off x="4572000" y="5557838"/>
            <a:ext cx="442913" cy="441325"/>
          </a:xfrm>
          <a:custGeom>
            <a:avLst/>
            <a:gdLst/>
            <a:ahLst/>
            <a:cxnLst>
              <a:cxn ang="0">
                <a:pos x="556" y="265"/>
              </a:cxn>
              <a:cxn ang="0">
                <a:pos x="0" y="556"/>
              </a:cxn>
              <a:cxn ang="0">
                <a:pos x="0" y="0"/>
              </a:cxn>
              <a:cxn ang="0">
                <a:pos x="556" y="265"/>
              </a:cxn>
            </a:cxnLst>
            <a:rect l="0" t="0" r="r" b="b"/>
            <a:pathLst>
              <a:path w="556" h="556">
                <a:moveTo>
                  <a:pt x="556" y="265"/>
                </a:moveTo>
                <a:lnTo>
                  <a:pt x="0" y="556"/>
                </a:lnTo>
                <a:lnTo>
                  <a:pt x="0" y="0"/>
                </a:lnTo>
                <a:lnTo>
                  <a:pt x="556" y="265"/>
                </a:lnTo>
                <a:close/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41" name="Freeform 19"/>
          <p:cNvSpPr>
            <a:spLocks/>
          </p:cNvSpPr>
          <p:nvPr/>
        </p:nvSpPr>
        <p:spPr bwMode="auto">
          <a:xfrm>
            <a:off x="5033963" y="5708650"/>
            <a:ext cx="117475" cy="119063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57" y="2"/>
              </a:cxn>
              <a:cxn ang="0">
                <a:pos x="46" y="6"/>
              </a:cxn>
              <a:cxn ang="0">
                <a:pos x="35" y="11"/>
              </a:cxn>
              <a:cxn ang="0">
                <a:pos x="27" y="16"/>
              </a:cxn>
              <a:cxn ang="0">
                <a:pos x="19" y="24"/>
              </a:cxn>
              <a:cxn ang="0">
                <a:pos x="13" y="32"/>
              </a:cxn>
              <a:cxn ang="0">
                <a:pos x="8" y="43"/>
              </a:cxn>
              <a:cxn ang="0">
                <a:pos x="4" y="52"/>
              </a:cxn>
              <a:cxn ang="0">
                <a:pos x="1" y="64"/>
              </a:cxn>
              <a:cxn ang="0">
                <a:pos x="0" y="75"/>
              </a:cxn>
              <a:cxn ang="0">
                <a:pos x="0" y="82"/>
              </a:cxn>
              <a:cxn ang="0">
                <a:pos x="2" y="93"/>
              </a:cxn>
              <a:cxn ang="0">
                <a:pos x="6" y="104"/>
              </a:cxn>
              <a:cxn ang="0">
                <a:pos x="10" y="113"/>
              </a:cxn>
              <a:cxn ang="0">
                <a:pos x="17" y="122"/>
              </a:cxn>
              <a:cxn ang="0">
                <a:pos x="25" y="130"/>
              </a:cxn>
              <a:cxn ang="0">
                <a:pos x="33" y="137"/>
              </a:cxn>
              <a:cxn ang="0">
                <a:pos x="42" y="142"/>
              </a:cxn>
              <a:cxn ang="0">
                <a:pos x="53" y="146"/>
              </a:cxn>
              <a:cxn ang="0">
                <a:pos x="63" y="149"/>
              </a:cxn>
              <a:cxn ang="0">
                <a:pos x="75" y="150"/>
              </a:cxn>
              <a:cxn ang="0">
                <a:pos x="83" y="149"/>
              </a:cxn>
              <a:cxn ang="0">
                <a:pos x="94" y="147"/>
              </a:cxn>
              <a:cxn ang="0">
                <a:pos x="104" y="143"/>
              </a:cxn>
              <a:cxn ang="0">
                <a:pos x="114" y="139"/>
              </a:cxn>
              <a:cxn ang="0">
                <a:pos x="123" y="133"/>
              </a:cxn>
              <a:cxn ang="0">
                <a:pos x="131" y="125"/>
              </a:cxn>
              <a:cxn ang="0">
                <a:pos x="137" y="117"/>
              </a:cxn>
              <a:cxn ang="0">
                <a:pos x="143" y="108"/>
              </a:cxn>
              <a:cxn ang="0">
                <a:pos x="147" y="97"/>
              </a:cxn>
              <a:cxn ang="0">
                <a:pos x="149" y="86"/>
              </a:cxn>
              <a:cxn ang="0">
                <a:pos x="149" y="75"/>
              </a:cxn>
              <a:cxn ang="0">
                <a:pos x="149" y="67"/>
              </a:cxn>
              <a:cxn ang="0">
                <a:pos x="148" y="56"/>
              </a:cxn>
              <a:cxn ang="0">
                <a:pos x="144" y="45"/>
              </a:cxn>
              <a:cxn ang="0">
                <a:pos x="139" y="36"/>
              </a:cxn>
              <a:cxn ang="0">
                <a:pos x="132" y="27"/>
              </a:cxn>
              <a:cxn ang="0">
                <a:pos x="125" y="19"/>
              </a:cxn>
              <a:cxn ang="0">
                <a:pos x="116" y="12"/>
              </a:cxn>
              <a:cxn ang="0">
                <a:pos x="107" y="7"/>
              </a:cxn>
              <a:cxn ang="0">
                <a:pos x="98" y="3"/>
              </a:cxn>
              <a:cxn ang="0">
                <a:pos x="86" y="0"/>
              </a:cxn>
              <a:cxn ang="0">
                <a:pos x="75" y="0"/>
              </a:cxn>
            </a:cxnLst>
            <a:rect l="0" t="0" r="r" b="b"/>
            <a:pathLst>
              <a:path w="149" h="150">
                <a:moveTo>
                  <a:pt x="75" y="0"/>
                </a:moveTo>
                <a:lnTo>
                  <a:pt x="71" y="0"/>
                </a:lnTo>
                <a:lnTo>
                  <a:pt x="67" y="0"/>
                </a:lnTo>
                <a:lnTo>
                  <a:pt x="63" y="0"/>
                </a:lnTo>
                <a:lnTo>
                  <a:pt x="59" y="2"/>
                </a:lnTo>
                <a:lnTo>
                  <a:pt x="57" y="2"/>
                </a:lnTo>
                <a:lnTo>
                  <a:pt x="53" y="3"/>
                </a:lnTo>
                <a:lnTo>
                  <a:pt x="49" y="4"/>
                </a:lnTo>
                <a:lnTo>
                  <a:pt x="46" y="6"/>
                </a:lnTo>
                <a:lnTo>
                  <a:pt x="42" y="7"/>
                </a:lnTo>
                <a:lnTo>
                  <a:pt x="39" y="8"/>
                </a:lnTo>
                <a:lnTo>
                  <a:pt x="35" y="11"/>
                </a:lnTo>
                <a:lnTo>
                  <a:pt x="33" y="12"/>
                </a:lnTo>
                <a:lnTo>
                  <a:pt x="30" y="15"/>
                </a:lnTo>
                <a:lnTo>
                  <a:pt x="27" y="16"/>
                </a:lnTo>
                <a:lnTo>
                  <a:pt x="25" y="19"/>
                </a:lnTo>
                <a:lnTo>
                  <a:pt x="22" y="22"/>
                </a:lnTo>
                <a:lnTo>
                  <a:pt x="19" y="24"/>
                </a:lnTo>
                <a:lnTo>
                  <a:pt x="17" y="27"/>
                </a:lnTo>
                <a:lnTo>
                  <a:pt x="14" y="29"/>
                </a:lnTo>
                <a:lnTo>
                  <a:pt x="13" y="32"/>
                </a:lnTo>
                <a:lnTo>
                  <a:pt x="10" y="36"/>
                </a:lnTo>
                <a:lnTo>
                  <a:pt x="9" y="39"/>
                </a:lnTo>
                <a:lnTo>
                  <a:pt x="8" y="43"/>
                </a:lnTo>
                <a:lnTo>
                  <a:pt x="6" y="45"/>
                </a:lnTo>
                <a:lnTo>
                  <a:pt x="5" y="49"/>
                </a:lnTo>
                <a:lnTo>
                  <a:pt x="4" y="52"/>
                </a:lnTo>
                <a:lnTo>
                  <a:pt x="2" y="56"/>
                </a:lnTo>
                <a:lnTo>
                  <a:pt x="1" y="60"/>
                </a:lnTo>
                <a:lnTo>
                  <a:pt x="1" y="64"/>
                </a:lnTo>
                <a:lnTo>
                  <a:pt x="0" y="67"/>
                </a:lnTo>
                <a:lnTo>
                  <a:pt x="0" y="71"/>
                </a:lnTo>
                <a:lnTo>
                  <a:pt x="0" y="75"/>
                </a:lnTo>
                <a:lnTo>
                  <a:pt x="0" y="75"/>
                </a:lnTo>
                <a:lnTo>
                  <a:pt x="0" y="78"/>
                </a:lnTo>
                <a:lnTo>
                  <a:pt x="0" y="82"/>
                </a:lnTo>
                <a:lnTo>
                  <a:pt x="1" y="86"/>
                </a:lnTo>
                <a:lnTo>
                  <a:pt x="1" y="90"/>
                </a:lnTo>
                <a:lnTo>
                  <a:pt x="2" y="93"/>
                </a:lnTo>
                <a:lnTo>
                  <a:pt x="4" y="97"/>
                </a:lnTo>
                <a:lnTo>
                  <a:pt x="5" y="101"/>
                </a:lnTo>
                <a:lnTo>
                  <a:pt x="6" y="104"/>
                </a:lnTo>
                <a:lnTo>
                  <a:pt x="8" y="108"/>
                </a:lnTo>
                <a:lnTo>
                  <a:pt x="9" y="110"/>
                </a:lnTo>
                <a:lnTo>
                  <a:pt x="10" y="113"/>
                </a:lnTo>
                <a:lnTo>
                  <a:pt x="13" y="117"/>
                </a:lnTo>
                <a:lnTo>
                  <a:pt x="14" y="120"/>
                </a:lnTo>
                <a:lnTo>
                  <a:pt x="17" y="122"/>
                </a:lnTo>
                <a:lnTo>
                  <a:pt x="19" y="125"/>
                </a:lnTo>
                <a:lnTo>
                  <a:pt x="22" y="127"/>
                </a:lnTo>
                <a:lnTo>
                  <a:pt x="25" y="130"/>
                </a:lnTo>
                <a:lnTo>
                  <a:pt x="27" y="133"/>
                </a:lnTo>
                <a:lnTo>
                  <a:pt x="30" y="134"/>
                </a:lnTo>
                <a:lnTo>
                  <a:pt x="33" y="137"/>
                </a:lnTo>
                <a:lnTo>
                  <a:pt x="35" y="139"/>
                </a:lnTo>
                <a:lnTo>
                  <a:pt x="39" y="141"/>
                </a:lnTo>
                <a:lnTo>
                  <a:pt x="42" y="142"/>
                </a:lnTo>
                <a:lnTo>
                  <a:pt x="46" y="143"/>
                </a:lnTo>
                <a:lnTo>
                  <a:pt x="49" y="145"/>
                </a:lnTo>
                <a:lnTo>
                  <a:pt x="53" y="146"/>
                </a:lnTo>
                <a:lnTo>
                  <a:pt x="57" y="147"/>
                </a:lnTo>
                <a:lnTo>
                  <a:pt x="59" y="149"/>
                </a:lnTo>
                <a:lnTo>
                  <a:pt x="63" y="149"/>
                </a:lnTo>
                <a:lnTo>
                  <a:pt x="67" y="149"/>
                </a:lnTo>
                <a:lnTo>
                  <a:pt x="71" y="150"/>
                </a:lnTo>
                <a:lnTo>
                  <a:pt x="75" y="150"/>
                </a:lnTo>
                <a:lnTo>
                  <a:pt x="75" y="150"/>
                </a:lnTo>
                <a:lnTo>
                  <a:pt x="79" y="150"/>
                </a:lnTo>
                <a:lnTo>
                  <a:pt x="83" y="149"/>
                </a:lnTo>
                <a:lnTo>
                  <a:pt x="86" y="149"/>
                </a:lnTo>
                <a:lnTo>
                  <a:pt x="90" y="149"/>
                </a:lnTo>
                <a:lnTo>
                  <a:pt x="94" y="147"/>
                </a:lnTo>
                <a:lnTo>
                  <a:pt x="98" y="146"/>
                </a:lnTo>
                <a:lnTo>
                  <a:pt x="100" y="145"/>
                </a:lnTo>
                <a:lnTo>
                  <a:pt x="104" y="143"/>
                </a:lnTo>
                <a:lnTo>
                  <a:pt x="107" y="142"/>
                </a:lnTo>
                <a:lnTo>
                  <a:pt x="111" y="141"/>
                </a:lnTo>
                <a:lnTo>
                  <a:pt x="114" y="139"/>
                </a:lnTo>
                <a:lnTo>
                  <a:pt x="116" y="137"/>
                </a:lnTo>
                <a:lnTo>
                  <a:pt x="120" y="134"/>
                </a:lnTo>
                <a:lnTo>
                  <a:pt x="123" y="133"/>
                </a:lnTo>
                <a:lnTo>
                  <a:pt x="125" y="130"/>
                </a:lnTo>
                <a:lnTo>
                  <a:pt x="128" y="127"/>
                </a:lnTo>
                <a:lnTo>
                  <a:pt x="131" y="125"/>
                </a:lnTo>
                <a:lnTo>
                  <a:pt x="132" y="122"/>
                </a:lnTo>
                <a:lnTo>
                  <a:pt x="135" y="120"/>
                </a:lnTo>
                <a:lnTo>
                  <a:pt x="137" y="117"/>
                </a:lnTo>
                <a:lnTo>
                  <a:pt x="139" y="113"/>
                </a:lnTo>
                <a:lnTo>
                  <a:pt x="141" y="110"/>
                </a:lnTo>
                <a:lnTo>
                  <a:pt x="143" y="108"/>
                </a:lnTo>
                <a:lnTo>
                  <a:pt x="144" y="104"/>
                </a:lnTo>
                <a:lnTo>
                  <a:pt x="145" y="101"/>
                </a:lnTo>
                <a:lnTo>
                  <a:pt x="147" y="97"/>
                </a:lnTo>
                <a:lnTo>
                  <a:pt x="148" y="93"/>
                </a:lnTo>
                <a:lnTo>
                  <a:pt x="148" y="90"/>
                </a:lnTo>
                <a:lnTo>
                  <a:pt x="149" y="86"/>
                </a:lnTo>
                <a:lnTo>
                  <a:pt x="149" y="82"/>
                </a:lnTo>
                <a:lnTo>
                  <a:pt x="149" y="78"/>
                </a:lnTo>
                <a:lnTo>
                  <a:pt x="149" y="75"/>
                </a:lnTo>
                <a:lnTo>
                  <a:pt x="149" y="75"/>
                </a:lnTo>
                <a:lnTo>
                  <a:pt x="149" y="71"/>
                </a:lnTo>
                <a:lnTo>
                  <a:pt x="149" y="67"/>
                </a:lnTo>
                <a:lnTo>
                  <a:pt x="149" y="64"/>
                </a:lnTo>
                <a:lnTo>
                  <a:pt x="148" y="60"/>
                </a:lnTo>
                <a:lnTo>
                  <a:pt x="148" y="56"/>
                </a:lnTo>
                <a:lnTo>
                  <a:pt x="147" y="52"/>
                </a:lnTo>
                <a:lnTo>
                  <a:pt x="145" y="49"/>
                </a:lnTo>
                <a:lnTo>
                  <a:pt x="144" y="45"/>
                </a:lnTo>
                <a:lnTo>
                  <a:pt x="143" y="43"/>
                </a:lnTo>
                <a:lnTo>
                  <a:pt x="141" y="39"/>
                </a:lnTo>
                <a:lnTo>
                  <a:pt x="139" y="36"/>
                </a:lnTo>
                <a:lnTo>
                  <a:pt x="137" y="32"/>
                </a:lnTo>
                <a:lnTo>
                  <a:pt x="135" y="29"/>
                </a:lnTo>
                <a:lnTo>
                  <a:pt x="132" y="27"/>
                </a:lnTo>
                <a:lnTo>
                  <a:pt x="131" y="24"/>
                </a:lnTo>
                <a:lnTo>
                  <a:pt x="128" y="22"/>
                </a:lnTo>
                <a:lnTo>
                  <a:pt x="125" y="19"/>
                </a:lnTo>
                <a:lnTo>
                  <a:pt x="123" y="16"/>
                </a:lnTo>
                <a:lnTo>
                  <a:pt x="120" y="15"/>
                </a:lnTo>
                <a:lnTo>
                  <a:pt x="116" y="12"/>
                </a:lnTo>
                <a:lnTo>
                  <a:pt x="114" y="11"/>
                </a:lnTo>
                <a:lnTo>
                  <a:pt x="111" y="8"/>
                </a:lnTo>
                <a:lnTo>
                  <a:pt x="107" y="7"/>
                </a:lnTo>
                <a:lnTo>
                  <a:pt x="104" y="6"/>
                </a:lnTo>
                <a:lnTo>
                  <a:pt x="100" y="4"/>
                </a:lnTo>
                <a:lnTo>
                  <a:pt x="98" y="3"/>
                </a:lnTo>
                <a:lnTo>
                  <a:pt x="94" y="2"/>
                </a:lnTo>
                <a:lnTo>
                  <a:pt x="90" y="2"/>
                </a:lnTo>
                <a:lnTo>
                  <a:pt x="86" y="0"/>
                </a:lnTo>
                <a:lnTo>
                  <a:pt x="83" y="0"/>
                </a:lnTo>
                <a:lnTo>
                  <a:pt x="79" y="0"/>
                </a:lnTo>
                <a:lnTo>
                  <a:pt x="7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42" name="Line 20"/>
          <p:cNvSpPr>
            <a:spLocks noChangeShapeType="1"/>
          </p:cNvSpPr>
          <p:nvPr/>
        </p:nvSpPr>
        <p:spPr bwMode="auto">
          <a:xfrm>
            <a:off x="5524500" y="3944938"/>
            <a:ext cx="2936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43" name="Line 21"/>
          <p:cNvSpPr>
            <a:spLocks noChangeShapeType="1"/>
          </p:cNvSpPr>
          <p:nvPr/>
        </p:nvSpPr>
        <p:spPr bwMode="auto">
          <a:xfrm>
            <a:off x="5524500" y="4217988"/>
            <a:ext cx="2936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44" name="Line 22"/>
          <p:cNvSpPr>
            <a:spLocks noChangeShapeType="1"/>
          </p:cNvSpPr>
          <p:nvPr/>
        </p:nvSpPr>
        <p:spPr bwMode="auto">
          <a:xfrm flipH="1">
            <a:off x="6407150" y="4575175"/>
            <a:ext cx="1698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45" name="Freeform 23"/>
          <p:cNvSpPr>
            <a:spLocks/>
          </p:cNvSpPr>
          <p:nvPr/>
        </p:nvSpPr>
        <p:spPr bwMode="auto">
          <a:xfrm>
            <a:off x="5799138" y="4324350"/>
            <a:ext cx="627062" cy="249238"/>
          </a:xfrm>
          <a:custGeom>
            <a:avLst/>
            <a:gdLst/>
            <a:ahLst/>
            <a:cxnLst>
              <a:cxn ang="0">
                <a:pos x="153" y="0"/>
              </a:cxn>
              <a:cxn ang="0">
                <a:pos x="265" y="2"/>
              </a:cxn>
              <a:cxn ang="0">
                <a:pos x="320" y="2"/>
              </a:cxn>
              <a:cxn ang="0">
                <a:pos x="346" y="2"/>
              </a:cxn>
              <a:cxn ang="0">
                <a:pos x="359" y="3"/>
              </a:cxn>
              <a:cxn ang="0">
                <a:pos x="371" y="3"/>
              </a:cxn>
              <a:cxn ang="0">
                <a:pos x="380" y="4"/>
              </a:cxn>
              <a:cxn ang="0">
                <a:pos x="388" y="6"/>
              </a:cxn>
              <a:cxn ang="0">
                <a:pos x="397" y="7"/>
              </a:cxn>
              <a:cxn ang="0">
                <a:pos x="409" y="8"/>
              </a:cxn>
              <a:cxn ang="0">
                <a:pos x="420" y="10"/>
              </a:cxn>
              <a:cxn ang="0">
                <a:pos x="429" y="12"/>
              </a:cxn>
              <a:cxn ang="0">
                <a:pos x="438" y="14"/>
              </a:cxn>
              <a:cxn ang="0">
                <a:pos x="451" y="19"/>
              </a:cxn>
              <a:cxn ang="0">
                <a:pos x="465" y="23"/>
              </a:cxn>
              <a:cxn ang="0">
                <a:pos x="475" y="26"/>
              </a:cxn>
              <a:cxn ang="0">
                <a:pos x="483" y="30"/>
              </a:cxn>
              <a:cxn ang="0">
                <a:pos x="493" y="34"/>
              </a:cxn>
              <a:cxn ang="0">
                <a:pos x="503" y="39"/>
              </a:cxn>
              <a:cxn ang="0">
                <a:pos x="515" y="45"/>
              </a:cxn>
              <a:cxn ang="0">
                <a:pos x="524" y="49"/>
              </a:cxn>
              <a:cxn ang="0">
                <a:pos x="531" y="53"/>
              </a:cxn>
              <a:cxn ang="0">
                <a:pos x="540" y="59"/>
              </a:cxn>
              <a:cxn ang="0">
                <a:pos x="551" y="64"/>
              </a:cxn>
              <a:cxn ang="0">
                <a:pos x="560" y="69"/>
              </a:cxn>
              <a:cxn ang="0">
                <a:pos x="567" y="73"/>
              </a:cxn>
              <a:cxn ang="0">
                <a:pos x="573" y="77"/>
              </a:cxn>
              <a:cxn ang="0">
                <a:pos x="581" y="83"/>
              </a:cxn>
              <a:cxn ang="0">
                <a:pos x="589" y="88"/>
              </a:cxn>
              <a:cxn ang="0">
                <a:pos x="596" y="93"/>
              </a:cxn>
              <a:cxn ang="0">
                <a:pos x="601" y="96"/>
              </a:cxn>
              <a:cxn ang="0">
                <a:pos x="606" y="100"/>
              </a:cxn>
              <a:cxn ang="0">
                <a:pos x="612" y="104"/>
              </a:cxn>
              <a:cxn ang="0">
                <a:pos x="618" y="109"/>
              </a:cxn>
              <a:cxn ang="0">
                <a:pos x="622" y="112"/>
              </a:cxn>
              <a:cxn ang="0">
                <a:pos x="626" y="116"/>
              </a:cxn>
              <a:cxn ang="0">
                <a:pos x="632" y="118"/>
              </a:cxn>
              <a:cxn ang="0">
                <a:pos x="638" y="124"/>
              </a:cxn>
              <a:cxn ang="0">
                <a:pos x="645" y="128"/>
              </a:cxn>
              <a:cxn ang="0">
                <a:pos x="650" y="132"/>
              </a:cxn>
              <a:cxn ang="0">
                <a:pos x="654" y="137"/>
              </a:cxn>
              <a:cxn ang="0">
                <a:pos x="661" y="143"/>
              </a:cxn>
              <a:cxn ang="0">
                <a:pos x="669" y="150"/>
              </a:cxn>
              <a:cxn ang="0">
                <a:pos x="674" y="157"/>
              </a:cxn>
              <a:cxn ang="0">
                <a:pos x="679" y="163"/>
              </a:cxn>
              <a:cxn ang="0">
                <a:pos x="686" y="170"/>
              </a:cxn>
              <a:cxn ang="0">
                <a:pos x="694" y="179"/>
              </a:cxn>
              <a:cxn ang="0">
                <a:pos x="702" y="190"/>
              </a:cxn>
              <a:cxn ang="0">
                <a:pos x="708" y="198"/>
              </a:cxn>
              <a:cxn ang="0">
                <a:pos x="714" y="204"/>
              </a:cxn>
              <a:cxn ang="0">
                <a:pos x="720" y="214"/>
              </a:cxn>
              <a:cxn ang="0">
                <a:pos x="728" y="224"/>
              </a:cxn>
              <a:cxn ang="0">
                <a:pos x="738" y="238"/>
              </a:cxn>
              <a:cxn ang="0">
                <a:pos x="743" y="245"/>
              </a:cxn>
              <a:cxn ang="0">
                <a:pos x="750" y="253"/>
              </a:cxn>
              <a:cxn ang="0">
                <a:pos x="756" y="264"/>
              </a:cxn>
              <a:cxn ang="0">
                <a:pos x="765" y="276"/>
              </a:cxn>
              <a:cxn ang="0">
                <a:pos x="773" y="287"/>
              </a:cxn>
              <a:cxn ang="0">
                <a:pos x="779" y="295"/>
              </a:cxn>
              <a:cxn ang="0">
                <a:pos x="784" y="302"/>
              </a:cxn>
              <a:cxn ang="0">
                <a:pos x="789" y="312"/>
              </a:cxn>
            </a:cxnLst>
            <a:rect l="0" t="0" r="r" b="b"/>
            <a:pathLst>
              <a:path w="791" h="316">
                <a:moveTo>
                  <a:pt x="0" y="0"/>
                </a:moveTo>
                <a:lnTo>
                  <a:pt x="30" y="0"/>
                </a:lnTo>
                <a:lnTo>
                  <a:pt x="58" y="0"/>
                </a:lnTo>
                <a:lnTo>
                  <a:pt x="85" y="0"/>
                </a:lnTo>
                <a:lnTo>
                  <a:pt x="110" y="0"/>
                </a:lnTo>
                <a:lnTo>
                  <a:pt x="132" y="0"/>
                </a:lnTo>
                <a:lnTo>
                  <a:pt x="153" y="0"/>
                </a:lnTo>
                <a:lnTo>
                  <a:pt x="173" y="0"/>
                </a:lnTo>
                <a:lnTo>
                  <a:pt x="192" y="0"/>
                </a:lnTo>
                <a:lnTo>
                  <a:pt x="209" y="0"/>
                </a:lnTo>
                <a:lnTo>
                  <a:pt x="225" y="0"/>
                </a:lnTo>
                <a:lnTo>
                  <a:pt x="240" y="0"/>
                </a:lnTo>
                <a:lnTo>
                  <a:pt x="253" y="0"/>
                </a:lnTo>
                <a:lnTo>
                  <a:pt x="265" y="2"/>
                </a:lnTo>
                <a:lnTo>
                  <a:pt x="275" y="2"/>
                </a:lnTo>
                <a:lnTo>
                  <a:pt x="285" y="2"/>
                </a:lnTo>
                <a:lnTo>
                  <a:pt x="294" y="2"/>
                </a:lnTo>
                <a:lnTo>
                  <a:pt x="302" y="2"/>
                </a:lnTo>
                <a:lnTo>
                  <a:pt x="308" y="2"/>
                </a:lnTo>
                <a:lnTo>
                  <a:pt x="315" y="2"/>
                </a:lnTo>
                <a:lnTo>
                  <a:pt x="320" y="2"/>
                </a:lnTo>
                <a:lnTo>
                  <a:pt x="326" y="2"/>
                </a:lnTo>
                <a:lnTo>
                  <a:pt x="330" y="2"/>
                </a:lnTo>
                <a:lnTo>
                  <a:pt x="334" y="2"/>
                </a:lnTo>
                <a:lnTo>
                  <a:pt x="338" y="2"/>
                </a:lnTo>
                <a:lnTo>
                  <a:pt x="340" y="2"/>
                </a:lnTo>
                <a:lnTo>
                  <a:pt x="343" y="2"/>
                </a:lnTo>
                <a:lnTo>
                  <a:pt x="346" y="2"/>
                </a:lnTo>
                <a:lnTo>
                  <a:pt x="348" y="2"/>
                </a:lnTo>
                <a:lnTo>
                  <a:pt x="349" y="2"/>
                </a:lnTo>
                <a:lnTo>
                  <a:pt x="352" y="2"/>
                </a:lnTo>
                <a:lnTo>
                  <a:pt x="355" y="3"/>
                </a:lnTo>
                <a:lnTo>
                  <a:pt x="356" y="3"/>
                </a:lnTo>
                <a:lnTo>
                  <a:pt x="356" y="3"/>
                </a:lnTo>
                <a:lnTo>
                  <a:pt x="359" y="3"/>
                </a:lnTo>
                <a:lnTo>
                  <a:pt x="360" y="3"/>
                </a:lnTo>
                <a:lnTo>
                  <a:pt x="363" y="3"/>
                </a:lnTo>
                <a:lnTo>
                  <a:pt x="364" y="3"/>
                </a:lnTo>
                <a:lnTo>
                  <a:pt x="367" y="3"/>
                </a:lnTo>
                <a:lnTo>
                  <a:pt x="368" y="3"/>
                </a:lnTo>
                <a:lnTo>
                  <a:pt x="369" y="3"/>
                </a:lnTo>
                <a:lnTo>
                  <a:pt x="371" y="3"/>
                </a:lnTo>
                <a:lnTo>
                  <a:pt x="372" y="3"/>
                </a:lnTo>
                <a:lnTo>
                  <a:pt x="373" y="4"/>
                </a:lnTo>
                <a:lnTo>
                  <a:pt x="375" y="4"/>
                </a:lnTo>
                <a:lnTo>
                  <a:pt x="376" y="4"/>
                </a:lnTo>
                <a:lnTo>
                  <a:pt x="377" y="4"/>
                </a:lnTo>
                <a:lnTo>
                  <a:pt x="379" y="4"/>
                </a:lnTo>
                <a:lnTo>
                  <a:pt x="380" y="4"/>
                </a:lnTo>
                <a:lnTo>
                  <a:pt x="380" y="4"/>
                </a:lnTo>
                <a:lnTo>
                  <a:pt x="381" y="4"/>
                </a:lnTo>
                <a:lnTo>
                  <a:pt x="383" y="4"/>
                </a:lnTo>
                <a:lnTo>
                  <a:pt x="384" y="4"/>
                </a:lnTo>
                <a:lnTo>
                  <a:pt x="385" y="4"/>
                </a:lnTo>
                <a:lnTo>
                  <a:pt x="387" y="6"/>
                </a:lnTo>
                <a:lnTo>
                  <a:pt x="388" y="6"/>
                </a:lnTo>
                <a:lnTo>
                  <a:pt x="389" y="6"/>
                </a:lnTo>
                <a:lnTo>
                  <a:pt x="391" y="6"/>
                </a:lnTo>
                <a:lnTo>
                  <a:pt x="392" y="6"/>
                </a:lnTo>
                <a:lnTo>
                  <a:pt x="393" y="6"/>
                </a:lnTo>
                <a:lnTo>
                  <a:pt x="395" y="6"/>
                </a:lnTo>
                <a:lnTo>
                  <a:pt x="396" y="7"/>
                </a:lnTo>
                <a:lnTo>
                  <a:pt x="397" y="7"/>
                </a:lnTo>
                <a:lnTo>
                  <a:pt x="400" y="7"/>
                </a:lnTo>
                <a:lnTo>
                  <a:pt x="401" y="7"/>
                </a:lnTo>
                <a:lnTo>
                  <a:pt x="404" y="7"/>
                </a:lnTo>
                <a:lnTo>
                  <a:pt x="404" y="7"/>
                </a:lnTo>
                <a:lnTo>
                  <a:pt x="405" y="8"/>
                </a:lnTo>
                <a:lnTo>
                  <a:pt x="408" y="8"/>
                </a:lnTo>
                <a:lnTo>
                  <a:pt x="409" y="8"/>
                </a:lnTo>
                <a:lnTo>
                  <a:pt x="412" y="8"/>
                </a:lnTo>
                <a:lnTo>
                  <a:pt x="413" y="8"/>
                </a:lnTo>
                <a:lnTo>
                  <a:pt x="414" y="10"/>
                </a:lnTo>
                <a:lnTo>
                  <a:pt x="416" y="10"/>
                </a:lnTo>
                <a:lnTo>
                  <a:pt x="417" y="10"/>
                </a:lnTo>
                <a:lnTo>
                  <a:pt x="418" y="10"/>
                </a:lnTo>
                <a:lnTo>
                  <a:pt x="420" y="10"/>
                </a:lnTo>
                <a:lnTo>
                  <a:pt x="421" y="10"/>
                </a:lnTo>
                <a:lnTo>
                  <a:pt x="422" y="11"/>
                </a:lnTo>
                <a:lnTo>
                  <a:pt x="424" y="11"/>
                </a:lnTo>
                <a:lnTo>
                  <a:pt x="425" y="11"/>
                </a:lnTo>
                <a:lnTo>
                  <a:pt x="426" y="11"/>
                </a:lnTo>
                <a:lnTo>
                  <a:pt x="428" y="11"/>
                </a:lnTo>
                <a:lnTo>
                  <a:pt x="429" y="12"/>
                </a:lnTo>
                <a:lnTo>
                  <a:pt x="430" y="12"/>
                </a:lnTo>
                <a:lnTo>
                  <a:pt x="430" y="12"/>
                </a:lnTo>
                <a:lnTo>
                  <a:pt x="432" y="12"/>
                </a:lnTo>
                <a:lnTo>
                  <a:pt x="433" y="14"/>
                </a:lnTo>
                <a:lnTo>
                  <a:pt x="434" y="14"/>
                </a:lnTo>
                <a:lnTo>
                  <a:pt x="437" y="14"/>
                </a:lnTo>
                <a:lnTo>
                  <a:pt x="438" y="14"/>
                </a:lnTo>
                <a:lnTo>
                  <a:pt x="440" y="15"/>
                </a:lnTo>
                <a:lnTo>
                  <a:pt x="441" y="15"/>
                </a:lnTo>
                <a:lnTo>
                  <a:pt x="442" y="16"/>
                </a:lnTo>
                <a:lnTo>
                  <a:pt x="445" y="16"/>
                </a:lnTo>
                <a:lnTo>
                  <a:pt x="446" y="18"/>
                </a:lnTo>
                <a:lnTo>
                  <a:pt x="449" y="18"/>
                </a:lnTo>
                <a:lnTo>
                  <a:pt x="451" y="19"/>
                </a:lnTo>
                <a:lnTo>
                  <a:pt x="453" y="19"/>
                </a:lnTo>
                <a:lnTo>
                  <a:pt x="453" y="19"/>
                </a:lnTo>
                <a:lnTo>
                  <a:pt x="455" y="20"/>
                </a:lnTo>
                <a:lnTo>
                  <a:pt x="458" y="20"/>
                </a:lnTo>
                <a:lnTo>
                  <a:pt x="461" y="22"/>
                </a:lnTo>
                <a:lnTo>
                  <a:pt x="462" y="22"/>
                </a:lnTo>
                <a:lnTo>
                  <a:pt x="465" y="23"/>
                </a:lnTo>
                <a:lnTo>
                  <a:pt x="466" y="23"/>
                </a:lnTo>
                <a:lnTo>
                  <a:pt x="467" y="24"/>
                </a:lnTo>
                <a:lnTo>
                  <a:pt x="469" y="24"/>
                </a:lnTo>
                <a:lnTo>
                  <a:pt x="470" y="24"/>
                </a:lnTo>
                <a:lnTo>
                  <a:pt x="473" y="26"/>
                </a:lnTo>
                <a:lnTo>
                  <a:pt x="474" y="26"/>
                </a:lnTo>
                <a:lnTo>
                  <a:pt x="475" y="26"/>
                </a:lnTo>
                <a:lnTo>
                  <a:pt x="475" y="27"/>
                </a:lnTo>
                <a:lnTo>
                  <a:pt x="477" y="27"/>
                </a:lnTo>
                <a:lnTo>
                  <a:pt x="478" y="27"/>
                </a:lnTo>
                <a:lnTo>
                  <a:pt x="479" y="28"/>
                </a:lnTo>
                <a:lnTo>
                  <a:pt x="481" y="28"/>
                </a:lnTo>
                <a:lnTo>
                  <a:pt x="482" y="28"/>
                </a:lnTo>
                <a:lnTo>
                  <a:pt x="483" y="30"/>
                </a:lnTo>
                <a:lnTo>
                  <a:pt x="485" y="30"/>
                </a:lnTo>
                <a:lnTo>
                  <a:pt x="486" y="31"/>
                </a:lnTo>
                <a:lnTo>
                  <a:pt x="487" y="31"/>
                </a:lnTo>
                <a:lnTo>
                  <a:pt x="489" y="32"/>
                </a:lnTo>
                <a:lnTo>
                  <a:pt x="490" y="32"/>
                </a:lnTo>
                <a:lnTo>
                  <a:pt x="491" y="34"/>
                </a:lnTo>
                <a:lnTo>
                  <a:pt x="493" y="34"/>
                </a:lnTo>
                <a:lnTo>
                  <a:pt x="494" y="35"/>
                </a:lnTo>
                <a:lnTo>
                  <a:pt x="495" y="35"/>
                </a:lnTo>
                <a:lnTo>
                  <a:pt x="497" y="36"/>
                </a:lnTo>
                <a:lnTo>
                  <a:pt x="499" y="38"/>
                </a:lnTo>
                <a:lnTo>
                  <a:pt x="500" y="38"/>
                </a:lnTo>
                <a:lnTo>
                  <a:pt x="503" y="39"/>
                </a:lnTo>
                <a:lnTo>
                  <a:pt x="503" y="39"/>
                </a:lnTo>
                <a:lnTo>
                  <a:pt x="504" y="40"/>
                </a:lnTo>
                <a:lnTo>
                  <a:pt x="507" y="41"/>
                </a:lnTo>
                <a:lnTo>
                  <a:pt x="508" y="41"/>
                </a:lnTo>
                <a:lnTo>
                  <a:pt x="511" y="43"/>
                </a:lnTo>
                <a:lnTo>
                  <a:pt x="512" y="44"/>
                </a:lnTo>
                <a:lnTo>
                  <a:pt x="514" y="44"/>
                </a:lnTo>
                <a:lnTo>
                  <a:pt x="515" y="45"/>
                </a:lnTo>
                <a:lnTo>
                  <a:pt x="516" y="45"/>
                </a:lnTo>
                <a:lnTo>
                  <a:pt x="518" y="47"/>
                </a:lnTo>
                <a:lnTo>
                  <a:pt x="519" y="47"/>
                </a:lnTo>
                <a:lnTo>
                  <a:pt x="520" y="48"/>
                </a:lnTo>
                <a:lnTo>
                  <a:pt x="522" y="48"/>
                </a:lnTo>
                <a:lnTo>
                  <a:pt x="523" y="49"/>
                </a:lnTo>
                <a:lnTo>
                  <a:pt x="524" y="49"/>
                </a:lnTo>
                <a:lnTo>
                  <a:pt x="524" y="49"/>
                </a:lnTo>
                <a:lnTo>
                  <a:pt x="526" y="51"/>
                </a:lnTo>
                <a:lnTo>
                  <a:pt x="527" y="51"/>
                </a:lnTo>
                <a:lnTo>
                  <a:pt x="528" y="52"/>
                </a:lnTo>
                <a:lnTo>
                  <a:pt x="530" y="52"/>
                </a:lnTo>
                <a:lnTo>
                  <a:pt x="530" y="53"/>
                </a:lnTo>
                <a:lnTo>
                  <a:pt x="531" y="53"/>
                </a:lnTo>
                <a:lnTo>
                  <a:pt x="532" y="53"/>
                </a:lnTo>
                <a:lnTo>
                  <a:pt x="534" y="55"/>
                </a:lnTo>
                <a:lnTo>
                  <a:pt x="535" y="55"/>
                </a:lnTo>
                <a:lnTo>
                  <a:pt x="536" y="56"/>
                </a:lnTo>
                <a:lnTo>
                  <a:pt x="538" y="56"/>
                </a:lnTo>
                <a:lnTo>
                  <a:pt x="539" y="57"/>
                </a:lnTo>
                <a:lnTo>
                  <a:pt x="540" y="59"/>
                </a:lnTo>
                <a:lnTo>
                  <a:pt x="542" y="59"/>
                </a:lnTo>
                <a:lnTo>
                  <a:pt x="543" y="60"/>
                </a:lnTo>
                <a:lnTo>
                  <a:pt x="546" y="61"/>
                </a:lnTo>
                <a:lnTo>
                  <a:pt x="547" y="63"/>
                </a:lnTo>
                <a:lnTo>
                  <a:pt x="547" y="63"/>
                </a:lnTo>
                <a:lnTo>
                  <a:pt x="550" y="63"/>
                </a:lnTo>
                <a:lnTo>
                  <a:pt x="551" y="64"/>
                </a:lnTo>
                <a:lnTo>
                  <a:pt x="552" y="65"/>
                </a:lnTo>
                <a:lnTo>
                  <a:pt x="553" y="67"/>
                </a:lnTo>
                <a:lnTo>
                  <a:pt x="555" y="67"/>
                </a:lnTo>
                <a:lnTo>
                  <a:pt x="556" y="68"/>
                </a:lnTo>
                <a:lnTo>
                  <a:pt x="557" y="68"/>
                </a:lnTo>
                <a:lnTo>
                  <a:pt x="559" y="69"/>
                </a:lnTo>
                <a:lnTo>
                  <a:pt x="560" y="69"/>
                </a:lnTo>
                <a:lnTo>
                  <a:pt x="561" y="71"/>
                </a:lnTo>
                <a:lnTo>
                  <a:pt x="563" y="71"/>
                </a:lnTo>
                <a:lnTo>
                  <a:pt x="564" y="72"/>
                </a:lnTo>
                <a:lnTo>
                  <a:pt x="564" y="72"/>
                </a:lnTo>
                <a:lnTo>
                  <a:pt x="565" y="73"/>
                </a:lnTo>
                <a:lnTo>
                  <a:pt x="567" y="73"/>
                </a:lnTo>
                <a:lnTo>
                  <a:pt x="567" y="73"/>
                </a:lnTo>
                <a:lnTo>
                  <a:pt x="568" y="75"/>
                </a:lnTo>
                <a:lnTo>
                  <a:pt x="569" y="75"/>
                </a:lnTo>
                <a:lnTo>
                  <a:pt x="569" y="76"/>
                </a:lnTo>
                <a:lnTo>
                  <a:pt x="571" y="76"/>
                </a:lnTo>
                <a:lnTo>
                  <a:pt x="572" y="76"/>
                </a:lnTo>
                <a:lnTo>
                  <a:pt x="572" y="77"/>
                </a:lnTo>
                <a:lnTo>
                  <a:pt x="573" y="77"/>
                </a:lnTo>
                <a:lnTo>
                  <a:pt x="575" y="79"/>
                </a:lnTo>
                <a:lnTo>
                  <a:pt x="575" y="79"/>
                </a:lnTo>
                <a:lnTo>
                  <a:pt x="576" y="80"/>
                </a:lnTo>
                <a:lnTo>
                  <a:pt x="577" y="80"/>
                </a:lnTo>
                <a:lnTo>
                  <a:pt x="579" y="81"/>
                </a:lnTo>
                <a:lnTo>
                  <a:pt x="580" y="81"/>
                </a:lnTo>
                <a:lnTo>
                  <a:pt x="581" y="83"/>
                </a:lnTo>
                <a:lnTo>
                  <a:pt x="583" y="84"/>
                </a:lnTo>
                <a:lnTo>
                  <a:pt x="584" y="84"/>
                </a:lnTo>
                <a:lnTo>
                  <a:pt x="584" y="84"/>
                </a:lnTo>
                <a:lnTo>
                  <a:pt x="585" y="85"/>
                </a:lnTo>
                <a:lnTo>
                  <a:pt x="587" y="87"/>
                </a:lnTo>
                <a:lnTo>
                  <a:pt x="588" y="88"/>
                </a:lnTo>
                <a:lnTo>
                  <a:pt x="589" y="88"/>
                </a:lnTo>
                <a:lnTo>
                  <a:pt x="591" y="89"/>
                </a:lnTo>
                <a:lnTo>
                  <a:pt x="592" y="89"/>
                </a:lnTo>
                <a:lnTo>
                  <a:pt x="593" y="91"/>
                </a:lnTo>
                <a:lnTo>
                  <a:pt x="595" y="91"/>
                </a:lnTo>
                <a:lnTo>
                  <a:pt x="595" y="92"/>
                </a:lnTo>
                <a:lnTo>
                  <a:pt x="596" y="92"/>
                </a:lnTo>
                <a:lnTo>
                  <a:pt x="596" y="93"/>
                </a:lnTo>
                <a:lnTo>
                  <a:pt x="597" y="93"/>
                </a:lnTo>
                <a:lnTo>
                  <a:pt x="599" y="93"/>
                </a:lnTo>
                <a:lnTo>
                  <a:pt x="599" y="94"/>
                </a:lnTo>
                <a:lnTo>
                  <a:pt x="600" y="94"/>
                </a:lnTo>
                <a:lnTo>
                  <a:pt x="600" y="94"/>
                </a:lnTo>
                <a:lnTo>
                  <a:pt x="601" y="96"/>
                </a:lnTo>
                <a:lnTo>
                  <a:pt x="601" y="96"/>
                </a:lnTo>
                <a:lnTo>
                  <a:pt x="602" y="97"/>
                </a:lnTo>
                <a:lnTo>
                  <a:pt x="602" y="97"/>
                </a:lnTo>
                <a:lnTo>
                  <a:pt x="604" y="97"/>
                </a:lnTo>
                <a:lnTo>
                  <a:pt x="604" y="98"/>
                </a:lnTo>
                <a:lnTo>
                  <a:pt x="605" y="98"/>
                </a:lnTo>
                <a:lnTo>
                  <a:pt x="605" y="98"/>
                </a:lnTo>
                <a:lnTo>
                  <a:pt x="606" y="100"/>
                </a:lnTo>
                <a:lnTo>
                  <a:pt x="606" y="100"/>
                </a:lnTo>
                <a:lnTo>
                  <a:pt x="608" y="101"/>
                </a:lnTo>
                <a:lnTo>
                  <a:pt x="609" y="101"/>
                </a:lnTo>
                <a:lnTo>
                  <a:pt x="609" y="102"/>
                </a:lnTo>
                <a:lnTo>
                  <a:pt x="610" y="102"/>
                </a:lnTo>
                <a:lnTo>
                  <a:pt x="612" y="104"/>
                </a:lnTo>
                <a:lnTo>
                  <a:pt x="612" y="104"/>
                </a:lnTo>
                <a:lnTo>
                  <a:pt x="612" y="104"/>
                </a:lnTo>
                <a:lnTo>
                  <a:pt x="613" y="105"/>
                </a:lnTo>
                <a:lnTo>
                  <a:pt x="614" y="106"/>
                </a:lnTo>
                <a:lnTo>
                  <a:pt x="616" y="106"/>
                </a:lnTo>
                <a:lnTo>
                  <a:pt x="616" y="108"/>
                </a:lnTo>
                <a:lnTo>
                  <a:pt x="617" y="108"/>
                </a:lnTo>
                <a:lnTo>
                  <a:pt x="618" y="109"/>
                </a:lnTo>
                <a:lnTo>
                  <a:pt x="618" y="109"/>
                </a:lnTo>
                <a:lnTo>
                  <a:pt x="620" y="110"/>
                </a:lnTo>
                <a:lnTo>
                  <a:pt x="620" y="110"/>
                </a:lnTo>
                <a:lnTo>
                  <a:pt x="621" y="110"/>
                </a:lnTo>
                <a:lnTo>
                  <a:pt x="621" y="112"/>
                </a:lnTo>
                <a:lnTo>
                  <a:pt x="622" y="112"/>
                </a:lnTo>
                <a:lnTo>
                  <a:pt x="622" y="112"/>
                </a:lnTo>
                <a:lnTo>
                  <a:pt x="622" y="113"/>
                </a:lnTo>
                <a:lnTo>
                  <a:pt x="624" y="113"/>
                </a:lnTo>
                <a:lnTo>
                  <a:pt x="624" y="113"/>
                </a:lnTo>
                <a:lnTo>
                  <a:pt x="625" y="114"/>
                </a:lnTo>
                <a:lnTo>
                  <a:pt x="625" y="114"/>
                </a:lnTo>
                <a:lnTo>
                  <a:pt x="626" y="114"/>
                </a:lnTo>
                <a:lnTo>
                  <a:pt x="626" y="116"/>
                </a:lnTo>
                <a:lnTo>
                  <a:pt x="628" y="116"/>
                </a:lnTo>
                <a:lnTo>
                  <a:pt x="628" y="116"/>
                </a:lnTo>
                <a:lnTo>
                  <a:pt x="629" y="117"/>
                </a:lnTo>
                <a:lnTo>
                  <a:pt x="629" y="117"/>
                </a:lnTo>
                <a:lnTo>
                  <a:pt x="630" y="118"/>
                </a:lnTo>
                <a:lnTo>
                  <a:pt x="630" y="118"/>
                </a:lnTo>
                <a:lnTo>
                  <a:pt x="632" y="118"/>
                </a:lnTo>
                <a:lnTo>
                  <a:pt x="633" y="120"/>
                </a:lnTo>
                <a:lnTo>
                  <a:pt x="634" y="120"/>
                </a:lnTo>
                <a:lnTo>
                  <a:pt x="634" y="121"/>
                </a:lnTo>
                <a:lnTo>
                  <a:pt x="636" y="122"/>
                </a:lnTo>
                <a:lnTo>
                  <a:pt x="637" y="122"/>
                </a:lnTo>
                <a:lnTo>
                  <a:pt x="637" y="122"/>
                </a:lnTo>
                <a:lnTo>
                  <a:pt x="638" y="124"/>
                </a:lnTo>
                <a:lnTo>
                  <a:pt x="640" y="124"/>
                </a:lnTo>
                <a:lnTo>
                  <a:pt x="641" y="125"/>
                </a:lnTo>
                <a:lnTo>
                  <a:pt x="641" y="126"/>
                </a:lnTo>
                <a:lnTo>
                  <a:pt x="642" y="126"/>
                </a:lnTo>
                <a:lnTo>
                  <a:pt x="644" y="128"/>
                </a:lnTo>
                <a:lnTo>
                  <a:pt x="644" y="128"/>
                </a:lnTo>
                <a:lnTo>
                  <a:pt x="645" y="128"/>
                </a:lnTo>
                <a:lnTo>
                  <a:pt x="646" y="129"/>
                </a:lnTo>
                <a:lnTo>
                  <a:pt x="646" y="129"/>
                </a:lnTo>
                <a:lnTo>
                  <a:pt x="648" y="130"/>
                </a:lnTo>
                <a:lnTo>
                  <a:pt x="648" y="130"/>
                </a:lnTo>
                <a:lnTo>
                  <a:pt x="649" y="132"/>
                </a:lnTo>
                <a:lnTo>
                  <a:pt x="649" y="132"/>
                </a:lnTo>
                <a:lnTo>
                  <a:pt x="650" y="132"/>
                </a:lnTo>
                <a:lnTo>
                  <a:pt x="650" y="133"/>
                </a:lnTo>
                <a:lnTo>
                  <a:pt x="651" y="133"/>
                </a:lnTo>
                <a:lnTo>
                  <a:pt x="651" y="134"/>
                </a:lnTo>
                <a:lnTo>
                  <a:pt x="653" y="134"/>
                </a:lnTo>
                <a:lnTo>
                  <a:pt x="653" y="136"/>
                </a:lnTo>
                <a:lnTo>
                  <a:pt x="654" y="136"/>
                </a:lnTo>
                <a:lnTo>
                  <a:pt x="654" y="137"/>
                </a:lnTo>
                <a:lnTo>
                  <a:pt x="655" y="137"/>
                </a:lnTo>
                <a:lnTo>
                  <a:pt x="655" y="138"/>
                </a:lnTo>
                <a:lnTo>
                  <a:pt x="657" y="140"/>
                </a:lnTo>
                <a:lnTo>
                  <a:pt x="658" y="140"/>
                </a:lnTo>
                <a:lnTo>
                  <a:pt x="659" y="141"/>
                </a:lnTo>
                <a:lnTo>
                  <a:pt x="659" y="142"/>
                </a:lnTo>
                <a:lnTo>
                  <a:pt x="661" y="143"/>
                </a:lnTo>
                <a:lnTo>
                  <a:pt x="662" y="143"/>
                </a:lnTo>
                <a:lnTo>
                  <a:pt x="663" y="145"/>
                </a:lnTo>
                <a:lnTo>
                  <a:pt x="665" y="146"/>
                </a:lnTo>
                <a:lnTo>
                  <a:pt x="665" y="146"/>
                </a:lnTo>
                <a:lnTo>
                  <a:pt x="666" y="147"/>
                </a:lnTo>
                <a:lnTo>
                  <a:pt x="667" y="149"/>
                </a:lnTo>
                <a:lnTo>
                  <a:pt x="669" y="150"/>
                </a:lnTo>
                <a:lnTo>
                  <a:pt x="669" y="151"/>
                </a:lnTo>
                <a:lnTo>
                  <a:pt x="670" y="153"/>
                </a:lnTo>
                <a:lnTo>
                  <a:pt x="671" y="154"/>
                </a:lnTo>
                <a:lnTo>
                  <a:pt x="673" y="154"/>
                </a:lnTo>
                <a:lnTo>
                  <a:pt x="673" y="155"/>
                </a:lnTo>
                <a:lnTo>
                  <a:pt x="674" y="157"/>
                </a:lnTo>
                <a:lnTo>
                  <a:pt x="674" y="157"/>
                </a:lnTo>
                <a:lnTo>
                  <a:pt x="675" y="158"/>
                </a:lnTo>
                <a:lnTo>
                  <a:pt x="677" y="159"/>
                </a:lnTo>
                <a:lnTo>
                  <a:pt x="677" y="159"/>
                </a:lnTo>
                <a:lnTo>
                  <a:pt x="678" y="161"/>
                </a:lnTo>
                <a:lnTo>
                  <a:pt x="678" y="162"/>
                </a:lnTo>
                <a:lnTo>
                  <a:pt x="679" y="162"/>
                </a:lnTo>
                <a:lnTo>
                  <a:pt x="679" y="163"/>
                </a:lnTo>
                <a:lnTo>
                  <a:pt x="681" y="163"/>
                </a:lnTo>
                <a:lnTo>
                  <a:pt x="681" y="165"/>
                </a:lnTo>
                <a:lnTo>
                  <a:pt x="682" y="166"/>
                </a:lnTo>
                <a:lnTo>
                  <a:pt x="683" y="166"/>
                </a:lnTo>
                <a:lnTo>
                  <a:pt x="683" y="167"/>
                </a:lnTo>
                <a:lnTo>
                  <a:pt x="685" y="169"/>
                </a:lnTo>
                <a:lnTo>
                  <a:pt x="686" y="170"/>
                </a:lnTo>
                <a:lnTo>
                  <a:pt x="686" y="171"/>
                </a:lnTo>
                <a:lnTo>
                  <a:pt x="687" y="173"/>
                </a:lnTo>
                <a:lnTo>
                  <a:pt x="689" y="174"/>
                </a:lnTo>
                <a:lnTo>
                  <a:pt x="690" y="175"/>
                </a:lnTo>
                <a:lnTo>
                  <a:pt x="691" y="177"/>
                </a:lnTo>
                <a:lnTo>
                  <a:pt x="693" y="178"/>
                </a:lnTo>
                <a:lnTo>
                  <a:pt x="694" y="179"/>
                </a:lnTo>
                <a:lnTo>
                  <a:pt x="695" y="182"/>
                </a:lnTo>
                <a:lnTo>
                  <a:pt x="695" y="182"/>
                </a:lnTo>
                <a:lnTo>
                  <a:pt x="697" y="183"/>
                </a:lnTo>
                <a:lnTo>
                  <a:pt x="698" y="185"/>
                </a:lnTo>
                <a:lnTo>
                  <a:pt x="699" y="186"/>
                </a:lnTo>
                <a:lnTo>
                  <a:pt x="701" y="189"/>
                </a:lnTo>
                <a:lnTo>
                  <a:pt x="702" y="190"/>
                </a:lnTo>
                <a:lnTo>
                  <a:pt x="703" y="191"/>
                </a:lnTo>
                <a:lnTo>
                  <a:pt x="704" y="193"/>
                </a:lnTo>
                <a:lnTo>
                  <a:pt x="704" y="194"/>
                </a:lnTo>
                <a:lnTo>
                  <a:pt x="706" y="194"/>
                </a:lnTo>
                <a:lnTo>
                  <a:pt x="707" y="195"/>
                </a:lnTo>
                <a:lnTo>
                  <a:pt x="707" y="196"/>
                </a:lnTo>
                <a:lnTo>
                  <a:pt x="708" y="198"/>
                </a:lnTo>
                <a:lnTo>
                  <a:pt x="710" y="199"/>
                </a:lnTo>
                <a:lnTo>
                  <a:pt x="710" y="199"/>
                </a:lnTo>
                <a:lnTo>
                  <a:pt x="711" y="200"/>
                </a:lnTo>
                <a:lnTo>
                  <a:pt x="711" y="202"/>
                </a:lnTo>
                <a:lnTo>
                  <a:pt x="712" y="203"/>
                </a:lnTo>
                <a:lnTo>
                  <a:pt x="714" y="204"/>
                </a:lnTo>
                <a:lnTo>
                  <a:pt x="714" y="204"/>
                </a:lnTo>
                <a:lnTo>
                  <a:pt x="715" y="206"/>
                </a:lnTo>
                <a:lnTo>
                  <a:pt x="715" y="207"/>
                </a:lnTo>
                <a:lnTo>
                  <a:pt x="716" y="208"/>
                </a:lnTo>
                <a:lnTo>
                  <a:pt x="718" y="210"/>
                </a:lnTo>
                <a:lnTo>
                  <a:pt x="719" y="211"/>
                </a:lnTo>
                <a:lnTo>
                  <a:pt x="719" y="212"/>
                </a:lnTo>
                <a:lnTo>
                  <a:pt x="720" y="214"/>
                </a:lnTo>
                <a:lnTo>
                  <a:pt x="722" y="215"/>
                </a:lnTo>
                <a:lnTo>
                  <a:pt x="723" y="216"/>
                </a:lnTo>
                <a:lnTo>
                  <a:pt x="724" y="219"/>
                </a:lnTo>
                <a:lnTo>
                  <a:pt x="726" y="220"/>
                </a:lnTo>
                <a:lnTo>
                  <a:pt x="727" y="223"/>
                </a:lnTo>
                <a:lnTo>
                  <a:pt x="728" y="224"/>
                </a:lnTo>
                <a:lnTo>
                  <a:pt x="728" y="224"/>
                </a:lnTo>
                <a:lnTo>
                  <a:pt x="730" y="227"/>
                </a:lnTo>
                <a:lnTo>
                  <a:pt x="731" y="228"/>
                </a:lnTo>
                <a:lnTo>
                  <a:pt x="732" y="231"/>
                </a:lnTo>
                <a:lnTo>
                  <a:pt x="734" y="232"/>
                </a:lnTo>
                <a:lnTo>
                  <a:pt x="735" y="234"/>
                </a:lnTo>
                <a:lnTo>
                  <a:pt x="736" y="235"/>
                </a:lnTo>
                <a:lnTo>
                  <a:pt x="738" y="238"/>
                </a:lnTo>
                <a:lnTo>
                  <a:pt x="738" y="239"/>
                </a:lnTo>
                <a:lnTo>
                  <a:pt x="739" y="240"/>
                </a:lnTo>
                <a:lnTo>
                  <a:pt x="740" y="242"/>
                </a:lnTo>
                <a:lnTo>
                  <a:pt x="740" y="242"/>
                </a:lnTo>
                <a:lnTo>
                  <a:pt x="742" y="243"/>
                </a:lnTo>
                <a:lnTo>
                  <a:pt x="743" y="244"/>
                </a:lnTo>
                <a:lnTo>
                  <a:pt x="743" y="245"/>
                </a:lnTo>
                <a:lnTo>
                  <a:pt x="744" y="247"/>
                </a:lnTo>
                <a:lnTo>
                  <a:pt x="746" y="248"/>
                </a:lnTo>
                <a:lnTo>
                  <a:pt x="746" y="249"/>
                </a:lnTo>
                <a:lnTo>
                  <a:pt x="747" y="249"/>
                </a:lnTo>
                <a:lnTo>
                  <a:pt x="747" y="251"/>
                </a:lnTo>
                <a:lnTo>
                  <a:pt x="748" y="252"/>
                </a:lnTo>
                <a:lnTo>
                  <a:pt x="750" y="253"/>
                </a:lnTo>
                <a:lnTo>
                  <a:pt x="750" y="255"/>
                </a:lnTo>
                <a:lnTo>
                  <a:pt x="751" y="256"/>
                </a:lnTo>
                <a:lnTo>
                  <a:pt x="752" y="257"/>
                </a:lnTo>
                <a:lnTo>
                  <a:pt x="753" y="259"/>
                </a:lnTo>
                <a:lnTo>
                  <a:pt x="753" y="260"/>
                </a:lnTo>
                <a:lnTo>
                  <a:pt x="755" y="263"/>
                </a:lnTo>
                <a:lnTo>
                  <a:pt x="756" y="264"/>
                </a:lnTo>
                <a:lnTo>
                  <a:pt x="757" y="265"/>
                </a:lnTo>
                <a:lnTo>
                  <a:pt x="759" y="268"/>
                </a:lnTo>
                <a:lnTo>
                  <a:pt x="760" y="269"/>
                </a:lnTo>
                <a:lnTo>
                  <a:pt x="761" y="272"/>
                </a:lnTo>
                <a:lnTo>
                  <a:pt x="761" y="272"/>
                </a:lnTo>
                <a:lnTo>
                  <a:pt x="764" y="273"/>
                </a:lnTo>
                <a:lnTo>
                  <a:pt x="765" y="276"/>
                </a:lnTo>
                <a:lnTo>
                  <a:pt x="767" y="277"/>
                </a:lnTo>
                <a:lnTo>
                  <a:pt x="768" y="280"/>
                </a:lnTo>
                <a:lnTo>
                  <a:pt x="769" y="281"/>
                </a:lnTo>
                <a:lnTo>
                  <a:pt x="771" y="283"/>
                </a:lnTo>
                <a:lnTo>
                  <a:pt x="771" y="284"/>
                </a:lnTo>
                <a:lnTo>
                  <a:pt x="772" y="285"/>
                </a:lnTo>
                <a:lnTo>
                  <a:pt x="773" y="287"/>
                </a:lnTo>
                <a:lnTo>
                  <a:pt x="775" y="288"/>
                </a:lnTo>
                <a:lnTo>
                  <a:pt x="775" y="289"/>
                </a:lnTo>
                <a:lnTo>
                  <a:pt x="776" y="291"/>
                </a:lnTo>
                <a:lnTo>
                  <a:pt x="777" y="292"/>
                </a:lnTo>
                <a:lnTo>
                  <a:pt x="777" y="293"/>
                </a:lnTo>
                <a:lnTo>
                  <a:pt x="779" y="295"/>
                </a:lnTo>
                <a:lnTo>
                  <a:pt x="779" y="295"/>
                </a:lnTo>
                <a:lnTo>
                  <a:pt x="780" y="296"/>
                </a:lnTo>
                <a:lnTo>
                  <a:pt x="780" y="297"/>
                </a:lnTo>
                <a:lnTo>
                  <a:pt x="781" y="298"/>
                </a:lnTo>
                <a:lnTo>
                  <a:pt x="781" y="300"/>
                </a:lnTo>
                <a:lnTo>
                  <a:pt x="783" y="300"/>
                </a:lnTo>
                <a:lnTo>
                  <a:pt x="783" y="301"/>
                </a:lnTo>
                <a:lnTo>
                  <a:pt x="784" y="302"/>
                </a:lnTo>
                <a:lnTo>
                  <a:pt x="784" y="304"/>
                </a:lnTo>
                <a:lnTo>
                  <a:pt x="785" y="305"/>
                </a:lnTo>
                <a:lnTo>
                  <a:pt x="785" y="306"/>
                </a:lnTo>
                <a:lnTo>
                  <a:pt x="787" y="308"/>
                </a:lnTo>
                <a:lnTo>
                  <a:pt x="788" y="309"/>
                </a:lnTo>
                <a:lnTo>
                  <a:pt x="788" y="310"/>
                </a:lnTo>
                <a:lnTo>
                  <a:pt x="789" y="312"/>
                </a:lnTo>
                <a:lnTo>
                  <a:pt x="791" y="313"/>
                </a:lnTo>
                <a:lnTo>
                  <a:pt x="791" y="316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46" name="Freeform 24"/>
          <p:cNvSpPr>
            <a:spLocks/>
          </p:cNvSpPr>
          <p:nvPr/>
        </p:nvSpPr>
        <p:spPr bwMode="auto">
          <a:xfrm>
            <a:off x="5799138" y="4575175"/>
            <a:ext cx="627062" cy="250825"/>
          </a:xfrm>
          <a:custGeom>
            <a:avLst/>
            <a:gdLst/>
            <a:ahLst/>
            <a:cxnLst>
              <a:cxn ang="0">
                <a:pos x="153" y="315"/>
              </a:cxn>
              <a:cxn ang="0">
                <a:pos x="265" y="315"/>
              </a:cxn>
              <a:cxn ang="0">
                <a:pos x="320" y="314"/>
              </a:cxn>
              <a:cxn ang="0">
                <a:pos x="346" y="314"/>
              </a:cxn>
              <a:cxn ang="0">
                <a:pos x="359" y="313"/>
              </a:cxn>
              <a:cxn ang="0">
                <a:pos x="371" y="313"/>
              </a:cxn>
              <a:cxn ang="0">
                <a:pos x="380" y="311"/>
              </a:cxn>
              <a:cxn ang="0">
                <a:pos x="388" y="310"/>
              </a:cxn>
              <a:cxn ang="0">
                <a:pos x="397" y="309"/>
              </a:cxn>
              <a:cxn ang="0">
                <a:pos x="409" y="307"/>
              </a:cxn>
              <a:cxn ang="0">
                <a:pos x="420" y="306"/>
              </a:cxn>
              <a:cxn ang="0">
                <a:pos x="429" y="305"/>
              </a:cxn>
              <a:cxn ang="0">
                <a:pos x="438" y="302"/>
              </a:cxn>
              <a:cxn ang="0">
                <a:pos x="451" y="297"/>
              </a:cxn>
              <a:cxn ang="0">
                <a:pos x="465" y="293"/>
              </a:cxn>
              <a:cxn ang="0">
                <a:pos x="475" y="290"/>
              </a:cxn>
              <a:cxn ang="0">
                <a:pos x="483" y="286"/>
              </a:cxn>
              <a:cxn ang="0">
                <a:pos x="493" y="282"/>
              </a:cxn>
              <a:cxn ang="0">
                <a:pos x="503" y="277"/>
              </a:cxn>
              <a:cxn ang="0">
                <a:pos x="515" y="270"/>
              </a:cxn>
              <a:cxn ang="0">
                <a:pos x="524" y="266"/>
              </a:cxn>
              <a:cxn ang="0">
                <a:pos x="531" y="262"/>
              </a:cxn>
              <a:cxn ang="0">
                <a:pos x="540" y="257"/>
              </a:cxn>
              <a:cxn ang="0">
                <a:pos x="551" y="252"/>
              </a:cxn>
              <a:cxn ang="0">
                <a:pos x="560" y="246"/>
              </a:cxn>
              <a:cxn ang="0">
                <a:pos x="567" y="242"/>
              </a:cxn>
              <a:cxn ang="0">
                <a:pos x="573" y="238"/>
              </a:cxn>
              <a:cxn ang="0">
                <a:pos x="581" y="233"/>
              </a:cxn>
              <a:cxn ang="0">
                <a:pos x="589" y="228"/>
              </a:cxn>
              <a:cxn ang="0">
                <a:pos x="596" y="223"/>
              </a:cxn>
              <a:cxn ang="0">
                <a:pos x="601" y="220"/>
              </a:cxn>
              <a:cxn ang="0">
                <a:pos x="606" y="216"/>
              </a:cxn>
              <a:cxn ang="0">
                <a:pos x="612" y="211"/>
              </a:cxn>
              <a:cxn ang="0">
                <a:pos x="618" y="207"/>
              </a:cxn>
              <a:cxn ang="0">
                <a:pos x="622" y="204"/>
              </a:cxn>
              <a:cxn ang="0">
                <a:pos x="626" y="200"/>
              </a:cxn>
              <a:cxn ang="0">
                <a:pos x="632" y="197"/>
              </a:cxn>
              <a:cxn ang="0">
                <a:pos x="638" y="192"/>
              </a:cxn>
              <a:cxn ang="0">
                <a:pos x="645" y="188"/>
              </a:cxn>
              <a:cxn ang="0">
                <a:pos x="650" y="184"/>
              </a:cxn>
              <a:cxn ang="0">
                <a:pos x="654" y="179"/>
              </a:cxn>
              <a:cxn ang="0">
                <a:pos x="661" y="174"/>
              </a:cxn>
              <a:cxn ang="0">
                <a:pos x="669" y="166"/>
              </a:cxn>
              <a:cxn ang="0">
                <a:pos x="674" y="159"/>
              </a:cxn>
              <a:cxn ang="0">
                <a:pos x="679" y="152"/>
              </a:cxn>
              <a:cxn ang="0">
                <a:pos x="686" y="146"/>
              </a:cxn>
              <a:cxn ang="0">
                <a:pos x="694" y="136"/>
              </a:cxn>
              <a:cxn ang="0">
                <a:pos x="702" y="126"/>
              </a:cxn>
              <a:cxn ang="0">
                <a:pos x="708" y="118"/>
              </a:cxn>
              <a:cxn ang="0">
                <a:pos x="714" y="111"/>
              </a:cxn>
              <a:cxn ang="0">
                <a:pos x="720" y="102"/>
              </a:cxn>
              <a:cxn ang="0">
                <a:pos x="728" y="91"/>
              </a:cxn>
              <a:cxn ang="0">
                <a:pos x="738" y="80"/>
              </a:cxn>
              <a:cxn ang="0">
                <a:pos x="743" y="70"/>
              </a:cxn>
              <a:cxn ang="0">
                <a:pos x="750" y="62"/>
              </a:cxn>
              <a:cxn ang="0">
                <a:pos x="756" y="52"/>
              </a:cxn>
              <a:cxn ang="0">
                <a:pos x="765" y="40"/>
              </a:cxn>
              <a:cxn ang="0">
                <a:pos x="773" y="29"/>
              </a:cxn>
              <a:cxn ang="0">
                <a:pos x="779" y="21"/>
              </a:cxn>
              <a:cxn ang="0">
                <a:pos x="784" y="13"/>
              </a:cxn>
              <a:cxn ang="0">
                <a:pos x="789" y="4"/>
              </a:cxn>
            </a:cxnLst>
            <a:rect l="0" t="0" r="r" b="b"/>
            <a:pathLst>
              <a:path w="791" h="315">
                <a:moveTo>
                  <a:pt x="0" y="315"/>
                </a:moveTo>
                <a:lnTo>
                  <a:pt x="30" y="315"/>
                </a:lnTo>
                <a:lnTo>
                  <a:pt x="58" y="315"/>
                </a:lnTo>
                <a:lnTo>
                  <a:pt x="85" y="315"/>
                </a:lnTo>
                <a:lnTo>
                  <a:pt x="110" y="315"/>
                </a:lnTo>
                <a:lnTo>
                  <a:pt x="132" y="315"/>
                </a:lnTo>
                <a:lnTo>
                  <a:pt x="153" y="315"/>
                </a:lnTo>
                <a:lnTo>
                  <a:pt x="173" y="315"/>
                </a:lnTo>
                <a:lnTo>
                  <a:pt x="192" y="315"/>
                </a:lnTo>
                <a:lnTo>
                  <a:pt x="209" y="315"/>
                </a:lnTo>
                <a:lnTo>
                  <a:pt x="225" y="315"/>
                </a:lnTo>
                <a:lnTo>
                  <a:pt x="240" y="315"/>
                </a:lnTo>
                <a:lnTo>
                  <a:pt x="253" y="315"/>
                </a:lnTo>
                <a:lnTo>
                  <a:pt x="265" y="315"/>
                </a:lnTo>
                <a:lnTo>
                  <a:pt x="275" y="315"/>
                </a:lnTo>
                <a:lnTo>
                  <a:pt x="285" y="315"/>
                </a:lnTo>
                <a:lnTo>
                  <a:pt x="294" y="314"/>
                </a:lnTo>
                <a:lnTo>
                  <a:pt x="302" y="314"/>
                </a:lnTo>
                <a:lnTo>
                  <a:pt x="308" y="314"/>
                </a:lnTo>
                <a:lnTo>
                  <a:pt x="315" y="314"/>
                </a:lnTo>
                <a:lnTo>
                  <a:pt x="320" y="314"/>
                </a:lnTo>
                <a:lnTo>
                  <a:pt x="326" y="314"/>
                </a:lnTo>
                <a:lnTo>
                  <a:pt x="330" y="314"/>
                </a:lnTo>
                <a:lnTo>
                  <a:pt x="334" y="314"/>
                </a:lnTo>
                <a:lnTo>
                  <a:pt x="338" y="314"/>
                </a:lnTo>
                <a:lnTo>
                  <a:pt x="340" y="314"/>
                </a:lnTo>
                <a:lnTo>
                  <a:pt x="343" y="314"/>
                </a:lnTo>
                <a:lnTo>
                  <a:pt x="346" y="314"/>
                </a:lnTo>
                <a:lnTo>
                  <a:pt x="348" y="314"/>
                </a:lnTo>
                <a:lnTo>
                  <a:pt x="349" y="314"/>
                </a:lnTo>
                <a:lnTo>
                  <a:pt x="352" y="314"/>
                </a:lnTo>
                <a:lnTo>
                  <a:pt x="355" y="314"/>
                </a:lnTo>
                <a:lnTo>
                  <a:pt x="356" y="313"/>
                </a:lnTo>
                <a:lnTo>
                  <a:pt x="356" y="313"/>
                </a:lnTo>
                <a:lnTo>
                  <a:pt x="359" y="313"/>
                </a:lnTo>
                <a:lnTo>
                  <a:pt x="360" y="313"/>
                </a:lnTo>
                <a:lnTo>
                  <a:pt x="363" y="313"/>
                </a:lnTo>
                <a:lnTo>
                  <a:pt x="364" y="313"/>
                </a:lnTo>
                <a:lnTo>
                  <a:pt x="367" y="313"/>
                </a:lnTo>
                <a:lnTo>
                  <a:pt x="368" y="313"/>
                </a:lnTo>
                <a:lnTo>
                  <a:pt x="369" y="313"/>
                </a:lnTo>
                <a:lnTo>
                  <a:pt x="371" y="313"/>
                </a:lnTo>
                <a:lnTo>
                  <a:pt x="372" y="313"/>
                </a:lnTo>
                <a:lnTo>
                  <a:pt x="373" y="313"/>
                </a:lnTo>
                <a:lnTo>
                  <a:pt x="375" y="311"/>
                </a:lnTo>
                <a:lnTo>
                  <a:pt x="376" y="311"/>
                </a:lnTo>
                <a:lnTo>
                  <a:pt x="377" y="311"/>
                </a:lnTo>
                <a:lnTo>
                  <a:pt x="379" y="311"/>
                </a:lnTo>
                <a:lnTo>
                  <a:pt x="380" y="311"/>
                </a:lnTo>
                <a:lnTo>
                  <a:pt x="380" y="311"/>
                </a:lnTo>
                <a:lnTo>
                  <a:pt x="381" y="311"/>
                </a:lnTo>
                <a:lnTo>
                  <a:pt x="383" y="311"/>
                </a:lnTo>
                <a:lnTo>
                  <a:pt x="384" y="311"/>
                </a:lnTo>
                <a:lnTo>
                  <a:pt x="385" y="311"/>
                </a:lnTo>
                <a:lnTo>
                  <a:pt x="387" y="311"/>
                </a:lnTo>
                <a:lnTo>
                  <a:pt x="388" y="310"/>
                </a:lnTo>
                <a:lnTo>
                  <a:pt x="389" y="310"/>
                </a:lnTo>
                <a:lnTo>
                  <a:pt x="391" y="310"/>
                </a:lnTo>
                <a:lnTo>
                  <a:pt x="392" y="310"/>
                </a:lnTo>
                <a:lnTo>
                  <a:pt x="393" y="310"/>
                </a:lnTo>
                <a:lnTo>
                  <a:pt x="395" y="310"/>
                </a:lnTo>
                <a:lnTo>
                  <a:pt x="396" y="309"/>
                </a:lnTo>
                <a:lnTo>
                  <a:pt x="397" y="309"/>
                </a:lnTo>
                <a:lnTo>
                  <a:pt x="400" y="309"/>
                </a:lnTo>
                <a:lnTo>
                  <a:pt x="401" y="309"/>
                </a:lnTo>
                <a:lnTo>
                  <a:pt x="404" y="309"/>
                </a:lnTo>
                <a:lnTo>
                  <a:pt x="404" y="309"/>
                </a:lnTo>
                <a:lnTo>
                  <a:pt x="405" y="307"/>
                </a:lnTo>
                <a:lnTo>
                  <a:pt x="408" y="307"/>
                </a:lnTo>
                <a:lnTo>
                  <a:pt x="409" y="307"/>
                </a:lnTo>
                <a:lnTo>
                  <a:pt x="412" y="307"/>
                </a:lnTo>
                <a:lnTo>
                  <a:pt x="413" y="307"/>
                </a:lnTo>
                <a:lnTo>
                  <a:pt x="414" y="306"/>
                </a:lnTo>
                <a:lnTo>
                  <a:pt x="416" y="306"/>
                </a:lnTo>
                <a:lnTo>
                  <a:pt x="417" y="306"/>
                </a:lnTo>
                <a:lnTo>
                  <a:pt x="418" y="306"/>
                </a:lnTo>
                <a:lnTo>
                  <a:pt x="420" y="306"/>
                </a:lnTo>
                <a:lnTo>
                  <a:pt x="421" y="306"/>
                </a:lnTo>
                <a:lnTo>
                  <a:pt x="422" y="305"/>
                </a:lnTo>
                <a:lnTo>
                  <a:pt x="424" y="305"/>
                </a:lnTo>
                <a:lnTo>
                  <a:pt x="425" y="305"/>
                </a:lnTo>
                <a:lnTo>
                  <a:pt x="426" y="305"/>
                </a:lnTo>
                <a:lnTo>
                  <a:pt x="428" y="305"/>
                </a:lnTo>
                <a:lnTo>
                  <a:pt x="429" y="305"/>
                </a:lnTo>
                <a:lnTo>
                  <a:pt x="430" y="303"/>
                </a:lnTo>
                <a:lnTo>
                  <a:pt x="430" y="303"/>
                </a:lnTo>
                <a:lnTo>
                  <a:pt x="432" y="303"/>
                </a:lnTo>
                <a:lnTo>
                  <a:pt x="433" y="303"/>
                </a:lnTo>
                <a:lnTo>
                  <a:pt x="434" y="302"/>
                </a:lnTo>
                <a:lnTo>
                  <a:pt x="437" y="302"/>
                </a:lnTo>
                <a:lnTo>
                  <a:pt x="438" y="302"/>
                </a:lnTo>
                <a:lnTo>
                  <a:pt x="440" y="301"/>
                </a:lnTo>
                <a:lnTo>
                  <a:pt x="441" y="301"/>
                </a:lnTo>
                <a:lnTo>
                  <a:pt x="442" y="299"/>
                </a:lnTo>
                <a:lnTo>
                  <a:pt x="445" y="299"/>
                </a:lnTo>
                <a:lnTo>
                  <a:pt x="446" y="298"/>
                </a:lnTo>
                <a:lnTo>
                  <a:pt x="449" y="298"/>
                </a:lnTo>
                <a:lnTo>
                  <a:pt x="451" y="297"/>
                </a:lnTo>
                <a:lnTo>
                  <a:pt x="453" y="297"/>
                </a:lnTo>
                <a:lnTo>
                  <a:pt x="453" y="297"/>
                </a:lnTo>
                <a:lnTo>
                  <a:pt x="455" y="295"/>
                </a:lnTo>
                <a:lnTo>
                  <a:pt x="458" y="295"/>
                </a:lnTo>
                <a:lnTo>
                  <a:pt x="461" y="294"/>
                </a:lnTo>
                <a:lnTo>
                  <a:pt x="462" y="294"/>
                </a:lnTo>
                <a:lnTo>
                  <a:pt x="465" y="293"/>
                </a:lnTo>
                <a:lnTo>
                  <a:pt x="466" y="293"/>
                </a:lnTo>
                <a:lnTo>
                  <a:pt x="467" y="291"/>
                </a:lnTo>
                <a:lnTo>
                  <a:pt x="469" y="291"/>
                </a:lnTo>
                <a:lnTo>
                  <a:pt x="470" y="291"/>
                </a:lnTo>
                <a:lnTo>
                  <a:pt x="473" y="290"/>
                </a:lnTo>
                <a:lnTo>
                  <a:pt x="474" y="290"/>
                </a:lnTo>
                <a:lnTo>
                  <a:pt x="475" y="290"/>
                </a:lnTo>
                <a:lnTo>
                  <a:pt x="475" y="289"/>
                </a:lnTo>
                <a:lnTo>
                  <a:pt x="477" y="289"/>
                </a:lnTo>
                <a:lnTo>
                  <a:pt x="478" y="289"/>
                </a:lnTo>
                <a:lnTo>
                  <a:pt x="479" y="287"/>
                </a:lnTo>
                <a:lnTo>
                  <a:pt x="481" y="287"/>
                </a:lnTo>
                <a:lnTo>
                  <a:pt x="482" y="287"/>
                </a:lnTo>
                <a:lnTo>
                  <a:pt x="483" y="286"/>
                </a:lnTo>
                <a:lnTo>
                  <a:pt x="485" y="286"/>
                </a:lnTo>
                <a:lnTo>
                  <a:pt x="486" y="285"/>
                </a:lnTo>
                <a:lnTo>
                  <a:pt x="487" y="285"/>
                </a:lnTo>
                <a:lnTo>
                  <a:pt x="489" y="285"/>
                </a:lnTo>
                <a:lnTo>
                  <a:pt x="490" y="284"/>
                </a:lnTo>
                <a:lnTo>
                  <a:pt x="491" y="284"/>
                </a:lnTo>
                <a:lnTo>
                  <a:pt x="493" y="282"/>
                </a:lnTo>
                <a:lnTo>
                  <a:pt x="494" y="281"/>
                </a:lnTo>
                <a:lnTo>
                  <a:pt x="495" y="281"/>
                </a:lnTo>
                <a:lnTo>
                  <a:pt x="497" y="280"/>
                </a:lnTo>
                <a:lnTo>
                  <a:pt x="499" y="278"/>
                </a:lnTo>
                <a:lnTo>
                  <a:pt x="500" y="278"/>
                </a:lnTo>
                <a:lnTo>
                  <a:pt x="503" y="277"/>
                </a:lnTo>
                <a:lnTo>
                  <a:pt x="503" y="277"/>
                </a:lnTo>
                <a:lnTo>
                  <a:pt x="504" y="276"/>
                </a:lnTo>
                <a:lnTo>
                  <a:pt x="507" y="274"/>
                </a:lnTo>
                <a:lnTo>
                  <a:pt x="508" y="274"/>
                </a:lnTo>
                <a:lnTo>
                  <a:pt x="511" y="273"/>
                </a:lnTo>
                <a:lnTo>
                  <a:pt x="512" y="272"/>
                </a:lnTo>
                <a:lnTo>
                  <a:pt x="514" y="272"/>
                </a:lnTo>
                <a:lnTo>
                  <a:pt x="515" y="270"/>
                </a:lnTo>
                <a:lnTo>
                  <a:pt x="516" y="270"/>
                </a:lnTo>
                <a:lnTo>
                  <a:pt x="518" y="269"/>
                </a:lnTo>
                <a:lnTo>
                  <a:pt x="519" y="269"/>
                </a:lnTo>
                <a:lnTo>
                  <a:pt x="520" y="268"/>
                </a:lnTo>
                <a:lnTo>
                  <a:pt x="522" y="268"/>
                </a:lnTo>
                <a:lnTo>
                  <a:pt x="523" y="266"/>
                </a:lnTo>
                <a:lnTo>
                  <a:pt x="524" y="266"/>
                </a:lnTo>
                <a:lnTo>
                  <a:pt x="524" y="266"/>
                </a:lnTo>
                <a:lnTo>
                  <a:pt x="526" y="265"/>
                </a:lnTo>
                <a:lnTo>
                  <a:pt x="527" y="265"/>
                </a:lnTo>
                <a:lnTo>
                  <a:pt x="528" y="264"/>
                </a:lnTo>
                <a:lnTo>
                  <a:pt x="530" y="264"/>
                </a:lnTo>
                <a:lnTo>
                  <a:pt x="530" y="264"/>
                </a:lnTo>
                <a:lnTo>
                  <a:pt x="531" y="262"/>
                </a:lnTo>
                <a:lnTo>
                  <a:pt x="532" y="262"/>
                </a:lnTo>
                <a:lnTo>
                  <a:pt x="534" y="261"/>
                </a:lnTo>
                <a:lnTo>
                  <a:pt x="535" y="261"/>
                </a:lnTo>
                <a:lnTo>
                  <a:pt x="536" y="260"/>
                </a:lnTo>
                <a:lnTo>
                  <a:pt x="538" y="260"/>
                </a:lnTo>
                <a:lnTo>
                  <a:pt x="539" y="258"/>
                </a:lnTo>
                <a:lnTo>
                  <a:pt x="540" y="257"/>
                </a:lnTo>
                <a:lnTo>
                  <a:pt x="542" y="257"/>
                </a:lnTo>
                <a:lnTo>
                  <a:pt x="543" y="256"/>
                </a:lnTo>
                <a:lnTo>
                  <a:pt x="546" y="254"/>
                </a:lnTo>
                <a:lnTo>
                  <a:pt x="547" y="253"/>
                </a:lnTo>
                <a:lnTo>
                  <a:pt x="547" y="253"/>
                </a:lnTo>
                <a:lnTo>
                  <a:pt x="550" y="253"/>
                </a:lnTo>
                <a:lnTo>
                  <a:pt x="551" y="252"/>
                </a:lnTo>
                <a:lnTo>
                  <a:pt x="552" y="250"/>
                </a:lnTo>
                <a:lnTo>
                  <a:pt x="553" y="250"/>
                </a:lnTo>
                <a:lnTo>
                  <a:pt x="555" y="249"/>
                </a:lnTo>
                <a:lnTo>
                  <a:pt x="556" y="248"/>
                </a:lnTo>
                <a:lnTo>
                  <a:pt x="557" y="248"/>
                </a:lnTo>
                <a:lnTo>
                  <a:pt x="559" y="246"/>
                </a:lnTo>
                <a:lnTo>
                  <a:pt x="560" y="246"/>
                </a:lnTo>
                <a:lnTo>
                  <a:pt x="561" y="245"/>
                </a:lnTo>
                <a:lnTo>
                  <a:pt x="563" y="245"/>
                </a:lnTo>
                <a:lnTo>
                  <a:pt x="564" y="244"/>
                </a:lnTo>
                <a:lnTo>
                  <a:pt x="564" y="244"/>
                </a:lnTo>
                <a:lnTo>
                  <a:pt x="565" y="244"/>
                </a:lnTo>
                <a:lnTo>
                  <a:pt x="567" y="242"/>
                </a:lnTo>
                <a:lnTo>
                  <a:pt x="567" y="242"/>
                </a:lnTo>
                <a:lnTo>
                  <a:pt x="568" y="241"/>
                </a:lnTo>
                <a:lnTo>
                  <a:pt x="569" y="241"/>
                </a:lnTo>
                <a:lnTo>
                  <a:pt x="569" y="241"/>
                </a:lnTo>
                <a:lnTo>
                  <a:pt x="571" y="240"/>
                </a:lnTo>
                <a:lnTo>
                  <a:pt x="572" y="240"/>
                </a:lnTo>
                <a:lnTo>
                  <a:pt x="572" y="238"/>
                </a:lnTo>
                <a:lnTo>
                  <a:pt x="573" y="238"/>
                </a:lnTo>
                <a:lnTo>
                  <a:pt x="575" y="237"/>
                </a:lnTo>
                <a:lnTo>
                  <a:pt x="575" y="237"/>
                </a:lnTo>
                <a:lnTo>
                  <a:pt x="576" y="236"/>
                </a:lnTo>
                <a:lnTo>
                  <a:pt x="577" y="236"/>
                </a:lnTo>
                <a:lnTo>
                  <a:pt x="579" y="234"/>
                </a:lnTo>
                <a:lnTo>
                  <a:pt x="580" y="234"/>
                </a:lnTo>
                <a:lnTo>
                  <a:pt x="581" y="233"/>
                </a:lnTo>
                <a:lnTo>
                  <a:pt x="583" y="232"/>
                </a:lnTo>
                <a:lnTo>
                  <a:pt x="584" y="231"/>
                </a:lnTo>
                <a:lnTo>
                  <a:pt x="584" y="231"/>
                </a:lnTo>
                <a:lnTo>
                  <a:pt x="585" y="231"/>
                </a:lnTo>
                <a:lnTo>
                  <a:pt x="587" y="229"/>
                </a:lnTo>
                <a:lnTo>
                  <a:pt x="588" y="228"/>
                </a:lnTo>
                <a:lnTo>
                  <a:pt x="589" y="228"/>
                </a:lnTo>
                <a:lnTo>
                  <a:pt x="591" y="227"/>
                </a:lnTo>
                <a:lnTo>
                  <a:pt x="592" y="227"/>
                </a:lnTo>
                <a:lnTo>
                  <a:pt x="593" y="225"/>
                </a:lnTo>
                <a:lnTo>
                  <a:pt x="595" y="225"/>
                </a:lnTo>
                <a:lnTo>
                  <a:pt x="595" y="224"/>
                </a:lnTo>
                <a:lnTo>
                  <a:pt x="596" y="224"/>
                </a:lnTo>
                <a:lnTo>
                  <a:pt x="596" y="223"/>
                </a:lnTo>
                <a:lnTo>
                  <a:pt x="597" y="223"/>
                </a:lnTo>
                <a:lnTo>
                  <a:pt x="599" y="223"/>
                </a:lnTo>
                <a:lnTo>
                  <a:pt x="599" y="221"/>
                </a:lnTo>
                <a:lnTo>
                  <a:pt x="600" y="221"/>
                </a:lnTo>
                <a:lnTo>
                  <a:pt x="600" y="221"/>
                </a:lnTo>
                <a:lnTo>
                  <a:pt x="601" y="220"/>
                </a:lnTo>
                <a:lnTo>
                  <a:pt x="601" y="220"/>
                </a:lnTo>
                <a:lnTo>
                  <a:pt x="602" y="220"/>
                </a:lnTo>
                <a:lnTo>
                  <a:pt x="602" y="219"/>
                </a:lnTo>
                <a:lnTo>
                  <a:pt x="604" y="219"/>
                </a:lnTo>
                <a:lnTo>
                  <a:pt x="604" y="217"/>
                </a:lnTo>
                <a:lnTo>
                  <a:pt x="605" y="217"/>
                </a:lnTo>
                <a:lnTo>
                  <a:pt x="605" y="217"/>
                </a:lnTo>
                <a:lnTo>
                  <a:pt x="606" y="216"/>
                </a:lnTo>
                <a:lnTo>
                  <a:pt x="606" y="216"/>
                </a:lnTo>
                <a:lnTo>
                  <a:pt x="608" y="215"/>
                </a:lnTo>
                <a:lnTo>
                  <a:pt x="609" y="215"/>
                </a:lnTo>
                <a:lnTo>
                  <a:pt x="609" y="213"/>
                </a:lnTo>
                <a:lnTo>
                  <a:pt x="610" y="213"/>
                </a:lnTo>
                <a:lnTo>
                  <a:pt x="612" y="212"/>
                </a:lnTo>
                <a:lnTo>
                  <a:pt x="612" y="211"/>
                </a:lnTo>
                <a:lnTo>
                  <a:pt x="612" y="211"/>
                </a:lnTo>
                <a:lnTo>
                  <a:pt x="613" y="211"/>
                </a:lnTo>
                <a:lnTo>
                  <a:pt x="614" y="209"/>
                </a:lnTo>
                <a:lnTo>
                  <a:pt x="616" y="209"/>
                </a:lnTo>
                <a:lnTo>
                  <a:pt x="616" y="208"/>
                </a:lnTo>
                <a:lnTo>
                  <a:pt x="617" y="208"/>
                </a:lnTo>
                <a:lnTo>
                  <a:pt x="618" y="207"/>
                </a:lnTo>
                <a:lnTo>
                  <a:pt x="618" y="207"/>
                </a:lnTo>
                <a:lnTo>
                  <a:pt x="620" y="205"/>
                </a:lnTo>
                <a:lnTo>
                  <a:pt x="620" y="205"/>
                </a:lnTo>
                <a:lnTo>
                  <a:pt x="621" y="205"/>
                </a:lnTo>
                <a:lnTo>
                  <a:pt x="621" y="204"/>
                </a:lnTo>
                <a:lnTo>
                  <a:pt x="622" y="204"/>
                </a:lnTo>
                <a:lnTo>
                  <a:pt x="622" y="204"/>
                </a:lnTo>
                <a:lnTo>
                  <a:pt x="622" y="203"/>
                </a:lnTo>
                <a:lnTo>
                  <a:pt x="624" y="203"/>
                </a:lnTo>
                <a:lnTo>
                  <a:pt x="624" y="203"/>
                </a:lnTo>
                <a:lnTo>
                  <a:pt x="625" y="201"/>
                </a:lnTo>
                <a:lnTo>
                  <a:pt x="625" y="201"/>
                </a:lnTo>
                <a:lnTo>
                  <a:pt x="626" y="201"/>
                </a:lnTo>
                <a:lnTo>
                  <a:pt x="626" y="200"/>
                </a:lnTo>
                <a:lnTo>
                  <a:pt x="628" y="200"/>
                </a:lnTo>
                <a:lnTo>
                  <a:pt x="628" y="200"/>
                </a:lnTo>
                <a:lnTo>
                  <a:pt x="629" y="199"/>
                </a:lnTo>
                <a:lnTo>
                  <a:pt x="629" y="199"/>
                </a:lnTo>
                <a:lnTo>
                  <a:pt x="630" y="197"/>
                </a:lnTo>
                <a:lnTo>
                  <a:pt x="630" y="197"/>
                </a:lnTo>
                <a:lnTo>
                  <a:pt x="632" y="197"/>
                </a:lnTo>
                <a:lnTo>
                  <a:pt x="633" y="196"/>
                </a:lnTo>
                <a:lnTo>
                  <a:pt x="634" y="196"/>
                </a:lnTo>
                <a:lnTo>
                  <a:pt x="634" y="195"/>
                </a:lnTo>
                <a:lnTo>
                  <a:pt x="636" y="193"/>
                </a:lnTo>
                <a:lnTo>
                  <a:pt x="637" y="193"/>
                </a:lnTo>
                <a:lnTo>
                  <a:pt x="637" y="193"/>
                </a:lnTo>
                <a:lnTo>
                  <a:pt x="638" y="192"/>
                </a:lnTo>
                <a:lnTo>
                  <a:pt x="640" y="192"/>
                </a:lnTo>
                <a:lnTo>
                  <a:pt x="641" y="191"/>
                </a:lnTo>
                <a:lnTo>
                  <a:pt x="641" y="191"/>
                </a:lnTo>
                <a:lnTo>
                  <a:pt x="642" y="189"/>
                </a:lnTo>
                <a:lnTo>
                  <a:pt x="644" y="189"/>
                </a:lnTo>
                <a:lnTo>
                  <a:pt x="644" y="188"/>
                </a:lnTo>
                <a:lnTo>
                  <a:pt x="645" y="188"/>
                </a:lnTo>
                <a:lnTo>
                  <a:pt x="646" y="187"/>
                </a:lnTo>
                <a:lnTo>
                  <a:pt x="646" y="187"/>
                </a:lnTo>
                <a:lnTo>
                  <a:pt x="648" y="185"/>
                </a:lnTo>
                <a:lnTo>
                  <a:pt x="648" y="185"/>
                </a:lnTo>
                <a:lnTo>
                  <a:pt x="649" y="185"/>
                </a:lnTo>
                <a:lnTo>
                  <a:pt x="649" y="184"/>
                </a:lnTo>
                <a:lnTo>
                  <a:pt x="650" y="184"/>
                </a:lnTo>
                <a:lnTo>
                  <a:pt x="650" y="183"/>
                </a:lnTo>
                <a:lnTo>
                  <a:pt x="651" y="183"/>
                </a:lnTo>
                <a:lnTo>
                  <a:pt x="651" y="182"/>
                </a:lnTo>
                <a:lnTo>
                  <a:pt x="653" y="182"/>
                </a:lnTo>
                <a:lnTo>
                  <a:pt x="653" y="180"/>
                </a:lnTo>
                <a:lnTo>
                  <a:pt x="654" y="180"/>
                </a:lnTo>
                <a:lnTo>
                  <a:pt x="654" y="179"/>
                </a:lnTo>
                <a:lnTo>
                  <a:pt x="655" y="179"/>
                </a:lnTo>
                <a:lnTo>
                  <a:pt x="655" y="178"/>
                </a:lnTo>
                <a:lnTo>
                  <a:pt x="657" y="178"/>
                </a:lnTo>
                <a:lnTo>
                  <a:pt x="658" y="176"/>
                </a:lnTo>
                <a:lnTo>
                  <a:pt x="659" y="175"/>
                </a:lnTo>
                <a:lnTo>
                  <a:pt x="659" y="174"/>
                </a:lnTo>
                <a:lnTo>
                  <a:pt x="661" y="174"/>
                </a:lnTo>
                <a:lnTo>
                  <a:pt x="662" y="172"/>
                </a:lnTo>
                <a:lnTo>
                  <a:pt x="663" y="171"/>
                </a:lnTo>
                <a:lnTo>
                  <a:pt x="665" y="170"/>
                </a:lnTo>
                <a:lnTo>
                  <a:pt x="665" y="170"/>
                </a:lnTo>
                <a:lnTo>
                  <a:pt x="666" y="168"/>
                </a:lnTo>
                <a:lnTo>
                  <a:pt x="667" y="167"/>
                </a:lnTo>
                <a:lnTo>
                  <a:pt x="669" y="166"/>
                </a:lnTo>
                <a:lnTo>
                  <a:pt x="669" y="164"/>
                </a:lnTo>
                <a:lnTo>
                  <a:pt x="670" y="163"/>
                </a:lnTo>
                <a:lnTo>
                  <a:pt x="671" y="162"/>
                </a:lnTo>
                <a:lnTo>
                  <a:pt x="673" y="162"/>
                </a:lnTo>
                <a:lnTo>
                  <a:pt x="673" y="160"/>
                </a:lnTo>
                <a:lnTo>
                  <a:pt x="674" y="159"/>
                </a:lnTo>
                <a:lnTo>
                  <a:pt x="674" y="159"/>
                </a:lnTo>
                <a:lnTo>
                  <a:pt x="675" y="158"/>
                </a:lnTo>
                <a:lnTo>
                  <a:pt x="677" y="156"/>
                </a:lnTo>
                <a:lnTo>
                  <a:pt x="677" y="156"/>
                </a:lnTo>
                <a:lnTo>
                  <a:pt x="678" y="155"/>
                </a:lnTo>
                <a:lnTo>
                  <a:pt x="678" y="155"/>
                </a:lnTo>
                <a:lnTo>
                  <a:pt x="679" y="154"/>
                </a:lnTo>
                <a:lnTo>
                  <a:pt x="679" y="152"/>
                </a:lnTo>
                <a:lnTo>
                  <a:pt x="681" y="152"/>
                </a:lnTo>
                <a:lnTo>
                  <a:pt x="681" y="151"/>
                </a:lnTo>
                <a:lnTo>
                  <a:pt x="682" y="150"/>
                </a:lnTo>
                <a:lnTo>
                  <a:pt x="683" y="150"/>
                </a:lnTo>
                <a:lnTo>
                  <a:pt x="683" y="148"/>
                </a:lnTo>
                <a:lnTo>
                  <a:pt x="685" y="147"/>
                </a:lnTo>
                <a:lnTo>
                  <a:pt x="686" y="146"/>
                </a:lnTo>
                <a:lnTo>
                  <a:pt x="686" y="144"/>
                </a:lnTo>
                <a:lnTo>
                  <a:pt x="687" y="143"/>
                </a:lnTo>
                <a:lnTo>
                  <a:pt x="689" y="142"/>
                </a:lnTo>
                <a:lnTo>
                  <a:pt x="690" y="140"/>
                </a:lnTo>
                <a:lnTo>
                  <a:pt x="691" y="139"/>
                </a:lnTo>
                <a:lnTo>
                  <a:pt x="693" y="138"/>
                </a:lnTo>
                <a:lnTo>
                  <a:pt x="694" y="136"/>
                </a:lnTo>
                <a:lnTo>
                  <a:pt x="695" y="134"/>
                </a:lnTo>
                <a:lnTo>
                  <a:pt x="695" y="134"/>
                </a:lnTo>
                <a:lnTo>
                  <a:pt x="697" y="132"/>
                </a:lnTo>
                <a:lnTo>
                  <a:pt x="698" y="131"/>
                </a:lnTo>
                <a:lnTo>
                  <a:pt x="699" y="130"/>
                </a:lnTo>
                <a:lnTo>
                  <a:pt x="701" y="127"/>
                </a:lnTo>
                <a:lnTo>
                  <a:pt x="702" y="126"/>
                </a:lnTo>
                <a:lnTo>
                  <a:pt x="703" y="125"/>
                </a:lnTo>
                <a:lnTo>
                  <a:pt x="704" y="123"/>
                </a:lnTo>
                <a:lnTo>
                  <a:pt x="704" y="122"/>
                </a:lnTo>
                <a:lnTo>
                  <a:pt x="706" y="122"/>
                </a:lnTo>
                <a:lnTo>
                  <a:pt x="707" y="121"/>
                </a:lnTo>
                <a:lnTo>
                  <a:pt x="707" y="119"/>
                </a:lnTo>
                <a:lnTo>
                  <a:pt x="708" y="118"/>
                </a:lnTo>
                <a:lnTo>
                  <a:pt x="710" y="117"/>
                </a:lnTo>
                <a:lnTo>
                  <a:pt x="710" y="117"/>
                </a:lnTo>
                <a:lnTo>
                  <a:pt x="711" y="115"/>
                </a:lnTo>
                <a:lnTo>
                  <a:pt x="711" y="114"/>
                </a:lnTo>
                <a:lnTo>
                  <a:pt x="712" y="113"/>
                </a:lnTo>
                <a:lnTo>
                  <a:pt x="714" y="113"/>
                </a:lnTo>
                <a:lnTo>
                  <a:pt x="714" y="111"/>
                </a:lnTo>
                <a:lnTo>
                  <a:pt x="715" y="110"/>
                </a:lnTo>
                <a:lnTo>
                  <a:pt x="715" y="109"/>
                </a:lnTo>
                <a:lnTo>
                  <a:pt x="716" y="107"/>
                </a:lnTo>
                <a:lnTo>
                  <a:pt x="718" y="106"/>
                </a:lnTo>
                <a:lnTo>
                  <a:pt x="719" y="105"/>
                </a:lnTo>
                <a:lnTo>
                  <a:pt x="719" y="103"/>
                </a:lnTo>
                <a:lnTo>
                  <a:pt x="720" y="102"/>
                </a:lnTo>
                <a:lnTo>
                  <a:pt x="722" y="101"/>
                </a:lnTo>
                <a:lnTo>
                  <a:pt x="723" y="99"/>
                </a:lnTo>
                <a:lnTo>
                  <a:pt x="724" y="97"/>
                </a:lnTo>
                <a:lnTo>
                  <a:pt x="726" y="95"/>
                </a:lnTo>
                <a:lnTo>
                  <a:pt x="727" y="93"/>
                </a:lnTo>
                <a:lnTo>
                  <a:pt x="728" y="91"/>
                </a:lnTo>
                <a:lnTo>
                  <a:pt x="728" y="91"/>
                </a:lnTo>
                <a:lnTo>
                  <a:pt x="730" y="89"/>
                </a:lnTo>
                <a:lnTo>
                  <a:pt x="731" y="87"/>
                </a:lnTo>
                <a:lnTo>
                  <a:pt x="732" y="85"/>
                </a:lnTo>
                <a:lnTo>
                  <a:pt x="734" y="83"/>
                </a:lnTo>
                <a:lnTo>
                  <a:pt x="735" y="82"/>
                </a:lnTo>
                <a:lnTo>
                  <a:pt x="736" y="81"/>
                </a:lnTo>
                <a:lnTo>
                  <a:pt x="738" y="80"/>
                </a:lnTo>
                <a:lnTo>
                  <a:pt x="738" y="77"/>
                </a:lnTo>
                <a:lnTo>
                  <a:pt x="739" y="76"/>
                </a:lnTo>
                <a:lnTo>
                  <a:pt x="740" y="76"/>
                </a:lnTo>
                <a:lnTo>
                  <a:pt x="740" y="74"/>
                </a:lnTo>
                <a:lnTo>
                  <a:pt x="742" y="73"/>
                </a:lnTo>
                <a:lnTo>
                  <a:pt x="743" y="72"/>
                </a:lnTo>
                <a:lnTo>
                  <a:pt x="743" y="70"/>
                </a:lnTo>
                <a:lnTo>
                  <a:pt x="744" y="69"/>
                </a:lnTo>
                <a:lnTo>
                  <a:pt x="746" y="68"/>
                </a:lnTo>
                <a:lnTo>
                  <a:pt x="746" y="66"/>
                </a:lnTo>
                <a:lnTo>
                  <a:pt x="747" y="66"/>
                </a:lnTo>
                <a:lnTo>
                  <a:pt x="747" y="65"/>
                </a:lnTo>
                <a:lnTo>
                  <a:pt x="748" y="64"/>
                </a:lnTo>
                <a:lnTo>
                  <a:pt x="750" y="62"/>
                </a:lnTo>
                <a:lnTo>
                  <a:pt x="750" y="61"/>
                </a:lnTo>
                <a:lnTo>
                  <a:pt x="751" y="60"/>
                </a:lnTo>
                <a:lnTo>
                  <a:pt x="752" y="58"/>
                </a:lnTo>
                <a:lnTo>
                  <a:pt x="753" y="57"/>
                </a:lnTo>
                <a:lnTo>
                  <a:pt x="753" y="56"/>
                </a:lnTo>
                <a:lnTo>
                  <a:pt x="755" y="54"/>
                </a:lnTo>
                <a:lnTo>
                  <a:pt x="756" y="52"/>
                </a:lnTo>
                <a:lnTo>
                  <a:pt x="757" y="50"/>
                </a:lnTo>
                <a:lnTo>
                  <a:pt x="759" y="48"/>
                </a:lnTo>
                <a:lnTo>
                  <a:pt x="760" y="46"/>
                </a:lnTo>
                <a:lnTo>
                  <a:pt x="761" y="44"/>
                </a:lnTo>
                <a:lnTo>
                  <a:pt x="761" y="44"/>
                </a:lnTo>
                <a:lnTo>
                  <a:pt x="764" y="42"/>
                </a:lnTo>
                <a:lnTo>
                  <a:pt x="765" y="40"/>
                </a:lnTo>
                <a:lnTo>
                  <a:pt x="767" y="38"/>
                </a:lnTo>
                <a:lnTo>
                  <a:pt x="768" y="36"/>
                </a:lnTo>
                <a:lnTo>
                  <a:pt x="769" y="34"/>
                </a:lnTo>
                <a:lnTo>
                  <a:pt x="771" y="33"/>
                </a:lnTo>
                <a:lnTo>
                  <a:pt x="771" y="32"/>
                </a:lnTo>
                <a:lnTo>
                  <a:pt x="772" y="30"/>
                </a:lnTo>
                <a:lnTo>
                  <a:pt x="773" y="29"/>
                </a:lnTo>
                <a:lnTo>
                  <a:pt x="775" y="28"/>
                </a:lnTo>
                <a:lnTo>
                  <a:pt x="775" y="27"/>
                </a:lnTo>
                <a:lnTo>
                  <a:pt x="776" y="25"/>
                </a:lnTo>
                <a:lnTo>
                  <a:pt x="777" y="24"/>
                </a:lnTo>
                <a:lnTo>
                  <a:pt x="777" y="23"/>
                </a:lnTo>
                <a:lnTo>
                  <a:pt x="779" y="21"/>
                </a:lnTo>
                <a:lnTo>
                  <a:pt x="779" y="21"/>
                </a:lnTo>
                <a:lnTo>
                  <a:pt x="780" y="20"/>
                </a:lnTo>
                <a:lnTo>
                  <a:pt x="780" y="19"/>
                </a:lnTo>
                <a:lnTo>
                  <a:pt x="781" y="17"/>
                </a:lnTo>
                <a:lnTo>
                  <a:pt x="781" y="17"/>
                </a:lnTo>
                <a:lnTo>
                  <a:pt x="783" y="16"/>
                </a:lnTo>
                <a:lnTo>
                  <a:pt x="783" y="15"/>
                </a:lnTo>
                <a:lnTo>
                  <a:pt x="784" y="13"/>
                </a:lnTo>
                <a:lnTo>
                  <a:pt x="784" y="12"/>
                </a:lnTo>
                <a:lnTo>
                  <a:pt x="785" y="11"/>
                </a:lnTo>
                <a:lnTo>
                  <a:pt x="785" y="9"/>
                </a:lnTo>
                <a:lnTo>
                  <a:pt x="787" y="8"/>
                </a:lnTo>
                <a:lnTo>
                  <a:pt x="788" y="7"/>
                </a:lnTo>
                <a:lnTo>
                  <a:pt x="788" y="5"/>
                </a:lnTo>
                <a:lnTo>
                  <a:pt x="789" y="4"/>
                </a:lnTo>
                <a:lnTo>
                  <a:pt x="791" y="3"/>
                </a:lnTo>
                <a:lnTo>
                  <a:pt x="791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47" name="Freeform 25"/>
          <p:cNvSpPr>
            <a:spLocks/>
          </p:cNvSpPr>
          <p:nvPr/>
        </p:nvSpPr>
        <p:spPr bwMode="auto">
          <a:xfrm>
            <a:off x="5792788" y="4324350"/>
            <a:ext cx="74612" cy="250825"/>
          </a:xfrm>
          <a:custGeom>
            <a:avLst/>
            <a:gdLst/>
            <a:ahLst/>
            <a:cxnLst>
              <a:cxn ang="0">
                <a:pos x="5" y="11"/>
              </a:cxn>
              <a:cxn ang="0">
                <a:pos x="10" y="22"/>
              </a:cxn>
              <a:cxn ang="0">
                <a:pos x="16" y="30"/>
              </a:cxn>
              <a:cxn ang="0">
                <a:pos x="18" y="35"/>
              </a:cxn>
              <a:cxn ang="0">
                <a:pos x="21" y="40"/>
              </a:cxn>
              <a:cxn ang="0">
                <a:pos x="24" y="45"/>
              </a:cxn>
              <a:cxn ang="0">
                <a:pos x="26" y="51"/>
              </a:cxn>
              <a:cxn ang="0">
                <a:pos x="29" y="57"/>
              </a:cxn>
              <a:cxn ang="0">
                <a:pos x="30" y="63"/>
              </a:cxn>
              <a:cxn ang="0">
                <a:pos x="33" y="68"/>
              </a:cxn>
              <a:cxn ang="0">
                <a:pos x="36" y="73"/>
              </a:cxn>
              <a:cxn ang="0">
                <a:pos x="37" y="77"/>
              </a:cxn>
              <a:cxn ang="0">
                <a:pos x="38" y="81"/>
              </a:cxn>
              <a:cxn ang="0">
                <a:pos x="41" y="87"/>
              </a:cxn>
              <a:cxn ang="0">
                <a:pos x="42" y="92"/>
              </a:cxn>
              <a:cxn ang="0">
                <a:pos x="45" y="98"/>
              </a:cxn>
              <a:cxn ang="0">
                <a:pos x="48" y="105"/>
              </a:cxn>
              <a:cxn ang="0">
                <a:pos x="50" y="113"/>
              </a:cxn>
              <a:cxn ang="0">
                <a:pos x="53" y="118"/>
              </a:cxn>
              <a:cxn ang="0">
                <a:pos x="54" y="124"/>
              </a:cxn>
              <a:cxn ang="0">
                <a:pos x="55" y="128"/>
              </a:cxn>
              <a:cxn ang="0">
                <a:pos x="57" y="133"/>
              </a:cxn>
              <a:cxn ang="0">
                <a:pos x="59" y="138"/>
              </a:cxn>
              <a:cxn ang="0">
                <a:pos x="61" y="145"/>
              </a:cxn>
              <a:cxn ang="0">
                <a:pos x="63" y="150"/>
              </a:cxn>
              <a:cxn ang="0">
                <a:pos x="66" y="158"/>
              </a:cxn>
              <a:cxn ang="0">
                <a:pos x="67" y="165"/>
              </a:cxn>
              <a:cxn ang="0">
                <a:pos x="69" y="170"/>
              </a:cxn>
              <a:cxn ang="0">
                <a:pos x="70" y="175"/>
              </a:cxn>
              <a:cxn ang="0">
                <a:pos x="73" y="179"/>
              </a:cxn>
              <a:cxn ang="0">
                <a:pos x="74" y="185"/>
              </a:cxn>
              <a:cxn ang="0">
                <a:pos x="75" y="191"/>
              </a:cxn>
              <a:cxn ang="0">
                <a:pos x="78" y="199"/>
              </a:cxn>
              <a:cxn ang="0">
                <a:pos x="81" y="204"/>
              </a:cxn>
              <a:cxn ang="0">
                <a:pos x="82" y="211"/>
              </a:cxn>
              <a:cxn ang="0">
                <a:pos x="83" y="216"/>
              </a:cxn>
              <a:cxn ang="0">
                <a:pos x="85" y="222"/>
              </a:cxn>
              <a:cxn ang="0">
                <a:pos x="86" y="226"/>
              </a:cxn>
              <a:cxn ang="0">
                <a:pos x="86" y="230"/>
              </a:cxn>
              <a:cxn ang="0">
                <a:pos x="86" y="235"/>
              </a:cxn>
              <a:cxn ang="0">
                <a:pos x="87" y="242"/>
              </a:cxn>
              <a:cxn ang="0">
                <a:pos x="87" y="247"/>
              </a:cxn>
              <a:cxn ang="0">
                <a:pos x="87" y="253"/>
              </a:cxn>
              <a:cxn ang="0">
                <a:pos x="89" y="257"/>
              </a:cxn>
              <a:cxn ang="0">
                <a:pos x="89" y="261"/>
              </a:cxn>
              <a:cxn ang="0">
                <a:pos x="89" y="265"/>
              </a:cxn>
              <a:cxn ang="0">
                <a:pos x="90" y="268"/>
              </a:cxn>
              <a:cxn ang="0">
                <a:pos x="90" y="271"/>
              </a:cxn>
              <a:cxn ang="0">
                <a:pos x="91" y="275"/>
              </a:cxn>
              <a:cxn ang="0">
                <a:pos x="91" y="277"/>
              </a:cxn>
              <a:cxn ang="0">
                <a:pos x="93" y="281"/>
              </a:cxn>
              <a:cxn ang="0">
                <a:pos x="93" y="285"/>
              </a:cxn>
              <a:cxn ang="0">
                <a:pos x="93" y="288"/>
              </a:cxn>
              <a:cxn ang="0">
                <a:pos x="94" y="292"/>
              </a:cxn>
              <a:cxn ang="0">
                <a:pos x="93" y="297"/>
              </a:cxn>
              <a:cxn ang="0">
                <a:pos x="93" y="302"/>
              </a:cxn>
              <a:cxn ang="0">
                <a:pos x="93" y="310"/>
              </a:cxn>
            </a:cxnLst>
            <a:rect l="0" t="0" r="r" b="b"/>
            <a:pathLst>
              <a:path w="94" h="317">
                <a:moveTo>
                  <a:pt x="0" y="0"/>
                </a:moveTo>
                <a:lnTo>
                  <a:pt x="1" y="4"/>
                </a:lnTo>
                <a:lnTo>
                  <a:pt x="4" y="8"/>
                </a:lnTo>
                <a:lnTo>
                  <a:pt x="5" y="11"/>
                </a:lnTo>
                <a:lnTo>
                  <a:pt x="6" y="14"/>
                </a:lnTo>
                <a:lnTo>
                  <a:pt x="8" y="16"/>
                </a:lnTo>
                <a:lnTo>
                  <a:pt x="9" y="19"/>
                </a:lnTo>
                <a:lnTo>
                  <a:pt x="10" y="22"/>
                </a:lnTo>
                <a:lnTo>
                  <a:pt x="12" y="23"/>
                </a:lnTo>
                <a:lnTo>
                  <a:pt x="13" y="26"/>
                </a:lnTo>
                <a:lnTo>
                  <a:pt x="14" y="27"/>
                </a:lnTo>
                <a:lnTo>
                  <a:pt x="16" y="30"/>
                </a:lnTo>
                <a:lnTo>
                  <a:pt x="16" y="31"/>
                </a:lnTo>
                <a:lnTo>
                  <a:pt x="17" y="32"/>
                </a:lnTo>
                <a:lnTo>
                  <a:pt x="18" y="34"/>
                </a:lnTo>
                <a:lnTo>
                  <a:pt x="18" y="35"/>
                </a:lnTo>
                <a:lnTo>
                  <a:pt x="20" y="38"/>
                </a:lnTo>
                <a:lnTo>
                  <a:pt x="20" y="39"/>
                </a:lnTo>
                <a:lnTo>
                  <a:pt x="21" y="39"/>
                </a:lnTo>
                <a:lnTo>
                  <a:pt x="21" y="40"/>
                </a:lnTo>
                <a:lnTo>
                  <a:pt x="22" y="41"/>
                </a:lnTo>
                <a:lnTo>
                  <a:pt x="22" y="43"/>
                </a:lnTo>
                <a:lnTo>
                  <a:pt x="22" y="44"/>
                </a:lnTo>
                <a:lnTo>
                  <a:pt x="24" y="45"/>
                </a:lnTo>
                <a:lnTo>
                  <a:pt x="24" y="47"/>
                </a:lnTo>
                <a:lnTo>
                  <a:pt x="25" y="48"/>
                </a:lnTo>
                <a:lnTo>
                  <a:pt x="25" y="49"/>
                </a:lnTo>
                <a:lnTo>
                  <a:pt x="26" y="51"/>
                </a:lnTo>
                <a:lnTo>
                  <a:pt x="26" y="52"/>
                </a:lnTo>
                <a:lnTo>
                  <a:pt x="26" y="53"/>
                </a:lnTo>
                <a:lnTo>
                  <a:pt x="28" y="56"/>
                </a:lnTo>
                <a:lnTo>
                  <a:pt x="29" y="57"/>
                </a:lnTo>
                <a:lnTo>
                  <a:pt x="29" y="59"/>
                </a:lnTo>
                <a:lnTo>
                  <a:pt x="29" y="59"/>
                </a:lnTo>
                <a:lnTo>
                  <a:pt x="30" y="61"/>
                </a:lnTo>
                <a:lnTo>
                  <a:pt x="30" y="63"/>
                </a:lnTo>
                <a:lnTo>
                  <a:pt x="32" y="64"/>
                </a:lnTo>
                <a:lnTo>
                  <a:pt x="32" y="65"/>
                </a:lnTo>
                <a:lnTo>
                  <a:pt x="33" y="67"/>
                </a:lnTo>
                <a:lnTo>
                  <a:pt x="33" y="68"/>
                </a:lnTo>
                <a:lnTo>
                  <a:pt x="34" y="69"/>
                </a:lnTo>
                <a:lnTo>
                  <a:pt x="34" y="71"/>
                </a:lnTo>
                <a:lnTo>
                  <a:pt x="34" y="72"/>
                </a:lnTo>
                <a:lnTo>
                  <a:pt x="36" y="73"/>
                </a:lnTo>
                <a:lnTo>
                  <a:pt x="36" y="75"/>
                </a:lnTo>
                <a:lnTo>
                  <a:pt x="36" y="76"/>
                </a:lnTo>
                <a:lnTo>
                  <a:pt x="37" y="76"/>
                </a:lnTo>
                <a:lnTo>
                  <a:pt x="37" y="77"/>
                </a:lnTo>
                <a:lnTo>
                  <a:pt x="37" y="79"/>
                </a:lnTo>
                <a:lnTo>
                  <a:pt x="38" y="80"/>
                </a:lnTo>
                <a:lnTo>
                  <a:pt x="38" y="80"/>
                </a:lnTo>
                <a:lnTo>
                  <a:pt x="38" y="81"/>
                </a:lnTo>
                <a:lnTo>
                  <a:pt x="38" y="83"/>
                </a:lnTo>
                <a:lnTo>
                  <a:pt x="40" y="84"/>
                </a:lnTo>
                <a:lnTo>
                  <a:pt x="40" y="85"/>
                </a:lnTo>
                <a:lnTo>
                  <a:pt x="41" y="87"/>
                </a:lnTo>
                <a:lnTo>
                  <a:pt x="41" y="88"/>
                </a:lnTo>
                <a:lnTo>
                  <a:pt x="41" y="89"/>
                </a:lnTo>
                <a:lnTo>
                  <a:pt x="42" y="91"/>
                </a:lnTo>
                <a:lnTo>
                  <a:pt x="42" y="92"/>
                </a:lnTo>
                <a:lnTo>
                  <a:pt x="44" y="93"/>
                </a:lnTo>
                <a:lnTo>
                  <a:pt x="44" y="94"/>
                </a:lnTo>
                <a:lnTo>
                  <a:pt x="45" y="97"/>
                </a:lnTo>
                <a:lnTo>
                  <a:pt x="45" y="98"/>
                </a:lnTo>
                <a:lnTo>
                  <a:pt x="46" y="101"/>
                </a:lnTo>
                <a:lnTo>
                  <a:pt x="46" y="102"/>
                </a:lnTo>
                <a:lnTo>
                  <a:pt x="46" y="102"/>
                </a:lnTo>
                <a:lnTo>
                  <a:pt x="48" y="105"/>
                </a:lnTo>
                <a:lnTo>
                  <a:pt x="48" y="106"/>
                </a:lnTo>
                <a:lnTo>
                  <a:pt x="49" y="109"/>
                </a:lnTo>
                <a:lnTo>
                  <a:pt x="50" y="110"/>
                </a:lnTo>
                <a:lnTo>
                  <a:pt x="50" y="113"/>
                </a:lnTo>
                <a:lnTo>
                  <a:pt x="50" y="114"/>
                </a:lnTo>
                <a:lnTo>
                  <a:pt x="52" y="116"/>
                </a:lnTo>
                <a:lnTo>
                  <a:pt x="52" y="117"/>
                </a:lnTo>
                <a:lnTo>
                  <a:pt x="53" y="118"/>
                </a:lnTo>
                <a:lnTo>
                  <a:pt x="53" y="120"/>
                </a:lnTo>
                <a:lnTo>
                  <a:pt x="53" y="121"/>
                </a:lnTo>
                <a:lnTo>
                  <a:pt x="54" y="122"/>
                </a:lnTo>
                <a:lnTo>
                  <a:pt x="54" y="124"/>
                </a:lnTo>
                <a:lnTo>
                  <a:pt x="54" y="125"/>
                </a:lnTo>
                <a:lnTo>
                  <a:pt x="55" y="126"/>
                </a:lnTo>
                <a:lnTo>
                  <a:pt x="55" y="126"/>
                </a:lnTo>
                <a:lnTo>
                  <a:pt x="55" y="128"/>
                </a:lnTo>
                <a:lnTo>
                  <a:pt x="57" y="129"/>
                </a:lnTo>
                <a:lnTo>
                  <a:pt x="57" y="130"/>
                </a:lnTo>
                <a:lnTo>
                  <a:pt x="57" y="132"/>
                </a:lnTo>
                <a:lnTo>
                  <a:pt x="57" y="133"/>
                </a:lnTo>
                <a:lnTo>
                  <a:pt x="58" y="134"/>
                </a:lnTo>
                <a:lnTo>
                  <a:pt x="58" y="136"/>
                </a:lnTo>
                <a:lnTo>
                  <a:pt x="58" y="137"/>
                </a:lnTo>
                <a:lnTo>
                  <a:pt x="59" y="138"/>
                </a:lnTo>
                <a:lnTo>
                  <a:pt x="59" y="140"/>
                </a:lnTo>
                <a:lnTo>
                  <a:pt x="61" y="141"/>
                </a:lnTo>
                <a:lnTo>
                  <a:pt x="61" y="142"/>
                </a:lnTo>
                <a:lnTo>
                  <a:pt x="61" y="145"/>
                </a:lnTo>
                <a:lnTo>
                  <a:pt x="62" y="146"/>
                </a:lnTo>
                <a:lnTo>
                  <a:pt x="62" y="149"/>
                </a:lnTo>
                <a:lnTo>
                  <a:pt x="63" y="150"/>
                </a:lnTo>
                <a:lnTo>
                  <a:pt x="63" y="150"/>
                </a:lnTo>
                <a:lnTo>
                  <a:pt x="63" y="153"/>
                </a:lnTo>
                <a:lnTo>
                  <a:pt x="65" y="155"/>
                </a:lnTo>
                <a:lnTo>
                  <a:pt x="65" y="157"/>
                </a:lnTo>
                <a:lnTo>
                  <a:pt x="66" y="158"/>
                </a:lnTo>
                <a:lnTo>
                  <a:pt x="66" y="161"/>
                </a:lnTo>
                <a:lnTo>
                  <a:pt x="67" y="162"/>
                </a:lnTo>
                <a:lnTo>
                  <a:pt x="67" y="163"/>
                </a:lnTo>
                <a:lnTo>
                  <a:pt x="67" y="165"/>
                </a:lnTo>
                <a:lnTo>
                  <a:pt x="69" y="166"/>
                </a:lnTo>
                <a:lnTo>
                  <a:pt x="69" y="167"/>
                </a:lnTo>
                <a:lnTo>
                  <a:pt x="69" y="169"/>
                </a:lnTo>
                <a:lnTo>
                  <a:pt x="69" y="170"/>
                </a:lnTo>
                <a:lnTo>
                  <a:pt x="70" y="171"/>
                </a:lnTo>
                <a:lnTo>
                  <a:pt x="70" y="173"/>
                </a:lnTo>
                <a:lnTo>
                  <a:pt x="70" y="174"/>
                </a:lnTo>
                <a:lnTo>
                  <a:pt x="70" y="175"/>
                </a:lnTo>
                <a:lnTo>
                  <a:pt x="71" y="175"/>
                </a:lnTo>
                <a:lnTo>
                  <a:pt x="71" y="177"/>
                </a:lnTo>
                <a:lnTo>
                  <a:pt x="71" y="178"/>
                </a:lnTo>
                <a:lnTo>
                  <a:pt x="73" y="179"/>
                </a:lnTo>
                <a:lnTo>
                  <a:pt x="73" y="181"/>
                </a:lnTo>
                <a:lnTo>
                  <a:pt x="73" y="182"/>
                </a:lnTo>
                <a:lnTo>
                  <a:pt x="73" y="183"/>
                </a:lnTo>
                <a:lnTo>
                  <a:pt x="74" y="185"/>
                </a:lnTo>
                <a:lnTo>
                  <a:pt x="74" y="186"/>
                </a:lnTo>
                <a:lnTo>
                  <a:pt x="74" y="187"/>
                </a:lnTo>
                <a:lnTo>
                  <a:pt x="75" y="189"/>
                </a:lnTo>
                <a:lnTo>
                  <a:pt x="75" y="191"/>
                </a:lnTo>
                <a:lnTo>
                  <a:pt x="77" y="193"/>
                </a:lnTo>
                <a:lnTo>
                  <a:pt x="77" y="195"/>
                </a:lnTo>
                <a:lnTo>
                  <a:pt x="78" y="196"/>
                </a:lnTo>
                <a:lnTo>
                  <a:pt x="78" y="199"/>
                </a:lnTo>
                <a:lnTo>
                  <a:pt x="78" y="199"/>
                </a:lnTo>
                <a:lnTo>
                  <a:pt x="79" y="200"/>
                </a:lnTo>
                <a:lnTo>
                  <a:pt x="79" y="203"/>
                </a:lnTo>
                <a:lnTo>
                  <a:pt x="81" y="204"/>
                </a:lnTo>
                <a:lnTo>
                  <a:pt x="81" y="207"/>
                </a:lnTo>
                <a:lnTo>
                  <a:pt x="81" y="208"/>
                </a:lnTo>
                <a:lnTo>
                  <a:pt x="82" y="210"/>
                </a:lnTo>
                <a:lnTo>
                  <a:pt x="82" y="211"/>
                </a:lnTo>
                <a:lnTo>
                  <a:pt x="82" y="212"/>
                </a:lnTo>
                <a:lnTo>
                  <a:pt x="83" y="214"/>
                </a:lnTo>
                <a:lnTo>
                  <a:pt x="83" y="215"/>
                </a:lnTo>
                <a:lnTo>
                  <a:pt x="83" y="216"/>
                </a:lnTo>
                <a:lnTo>
                  <a:pt x="83" y="218"/>
                </a:lnTo>
                <a:lnTo>
                  <a:pt x="85" y="219"/>
                </a:lnTo>
                <a:lnTo>
                  <a:pt x="85" y="220"/>
                </a:lnTo>
                <a:lnTo>
                  <a:pt x="85" y="222"/>
                </a:lnTo>
                <a:lnTo>
                  <a:pt x="85" y="223"/>
                </a:lnTo>
                <a:lnTo>
                  <a:pt x="85" y="223"/>
                </a:lnTo>
                <a:lnTo>
                  <a:pt x="85" y="224"/>
                </a:lnTo>
                <a:lnTo>
                  <a:pt x="86" y="226"/>
                </a:lnTo>
                <a:lnTo>
                  <a:pt x="86" y="227"/>
                </a:lnTo>
                <a:lnTo>
                  <a:pt x="86" y="228"/>
                </a:lnTo>
                <a:lnTo>
                  <a:pt x="86" y="228"/>
                </a:lnTo>
                <a:lnTo>
                  <a:pt x="86" y="230"/>
                </a:lnTo>
                <a:lnTo>
                  <a:pt x="86" y="231"/>
                </a:lnTo>
                <a:lnTo>
                  <a:pt x="86" y="232"/>
                </a:lnTo>
                <a:lnTo>
                  <a:pt x="86" y="234"/>
                </a:lnTo>
                <a:lnTo>
                  <a:pt x="86" y="235"/>
                </a:lnTo>
                <a:lnTo>
                  <a:pt x="86" y="236"/>
                </a:lnTo>
                <a:lnTo>
                  <a:pt x="87" y="238"/>
                </a:lnTo>
                <a:lnTo>
                  <a:pt x="87" y="240"/>
                </a:lnTo>
                <a:lnTo>
                  <a:pt x="87" y="242"/>
                </a:lnTo>
                <a:lnTo>
                  <a:pt x="87" y="243"/>
                </a:lnTo>
                <a:lnTo>
                  <a:pt x="87" y="243"/>
                </a:lnTo>
                <a:lnTo>
                  <a:pt x="87" y="245"/>
                </a:lnTo>
                <a:lnTo>
                  <a:pt x="87" y="247"/>
                </a:lnTo>
                <a:lnTo>
                  <a:pt x="87" y="248"/>
                </a:lnTo>
                <a:lnTo>
                  <a:pt x="87" y="251"/>
                </a:lnTo>
                <a:lnTo>
                  <a:pt x="87" y="252"/>
                </a:lnTo>
                <a:lnTo>
                  <a:pt x="87" y="253"/>
                </a:lnTo>
                <a:lnTo>
                  <a:pt x="89" y="255"/>
                </a:lnTo>
                <a:lnTo>
                  <a:pt x="89" y="256"/>
                </a:lnTo>
                <a:lnTo>
                  <a:pt x="89" y="257"/>
                </a:lnTo>
                <a:lnTo>
                  <a:pt x="89" y="257"/>
                </a:lnTo>
                <a:lnTo>
                  <a:pt x="89" y="259"/>
                </a:lnTo>
                <a:lnTo>
                  <a:pt x="89" y="260"/>
                </a:lnTo>
                <a:lnTo>
                  <a:pt x="89" y="261"/>
                </a:lnTo>
                <a:lnTo>
                  <a:pt x="89" y="261"/>
                </a:lnTo>
                <a:lnTo>
                  <a:pt x="89" y="263"/>
                </a:lnTo>
                <a:lnTo>
                  <a:pt x="89" y="263"/>
                </a:lnTo>
                <a:lnTo>
                  <a:pt x="89" y="264"/>
                </a:lnTo>
                <a:lnTo>
                  <a:pt x="89" y="265"/>
                </a:lnTo>
                <a:lnTo>
                  <a:pt x="89" y="265"/>
                </a:lnTo>
                <a:lnTo>
                  <a:pt x="90" y="267"/>
                </a:lnTo>
                <a:lnTo>
                  <a:pt x="90" y="267"/>
                </a:lnTo>
                <a:lnTo>
                  <a:pt x="90" y="268"/>
                </a:lnTo>
                <a:lnTo>
                  <a:pt x="90" y="268"/>
                </a:lnTo>
                <a:lnTo>
                  <a:pt x="90" y="269"/>
                </a:lnTo>
                <a:lnTo>
                  <a:pt x="90" y="269"/>
                </a:lnTo>
                <a:lnTo>
                  <a:pt x="90" y="271"/>
                </a:lnTo>
                <a:lnTo>
                  <a:pt x="90" y="272"/>
                </a:lnTo>
                <a:lnTo>
                  <a:pt x="90" y="272"/>
                </a:lnTo>
                <a:lnTo>
                  <a:pt x="91" y="273"/>
                </a:lnTo>
                <a:lnTo>
                  <a:pt x="91" y="275"/>
                </a:lnTo>
                <a:lnTo>
                  <a:pt x="91" y="276"/>
                </a:lnTo>
                <a:lnTo>
                  <a:pt x="91" y="276"/>
                </a:lnTo>
                <a:lnTo>
                  <a:pt x="91" y="276"/>
                </a:lnTo>
                <a:lnTo>
                  <a:pt x="91" y="277"/>
                </a:lnTo>
                <a:lnTo>
                  <a:pt x="91" y="279"/>
                </a:lnTo>
                <a:lnTo>
                  <a:pt x="93" y="280"/>
                </a:lnTo>
                <a:lnTo>
                  <a:pt x="93" y="281"/>
                </a:lnTo>
                <a:lnTo>
                  <a:pt x="93" y="281"/>
                </a:lnTo>
                <a:lnTo>
                  <a:pt x="93" y="283"/>
                </a:lnTo>
                <a:lnTo>
                  <a:pt x="93" y="284"/>
                </a:lnTo>
                <a:lnTo>
                  <a:pt x="93" y="284"/>
                </a:lnTo>
                <a:lnTo>
                  <a:pt x="93" y="285"/>
                </a:lnTo>
                <a:lnTo>
                  <a:pt x="93" y="285"/>
                </a:lnTo>
                <a:lnTo>
                  <a:pt x="93" y="287"/>
                </a:lnTo>
                <a:lnTo>
                  <a:pt x="93" y="288"/>
                </a:lnTo>
                <a:lnTo>
                  <a:pt x="93" y="288"/>
                </a:lnTo>
                <a:lnTo>
                  <a:pt x="93" y="289"/>
                </a:lnTo>
                <a:lnTo>
                  <a:pt x="93" y="291"/>
                </a:lnTo>
                <a:lnTo>
                  <a:pt x="94" y="291"/>
                </a:lnTo>
                <a:lnTo>
                  <a:pt x="94" y="292"/>
                </a:lnTo>
                <a:lnTo>
                  <a:pt x="94" y="293"/>
                </a:lnTo>
                <a:lnTo>
                  <a:pt x="94" y="295"/>
                </a:lnTo>
                <a:lnTo>
                  <a:pt x="93" y="296"/>
                </a:lnTo>
                <a:lnTo>
                  <a:pt x="93" y="297"/>
                </a:lnTo>
                <a:lnTo>
                  <a:pt x="93" y="298"/>
                </a:lnTo>
                <a:lnTo>
                  <a:pt x="93" y="300"/>
                </a:lnTo>
                <a:lnTo>
                  <a:pt x="93" y="301"/>
                </a:lnTo>
                <a:lnTo>
                  <a:pt x="93" y="302"/>
                </a:lnTo>
                <a:lnTo>
                  <a:pt x="93" y="304"/>
                </a:lnTo>
                <a:lnTo>
                  <a:pt x="93" y="306"/>
                </a:lnTo>
                <a:lnTo>
                  <a:pt x="93" y="308"/>
                </a:lnTo>
                <a:lnTo>
                  <a:pt x="93" y="310"/>
                </a:lnTo>
                <a:lnTo>
                  <a:pt x="93" y="312"/>
                </a:lnTo>
                <a:lnTo>
                  <a:pt x="93" y="314"/>
                </a:lnTo>
                <a:lnTo>
                  <a:pt x="93" y="317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48" name="Freeform 26"/>
          <p:cNvSpPr>
            <a:spLocks/>
          </p:cNvSpPr>
          <p:nvPr/>
        </p:nvSpPr>
        <p:spPr bwMode="auto">
          <a:xfrm>
            <a:off x="5792788" y="4573588"/>
            <a:ext cx="74612" cy="252412"/>
          </a:xfrm>
          <a:custGeom>
            <a:avLst/>
            <a:gdLst/>
            <a:ahLst/>
            <a:cxnLst>
              <a:cxn ang="0">
                <a:pos x="5" y="306"/>
              </a:cxn>
              <a:cxn ang="0">
                <a:pos x="10" y="295"/>
              </a:cxn>
              <a:cxn ang="0">
                <a:pos x="16" y="287"/>
              </a:cxn>
              <a:cxn ang="0">
                <a:pos x="18" y="282"/>
              </a:cxn>
              <a:cxn ang="0">
                <a:pos x="21" y="277"/>
              </a:cxn>
              <a:cxn ang="0">
                <a:pos x="24" y="271"/>
              </a:cxn>
              <a:cxn ang="0">
                <a:pos x="26" y="266"/>
              </a:cxn>
              <a:cxn ang="0">
                <a:pos x="29" y="259"/>
              </a:cxn>
              <a:cxn ang="0">
                <a:pos x="30" y="254"/>
              </a:cxn>
              <a:cxn ang="0">
                <a:pos x="33" y="249"/>
              </a:cxn>
              <a:cxn ang="0">
                <a:pos x="36" y="243"/>
              </a:cxn>
              <a:cxn ang="0">
                <a:pos x="37" y="239"/>
              </a:cxn>
              <a:cxn ang="0">
                <a:pos x="38" y="235"/>
              </a:cxn>
              <a:cxn ang="0">
                <a:pos x="41" y="230"/>
              </a:cxn>
              <a:cxn ang="0">
                <a:pos x="42" y="225"/>
              </a:cxn>
              <a:cxn ang="0">
                <a:pos x="45" y="218"/>
              </a:cxn>
              <a:cxn ang="0">
                <a:pos x="48" y="212"/>
              </a:cxn>
              <a:cxn ang="0">
                <a:pos x="50" y="204"/>
              </a:cxn>
              <a:cxn ang="0">
                <a:pos x="53" y="198"/>
              </a:cxn>
              <a:cxn ang="0">
                <a:pos x="54" y="193"/>
              </a:cxn>
              <a:cxn ang="0">
                <a:pos x="55" y="189"/>
              </a:cxn>
              <a:cxn ang="0">
                <a:pos x="57" y="184"/>
              </a:cxn>
              <a:cxn ang="0">
                <a:pos x="59" y="179"/>
              </a:cxn>
              <a:cxn ang="0">
                <a:pos x="61" y="172"/>
              </a:cxn>
              <a:cxn ang="0">
                <a:pos x="63" y="165"/>
              </a:cxn>
              <a:cxn ang="0">
                <a:pos x="66" y="157"/>
              </a:cxn>
              <a:cxn ang="0">
                <a:pos x="67" y="152"/>
              </a:cxn>
              <a:cxn ang="0">
                <a:pos x="69" y="147"/>
              </a:cxn>
              <a:cxn ang="0">
                <a:pos x="70" y="141"/>
              </a:cxn>
              <a:cxn ang="0">
                <a:pos x="73" y="137"/>
              </a:cxn>
              <a:cxn ang="0">
                <a:pos x="74" y="132"/>
              </a:cxn>
              <a:cxn ang="0">
                <a:pos x="75" y="126"/>
              </a:cxn>
              <a:cxn ang="0">
                <a:pos x="78" y="118"/>
              </a:cxn>
              <a:cxn ang="0">
                <a:pos x="81" y="112"/>
              </a:cxn>
              <a:cxn ang="0">
                <a:pos x="82" y="106"/>
              </a:cxn>
              <a:cxn ang="0">
                <a:pos x="83" y="100"/>
              </a:cxn>
              <a:cxn ang="0">
                <a:pos x="85" y="95"/>
              </a:cxn>
              <a:cxn ang="0">
                <a:pos x="86" y="91"/>
              </a:cxn>
              <a:cxn ang="0">
                <a:pos x="86" y="87"/>
              </a:cxn>
              <a:cxn ang="0">
                <a:pos x="86" y="82"/>
              </a:cxn>
              <a:cxn ang="0">
                <a:pos x="87" y="75"/>
              </a:cxn>
              <a:cxn ang="0">
                <a:pos x="87" y="70"/>
              </a:cxn>
              <a:cxn ang="0">
                <a:pos x="87" y="63"/>
              </a:cxn>
              <a:cxn ang="0">
                <a:pos x="89" y="59"/>
              </a:cxn>
              <a:cxn ang="0">
                <a:pos x="89" y="55"/>
              </a:cxn>
              <a:cxn ang="0">
                <a:pos x="89" y="51"/>
              </a:cxn>
              <a:cxn ang="0">
                <a:pos x="90" y="49"/>
              </a:cxn>
              <a:cxn ang="0">
                <a:pos x="90" y="46"/>
              </a:cxn>
              <a:cxn ang="0">
                <a:pos x="91" y="42"/>
              </a:cxn>
              <a:cxn ang="0">
                <a:pos x="91" y="39"/>
              </a:cxn>
              <a:cxn ang="0">
                <a:pos x="93" y="35"/>
              </a:cxn>
              <a:cxn ang="0">
                <a:pos x="93" y="31"/>
              </a:cxn>
              <a:cxn ang="0">
                <a:pos x="93" y="29"/>
              </a:cxn>
              <a:cxn ang="0">
                <a:pos x="94" y="25"/>
              </a:cxn>
              <a:cxn ang="0">
                <a:pos x="93" y="21"/>
              </a:cxn>
              <a:cxn ang="0">
                <a:pos x="93" y="14"/>
              </a:cxn>
              <a:cxn ang="0">
                <a:pos x="93" y="6"/>
              </a:cxn>
            </a:cxnLst>
            <a:rect l="0" t="0" r="r" b="b"/>
            <a:pathLst>
              <a:path w="94" h="316">
                <a:moveTo>
                  <a:pt x="0" y="316"/>
                </a:moveTo>
                <a:lnTo>
                  <a:pt x="1" y="312"/>
                </a:lnTo>
                <a:lnTo>
                  <a:pt x="4" y="310"/>
                </a:lnTo>
                <a:lnTo>
                  <a:pt x="5" y="306"/>
                </a:lnTo>
                <a:lnTo>
                  <a:pt x="6" y="303"/>
                </a:lnTo>
                <a:lnTo>
                  <a:pt x="8" y="300"/>
                </a:lnTo>
                <a:lnTo>
                  <a:pt x="9" y="298"/>
                </a:lnTo>
                <a:lnTo>
                  <a:pt x="10" y="295"/>
                </a:lnTo>
                <a:lnTo>
                  <a:pt x="12" y="294"/>
                </a:lnTo>
                <a:lnTo>
                  <a:pt x="13" y="291"/>
                </a:lnTo>
                <a:lnTo>
                  <a:pt x="14" y="290"/>
                </a:lnTo>
                <a:lnTo>
                  <a:pt x="16" y="287"/>
                </a:lnTo>
                <a:lnTo>
                  <a:pt x="16" y="286"/>
                </a:lnTo>
                <a:lnTo>
                  <a:pt x="17" y="285"/>
                </a:lnTo>
                <a:lnTo>
                  <a:pt x="18" y="283"/>
                </a:lnTo>
                <a:lnTo>
                  <a:pt x="18" y="282"/>
                </a:lnTo>
                <a:lnTo>
                  <a:pt x="20" y="281"/>
                </a:lnTo>
                <a:lnTo>
                  <a:pt x="20" y="279"/>
                </a:lnTo>
                <a:lnTo>
                  <a:pt x="21" y="278"/>
                </a:lnTo>
                <a:lnTo>
                  <a:pt x="21" y="277"/>
                </a:lnTo>
                <a:lnTo>
                  <a:pt x="22" y="275"/>
                </a:lnTo>
                <a:lnTo>
                  <a:pt x="22" y="274"/>
                </a:lnTo>
                <a:lnTo>
                  <a:pt x="22" y="273"/>
                </a:lnTo>
                <a:lnTo>
                  <a:pt x="24" y="271"/>
                </a:lnTo>
                <a:lnTo>
                  <a:pt x="24" y="270"/>
                </a:lnTo>
                <a:lnTo>
                  <a:pt x="25" y="269"/>
                </a:lnTo>
                <a:lnTo>
                  <a:pt x="25" y="267"/>
                </a:lnTo>
                <a:lnTo>
                  <a:pt x="26" y="266"/>
                </a:lnTo>
                <a:lnTo>
                  <a:pt x="26" y="265"/>
                </a:lnTo>
                <a:lnTo>
                  <a:pt x="26" y="263"/>
                </a:lnTo>
                <a:lnTo>
                  <a:pt x="28" y="261"/>
                </a:lnTo>
                <a:lnTo>
                  <a:pt x="29" y="259"/>
                </a:lnTo>
                <a:lnTo>
                  <a:pt x="29" y="258"/>
                </a:lnTo>
                <a:lnTo>
                  <a:pt x="29" y="258"/>
                </a:lnTo>
                <a:lnTo>
                  <a:pt x="30" y="255"/>
                </a:lnTo>
                <a:lnTo>
                  <a:pt x="30" y="254"/>
                </a:lnTo>
                <a:lnTo>
                  <a:pt x="32" y="253"/>
                </a:lnTo>
                <a:lnTo>
                  <a:pt x="32" y="251"/>
                </a:lnTo>
                <a:lnTo>
                  <a:pt x="33" y="250"/>
                </a:lnTo>
                <a:lnTo>
                  <a:pt x="33" y="249"/>
                </a:lnTo>
                <a:lnTo>
                  <a:pt x="34" y="247"/>
                </a:lnTo>
                <a:lnTo>
                  <a:pt x="34" y="246"/>
                </a:lnTo>
                <a:lnTo>
                  <a:pt x="34" y="245"/>
                </a:lnTo>
                <a:lnTo>
                  <a:pt x="36" y="243"/>
                </a:lnTo>
                <a:lnTo>
                  <a:pt x="36" y="242"/>
                </a:lnTo>
                <a:lnTo>
                  <a:pt x="36" y="242"/>
                </a:lnTo>
                <a:lnTo>
                  <a:pt x="37" y="241"/>
                </a:lnTo>
                <a:lnTo>
                  <a:pt x="37" y="239"/>
                </a:lnTo>
                <a:lnTo>
                  <a:pt x="37" y="238"/>
                </a:lnTo>
                <a:lnTo>
                  <a:pt x="38" y="237"/>
                </a:lnTo>
                <a:lnTo>
                  <a:pt x="38" y="237"/>
                </a:lnTo>
                <a:lnTo>
                  <a:pt x="38" y="235"/>
                </a:lnTo>
                <a:lnTo>
                  <a:pt x="38" y="234"/>
                </a:lnTo>
                <a:lnTo>
                  <a:pt x="40" y="233"/>
                </a:lnTo>
                <a:lnTo>
                  <a:pt x="40" y="232"/>
                </a:lnTo>
                <a:lnTo>
                  <a:pt x="41" y="230"/>
                </a:lnTo>
                <a:lnTo>
                  <a:pt x="41" y="229"/>
                </a:lnTo>
                <a:lnTo>
                  <a:pt x="41" y="228"/>
                </a:lnTo>
                <a:lnTo>
                  <a:pt x="42" y="226"/>
                </a:lnTo>
                <a:lnTo>
                  <a:pt x="42" y="225"/>
                </a:lnTo>
                <a:lnTo>
                  <a:pt x="44" y="224"/>
                </a:lnTo>
                <a:lnTo>
                  <a:pt x="44" y="222"/>
                </a:lnTo>
                <a:lnTo>
                  <a:pt x="45" y="220"/>
                </a:lnTo>
                <a:lnTo>
                  <a:pt x="45" y="218"/>
                </a:lnTo>
                <a:lnTo>
                  <a:pt x="46" y="216"/>
                </a:lnTo>
                <a:lnTo>
                  <a:pt x="46" y="214"/>
                </a:lnTo>
                <a:lnTo>
                  <a:pt x="46" y="214"/>
                </a:lnTo>
                <a:lnTo>
                  <a:pt x="48" y="212"/>
                </a:lnTo>
                <a:lnTo>
                  <a:pt x="48" y="210"/>
                </a:lnTo>
                <a:lnTo>
                  <a:pt x="49" y="208"/>
                </a:lnTo>
                <a:lnTo>
                  <a:pt x="50" y="206"/>
                </a:lnTo>
                <a:lnTo>
                  <a:pt x="50" y="204"/>
                </a:lnTo>
                <a:lnTo>
                  <a:pt x="50" y="202"/>
                </a:lnTo>
                <a:lnTo>
                  <a:pt x="52" y="201"/>
                </a:lnTo>
                <a:lnTo>
                  <a:pt x="52" y="200"/>
                </a:lnTo>
                <a:lnTo>
                  <a:pt x="53" y="198"/>
                </a:lnTo>
                <a:lnTo>
                  <a:pt x="53" y="197"/>
                </a:lnTo>
                <a:lnTo>
                  <a:pt x="53" y="196"/>
                </a:lnTo>
                <a:lnTo>
                  <a:pt x="54" y="194"/>
                </a:lnTo>
                <a:lnTo>
                  <a:pt x="54" y="193"/>
                </a:lnTo>
                <a:lnTo>
                  <a:pt x="54" y="192"/>
                </a:lnTo>
                <a:lnTo>
                  <a:pt x="55" y="190"/>
                </a:lnTo>
                <a:lnTo>
                  <a:pt x="55" y="190"/>
                </a:lnTo>
                <a:lnTo>
                  <a:pt x="55" y="189"/>
                </a:lnTo>
                <a:lnTo>
                  <a:pt x="57" y="188"/>
                </a:lnTo>
                <a:lnTo>
                  <a:pt x="57" y="186"/>
                </a:lnTo>
                <a:lnTo>
                  <a:pt x="57" y="185"/>
                </a:lnTo>
                <a:lnTo>
                  <a:pt x="57" y="184"/>
                </a:lnTo>
                <a:lnTo>
                  <a:pt x="58" y="183"/>
                </a:lnTo>
                <a:lnTo>
                  <a:pt x="58" y="181"/>
                </a:lnTo>
                <a:lnTo>
                  <a:pt x="58" y="180"/>
                </a:lnTo>
                <a:lnTo>
                  <a:pt x="59" y="179"/>
                </a:lnTo>
                <a:lnTo>
                  <a:pt x="59" y="177"/>
                </a:lnTo>
                <a:lnTo>
                  <a:pt x="61" y="176"/>
                </a:lnTo>
                <a:lnTo>
                  <a:pt x="61" y="173"/>
                </a:lnTo>
                <a:lnTo>
                  <a:pt x="61" y="172"/>
                </a:lnTo>
                <a:lnTo>
                  <a:pt x="62" y="171"/>
                </a:lnTo>
                <a:lnTo>
                  <a:pt x="62" y="168"/>
                </a:lnTo>
                <a:lnTo>
                  <a:pt x="63" y="165"/>
                </a:lnTo>
                <a:lnTo>
                  <a:pt x="63" y="165"/>
                </a:lnTo>
                <a:lnTo>
                  <a:pt x="63" y="164"/>
                </a:lnTo>
                <a:lnTo>
                  <a:pt x="65" y="161"/>
                </a:lnTo>
                <a:lnTo>
                  <a:pt x="65" y="160"/>
                </a:lnTo>
                <a:lnTo>
                  <a:pt x="66" y="157"/>
                </a:lnTo>
                <a:lnTo>
                  <a:pt x="66" y="156"/>
                </a:lnTo>
                <a:lnTo>
                  <a:pt x="67" y="155"/>
                </a:lnTo>
                <a:lnTo>
                  <a:pt x="67" y="153"/>
                </a:lnTo>
                <a:lnTo>
                  <a:pt x="67" y="152"/>
                </a:lnTo>
                <a:lnTo>
                  <a:pt x="69" y="151"/>
                </a:lnTo>
                <a:lnTo>
                  <a:pt x="69" y="149"/>
                </a:lnTo>
                <a:lnTo>
                  <a:pt x="69" y="148"/>
                </a:lnTo>
                <a:lnTo>
                  <a:pt x="69" y="147"/>
                </a:lnTo>
                <a:lnTo>
                  <a:pt x="70" y="145"/>
                </a:lnTo>
                <a:lnTo>
                  <a:pt x="70" y="144"/>
                </a:lnTo>
                <a:lnTo>
                  <a:pt x="70" y="143"/>
                </a:lnTo>
                <a:lnTo>
                  <a:pt x="70" y="141"/>
                </a:lnTo>
                <a:lnTo>
                  <a:pt x="71" y="141"/>
                </a:lnTo>
                <a:lnTo>
                  <a:pt x="71" y="140"/>
                </a:lnTo>
                <a:lnTo>
                  <a:pt x="71" y="139"/>
                </a:lnTo>
                <a:lnTo>
                  <a:pt x="73" y="137"/>
                </a:lnTo>
                <a:lnTo>
                  <a:pt x="73" y="136"/>
                </a:lnTo>
                <a:lnTo>
                  <a:pt x="73" y="135"/>
                </a:lnTo>
                <a:lnTo>
                  <a:pt x="73" y="133"/>
                </a:lnTo>
                <a:lnTo>
                  <a:pt x="74" y="132"/>
                </a:lnTo>
                <a:lnTo>
                  <a:pt x="74" y="131"/>
                </a:lnTo>
                <a:lnTo>
                  <a:pt x="74" y="130"/>
                </a:lnTo>
                <a:lnTo>
                  <a:pt x="75" y="128"/>
                </a:lnTo>
                <a:lnTo>
                  <a:pt x="75" y="126"/>
                </a:lnTo>
                <a:lnTo>
                  <a:pt x="77" y="124"/>
                </a:lnTo>
                <a:lnTo>
                  <a:pt x="77" y="122"/>
                </a:lnTo>
                <a:lnTo>
                  <a:pt x="78" y="120"/>
                </a:lnTo>
                <a:lnTo>
                  <a:pt x="78" y="118"/>
                </a:lnTo>
                <a:lnTo>
                  <a:pt x="78" y="118"/>
                </a:lnTo>
                <a:lnTo>
                  <a:pt x="79" y="116"/>
                </a:lnTo>
                <a:lnTo>
                  <a:pt x="79" y="114"/>
                </a:lnTo>
                <a:lnTo>
                  <a:pt x="81" y="112"/>
                </a:lnTo>
                <a:lnTo>
                  <a:pt x="81" y="110"/>
                </a:lnTo>
                <a:lnTo>
                  <a:pt x="81" y="108"/>
                </a:lnTo>
                <a:lnTo>
                  <a:pt x="82" y="107"/>
                </a:lnTo>
                <a:lnTo>
                  <a:pt x="82" y="106"/>
                </a:lnTo>
                <a:lnTo>
                  <a:pt x="82" y="104"/>
                </a:lnTo>
                <a:lnTo>
                  <a:pt x="83" y="103"/>
                </a:lnTo>
                <a:lnTo>
                  <a:pt x="83" y="102"/>
                </a:lnTo>
                <a:lnTo>
                  <a:pt x="83" y="100"/>
                </a:lnTo>
                <a:lnTo>
                  <a:pt x="83" y="99"/>
                </a:lnTo>
                <a:lnTo>
                  <a:pt x="85" y="98"/>
                </a:lnTo>
                <a:lnTo>
                  <a:pt x="85" y="96"/>
                </a:lnTo>
                <a:lnTo>
                  <a:pt x="85" y="95"/>
                </a:lnTo>
                <a:lnTo>
                  <a:pt x="85" y="95"/>
                </a:lnTo>
                <a:lnTo>
                  <a:pt x="85" y="94"/>
                </a:lnTo>
                <a:lnTo>
                  <a:pt x="85" y="92"/>
                </a:lnTo>
                <a:lnTo>
                  <a:pt x="86" y="91"/>
                </a:lnTo>
                <a:lnTo>
                  <a:pt x="86" y="90"/>
                </a:lnTo>
                <a:lnTo>
                  <a:pt x="86" y="90"/>
                </a:lnTo>
                <a:lnTo>
                  <a:pt x="86" y="88"/>
                </a:lnTo>
                <a:lnTo>
                  <a:pt x="86" y="87"/>
                </a:lnTo>
                <a:lnTo>
                  <a:pt x="86" y="86"/>
                </a:lnTo>
                <a:lnTo>
                  <a:pt x="86" y="84"/>
                </a:lnTo>
                <a:lnTo>
                  <a:pt x="86" y="83"/>
                </a:lnTo>
                <a:lnTo>
                  <a:pt x="86" y="82"/>
                </a:lnTo>
                <a:lnTo>
                  <a:pt x="86" y="81"/>
                </a:lnTo>
                <a:lnTo>
                  <a:pt x="87" y="78"/>
                </a:lnTo>
                <a:lnTo>
                  <a:pt x="87" y="77"/>
                </a:lnTo>
                <a:lnTo>
                  <a:pt x="87" y="75"/>
                </a:lnTo>
                <a:lnTo>
                  <a:pt x="87" y="73"/>
                </a:lnTo>
                <a:lnTo>
                  <a:pt x="87" y="73"/>
                </a:lnTo>
                <a:lnTo>
                  <a:pt x="87" y="71"/>
                </a:lnTo>
                <a:lnTo>
                  <a:pt x="87" y="70"/>
                </a:lnTo>
                <a:lnTo>
                  <a:pt x="87" y="67"/>
                </a:lnTo>
                <a:lnTo>
                  <a:pt x="87" y="66"/>
                </a:lnTo>
                <a:lnTo>
                  <a:pt x="87" y="65"/>
                </a:lnTo>
                <a:lnTo>
                  <a:pt x="87" y="63"/>
                </a:lnTo>
                <a:lnTo>
                  <a:pt x="89" y="62"/>
                </a:lnTo>
                <a:lnTo>
                  <a:pt x="89" y="61"/>
                </a:lnTo>
                <a:lnTo>
                  <a:pt x="89" y="59"/>
                </a:lnTo>
                <a:lnTo>
                  <a:pt x="89" y="59"/>
                </a:lnTo>
                <a:lnTo>
                  <a:pt x="89" y="58"/>
                </a:lnTo>
                <a:lnTo>
                  <a:pt x="89" y="57"/>
                </a:lnTo>
                <a:lnTo>
                  <a:pt x="89" y="55"/>
                </a:lnTo>
                <a:lnTo>
                  <a:pt x="89" y="55"/>
                </a:lnTo>
                <a:lnTo>
                  <a:pt x="89" y="54"/>
                </a:lnTo>
                <a:lnTo>
                  <a:pt x="89" y="54"/>
                </a:lnTo>
                <a:lnTo>
                  <a:pt x="89" y="53"/>
                </a:lnTo>
                <a:lnTo>
                  <a:pt x="89" y="51"/>
                </a:lnTo>
                <a:lnTo>
                  <a:pt x="89" y="51"/>
                </a:lnTo>
                <a:lnTo>
                  <a:pt x="90" y="50"/>
                </a:lnTo>
                <a:lnTo>
                  <a:pt x="90" y="50"/>
                </a:lnTo>
                <a:lnTo>
                  <a:pt x="90" y="49"/>
                </a:lnTo>
                <a:lnTo>
                  <a:pt x="90" y="49"/>
                </a:lnTo>
                <a:lnTo>
                  <a:pt x="90" y="47"/>
                </a:lnTo>
                <a:lnTo>
                  <a:pt x="90" y="47"/>
                </a:lnTo>
                <a:lnTo>
                  <a:pt x="90" y="46"/>
                </a:lnTo>
                <a:lnTo>
                  <a:pt x="90" y="45"/>
                </a:lnTo>
                <a:lnTo>
                  <a:pt x="90" y="45"/>
                </a:lnTo>
                <a:lnTo>
                  <a:pt x="91" y="43"/>
                </a:lnTo>
                <a:lnTo>
                  <a:pt x="91" y="42"/>
                </a:lnTo>
                <a:lnTo>
                  <a:pt x="91" y="41"/>
                </a:lnTo>
                <a:lnTo>
                  <a:pt x="91" y="39"/>
                </a:lnTo>
                <a:lnTo>
                  <a:pt x="91" y="39"/>
                </a:lnTo>
                <a:lnTo>
                  <a:pt x="91" y="39"/>
                </a:lnTo>
                <a:lnTo>
                  <a:pt x="91" y="38"/>
                </a:lnTo>
                <a:lnTo>
                  <a:pt x="93" y="37"/>
                </a:lnTo>
                <a:lnTo>
                  <a:pt x="93" y="35"/>
                </a:lnTo>
                <a:lnTo>
                  <a:pt x="93" y="35"/>
                </a:lnTo>
                <a:lnTo>
                  <a:pt x="93" y="34"/>
                </a:lnTo>
                <a:lnTo>
                  <a:pt x="93" y="33"/>
                </a:lnTo>
                <a:lnTo>
                  <a:pt x="93" y="33"/>
                </a:lnTo>
                <a:lnTo>
                  <a:pt x="93" y="31"/>
                </a:lnTo>
                <a:lnTo>
                  <a:pt x="93" y="31"/>
                </a:lnTo>
                <a:lnTo>
                  <a:pt x="93" y="30"/>
                </a:lnTo>
                <a:lnTo>
                  <a:pt x="93" y="29"/>
                </a:lnTo>
                <a:lnTo>
                  <a:pt x="93" y="29"/>
                </a:lnTo>
                <a:lnTo>
                  <a:pt x="93" y="28"/>
                </a:lnTo>
                <a:lnTo>
                  <a:pt x="93" y="26"/>
                </a:lnTo>
                <a:lnTo>
                  <a:pt x="94" y="26"/>
                </a:lnTo>
                <a:lnTo>
                  <a:pt x="94" y="25"/>
                </a:lnTo>
                <a:lnTo>
                  <a:pt x="94" y="24"/>
                </a:lnTo>
                <a:lnTo>
                  <a:pt x="94" y="22"/>
                </a:lnTo>
                <a:lnTo>
                  <a:pt x="93" y="21"/>
                </a:lnTo>
                <a:lnTo>
                  <a:pt x="93" y="21"/>
                </a:lnTo>
                <a:lnTo>
                  <a:pt x="93" y="20"/>
                </a:lnTo>
                <a:lnTo>
                  <a:pt x="93" y="17"/>
                </a:lnTo>
                <a:lnTo>
                  <a:pt x="93" y="16"/>
                </a:lnTo>
                <a:lnTo>
                  <a:pt x="93" y="14"/>
                </a:lnTo>
                <a:lnTo>
                  <a:pt x="93" y="13"/>
                </a:lnTo>
                <a:lnTo>
                  <a:pt x="93" y="10"/>
                </a:lnTo>
                <a:lnTo>
                  <a:pt x="93" y="9"/>
                </a:lnTo>
                <a:lnTo>
                  <a:pt x="93" y="6"/>
                </a:lnTo>
                <a:lnTo>
                  <a:pt x="93" y="5"/>
                </a:lnTo>
                <a:lnTo>
                  <a:pt x="93" y="2"/>
                </a:lnTo>
                <a:lnTo>
                  <a:pt x="9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49" name="Freeform 27"/>
          <p:cNvSpPr>
            <a:spLocks/>
          </p:cNvSpPr>
          <p:nvPr/>
        </p:nvSpPr>
        <p:spPr bwMode="auto">
          <a:xfrm>
            <a:off x="5792788" y="4822825"/>
            <a:ext cx="74612" cy="250825"/>
          </a:xfrm>
          <a:custGeom>
            <a:avLst/>
            <a:gdLst/>
            <a:ahLst/>
            <a:cxnLst>
              <a:cxn ang="0">
                <a:pos x="5" y="9"/>
              </a:cxn>
              <a:cxn ang="0">
                <a:pos x="10" y="20"/>
              </a:cxn>
              <a:cxn ang="0">
                <a:pos x="16" y="27"/>
              </a:cxn>
              <a:cxn ang="0">
                <a:pos x="18" y="34"/>
              </a:cxn>
              <a:cxn ang="0">
                <a:pos x="21" y="39"/>
              </a:cxn>
              <a:cxn ang="0">
                <a:pos x="24" y="43"/>
              </a:cxn>
              <a:cxn ang="0">
                <a:pos x="26" y="49"/>
              </a:cxn>
              <a:cxn ang="0">
                <a:pos x="29" y="55"/>
              </a:cxn>
              <a:cxn ang="0">
                <a:pos x="30" y="61"/>
              </a:cxn>
              <a:cxn ang="0">
                <a:pos x="33" y="67"/>
              </a:cxn>
              <a:cxn ang="0">
                <a:pos x="36" y="71"/>
              </a:cxn>
              <a:cxn ang="0">
                <a:pos x="37" y="75"/>
              </a:cxn>
              <a:cxn ang="0">
                <a:pos x="38" y="79"/>
              </a:cxn>
              <a:cxn ang="0">
                <a:pos x="41" y="84"/>
              </a:cxn>
              <a:cxn ang="0">
                <a:pos x="42" y="90"/>
              </a:cxn>
              <a:cxn ang="0">
                <a:pos x="45" y="96"/>
              </a:cxn>
              <a:cxn ang="0">
                <a:pos x="48" y="103"/>
              </a:cxn>
              <a:cxn ang="0">
                <a:pos x="50" y="111"/>
              </a:cxn>
              <a:cxn ang="0">
                <a:pos x="53" y="116"/>
              </a:cxn>
              <a:cxn ang="0">
                <a:pos x="54" y="122"/>
              </a:cxn>
              <a:cxn ang="0">
                <a:pos x="55" y="127"/>
              </a:cxn>
              <a:cxn ang="0">
                <a:pos x="57" y="131"/>
              </a:cxn>
              <a:cxn ang="0">
                <a:pos x="59" y="136"/>
              </a:cxn>
              <a:cxn ang="0">
                <a:pos x="61" y="143"/>
              </a:cxn>
              <a:cxn ang="0">
                <a:pos x="63" y="149"/>
              </a:cxn>
              <a:cxn ang="0">
                <a:pos x="66" y="157"/>
              </a:cxn>
              <a:cxn ang="0">
                <a:pos x="67" y="164"/>
              </a:cxn>
              <a:cxn ang="0">
                <a:pos x="69" y="168"/>
              </a:cxn>
              <a:cxn ang="0">
                <a:pos x="70" y="173"/>
              </a:cxn>
              <a:cxn ang="0">
                <a:pos x="73" y="177"/>
              </a:cxn>
              <a:cxn ang="0">
                <a:pos x="74" y="182"/>
              </a:cxn>
              <a:cxn ang="0">
                <a:pos x="75" y="189"/>
              </a:cxn>
              <a:cxn ang="0">
                <a:pos x="78" y="197"/>
              </a:cxn>
              <a:cxn ang="0">
                <a:pos x="81" y="204"/>
              </a:cxn>
              <a:cxn ang="0">
                <a:pos x="82" y="210"/>
              </a:cxn>
              <a:cxn ang="0">
                <a:pos x="83" y="216"/>
              </a:cxn>
              <a:cxn ang="0">
                <a:pos x="85" y="220"/>
              </a:cxn>
              <a:cxn ang="0">
                <a:pos x="86" y="224"/>
              </a:cxn>
              <a:cxn ang="0">
                <a:pos x="86" y="229"/>
              </a:cxn>
              <a:cxn ang="0">
                <a:pos x="86" y="234"/>
              </a:cxn>
              <a:cxn ang="0">
                <a:pos x="87" y="239"/>
              </a:cxn>
              <a:cxn ang="0">
                <a:pos x="87" y="246"/>
              </a:cxn>
              <a:cxn ang="0">
                <a:pos x="87" y="251"/>
              </a:cxn>
              <a:cxn ang="0">
                <a:pos x="89" y="257"/>
              </a:cxn>
              <a:cxn ang="0">
                <a:pos x="89" y="259"/>
              </a:cxn>
              <a:cxn ang="0">
                <a:pos x="89" y="263"/>
              </a:cxn>
              <a:cxn ang="0">
                <a:pos x="90" y="266"/>
              </a:cxn>
              <a:cxn ang="0">
                <a:pos x="90" y="269"/>
              </a:cxn>
              <a:cxn ang="0">
                <a:pos x="91" y="273"/>
              </a:cxn>
              <a:cxn ang="0">
                <a:pos x="91" y="277"/>
              </a:cxn>
              <a:cxn ang="0">
                <a:pos x="93" y="280"/>
              </a:cxn>
              <a:cxn ang="0">
                <a:pos x="93" y="283"/>
              </a:cxn>
              <a:cxn ang="0">
                <a:pos x="93" y="287"/>
              </a:cxn>
              <a:cxn ang="0">
                <a:pos x="94" y="290"/>
              </a:cxn>
              <a:cxn ang="0">
                <a:pos x="93" y="295"/>
              </a:cxn>
              <a:cxn ang="0">
                <a:pos x="93" y="300"/>
              </a:cxn>
              <a:cxn ang="0">
                <a:pos x="93" y="308"/>
              </a:cxn>
            </a:cxnLst>
            <a:rect l="0" t="0" r="r" b="b"/>
            <a:pathLst>
              <a:path w="94" h="315">
                <a:moveTo>
                  <a:pt x="0" y="0"/>
                </a:moveTo>
                <a:lnTo>
                  <a:pt x="1" y="2"/>
                </a:lnTo>
                <a:lnTo>
                  <a:pt x="4" y="6"/>
                </a:lnTo>
                <a:lnTo>
                  <a:pt x="5" y="9"/>
                </a:lnTo>
                <a:lnTo>
                  <a:pt x="6" y="12"/>
                </a:lnTo>
                <a:lnTo>
                  <a:pt x="8" y="14"/>
                </a:lnTo>
                <a:lnTo>
                  <a:pt x="9" y="17"/>
                </a:lnTo>
                <a:lnTo>
                  <a:pt x="10" y="20"/>
                </a:lnTo>
                <a:lnTo>
                  <a:pt x="12" y="22"/>
                </a:lnTo>
                <a:lnTo>
                  <a:pt x="13" y="23"/>
                </a:lnTo>
                <a:lnTo>
                  <a:pt x="14" y="26"/>
                </a:lnTo>
                <a:lnTo>
                  <a:pt x="16" y="27"/>
                </a:lnTo>
                <a:lnTo>
                  <a:pt x="16" y="29"/>
                </a:lnTo>
                <a:lnTo>
                  <a:pt x="17" y="30"/>
                </a:lnTo>
                <a:lnTo>
                  <a:pt x="18" y="33"/>
                </a:lnTo>
                <a:lnTo>
                  <a:pt x="18" y="34"/>
                </a:lnTo>
                <a:lnTo>
                  <a:pt x="20" y="35"/>
                </a:lnTo>
                <a:lnTo>
                  <a:pt x="20" y="37"/>
                </a:lnTo>
                <a:lnTo>
                  <a:pt x="21" y="38"/>
                </a:lnTo>
                <a:lnTo>
                  <a:pt x="21" y="39"/>
                </a:lnTo>
                <a:lnTo>
                  <a:pt x="22" y="41"/>
                </a:lnTo>
                <a:lnTo>
                  <a:pt x="22" y="42"/>
                </a:lnTo>
                <a:lnTo>
                  <a:pt x="22" y="42"/>
                </a:lnTo>
                <a:lnTo>
                  <a:pt x="24" y="43"/>
                </a:lnTo>
                <a:lnTo>
                  <a:pt x="24" y="45"/>
                </a:lnTo>
                <a:lnTo>
                  <a:pt x="25" y="46"/>
                </a:lnTo>
                <a:lnTo>
                  <a:pt x="25" y="47"/>
                </a:lnTo>
                <a:lnTo>
                  <a:pt x="26" y="49"/>
                </a:lnTo>
                <a:lnTo>
                  <a:pt x="26" y="50"/>
                </a:lnTo>
                <a:lnTo>
                  <a:pt x="26" y="53"/>
                </a:lnTo>
                <a:lnTo>
                  <a:pt x="28" y="54"/>
                </a:lnTo>
                <a:lnTo>
                  <a:pt x="29" y="55"/>
                </a:lnTo>
                <a:lnTo>
                  <a:pt x="29" y="57"/>
                </a:lnTo>
                <a:lnTo>
                  <a:pt x="29" y="57"/>
                </a:lnTo>
                <a:lnTo>
                  <a:pt x="30" y="59"/>
                </a:lnTo>
                <a:lnTo>
                  <a:pt x="30" y="61"/>
                </a:lnTo>
                <a:lnTo>
                  <a:pt x="32" y="62"/>
                </a:lnTo>
                <a:lnTo>
                  <a:pt x="32" y="63"/>
                </a:lnTo>
                <a:lnTo>
                  <a:pt x="33" y="65"/>
                </a:lnTo>
                <a:lnTo>
                  <a:pt x="33" y="67"/>
                </a:lnTo>
                <a:lnTo>
                  <a:pt x="34" y="67"/>
                </a:lnTo>
                <a:lnTo>
                  <a:pt x="34" y="69"/>
                </a:lnTo>
                <a:lnTo>
                  <a:pt x="34" y="70"/>
                </a:lnTo>
                <a:lnTo>
                  <a:pt x="36" y="71"/>
                </a:lnTo>
                <a:lnTo>
                  <a:pt x="36" y="73"/>
                </a:lnTo>
                <a:lnTo>
                  <a:pt x="36" y="74"/>
                </a:lnTo>
                <a:lnTo>
                  <a:pt x="37" y="75"/>
                </a:lnTo>
                <a:lnTo>
                  <a:pt x="37" y="75"/>
                </a:lnTo>
                <a:lnTo>
                  <a:pt x="37" y="76"/>
                </a:lnTo>
                <a:lnTo>
                  <a:pt x="38" y="78"/>
                </a:lnTo>
                <a:lnTo>
                  <a:pt x="38" y="79"/>
                </a:lnTo>
                <a:lnTo>
                  <a:pt x="38" y="79"/>
                </a:lnTo>
                <a:lnTo>
                  <a:pt x="38" y="80"/>
                </a:lnTo>
                <a:lnTo>
                  <a:pt x="40" y="82"/>
                </a:lnTo>
                <a:lnTo>
                  <a:pt x="40" y="83"/>
                </a:lnTo>
                <a:lnTo>
                  <a:pt x="41" y="84"/>
                </a:lnTo>
                <a:lnTo>
                  <a:pt x="41" y="86"/>
                </a:lnTo>
                <a:lnTo>
                  <a:pt x="41" y="87"/>
                </a:lnTo>
                <a:lnTo>
                  <a:pt x="42" y="88"/>
                </a:lnTo>
                <a:lnTo>
                  <a:pt x="42" y="90"/>
                </a:lnTo>
                <a:lnTo>
                  <a:pt x="44" y="91"/>
                </a:lnTo>
                <a:lnTo>
                  <a:pt x="44" y="94"/>
                </a:lnTo>
                <a:lnTo>
                  <a:pt x="45" y="95"/>
                </a:lnTo>
                <a:lnTo>
                  <a:pt x="45" y="96"/>
                </a:lnTo>
                <a:lnTo>
                  <a:pt x="46" y="99"/>
                </a:lnTo>
                <a:lnTo>
                  <a:pt x="46" y="102"/>
                </a:lnTo>
                <a:lnTo>
                  <a:pt x="46" y="102"/>
                </a:lnTo>
                <a:lnTo>
                  <a:pt x="48" y="103"/>
                </a:lnTo>
                <a:lnTo>
                  <a:pt x="48" y="106"/>
                </a:lnTo>
                <a:lnTo>
                  <a:pt x="49" y="107"/>
                </a:lnTo>
                <a:lnTo>
                  <a:pt x="50" y="110"/>
                </a:lnTo>
                <a:lnTo>
                  <a:pt x="50" y="111"/>
                </a:lnTo>
                <a:lnTo>
                  <a:pt x="50" y="112"/>
                </a:lnTo>
                <a:lnTo>
                  <a:pt x="52" y="114"/>
                </a:lnTo>
                <a:lnTo>
                  <a:pt x="52" y="115"/>
                </a:lnTo>
                <a:lnTo>
                  <a:pt x="53" y="116"/>
                </a:lnTo>
                <a:lnTo>
                  <a:pt x="53" y="118"/>
                </a:lnTo>
                <a:lnTo>
                  <a:pt x="53" y="119"/>
                </a:lnTo>
                <a:lnTo>
                  <a:pt x="54" y="120"/>
                </a:lnTo>
                <a:lnTo>
                  <a:pt x="54" y="122"/>
                </a:lnTo>
                <a:lnTo>
                  <a:pt x="54" y="123"/>
                </a:lnTo>
                <a:lnTo>
                  <a:pt x="55" y="124"/>
                </a:lnTo>
                <a:lnTo>
                  <a:pt x="55" y="125"/>
                </a:lnTo>
                <a:lnTo>
                  <a:pt x="55" y="127"/>
                </a:lnTo>
                <a:lnTo>
                  <a:pt x="57" y="127"/>
                </a:lnTo>
                <a:lnTo>
                  <a:pt x="57" y="128"/>
                </a:lnTo>
                <a:lnTo>
                  <a:pt x="57" y="129"/>
                </a:lnTo>
                <a:lnTo>
                  <a:pt x="57" y="131"/>
                </a:lnTo>
                <a:lnTo>
                  <a:pt x="58" y="132"/>
                </a:lnTo>
                <a:lnTo>
                  <a:pt x="58" y="133"/>
                </a:lnTo>
                <a:lnTo>
                  <a:pt x="58" y="135"/>
                </a:lnTo>
                <a:lnTo>
                  <a:pt x="59" y="136"/>
                </a:lnTo>
                <a:lnTo>
                  <a:pt x="59" y="137"/>
                </a:lnTo>
                <a:lnTo>
                  <a:pt x="61" y="139"/>
                </a:lnTo>
                <a:lnTo>
                  <a:pt x="61" y="141"/>
                </a:lnTo>
                <a:lnTo>
                  <a:pt x="61" y="143"/>
                </a:lnTo>
                <a:lnTo>
                  <a:pt x="62" y="145"/>
                </a:lnTo>
                <a:lnTo>
                  <a:pt x="62" y="147"/>
                </a:lnTo>
                <a:lnTo>
                  <a:pt x="63" y="149"/>
                </a:lnTo>
                <a:lnTo>
                  <a:pt x="63" y="149"/>
                </a:lnTo>
                <a:lnTo>
                  <a:pt x="63" y="151"/>
                </a:lnTo>
                <a:lnTo>
                  <a:pt x="65" y="153"/>
                </a:lnTo>
                <a:lnTo>
                  <a:pt x="65" y="155"/>
                </a:lnTo>
                <a:lnTo>
                  <a:pt x="66" y="157"/>
                </a:lnTo>
                <a:lnTo>
                  <a:pt x="66" y="159"/>
                </a:lnTo>
                <a:lnTo>
                  <a:pt x="67" y="160"/>
                </a:lnTo>
                <a:lnTo>
                  <a:pt x="67" y="161"/>
                </a:lnTo>
                <a:lnTo>
                  <a:pt x="67" y="164"/>
                </a:lnTo>
                <a:lnTo>
                  <a:pt x="69" y="165"/>
                </a:lnTo>
                <a:lnTo>
                  <a:pt x="69" y="167"/>
                </a:lnTo>
                <a:lnTo>
                  <a:pt x="69" y="167"/>
                </a:lnTo>
                <a:lnTo>
                  <a:pt x="69" y="168"/>
                </a:lnTo>
                <a:lnTo>
                  <a:pt x="70" y="169"/>
                </a:lnTo>
                <a:lnTo>
                  <a:pt x="70" y="171"/>
                </a:lnTo>
                <a:lnTo>
                  <a:pt x="70" y="172"/>
                </a:lnTo>
                <a:lnTo>
                  <a:pt x="70" y="173"/>
                </a:lnTo>
                <a:lnTo>
                  <a:pt x="71" y="175"/>
                </a:lnTo>
                <a:lnTo>
                  <a:pt x="71" y="176"/>
                </a:lnTo>
                <a:lnTo>
                  <a:pt x="71" y="176"/>
                </a:lnTo>
                <a:lnTo>
                  <a:pt x="73" y="177"/>
                </a:lnTo>
                <a:lnTo>
                  <a:pt x="73" y="178"/>
                </a:lnTo>
                <a:lnTo>
                  <a:pt x="73" y="180"/>
                </a:lnTo>
                <a:lnTo>
                  <a:pt x="73" y="181"/>
                </a:lnTo>
                <a:lnTo>
                  <a:pt x="74" y="182"/>
                </a:lnTo>
                <a:lnTo>
                  <a:pt x="74" y="184"/>
                </a:lnTo>
                <a:lnTo>
                  <a:pt x="74" y="185"/>
                </a:lnTo>
                <a:lnTo>
                  <a:pt x="75" y="188"/>
                </a:lnTo>
                <a:lnTo>
                  <a:pt x="75" y="189"/>
                </a:lnTo>
                <a:lnTo>
                  <a:pt x="77" y="190"/>
                </a:lnTo>
                <a:lnTo>
                  <a:pt x="77" y="193"/>
                </a:lnTo>
                <a:lnTo>
                  <a:pt x="78" y="194"/>
                </a:lnTo>
                <a:lnTo>
                  <a:pt x="78" y="197"/>
                </a:lnTo>
                <a:lnTo>
                  <a:pt x="78" y="197"/>
                </a:lnTo>
                <a:lnTo>
                  <a:pt x="79" y="200"/>
                </a:lnTo>
                <a:lnTo>
                  <a:pt x="79" y="201"/>
                </a:lnTo>
                <a:lnTo>
                  <a:pt x="81" y="204"/>
                </a:lnTo>
                <a:lnTo>
                  <a:pt x="81" y="205"/>
                </a:lnTo>
                <a:lnTo>
                  <a:pt x="81" y="206"/>
                </a:lnTo>
                <a:lnTo>
                  <a:pt x="82" y="209"/>
                </a:lnTo>
                <a:lnTo>
                  <a:pt x="82" y="210"/>
                </a:lnTo>
                <a:lnTo>
                  <a:pt x="82" y="212"/>
                </a:lnTo>
                <a:lnTo>
                  <a:pt x="83" y="213"/>
                </a:lnTo>
                <a:lnTo>
                  <a:pt x="83" y="214"/>
                </a:lnTo>
                <a:lnTo>
                  <a:pt x="83" y="216"/>
                </a:lnTo>
                <a:lnTo>
                  <a:pt x="83" y="217"/>
                </a:lnTo>
                <a:lnTo>
                  <a:pt x="85" y="217"/>
                </a:lnTo>
                <a:lnTo>
                  <a:pt x="85" y="218"/>
                </a:lnTo>
                <a:lnTo>
                  <a:pt x="85" y="220"/>
                </a:lnTo>
                <a:lnTo>
                  <a:pt x="85" y="221"/>
                </a:lnTo>
                <a:lnTo>
                  <a:pt x="85" y="222"/>
                </a:lnTo>
                <a:lnTo>
                  <a:pt x="85" y="222"/>
                </a:lnTo>
                <a:lnTo>
                  <a:pt x="86" y="224"/>
                </a:lnTo>
                <a:lnTo>
                  <a:pt x="86" y="225"/>
                </a:lnTo>
                <a:lnTo>
                  <a:pt x="86" y="226"/>
                </a:lnTo>
                <a:lnTo>
                  <a:pt x="86" y="227"/>
                </a:lnTo>
                <a:lnTo>
                  <a:pt x="86" y="229"/>
                </a:lnTo>
                <a:lnTo>
                  <a:pt x="86" y="230"/>
                </a:lnTo>
                <a:lnTo>
                  <a:pt x="86" y="230"/>
                </a:lnTo>
                <a:lnTo>
                  <a:pt x="86" y="231"/>
                </a:lnTo>
                <a:lnTo>
                  <a:pt x="86" y="234"/>
                </a:lnTo>
                <a:lnTo>
                  <a:pt x="86" y="235"/>
                </a:lnTo>
                <a:lnTo>
                  <a:pt x="87" y="237"/>
                </a:lnTo>
                <a:lnTo>
                  <a:pt x="87" y="238"/>
                </a:lnTo>
                <a:lnTo>
                  <a:pt x="87" y="239"/>
                </a:lnTo>
                <a:lnTo>
                  <a:pt x="87" y="242"/>
                </a:lnTo>
                <a:lnTo>
                  <a:pt x="87" y="242"/>
                </a:lnTo>
                <a:lnTo>
                  <a:pt x="87" y="243"/>
                </a:lnTo>
                <a:lnTo>
                  <a:pt x="87" y="246"/>
                </a:lnTo>
                <a:lnTo>
                  <a:pt x="87" y="247"/>
                </a:lnTo>
                <a:lnTo>
                  <a:pt x="87" y="249"/>
                </a:lnTo>
                <a:lnTo>
                  <a:pt x="87" y="250"/>
                </a:lnTo>
                <a:lnTo>
                  <a:pt x="87" y="251"/>
                </a:lnTo>
                <a:lnTo>
                  <a:pt x="89" y="253"/>
                </a:lnTo>
                <a:lnTo>
                  <a:pt x="89" y="254"/>
                </a:lnTo>
                <a:lnTo>
                  <a:pt x="89" y="255"/>
                </a:lnTo>
                <a:lnTo>
                  <a:pt x="89" y="257"/>
                </a:lnTo>
                <a:lnTo>
                  <a:pt x="89" y="257"/>
                </a:lnTo>
                <a:lnTo>
                  <a:pt x="89" y="258"/>
                </a:lnTo>
                <a:lnTo>
                  <a:pt x="89" y="259"/>
                </a:lnTo>
                <a:lnTo>
                  <a:pt x="89" y="259"/>
                </a:lnTo>
                <a:lnTo>
                  <a:pt x="89" y="261"/>
                </a:lnTo>
                <a:lnTo>
                  <a:pt x="89" y="262"/>
                </a:lnTo>
                <a:lnTo>
                  <a:pt x="89" y="262"/>
                </a:lnTo>
                <a:lnTo>
                  <a:pt x="89" y="263"/>
                </a:lnTo>
                <a:lnTo>
                  <a:pt x="89" y="263"/>
                </a:lnTo>
                <a:lnTo>
                  <a:pt x="90" y="265"/>
                </a:lnTo>
                <a:lnTo>
                  <a:pt x="90" y="265"/>
                </a:lnTo>
                <a:lnTo>
                  <a:pt x="90" y="266"/>
                </a:lnTo>
                <a:lnTo>
                  <a:pt x="90" y="267"/>
                </a:lnTo>
                <a:lnTo>
                  <a:pt x="90" y="267"/>
                </a:lnTo>
                <a:lnTo>
                  <a:pt x="90" y="269"/>
                </a:lnTo>
                <a:lnTo>
                  <a:pt x="90" y="269"/>
                </a:lnTo>
                <a:lnTo>
                  <a:pt x="90" y="270"/>
                </a:lnTo>
                <a:lnTo>
                  <a:pt x="90" y="271"/>
                </a:lnTo>
                <a:lnTo>
                  <a:pt x="91" y="271"/>
                </a:lnTo>
                <a:lnTo>
                  <a:pt x="91" y="273"/>
                </a:lnTo>
                <a:lnTo>
                  <a:pt x="91" y="274"/>
                </a:lnTo>
                <a:lnTo>
                  <a:pt x="91" y="275"/>
                </a:lnTo>
                <a:lnTo>
                  <a:pt x="91" y="275"/>
                </a:lnTo>
                <a:lnTo>
                  <a:pt x="91" y="277"/>
                </a:lnTo>
                <a:lnTo>
                  <a:pt x="91" y="277"/>
                </a:lnTo>
                <a:lnTo>
                  <a:pt x="93" y="278"/>
                </a:lnTo>
                <a:lnTo>
                  <a:pt x="93" y="279"/>
                </a:lnTo>
                <a:lnTo>
                  <a:pt x="93" y="280"/>
                </a:lnTo>
                <a:lnTo>
                  <a:pt x="93" y="280"/>
                </a:lnTo>
                <a:lnTo>
                  <a:pt x="93" y="282"/>
                </a:lnTo>
                <a:lnTo>
                  <a:pt x="93" y="283"/>
                </a:lnTo>
                <a:lnTo>
                  <a:pt x="93" y="283"/>
                </a:lnTo>
                <a:lnTo>
                  <a:pt x="93" y="284"/>
                </a:lnTo>
                <a:lnTo>
                  <a:pt x="93" y="284"/>
                </a:lnTo>
                <a:lnTo>
                  <a:pt x="93" y="286"/>
                </a:lnTo>
                <a:lnTo>
                  <a:pt x="93" y="287"/>
                </a:lnTo>
                <a:lnTo>
                  <a:pt x="93" y="287"/>
                </a:lnTo>
                <a:lnTo>
                  <a:pt x="93" y="288"/>
                </a:lnTo>
                <a:lnTo>
                  <a:pt x="94" y="290"/>
                </a:lnTo>
                <a:lnTo>
                  <a:pt x="94" y="290"/>
                </a:lnTo>
                <a:lnTo>
                  <a:pt x="94" y="291"/>
                </a:lnTo>
                <a:lnTo>
                  <a:pt x="94" y="292"/>
                </a:lnTo>
                <a:lnTo>
                  <a:pt x="93" y="294"/>
                </a:lnTo>
                <a:lnTo>
                  <a:pt x="93" y="295"/>
                </a:lnTo>
                <a:lnTo>
                  <a:pt x="93" y="296"/>
                </a:lnTo>
                <a:lnTo>
                  <a:pt x="93" y="298"/>
                </a:lnTo>
                <a:lnTo>
                  <a:pt x="93" y="299"/>
                </a:lnTo>
                <a:lnTo>
                  <a:pt x="93" y="300"/>
                </a:lnTo>
                <a:lnTo>
                  <a:pt x="93" y="303"/>
                </a:lnTo>
                <a:lnTo>
                  <a:pt x="93" y="304"/>
                </a:lnTo>
                <a:lnTo>
                  <a:pt x="93" y="306"/>
                </a:lnTo>
                <a:lnTo>
                  <a:pt x="93" y="308"/>
                </a:lnTo>
                <a:lnTo>
                  <a:pt x="93" y="311"/>
                </a:lnTo>
                <a:lnTo>
                  <a:pt x="93" y="314"/>
                </a:lnTo>
                <a:lnTo>
                  <a:pt x="93" y="315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50" name="Freeform 28"/>
          <p:cNvSpPr>
            <a:spLocks/>
          </p:cNvSpPr>
          <p:nvPr/>
        </p:nvSpPr>
        <p:spPr bwMode="auto">
          <a:xfrm>
            <a:off x="5792788" y="5072063"/>
            <a:ext cx="74612" cy="252412"/>
          </a:xfrm>
          <a:custGeom>
            <a:avLst/>
            <a:gdLst/>
            <a:ahLst/>
            <a:cxnLst>
              <a:cxn ang="0">
                <a:pos x="5" y="307"/>
              </a:cxn>
              <a:cxn ang="0">
                <a:pos x="10" y="296"/>
              </a:cxn>
              <a:cxn ang="0">
                <a:pos x="16" y="288"/>
              </a:cxn>
              <a:cxn ang="0">
                <a:pos x="18" y="282"/>
              </a:cxn>
              <a:cxn ang="0">
                <a:pos x="21" y="276"/>
              </a:cxn>
              <a:cxn ang="0">
                <a:pos x="24" y="271"/>
              </a:cxn>
              <a:cxn ang="0">
                <a:pos x="26" y="266"/>
              </a:cxn>
              <a:cxn ang="0">
                <a:pos x="29" y="261"/>
              </a:cxn>
              <a:cxn ang="0">
                <a:pos x="30" y="255"/>
              </a:cxn>
              <a:cxn ang="0">
                <a:pos x="33" y="249"/>
              </a:cxn>
              <a:cxn ang="0">
                <a:pos x="36" y="245"/>
              </a:cxn>
              <a:cxn ang="0">
                <a:pos x="37" y="239"/>
              </a:cxn>
              <a:cxn ang="0">
                <a:pos x="38" y="235"/>
              </a:cxn>
              <a:cxn ang="0">
                <a:pos x="41" y="231"/>
              </a:cxn>
              <a:cxn ang="0">
                <a:pos x="42" y="226"/>
              </a:cxn>
              <a:cxn ang="0">
                <a:pos x="45" y="218"/>
              </a:cxn>
              <a:cxn ang="0">
                <a:pos x="48" y="212"/>
              </a:cxn>
              <a:cxn ang="0">
                <a:pos x="50" y="205"/>
              </a:cxn>
              <a:cxn ang="0">
                <a:pos x="53" y="198"/>
              </a:cxn>
              <a:cxn ang="0">
                <a:pos x="54" y="193"/>
              </a:cxn>
              <a:cxn ang="0">
                <a:pos x="55" y="189"/>
              </a:cxn>
              <a:cxn ang="0">
                <a:pos x="57" y="184"/>
              </a:cxn>
              <a:cxn ang="0">
                <a:pos x="59" y="178"/>
              </a:cxn>
              <a:cxn ang="0">
                <a:pos x="61" y="172"/>
              </a:cxn>
              <a:cxn ang="0">
                <a:pos x="63" y="167"/>
              </a:cxn>
              <a:cxn ang="0">
                <a:pos x="66" y="159"/>
              </a:cxn>
              <a:cxn ang="0">
                <a:pos x="67" y="152"/>
              </a:cxn>
              <a:cxn ang="0">
                <a:pos x="69" y="147"/>
              </a:cxn>
              <a:cxn ang="0">
                <a:pos x="70" y="143"/>
              </a:cxn>
              <a:cxn ang="0">
                <a:pos x="73" y="137"/>
              </a:cxn>
              <a:cxn ang="0">
                <a:pos x="74" y="132"/>
              </a:cxn>
              <a:cxn ang="0">
                <a:pos x="75" y="127"/>
              </a:cxn>
              <a:cxn ang="0">
                <a:pos x="78" y="119"/>
              </a:cxn>
              <a:cxn ang="0">
                <a:pos x="81" y="112"/>
              </a:cxn>
              <a:cxn ang="0">
                <a:pos x="82" y="106"/>
              </a:cxn>
              <a:cxn ang="0">
                <a:pos x="83" y="100"/>
              </a:cxn>
              <a:cxn ang="0">
                <a:pos x="85" y="96"/>
              </a:cxn>
              <a:cxn ang="0">
                <a:pos x="86" y="91"/>
              </a:cxn>
              <a:cxn ang="0">
                <a:pos x="86" y="87"/>
              </a:cxn>
              <a:cxn ang="0">
                <a:pos x="86" y="82"/>
              </a:cxn>
              <a:cxn ang="0">
                <a:pos x="87" y="75"/>
              </a:cxn>
              <a:cxn ang="0">
                <a:pos x="87" y="70"/>
              </a:cxn>
              <a:cxn ang="0">
                <a:pos x="87" y="65"/>
              </a:cxn>
              <a:cxn ang="0">
                <a:pos x="89" y="59"/>
              </a:cxn>
              <a:cxn ang="0">
                <a:pos x="89" y="55"/>
              </a:cxn>
              <a:cxn ang="0">
                <a:pos x="89" y="53"/>
              </a:cxn>
              <a:cxn ang="0">
                <a:pos x="90" y="50"/>
              </a:cxn>
              <a:cxn ang="0">
                <a:pos x="90" y="46"/>
              </a:cxn>
              <a:cxn ang="0">
                <a:pos x="91" y="42"/>
              </a:cxn>
              <a:cxn ang="0">
                <a:pos x="91" y="39"/>
              </a:cxn>
              <a:cxn ang="0">
                <a:pos x="93" y="35"/>
              </a:cxn>
              <a:cxn ang="0">
                <a:pos x="93" y="31"/>
              </a:cxn>
              <a:cxn ang="0">
                <a:pos x="93" y="29"/>
              </a:cxn>
              <a:cxn ang="0">
                <a:pos x="94" y="25"/>
              </a:cxn>
              <a:cxn ang="0">
                <a:pos x="93" y="21"/>
              </a:cxn>
              <a:cxn ang="0">
                <a:pos x="93" y="14"/>
              </a:cxn>
              <a:cxn ang="0">
                <a:pos x="93" y="8"/>
              </a:cxn>
            </a:cxnLst>
            <a:rect l="0" t="0" r="r" b="b"/>
            <a:pathLst>
              <a:path w="94" h="316">
                <a:moveTo>
                  <a:pt x="0" y="316"/>
                </a:moveTo>
                <a:lnTo>
                  <a:pt x="1" y="312"/>
                </a:lnTo>
                <a:lnTo>
                  <a:pt x="4" y="310"/>
                </a:lnTo>
                <a:lnTo>
                  <a:pt x="5" y="307"/>
                </a:lnTo>
                <a:lnTo>
                  <a:pt x="6" y="303"/>
                </a:lnTo>
                <a:lnTo>
                  <a:pt x="8" y="300"/>
                </a:lnTo>
                <a:lnTo>
                  <a:pt x="9" y="298"/>
                </a:lnTo>
                <a:lnTo>
                  <a:pt x="10" y="296"/>
                </a:lnTo>
                <a:lnTo>
                  <a:pt x="12" y="294"/>
                </a:lnTo>
                <a:lnTo>
                  <a:pt x="13" y="292"/>
                </a:lnTo>
                <a:lnTo>
                  <a:pt x="14" y="290"/>
                </a:lnTo>
                <a:lnTo>
                  <a:pt x="16" y="288"/>
                </a:lnTo>
                <a:lnTo>
                  <a:pt x="16" y="286"/>
                </a:lnTo>
                <a:lnTo>
                  <a:pt x="17" y="284"/>
                </a:lnTo>
                <a:lnTo>
                  <a:pt x="18" y="283"/>
                </a:lnTo>
                <a:lnTo>
                  <a:pt x="18" y="282"/>
                </a:lnTo>
                <a:lnTo>
                  <a:pt x="20" y="280"/>
                </a:lnTo>
                <a:lnTo>
                  <a:pt x="20" y="279"/>
                </a:lnTo>
                <a:lnTo>
                  <a:pt x="21" y="278"/>
                </a:lnTo>
                <a:lnTo>
                  <a:pt x="21" y="276"/>
                </a:lnTo>
                <a:lnTo>
                  <a:pt x="22" y="275"/>
                </a:lnTo>
                <a:lnTo>
                  <a:pt x="22" y="274"/>
                </a:lnTo>
                <a:lnTo>
                  <a:pt x="22" y="272"/>
                </a:lnTo>
                <a:lnTo>
                  <a:pt x="24" y="271"/>
                </a:lnTo>
                <a:lnTo>
                  <a:pt x="24" y="270"/>
                </a:lnTo>
                <a:lnTo>
                  <a:pt x="25" y="269"/>
                </a:lnTo>
                <a:lnTo>
                  <a:pt x="25" y="267"/>
                </a:lnTo>
                <a:lnTo>
                  <a:pt x="26" y="266"/>
                </a:lnTo>
                <a:lnTo>
                  <a:pt x="26" y="265"/>
                </a:lnTo>
                <a:lnTo>
                  <a:pt x="26" y="263"/>
                </a:lnTo>
                <a:lnTo>
                  <a:pt x="28" y="262"/>
                </a:lnTo>
                <a:lnTo>
                  <a:pt x="29" y="261"/>
                </a:lnTo>
                <a:lnTo>
                  <a:pt x="29" y="258"/>
                </a:lnTo>
                <a:lnTo>
                  <a:pt x="29" y="258"/>
                </a:lnTo>
                <a:lnTo>
                  <a:pt x="30" y="257"/>
                </a:lnTo>
                <a:lnTo>
                  <a:pt x="30" y="255"/>
                </a:lnTo>
                <a:lnTo>
                  <a:pt x="32" y="253"/>
                </a:lnTo>
                <a:lnTo>
                  <a:pt x="32" y="251"/>
                </a:lnTo>
                <a:lnTo>
                  <a:pt x="33" y="250"/>
                </a:lnTo>
                <a:lnTo>
                  <a:pt x="33" y="249"/>
                </a:lnTo>
                <a:lnTo>
                  <a:pt x="34" y="247"/>
                </a:lnTo>
                <a:lnTo>
                  <a:pt x="34" y="246"/>
                </a:lnTo>
                <a:lnTo>
                  <a:pt x="34" y="245"/>
                </a:lnTo>
                <a:lnTo>
                  <a:pt x="36" y="245"/>
                </a:lnTo>
                <a:lnTo>
                  <a:pt x="36" y="243"/>
                </a:lnTo>
                <a:lnTo>
                  <a:pt x="36" y="242"/>
                </a:lnTo>
                <a:lnTo>
                  <a:pt x="37" y="241"/>
                </a:lnTo>
                <a:lnTo>
                  <a:pt x="37" y="239"/>
                </a:lnTo>
                <a:lnTo>
                  <a:pt x="37" y="239"/>
                </a:lnTo>
                <a:lnTo>
                  <a:pt x="38" y="238"/>
                </a:lnTo>
                <a:lnTo>
                  <a:pt x="38" y="237"/>
                </a:lnTo>
                <a:lnTo>
                  <a:pt x="38" y="235"/>
                </a:lnTo>
                <a:lnTo>
                  <a:pt x="38" y="234"/>
                </a:lnTo>
                <a:lnTo>
                  <a:pt x="40" y="234"/>
                </a:lnTo>
                <a:lnTo>
                  <a:pt x="40" y="233"/>
                </a:lnTo>
                <a:lnTo>
                  <a:pt x="41" y="231"/>
                </a:lnTo>
                <a:lnTo>
                  <a:pt x="41" y="230"/>
                </a:lnTo>
                <a:lnTo>
                  <a:pt x="41" y="229"/>
                </a:lnTo>
                <a:lnTo>
                  <a:pt x="42" y="227"/>
                </a:lnTo>
                <a:lnTo>
                  <a:pt x="42" y="226"/>
                </a:lnTo>
                <a:lnTo>
                  <a:pt x="44" y="223"/>
                </a:lnTo>
                <a:lnTo>
                  <a:pt x="44" y="222"/>
                </a:lnTo>
                <a:lnTo>
                  <a:pt x="45" y="221"/>
                </a:lnTo>
                <a:lnTo>
                  <a:pt x="45" y="218"/>
                </a:lnTo>
                <a:lnTo>
                  <a:pt x="46" y="217"/>
                </a:lnTo>
                <a:lnTo>
                  <a:pt x="46" y="214"/>
                </a:lnTo>
                <a:lnTo>
                  <a:pt x="46" y="214"/>
                </a:lnTo>
                <a:lnTo>
                  <a:pt x="48" y="212"/>
                </a:lnTo>
                <a:lnTo>
                  <a:pt x="48" y="210"/>
                </a:lnTo>
                <a:lnTo>
                  <a:pt x="49" y="208"/>
                </a:lnTo>
                <a:lnTo>
                  <a:pt x="50" y="206"/>
                </a:lnTo>
                <a:lnTo>
                  <a:pt x="50" y="205"/>
                </a:lnTo>
                <a:lnTo>
                  <a:pt x="50" y="202"/>
                </a:lnTo>
                <a:lnTo>
                  <a:pt x="52" y="201"/>
                </a:lnTo>
                <a:lnTo>
                  <a:pt x="52" y="200"/>
                </a:lnTo>
                <a:lnTo>
                  <a:pt x="53" y="198"/>
                </a:lnTo>
                <a:lnTo>
                  <a:pt x="53" y="197"/>
                </a:lnTo>
                <a:lnTo>
                  <a:pt x="53" y="196"/>
                </a:lnTo>
                <a:lnTo>
                  <a:pt x="54" y="194"/>
                </a:lnTo>
                <a:lnTo>
                  <a:pt x="54" y="193"/>
                </a:lnTo>
                <a:lnTo>
                  <a:pt x="54" y="193"/>
                </a:lnTo>
                <a:lnTo>
                  <a:pt x="55" y="192"/>
                </a:lnTo>
                <a:lnTo>
                  <a:pt x="55" y="190"/>
                </a:lnTo>
                <a:lnTo>
                  <a:pt x="55" y="189"/>
                </a:lnTo>
                <a:lnTo>
                  <a:pt x="57" y="188"/>
                </a:lnTo>
                <a:lnTo>
                  <a:pt x="57" y="186"/>
                </a:lnTo>
                <a:lnTo>
                  <a:pt x="57" y="185"/>
                </a:lnTo>
                <a:lnTo>
                  <a:pt x="57" y="184"/>
                </a:lnTo>
                <a:lnTo>
                  <a:pt x="58" y="184"/>
                </a:lnTo>
                <a:lnTo>
                  <a:pt x="58" y="182"/>
                </a:lnTo>
                <a:lnTo>
                  <a:pt x="58" y="181"/>
                </a:lnTo>
                <a:lnTo>
                  <a:pt x="59" y="178"/>
                </a:lnTo>
                <a:lnTo>
                  <a:pt x="59" y="177"/>
                </a:lnTo>
                <a:lnTo>
                  <a:pt x="61" y="176"/>
                </a:lnTo>
                <a:lnTo>
                  <a:pt x="61" y="174"/>
                </a:lnTo>
                <a:lnTo>
                  <a:pt x="61" y="172"/>
                </a:lnTo>
                <a:lnTo>
                  <a:pt x="62" y="170"/>
                </a:lnTo>
                <a:lnTo>
                  <a:pt x="62" y="168"/>
                </a:lnTo>
                <a:lnTo>
                  <a:pt x="63" y="167"/>
                </a:lnTo>
                <a:lnTo>
                  <a:pt x="63" y="167"/>
                </a:lnTo>
                <a:lnTo>
                  <a:pt x="63" y="164"/>
                </a:lnTo>
                <a:lnTo>
                  <a:pt x="65" y="163"/>
                </a:lnTo>
                <a:lnTo>
                  <a:pt x="65" y="160"/>
                </a:lnTo>
                <a:lnTo>
                  <a:pt x="66" y="159"/>
                </a:lnTo>
                <a:lnTo>
                  <a:pt x="66" y="156"/>
                </a:lnTo>
                <a:lnTo>
                  <a:pt x="67" y="155"/>
                </a:lnTo>
                <a:lnTo>
                  <a:pt x="67" y="153"/>
                </a:lnTo>
                <a:lnTo>
                  <a:pt x="67" y="152"/>
                </a:lnTo>
                <a:lnTo>
                  <a:pt x="69" y="151"/>
                </a:lnTo>
                <a:lnTo>
                  <a:pt x="69" y="149"/>
                </a:lnTo>
                <a:lnTo>
                  <a:pt x="69" y="148"/>
                </a:lnTo>
                <a:lnTo>
                  <a:pt x="69" y="147"/>
                </a:lnTo>
                <a:lnTo>
                  <a:pt x="70" y="145"/>
                </a:lnTo>
                <a:lnTo>
                  <a:pt x="70" y="144"/>
                </a:lnTo>
                <a:lnTo>
                  <a:pt x="70" y="144"/>
                </a:lnTo>
                <a:lnTo>
                  <a:pt x="70" y="143"/>
                </a:lnTo>
                <a:lnTo>
                  <a:pt x="71" y="141"/>
                </a:lnTo>
                <a:lnTo>
                  <a:pt x="71" y="140"/>
                </a:lnTo>
                <a:lnTo>
                  <a:pt x="71" y="139"/>
                </a:lnTo>
                <a:lnTo>
                  <a:pt x="73" y="137"/>
                </a:lnTo>
                <a:lnTo>
                  <a:pt x="73" y="136"/>
                </a:lnTo>
                <a:lnTo>
                  <a:pt x="73" y="135"/>
                </a:lnTo>
                <a:lnTo>
                  <a:pt x="73" y="133"/>
                </a:lnTo>
                <a:lnTo>
                  <a:pt x="74" y="132"/>
                </a:lnTo>
                <a:lnTo>
                  <a:pt x="74" y="131"/>
                </a:lnTo>
                <a:lnTo>
                  <a:pt x="74" y="129"/>
                </a:lnTo>
                <a:lnTo>
                  <a:pt x="75" y="128"/>
                </a:lnTo>
                <a:lnTo>
                  <a:pt x="75" y="127"/>
                </a:lnTo>
                <a:lnTo>
                  <a:pt x="77" y="124"/>
                </a:lnTo>
                <a:lnTo>
                  <a:pt x="77" y="123"/>
                </a:lnTo>
                <a:lnTo>
                  <a:pt x="78" y="120"/>
                </a:lnTo>
                <a:lnTo>
                  <a:pt x="78" y="119"/>
                </a:lnTo>
                <a:lnTo>
                  <a:pt x="78" y="119"/>
                </a:lnTo>
                <a:lnTo>
                  <a:pt x="79" y="116"/>
                </a:lnTo>
                <a:lnTo>
                  <a:pt x="79" y="114"/>
                </a:lnTo>
                <a:lnTo>
                  <a:pt x="81" y="112"/>
                </a:lnTo>
                <a:lnTo>
                  <a:pt x="81" y="111"/>
                </a:lnTo>
                <a:lnTo>
                  <a:pt x="81" y="108"/>
                </a:lnTo>
                <a:lnTo>
                  <a:pt x="82" y="107"/>
                </a:lnTo>
                <a:lnTo>
                  <a:pt x="82" y="106"/>
                </a:lnTo>
                <a:lnTo>
                  <a:pt x="82" y="104"/>
                </a:lnTo>
                <a:lnTo>
                  <a:pt x="83" y="103"/>
                </a:lnTo>
                <a:lnTo>
                  <a:pt x="83" y="102"/>
                </a:lnTo>
                <a:lnTo>
                  <a:pt x="83" y="100"/>
                </a:lnTo>
                <a:lnTo>
                  <a:pt x="83" y="99"/>
                </a:lnTo>
                <a:lnTo>
                  <a:pt x="85" y="98"/>
                </a:lnTo>
                <a:lnTo>
                  <a:pt x="85" y="96"/>
                </a:lnTo>
                <a:lnTo>
                  <a:pt x="85" y="96"/>
                </a:lnTo>
                <a:lnTo>
                  <a:pt x="85" y="95"/>
                </a:lnTo>
                <a:lnTo>
                  <a:pt x="85" y="94"/>
                </a:lnTo>
                <a:lnTo>
                  <a:pt x="85" y="92"/>
                </a:lnTo>
                <a:lnTo>
                  <a:pt x="86" y="91"/>
                </a:lnTo>
                <a:lnTo>
                  <a:pt x="86" y="91"/>
                </a:lnTo>
                <a:lnTo>
                  <a:pt x="86" y="90"/>
                </a:lnTo>
                <a:lnTo>
                  <a:pt x="86" y="88"/>
                </a:lnTo>
                <a:lnTo>
                  <a:pt x="86" y="87"/>
                </a:lnTo>
                <a:lnTo>
                  <a:pt x="86" y="86"/>
                </a:lnTo>
                <a:lnTo>
                  <a:pt x="86" y="84"/>
                </a:lnTo>
                <a:lnTo>
                  <a:pt x="86" y="83"/>
                </a:lnTo>
                <a:lnTo>
                  <a:pt x="86" y="82"/>
                </a:lnTo>
                <a:lnTo>
                  <a:pt x="86" y="80"/>
                </a:lnTo>
                <a:lnTo>
                  <a:pt x="87" y="79"/>
                </a:lnTo>
                <a:lnTo>
                  <a:pt x="87" y="78"/>
                </a:lnTo>
                <a:lnTo>
                  <a:pt x="87" y="75"/>
                </a:lnTo>
                <a:lnTo>
                  <a:pt x="87" y="74"/>
                </a:lnTo>
                <a:lnTo>
                  <a:pt x="87" y="74"/>
                </a:lnTo>
                <a:lnTo>
                  <a:pt x="87" y="71"/>
                </a:lnTo>
                <a:lnTo>
                  <a:pt x="87" y="70"/>
                </a:lnTo>
                <a:lnTo>
                  <a:pt x="87" y="68"/>
                </a:lnTo>
                <a:lnTo>
                  <a:pt x="87" y="67"/>
                </a:lnTo>
                <a:lnTo>
                  <a:pt x="87" y="66"/>
                </a:lnTo>
                <a:lnTo>
                  <a:pt x="87" y="65"/>
                </a:lnTo>
                <a:lnTo>
                  <a:pt x="89" y="63"/>
                </a:lnTo>
                <a:lnTo>
                  <a:pt x="89" y="62"/>
                </a:lnTo>
                <a:lnTo>
                  <a:pt x="89" y="61"/>
                </a:lnTo>
                <a:lnTo>
                  <a:pt x="89" y="59"/>
                </a:lnTo>
                <a:lnTo>
                  <a:pt x="89" y="58"/>
                </a:lnTo>
                <a:lnTo>
                  <a:pt x="89" y="58"/>
                </a:lnTo>
                <a:lnTo>
                  <a:pt x="89" y="57"/>
                </a:lnTo>
                <a:lnTo>
                  <a:pt x="89" y="55"/>
                </a:lnTo>
                <a:lnTo>
                  <a:pt x="89" y="55"/>
                </a:lnTo>
                <a:lnTo>
                  <a:pt x="89" y="54"/>
                </a:lnTo>
                <a:lnTo>
                  <a:pt x="89" y="53"/>
                </a:lnTo>
                <a:lnTo>
                  <a:pt x="89" y="53"/>
                </a:lnTo>
                <a:lnTo>
                  <a:pt x="89" y="51"/>
                </a:lnTo>
                <a:lnTo>
                  <a:pt x="90" y="51"/>
                </a:lnTo>
                <a:lnTo>
                  <a:pt x="90" y="50"/>
                </a:lnTo>
                <a:lnTo>
                  <a:pt x="90" y="50"/>
                </a:lnTo>
                <a:lnTo>
                  <a:pt x="90" y="49"/>
                </a:lnTo>
                <a:lnTo>
                  <a:pt x="90" y="49"/>
                </a:lnTo>
                <a:lnTo>
                  <a:pt x="90" y="47"/>
                </a:lnTo>
                <a:lnTo>
                  <a:pt x="90" y="46"/>
                </a:lnTo>
                <a:lnTo>
                  <a:pt x="90" y="46"/>
                </a:lnTo>
                <a:lnTo>
                  <a:pt x="90" y="45"/>
                </a:lnTo>
                <a:lnTo>
                  <a:pt x="91" y="43"/>
                </a:lnTo>
                <a:lnTo>
                  <a:pt x="91" y="42"/>
                </a:lnTo>
                <a:lnTo>
                  <a:pt x="91" y="42"/>
                </a:lnTo>
                <a:lnTo>
                  <a:pt x="91" y="41"/>
                </a:lnTo>
                <a:lnTo>
                  <a:pt x="91" y="41"/>
                </a:lnTo>
                <a:lnTo>
                  <a:pt x="91" y="39"/>
                </a:lnTo>
                <a:lnTo>
                  <a:pt x="91" y="38"/>
                </a:lnTo>
                <a:lnTo>
                  <a:pt x="93" y="37"/>
                </a:lnTo>
                <a:lnTo>
                  <a:pt x="93" y="37"/>
                </a:lnTo>
                <a:lnTo>
                  <a:pt x="93" y="35"/>
                </a:lnTo>
                <a:lnTo>
                  <a:pt x="93" y="34"/>
                </a:lnTo>
                <a:lnTo>
                  <a:pt x="93" y="34"/>
                </a:lnTo>
                <a:lnTo>
                  <a:pt x="93" y="33"/>
                </a:lnTo>
                <a:lnTo>
                  <a:pt x="93" y="31"/>
                </a:lnTo>
                <a:lnTo>
                  <a:pt x="93" y="31"/>
                </a:lnTo>
                <a:lnTo>
                  <a:pt x="93" y="30"/>
                </a:lnTo>
                <a:lnTo>
                  <a:pt x="93" y="30"/>
                </a:lnTo>
                <a:lnTo>
                  <a:pt x="93" y="29"/>
                </a:lnTo>
                <a:lnTo>
                  <a:pt x="93" y="27"/>
                </a:lnTo>
                <a:lnTo>
                  <a:pt x="93" y="27"/>
                </a:lnTo>
                <a:lnTo>
                  <a:pt x="94" y="26"/>
                </a:lnTo>
                <a:lnTo>
                  <a:pt x="94" y="25"/>
                </a:lnTo>
                <a:lnTo>
                  <a:pt x="94" y="23"/>
                </a:lnTo>
                <a:lnTo>
                  <a:pt x="94" y="23"/>
                </a:lnTo>
                <a:lnTo>
                  <a:pt x="93" y="22"/>
                </a:lnTo>
                <a:lnTo>
                  <a:pt x="93" y="21"/>
                </a:lnTo>
                <a:lnTo>
                  <a:pt x="93" y="19"/>
                </a:lnTo>
                <a:lnTo>
                  <a:pt x="93" y="18"/>
                </a:lnTo>
                <a:lnTo>
                  <a:pt x="93" y="17"/>
                </a:lnTo>
                <a:lnTo>
                  <a:pt x="93" y="14"/>
                </a:lnTo>
                <a:lnTo>
                  <a:pt x="93" y="13"/>
                </a:lnTo>
                <a:lnTo>
                  <a:pt x="93" y="12"/>
                </a:lnTo>
                <a:lnTo>
                  <a:pt x="93" y="9"/>
                </a:lnTo>
                <a:lnTo>
                  <a:pt x="93" y="8"/>
                </a:lnTo>
                <a:lnTo>
                  <a:pt x="93" y="5"/>
                </a:lnTo>
                <a:lnTo>
                  <a:pt x="93" y="2"/>
                </a:lnTo>
                <a:lnTo>
                  <a:pt x="9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51" name="Freeform 29"/>
          <p:cNvSpPr>
            <a:spLocks/>
          </p:cNvSpPr>
          <p:nvPr/>
        </p:nvSpPr>
        <p:spPr bwMode="auto">
          <a:xfrm>
            <a:off x="5792788" y="3822700"/>
            <a:ext cx="74612" cy="250825"/>
          </a:xfrm>
          <a:custGeom>
            <a:avLst/>
            <a:gdLst/>
            <a:ahLst/>
            <a:cxnLst>
              <a:cxn ang="0">
                <a:pos x="5" y="9"/>
              </a:cxn>
              <a:cxn ang="0">
                <a:pos x="10" y="20"/>
              </a:cxn>
              <a:cxn ang="0">
                <a:pos x="16" y="28"/>
              </a:cxn>
              <a:cxn ang="0">
                <a:pos x="18" y="34"/>
              </a:cxn>
              <a:cxn ang="0">
                <a:pos x="21" y="40"/>
              </a:cxn>
              <a:cxn ang="0">
                <a:pos x="24" y="44"/>
              </a:cxn>
              <a:cxn ang="0">
                <a:pos x="26" y="49"/>
              </a:cxn>
              <a:cxn ang="0">
                <a:pos x="29" y="56"/>
              </a:cxn>
              <a:cxn ang="0">
                <a:pos x="30" y="61"/>
              </a:cxn>
              <a:cxn ang="0">
                <a:pos x="33" y="67"/>
              </a:cxn>
              <a:cxn ang="0">
                <a:pos x="36" y="71"/>
              </a:cxn>
              <a:cxn ang="0">
                <a:pos x="37" y="75"/>
              </a:cxn>
              <a:cxn ang="0">
                <a:pos x="38" y="79"/>
              </a:cxn>
              <a:cxn ang="0">
                <a:pos x="41" y="85"/>
              </a:cxn>
              <a:cxn ang="0">
                <a:pos x="42" y="90"/>
              </a:cxn>
              <a:cxn ang="0">
                <a:pos x="45" y="97"/>
              </a:cxn>
              <a:cxn ang="0">
                <a:pos x="48" y="103"/>
              </a:cxn>
              <a:cxn ang="0">
                <a:pos x="50" y="111"/>
              </a:cxn>
              <a:cxn ang="0">
                <a:pos x="53" y="116"/>
              </a:cxn>
              <a:cxn ang="0">
                <a:pos x="54" y="122"/>
              </a:cxn>
              <a:cxn ang="0">
                <a:pos x="55" y="126"/>
              </a:cxn>
              <a:cxn ang="0">
                <a:pos x="57" y="131"/>
              </a:cxn>
              <a:cxn ang="0">
                <a:pos x="59" y="136"/>
              </a:cxn>
              <a:cxn ang="0">
                <a:pos x="61" y="143"/>
              </a:cxn>
              <a:cxn ang="0">
                <a:pos x="63" y="150"/>
              </a:cxn>
              <a:cxn ang="0">
                <a:pos x="66" y="158"/>
              </a:cxn>
              <a:cxn ang="0">
                <a:pos x="67" y="163"/>
              </a:cxn>
              <a:cxn ang="0">
                <a:pos x="69" y="168"/>
              </a:cxn>
              <a:cxn ang="0">
                <a:pos x="70" y="173"/>
              </a:cxn>
              <a:cxn ang="0">
                <a:pos x="73" y="177"/>
              </a:cxn>
              <a:cxn ang="0">
                <a:pos x="74" y="183"/>
              </a:cxn>
              <a:cxn ang="0">
                <a:pos x="75" y="189"/>
              </a:cxn>
              <a:cxn ang="0">
                <a:pos x="78" y="197"/>
              </a:cxn>
              <a:cxn ang="0">
                <a:pos x="81" y="204"/>
              </a:cxn>
              <a:cxn ang="0">
                <a:pos x="82" y="211"/>
              </a:cxn>
              <a:cxn ang="0">
                <a:pos x="83" y="216"/>
              </a:cxn>
              <a:cxn ang="0">
                <a:pos x="85" y="220"/>
              </a:cxn>
              <a:cxn ang="0">
                <a:pos x="86" y="224"/>
              </a:cxn>
              <a:cxn ang="0">
                <a:pos x="86" y="228"/>
              </a:cxn>
              <a:cxn ang="0">
                <a:pos x="86" y="233"/>
              </a:cxn>
              <a:cxn ang="0">
                <a:pos x="87" y="240"/>
              </a:cxn>
              <a:cxn ang="0">
                <a:pos x="87" y="245"/>
              </a:cxn>
              <a:cxn ang="0">
                <a:pos x="87" y="252"/>
              </a:cxn>
              <a:cxn ang="0">
                <a:pos x="89" y="257"/>
              </a:cxn>
              <a:cxn ang="0">
                <a:pos x="89" y="260"/>
              </a:cxn>
              <a:cxn ang="0">
                <a:pos x="89" y="263"/>
              </a:cxn>
              <a:cxn ang="0">
                <a:pos x="90" y="266"/>
              </a:cxn>
              <a:cxn ang="0">
                <a:pos x="90" y="269"/>
              </a:cxn>
              <a:cxn ang="0">
                <a:pos x="91" y="273"/>
              </a:cxn>
              <a:cxn ang="0">
                <a:pos x="91" y="275"/>
              </a:cxn>
              <a:cxn ang="0">
                <a:pos x="93" y="279"/>
              </a:cxn>
              <a:cxn ang="0">
                <a:pos x="93" y="283"/>
              </a:cxn>
              <a:cxn ang="0">
                <a:pos x="93" y="287"/>
              </a:cxn>
              <a:cxn ang="0">
                <a:pos x="94" y="290"/>
              </a:cxn>
              <a:cxn ang="0">
                <a:pos x="93" y="295"/>
              </a:cxn>
              <a:cxn ang="0">
                <a:pos x="93" y="301"/>
              </a:cxn>
              <a:cxn ang="0">
                <a:pos x="93" y="309"/>
              </a:cxn>
            </a:cxnLst>
            <a:rect l="0" t="0" r="r" b="b"/>
            <a:pathLst>
              <a:path w="94" h="315">
                <a:moveTo>
                  <a:pt x="0" y="0"/>
                </a:moveTo>
                <a:lnTo>
                  <a:pt x="1" y="3"/>
                </a:lnTo>
                <a:lnTo>
                  <a:pt x="4" y="7"/>
                </a:lnTo>
                <a:lnTo>
                  <a:pt x="5" y="9"/>
                </a:lnTo>
                <a:lnTo>
                  <a:pt x="6" y="12"/>
                </a:lnTo>
                <a:lnTo>
                  <a:pt x="8" y="14"/>
                </a:lnTo>
                <a:lnTo>
                  <a:pt x="9" y="17"/>
                </a:lnTo>
                <a:lnTo>
                  <a:pt x="10" y="20"/>
                </a:lnTo>
                <a:lnTo>
                  <a:pt x="12" y="22"/>
                </a:lnTo>
                <a:lnTo>
                  <a:pt x="13" y="24"/>
                </a:lnTo>
                <a:lnTo>
                  <a:pt x="14" y="26"/>
                </a:lnTo>
                <a:lnTo>
                  <a:pt x="16" y="28"/>
                </a:lnTo>
                <a:lnTo>
                  <a:pt x="16" y="29"/>
                </a:lnTo>
                <a:lnTo>
                  <a:pt x="17" y="30"/>
                </a:lnTo>
                <a:lnTo>
                  <a:pt x="18" y="33"/>
                </a:lnTo>
                <a:lnTo>
                  <a:pt x="18" y="34"/>
                </a:lnTo>
                <a:lnTo>
                  <a:pt x="20" y="36"/>
                </a:lnTo>
                <a:lnTo>
                  <a:pt x="20" y="37"/>
                </a:lnTo>
                <a:lnTo>
                  <a:pt x="21" y="38"/>
                </a:lnTo>
                <a:lnTo>
                  <a:pt x="21" y="40"/>
                </a:lnTo>
                <a:lnTo>
                  <a:pt x="22" y="41"/>
                </a:lnTo>
                <a:lnTo>
                  <a:pt x="22" y="42"/>
                </a:lnTo>
                <a:lnTo>
                  <a:pt x="22" y="42"/>
                </a:lnTo>
                <a:lnTo>
                  <a:pt x="24" y="44"/>
                </a:lnTo>
                <a:lnTo>
                  <a:pt x="24" y="45"/>
                </a:lnTo>
                <a:lnTo>
                  <a:pt x="25" y="46"/>
                </a:lnTo>
                <a:lnTo>
                  <a:pt x="25" y="48"/>
                </a:lnTo>
                <a:lnTo>
                  <a:pt x="26" y="49"/>
                </a:lnTo>
                <a:lnTo>
                  <a:pt x="26" y="50"/>
                </a:lnTo>
                <a:lnTo>
                  <a:pt x="26" y="53"/>
                </a:lnTo>
                <a:lnTo>
                  <a:pt x="28" y="54"/>
                </a:lnTo>
                <a:lnTo>
                  <a:pt x="29" y="56"/>
                </a:lnTo>
                <a:lnTo>
                  <a:pt x="29" y="57"/>
                </a:lnTo>
                <a:lnTo>
                  <a:pt x="29" y="57"/>
                </a:lnTo>
                <a:lnTo>
                  <a:pt x="30" y="59"/>
                </a:lnTo>
                <a:lnTo>
                  <a:pt x="30" y="61"/>
                </a:lnTo>
                <a:lnTo>
                  <a:pt x="32" y="62"/>
                </a:lnTo>
                <a:lnTo>
                  <a:pt x="32" y="63"/>
                </a:lnTo>
                <a:lnTo>
                  <a:pt x="33" y="65"/>
                </a:lnTo>
                <a:lnTo>
                  <a:pt x="33" y="67"/>
                </a:lnTo>
                <a:lnTo>
                  <a:pt x="34" y="67"/>
                </a:lnTo>
                <a:lnTo>
                  <a:pt x="34" y="69"/>
                </a:lnTo>
                <a:lnTo>
                  <a:pt x="34" y="70"/>
                </a:lnTo>
                <a:lnTo>
                  <a:pt x="36" y="71"/>
                </a:lnTo>
                <a:lnTo>
                  <a:pt x="36" y="73"/>
                </a:lnTo>
                <a:lnTo>
                  <a:pt x="36" y="74"/>
                </a:lnTo>
                <a:lnTo>
                  <a:pt x="37" y="75"/>
                </a:lnTo>
                <a:lnTo>
                  <a:pt x="37" y="75"/>
                </a:lnTo>
                <a:lnTo>
                  <a:pt x="37" y="77"/>
                </a:lnTo>
                <a:lnTo>
                  <a:pt x="38" y="78"/>
                </a:lnTo>
                <a:lnTo>
                  <a:pt x="38" y="79"/>
                </a:lnTo>
                <a:lnTo>
                  <a:pt x="38" y="79"/>
                </a:lnTo>
                <a:lnTo>
                  <a:pt x="38" y="81"/>
                </a:lnTo>
                <a:lnTo>
                  <a:pt x="40" y="82"/>
                </a:lnTo>
                <a:lnTo>
                  <a:pt x="40" y="83"/>
                </a:lnTo>
                <a:lnTo>
                  <a:pt x="41" y="85"/>
                </a:lnTo>
                <a:lnTo>
                  <a:pt x="41" y="86"/>
                </a:lnTo>
                <a:lnTo>
                  <a:pt x="41" y="87"/>
                </a:lnTo>
                <a:lnTo>
                  <a:pt x="42" y="89"/>
                </a:lnTo>
                <a:lnTo>
                  <a:pt x="42" y="90"/>
                </a:lnTo>
                <a:lnTo>
                  <a:pt x="44" y="91"/>
                </a:lnTo>
                <a:lnTo>
                  <a:pt x="44" y="93"/>
                </a:lnTo>
                <a:lnTo>
                  <a:pt x="45" y="95"/>
                </a:lnTo>
                <a:lnTo>
                  <a:pt x="45" y="97"/>
                </a:lnTo>
                <a:lnTo>
                  <a:pt x="46" y="99"/>
                </a:lnTo>
                <a:lnTo>
                  <a:pt x="46" y="101"/>
                </a:lnTo>
                <a:lnTo>
                  <a:pt x="46" y="101"/>
                </a:lnTo>
                <a:lnTo>
                  <a:pt x="48" y="103"/>
                </a:lnTo>
                <a:lnTo>
                  <a:pt x="48" y="106"/>
                </a:lnTo>
                <a:lnTo>
                  <a:pt x="49" y="107"/>
                </a:lnTo>
                <a:lnTo>
                  <a:pt x="50" y="109"/>
                </a:lnTo>
                <a:lnTo>
                  <a:pt x="50" y="111"/>
                </a:lnTo>
                <a:lnTo>
                  <a:pt x="50" y="112"/>
                </a:lnTo>
                <a:lnTo>
                  <a:pt x="52" y="114"/>
                </a:lnTo>
                <a:lnTo>
                  <a:pt x="52" y="115"/>
                </a:lnTo>
                <a:lnTo>
                  <a:pt x="53" y="116"/>
                </a:lnTo>
                <a:lnTo>
                  <a:pt x="53" y="118"/>
                </a:lnTo>
                <a:lnTo>
                  <a:pt x="53" y="119"/>
                </a:lnTo>
                <a:lnTo>
                  <a:pt x="54" y="120"/>
                </a:lnTo>
                <a:lnTo>
                  <a:pt x="54" y="122"/>
                </a:lnTo>
                <a:lnTo>
                  <a:pt x="54" y="123"/>
                </a:lnTo>
                <a:lnTo>
                  <a:pt x="55" y="124"/>
                </a:lnTo>
                <a:lnTo>
                  <a:pt x="55" y="126"/>
                </a:lnTo>
                <a:lnTo>
                  <a:pt x="55" y="126"/>
                </a:lnTo>
                <a:lnTo>
                  <a:pt x="57" y="127"/>
                </a:lnTo>
                <a:lnTo>
                  <a:pt x="57" y="128"/>
                </a:lnTo>
                <a:lnTo>
                  <a:pt x="57" y="130"/>
                </a:lnTo>
                <a:lnTo>
                  <a:pt x="57" y="131"/>
                </a:lnTo>
                <a:lnTo>
                  <a:pt x="58" y="132"/>
                </a:lnTo>
                <a:lnTo>
                  <a:pt x="58" y="134"/>
                </a:lnTo>
                <a:lnTo>
                  <a:pt x="58" y="135"/>
                </a:lnTo>
                <a:lnTo>
                  <a:pt x="59" y="136"/>
                </a:lnTo>
                <a:lnTo>
                  <a:pt x="59" y="138"/>
                </a:lnTo>
                <a:lnTo>
                  <a:pt x="61" y="139"/>
                </a:lnTo>
                <a:lnTo>
                  <a:pt x="61" y="142"/>
                </a:lnTo>
                <a:lnTo>
                  <a:pt x="61" y="143"/>
                </a:lnTo>
                <a:lnTo>
                  <a:pt x="62" y="144"/>
                </a:lnTo>
                <a:lnTo>
                  <a:pt x="62" y="147"/>
                </a:lnTo>
                <a:lnTo>
                  <a:pt x="63" y="150"/>
                </a:lnTo>
                <a:lnTo>
                  <a:pt x="63" y="150"/>
                </a:lnTo>
                <a:lnTo>
                  <a:pt x="63" y="151"/>
                </a:lnTo>
                <a:lnTo>
                  <a:pt x="65" y="154"/>
                </a:lnTo>
                <a:lnTo>
                  <a:pt x="65" y="155"/>
                </a:lnTo>
                <a:lnTo>
                  <a:pt x="66" y="158"/>
                </a:lnTo>
                <a:lnTo>
                  <a:pt x="66" y="159"/>
                </a:lnTo>
                <a:lnTo>
                  <a:pt x="67" y="160"/>
                </a:lnTo>
                <a:lnTo>
                  <a:pt x="67" y="161"/>
                </a:lnTo>
                <a:lnTo>
                  <a:pt x="67" y="163"/>
                </a:lnTo>
                <a:lnTo>
                  <a:pt x="69" y="164"/>
                </a:lnTo>
                <a:lnTo>
                  <a:pt x="69" y="165"/>
                </a:lnTo>
                <a:lnTo>
                  <a:pt x="69" y="167"/>
                </a:lnTo>
                <a:lnTo>
                  <a:pt x="69" y="168"/>
                </a:lnTo>
                <a:lnTo>
                  <a:pt x="70" y="169"/>
                </a:lnTo>
                <a:lnTo>
                  <a:pt x="70" y="171"/>
                </a:lnTo>
                <a:lnTo>
                  <a:pt x="70" y="172"/>
                </a:lnTo>
                <a:lnTo>
                  <a:pt x="70" y="173"/>
                </a:lnTo>
                <a:lnTo>
                  <a:pt x="71" y="175"/>
                </a:lnTo>
                <a:lnTo>
                  <a:pt x="71" y="176"/>
                </a:lnTo>
                <a:lnTo>
                  <a:pt x="71" y="176"/>
                </a:lnTo>
                <a:lnTo>
                  <a:pt x="73" y="177"/>
                </a:lnTo>
                <a:lnTo>
                  <a:pt x="73" y="179"/>
                </a:lnTo>
                <a:lnTo>
                  <a:pt x="73" y="180"/>
                </a:lnTo>
                <a:lnTo>
                  <a:pt x="73" y="181"/>
                </a:lnTo>
                <a:lnTo>
                  <a:pt x="74" y="183"/>
                </a:lnTo>
                <a:lnTo>
                  <a:pt x="74" y="184"/>
                </a:lnTo>
                <a:lnTo>
                  <a:pt x="74" y="185"/>
                </a:lnTo>
                <a:lnTo>
                  <a:pt x="75" y="188"/>
                </a:lnTo>
                <a:lnTo>
                  <a:pt x="75" y="189"/>
                </a:lnTo>
                <a:lnTo>
                  <a:pt x="77" y="191"/>
                </a:lnTo>
                <a:lnTo>
                  <a:pt x="77" y="193"/>
                </a:lnTo>
                <a:lnTo>
                  <a:pt x="78" y="195"/>
                </a:lnTo>
                <a:lnTo>
                  <a:pt x="78" y="197"/>
                </a:lnTo>
                <a:lnTo>
                  <a:pt x="78" y="197"/>
                </a:lnTo>
                <a:lnTo>
                  <a:pt x="79" y="200"/>
                </a:lnTo>
                <a:lnTo>
                  <a:pt x="79" y="201"/>
                </a:lnTo>
                <a:lnTo>
                  <a:pt x="81" y="204"/>
                </a:lnTo>
                <a:lnTo>
                  <a:pt x="81" y="205"/>
                </a:lnTo>
                <a:lnTo>
                  <a:pt x="81" y="207"/>
                </a:lnTo>
                <a:lnTo>
                  <a:pt x="82" y="208"/>
                </a:lnTo>
                <a:lnTo>
                  <a:pt x="82" y="211"/>
                </a:lnTo>
                <a:lnTo>
                  <a:pt x="82" y="212"/>
                </a:lnTo>
                <a:lnTo>
                  <a:pt x="83" y="213"/>
                </a:lnTo>
                <a:lnTo>
                  <a:pt x="83" y="214"/>
                </a:lnTo>
                <a:lnTo>
                  <a:pt x="83" y="216"/>
                </a:lnTo>
                <a:lnTo>
                  <a:pt x="83" y="216"/>
                </a:lnTo>
                <a:lnTo>
                  <a:pt x="85" y="217"/>
                </a:lnTo>
                <a:lnTo>
                  <a:pt x="85" y="218"/>
                </a:lnTo>
                <a:lnTo>
                  <a:pt x="85" y="220"/>
                </a:lnTo>
                <a:lnTo>
                  <a:pt x="85" y="221"/>
                </a:lnTo>
                <a:lnTo>
                  <a:pt x="85" y="222"/>
                </a:lnTo>
                <a:lnTo>
                  <a:pt x="85" y="222"/>
                </a:lnTo>
                <a:lnTo>
                  <a:pt x="86" y="224"/>
                </a:lnTo>
                <a:lnTo>
                  <a:pt x="86" y="225"/>
                </a:lnTo>
                <a:lnTo>
                  <a:pt x="86" y="226"/>
                </a:lnTo>
                <a:lnTo>
                  <a:pt x="86" y="228"/>
                </a:lnTo>
                <a:lnTo>
                  <a:pt x="86" y="228"/>
                </a:lnTo>
                <a:lnTo>
                  <a:pt x="86" y="229"/>
                </a:lnTo>
                <a:lnTo>
                  <a:pt x="86" y="230"/>
                </a:lnTo>
                <a:lnTo>
                  <a:pt x="86" y="232"/>
                </a:lnTo>
                <a:lnTo>
                  <a:pt x="86" y="233"/>
                </a:lnTo>
                <a:lnTo>
                  <a:pt x="86" y="234"/>
                </a:lnTo>
                <a:lnTo>
                  <a:pt x="87" y="237"/>
                </a:lnTo>
                <a:lnTo>
                  <a:pt x="87" y="238"/>
                </a:lnTo>
                <a:lnTo>
                  <a:pt x="87" y="240"/>
                </a:lnTo>
                <a:lnTo>
                  <a:pt x="87" y="242"/>
                </a:lnTo>
                <a:lnTo>
                  <a:pt x="87" y="242"/>
                </a:lnTo>
                <a:lnTo>
                  <a:pt x="87" y="244"/>
                </a:lnTo>
                <a:lnTo>
                  <a:pt x="87" y="245"/>
                </a:lnTo>
                <a:lnTo>
                  <a:pt x="87" y="248"/>
                </a:lnTo>
                <a:lnTo>
                  <a:pt x="87" y="249"/>
                </a:lnTo>
                <a:lnTo>
                  <a:pt x="87" y="250"/>
                </a:lnTo>
                <a:lnTo>
                  <a:pt x="87" y="252"/>
                </a:lnTo>
                <a:lnTo>
                  <a:pt x="89" y="253"/>
                </a:lnTo>
                <a:lnTo>
                  <a:pt x="89" y="254"/>
                </a:lnTo>
                <a:lnTo>
                  <a:pt x="89" y="256"/>
                </a:lnTo>
                <a:lnTo>
                  <a:pt x="89" y="257"/>
                </a:lnTo>
                <a:lnTo>
                  <a:pt x="89" y="257"/>
                </a:lnTo>
                <a:lnTo>
                  <a:pt x="89" y="258"/>
                </a:lnTo>
                <a:lnTo>
                  <a:pt x="89" y="260"/>
                </a:lnTo>
                <a:lnTo>
                  <a:pt x="89" y="260"/>
                </a:lnTo>
                <a:lnTo>
                  <a:pt x="89" y="261"/>
                </a:lnTo>
                <a:lnTo>
                  <a:pt x="89" y="262"/>
                </a:lnTo>
                <a:lnTo>
                  <a:pt x="89" y="262"/>
                </a:lnTo>
                <a:lnTo>
                  <a:pt x="89" y="263"/>
                </a:lnTo>
                <a:lnTo>
                  <a:pt x="89" y="263"/>
                </a:lnTo>
                <a:lnTo>
                  <a:pt x="90" y="265"/>
                </a:lnTo>
                <a:lnTo>
                  <a:pt x="90" y="265"/>
                </a:lnTo>
                <a:lnTo>
                  <a:pt x="90" y="266"/>
                </a:lnTo>
                <a:lnTo>
                  <a:pt x="90" y="267"/>
                </a:lnTo>
                <a:lnTo>
                  <a:pt x="90" y="267"/>
                </a:lnTo>
                <a:lnTo>
                  <a:pt x="90" y="269"/>
                </a:lnTo>
                <a:lnTo>
                  <a:pt x="90" y="269"/>
                </a:lnTo>
                <a:lnTo>
                  <a:pt x="90" y="270"/>
                </a:lnTo>
                <a:lnTo>
                  <a:pt x="90" y="271"/>
                </a:lnTo>
                <a:lnTo>
                  <a:pt x="91" y="271"/>
                </a:lnTo>
                <a:lnTo>
                  <a:pt x="91" y="273"/>
                </a:lnTo>
                <a:lnTo>
                  <a:pt x="91" y="274"/>
                </a:lnTo>
                <a:lnTo>
                  <a:pt x="91" y="275"/>
                </a:lnTo>
                <a:lnTo>
                  <a:pt x="91" y="275"/>
                </a:lnTo>
                <a:lnTo>
                  <a:pt x="91" y="275"/>
                </a:lnTo>
                <a:lnTo>
                  <a:pt x="91" y="277"/>
                </a:lnTo>
                <a:lnTo>
                  <a:pt x="93" y="278"/>
                </a:lnTo>
                <a:lnTo>
                  <a:pt x="93" y="279"/>
                </a:lnTo>
                <a:lnTo>
                  <a:pt x="93" y="279"/>
                </a:lnTo>
                <a:lnTo>
                  <a:pt x="93" y="281"/>
                </a:lnTo>
                <a:lnTo>
                  <a:pt x="93" y="282"/>
                </a:lnTo>
                <a:lnTo>
                  <a:pt x="93" y="282"/>
                </a:lnTo>
                <a:lnTo>
                  <a:pt x="93" y="283"/>
                </a:lnTo>
                <a:lnTo>
                  <a:pt x="93" y="285"/>
                </a:lnTo>
                <a:lnTo>
                  <a:pt x="93" y="285"/>
                </a:lnTo>
                <a:lnTo>
                  <a:pt x="93" y="286"/>
                </a:lnTo>
                <a:lnTo>
                  <a:pt x="93" y="287"/>
                </a:lnTo>
                <a:lnTo>
                  <a:pt x="93" y="287"/>
                </a:lnTo>
                <a:lnTo>
                  <a:pt x="93" y="289"/>
                </a:lnTo>
                <a:lnTo>
                  <a:pt x="94" y="290"/>
                </a:lnTo>
                <a:lnTo>
                  <a:pt x="94" y="290"/>
                </a:lnTo>
                <a:lnTo>
                  <a:pt x="94" y="291"/>
                </a:lnTo>
                <a:lnTo>
                  <a:pt x="94" y="293"/>
                </a:lnTo>
                <a:lnTo>
                  <a:pt x="93" y="294"/>
                </a:lnTo>
                <a:lnTo>
                  <a:pt x="93" y="295"/>
                </a:lnTo>
                <a:lnTo>
                  <a:pt x="93" y="297"/>
                </a:lnTo>
                <a:lnTo>
                  <a:pt x="93" y="298"/>
                </a:lnTo>
                <a:lnTo>
                  <a:pt x="93" y="299"/>
                </a:lnTo>
                <a:lnTo>
                  <a:pt x="93" y="301"/>
                </a:lnTo>
                <a:lnTo>
                  <a:pt x="93" y="302"/>
                </a:lnTo>
                <a:lnTo>
                  <a:pt x="93" y="305"/>
                </a:lnTo>
                <a:lnTo>
                  <a:pt x="93" y="306"/>
                </a:lnTo>
                <a:lnTo>
                  <a:pt x="93" y="309"/>
                </a:lnTo>
                <a:lnTo>
                  <a:pt x="93" y="311"/>
                </a:lnTo>
                <a:lnTo>
                  <a:pt x="93" y="313"/>
                </a:lnTo>
                <a:lnTo>
                  <a:pt x="93" y="315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52" name="Freeform 30"/>
          <p:cNvSpPr>
            <a:spLocks/>
          </p:cNvSpPr>
          <p:nvPr/>
        </p:nvSpPr>
        <p:spPr bwMode="auto">
          <a:xfrm>
            <a:off x="5792788" y="4071938"/>
            <a:ext cx="74612" cy="252412"/>
          </a:xfrm>
          <a:custGeom>
            <a:avLst/>
            <a:gdLst/>
            <a:ahLst/>
            <a:cxnLst>
              <a:cxn ang="0">
                <a:pos x="5" y="306"/>
              </a:cxn>
              <a:cxn ang="0">
                <a:pos x="10" y="297"/>
              </a:cxn>
              <a:cxn ang="0">
                <a:pos x="16" y="289"/>
              </a:cxn>
              <a:cxn ang="0">
                <a:pos x="18" y="282"/>
              </a:cxn>
              <a:cxn ang="0">
                <a:pos x="21" y="277"/>
              </a:cxn>
              <a:cxn ang="0">
                <a:pos x="24" y="271"/>
              </a:cxn>
              <a:cxn ang="0">
                <a:pos x="26" y="266"/>
              </a:cxn>
              <a:cxn ang="0">
                <a:pos x="29" y="259"/>
              </a:cxn>
              <a:cxn ang="0">
                <a:pos x="30" y="254"/>
              </a:cxn>
              <a:cxn ang="0">
                <a:pos x="33" y="249"/>
              </a:cxn>
              <a:cxn ang="0">
                <a:pos x="36" y="244"/>
              </a:cxn>
              <a:cxn ang="0">
                <a:pos x="37" y="240"/>
              </a:cxn>
              <a:cxn ang="0">
                <a:pos x="38" y="236"/>
              </a:cxn>
              <a:cxn ang="0">
                <a:pos x="41" y="232"/>
              </a:cxn>
              <a:cxn ang="0">
                <a:pos x="42" y="225"/>
              </a:cxn>
              <a:cxn ang="0">
                <a:pos x="45" y="218"/>
              </a:cxn>
              <a:cxn ang="0">
                <a:pos x="48" y="212"/>
              </a:cxn>
              <a:cxn ang="0">
                <a:pos x="50" y="205"/>
              </a:cxn>
              <a:cxn ang="0">
                <a:pos x="53" y="199"/>
              </a:cxn>
              <a:cxn ang="0">
                <a:pos x="54" y="193"/>
              </a:cxn>
              <a:cxn ang="0">
                <a:pos x="55" y="189"/>
              </a:cxn>
              <a:cxn ang="0">
                <a:pos x="57" y="184"/>
              </a:cxn>
              <a:cxn ang="0">
                <a:pos x="59" y="179"/>
              </a:cxn>
              <a:cxn ang="0">
                <a:pos x="61" y="172"/>
              </a:cxn>
              <a:cxn ang="0">
                <a:pos x="63" y="167"/>
              </a:cxn>
              <a:cxn ang="0">
                <a:pos x="66" y="159"/>
              </a:cxn>
              <a:cxn ang="0">
                <a:pos x="67" y="152"/>
              </a:cxn>
              <a:cxn ang="0">
                <a:pos x="69" y="147"/>
              </a:cxn>
              <a:cxn ang="0">
                <a:pos x="70" y="143"/>
              </a:cxn>
              <a:cxn ang="0">
                <a:pos x="73" y="138"/>
              </a:cxn>
              <a:cxn ang="0">
                <a:pos x="74" y="132"/>
              </a:cxn>
              <a:cxn ang="0">
                <a:pos x="75" y="126"/>
              </a:cxn>
              <a:cxn ang="0">
                <a:pos x="78" y="118"/>
              </a:cxn>
              <a:cxn ang="0">
                <a:pos x="81" y="112"/>
              </a:cxn>
              <a:cxn ang="0">
                <a:pos x="82" y="106"/>
              </a:cxn>
              <a:cxn ang="0">
                <a:pos x="83" y="101"/>
              </a:cxn>
              <a:cxn ang="0">
                <a:pos x="85" y="97"/>
              </a:cxn>
              <a:cxn ang="0">
                <a:pos x="86" y="91"/>
              </a:cxn>
              <a:cxn ang="0">
                <a:pos x="86" y="87"/>
              </a:cxn>
              <a:cxn ang="0">
                <a:pos x="86" y="82"/>
              </a:cxn>
              <a:cxn ang="0">
                <a:pos x="87" y="75"/>
              </a:cxn>
              <a:cxn ang="0">
                <a:pos x="87" y="70"/>
              </a:cxn>
              <a:cxn ang="0">
                <a:pos x="87" y="63"/>
              </a:cxn>
              <a:cxn ang="0">
                <a:pos x="89" y="59"/>
              </a:cxn>
              <a:cxn ang="0">
                <a:pos x="89" y="55"/>
              </a:cxn>
              <a:cxn ang="0">
                <a:pos x="89" y="53"/>
              </a:cxn>
              <a:cxn ang="0">
                <a:pos x="90" y="49"/>
              </a:cxn>
              <a:cxn ang="0">
                <a:pos x="90" y="46"/>
              </a:cxn>
              <a:cxn ang="0">
                <a:pos x="91" y="42"/>
              </a:cxn>
              <a:cxn ang="0">
                <a:pos x="91" y="40"/>
              </a:cxn>
              <a:cxn ang="0">
                <a:pos x="93" y="36"/>
              </a:cxn>
              <a:cxn ang="0">
                <a:pos x="93" y="32"/>
              </a:cxn>
              <a:cxn ang="0">
                <a:pos x="93" y="29"/>
              </a:cxn>
              <a:cxn ang="0">
                <a:pos x="94" y="25"/>
              </a:cxn>
              <a:cxn ang="0">
                <a:pos x="93" y="21"/>
              </a:cxn>
              <a:cxn ang="0">
                <a:pos x="93" y="14"/>
              </a:cxn>
              <a:cxn ang="0">
                <a:pos x="93" y="8"/>
              </a:cxn>
            </a:cxnLst>
            <a:rect l="0" t="0" r="r" b="b"/>
            <a:pathLst>
              <a:path w="94" h="316">
                <a:moveTo>
                  <a:pt x="0" y="316"/>
                </a:moveTo>
                <a:lnTo>
                  <a:pt x="1" y="312"/>
                </a:lnTo>
                <a:lnTo>
                  <a:pt x="4" y="310"/>
                </a:lnTo>
                <a:lnTo>
                  <a:pt x="5" y="306"/>
                </a:lnTo>
                <a:lnTo>
                  <a:pt x="6" y="303"/>
                </a:lnTo>
                <a:lnTo>
                  <a:pt x="8" y="301"/>
                </a:lnTo>
                <a:lnTo>
                  <a:pt x="9" y="298"/>
                </a:lnTo>
                <a:lnTo>
                  <a:pt x="10" y="297"/>
                </a:lnTo>
                <a:lnTo>
                  <a:pt x="12" y="294"/>
                </a:lnTo>
                <a:lnTo>
                  <a:pt x="13" y="291"/>
                </a:lnTo>
                <a:lnTo>
                  <a:pt x="14" y="290"/>
                </a:lnTo>
                <a:lnTo>
                  <a:pt x="16" y="289"/>
                </a:lnTo>
                <a:lnTo>
                  <a:pt x="16" y="286"/>
                </a:lnTo>
                <a:lnTo>
                  <a:pt x="17" y="285"/>
                </a:lnTo>
                <a:lnTo>
                  <a:pt x="18" y="283"/>
                </a:lnTo>
                <a:lnTo>
                  <a:pt x="18" y="282"/>
                </a:lnTo>
                <a:lnTo>
                  <a:pt x="20" y="281"/>
                </a:lnTo>
                <a:lnTo>
                  <a:pt x="20" y="279"/>
                </a:lnTo>
                <a:lnTo>
                  <a:pt x="21" y="278"/>
                </a:lnTo>
                <a:lnTo>
                  <a:pt x="21" y="277"/>
                </a:lnTo>
                <a:lnTo>
                  <a:pt x="22" y="275"/>
                </a:lnTo>
                <a:lnTo>
                  <a:pt x="22" y="274"/>
                </a:lnTo>
                <a:lnTo>
                  <a:pt x="22" y="273"/>
                </a:lnTo>
                <a:lnTo>
                  <a:pt x="24" y="271"/>
                </a:lnTo>
                <a:lnTo>
                  <a:pt x="24" y="270"/>
                </a:lnTo>
                <a:lnTo>
                  <a:pt x="25" y="269"/>
                </a:lnTo>
                <a:lnTo>
                  <a:pt x="25" y="267"/>
                </a:lnTo>
                <a:lnTo>
                  <a:pt x="26" y="266"/>
                </a:lnTo>
                <a:lnTo>
                  <a:pt x="26" y="265"/>
                </a:lnTo>
                <a:lnTo>
                  <a:pt x="26" y="263"/>
                </a:lnTo>
                <a:lnTo>
                  <a:pt x="28" y="262"/>
                </a:lnTo>
                <a:lnTo>
                  <a:pt x="29" y="259"/>
                </a:lnTo>
                <a:lnTo>
                  <a:pt x="29" y="258"/>
                </a:lnTo>
                <a:lnTo>
                  <a:pt x="29" y="258"/>
                </a:lnTo>
                <a:lnTo>
                  <a:pt x="30" y="257"/>
                </a:lnTo>
                <a:lnTo>
                  <a:pt x="30" y="254"/>
                </a:lnTo>
                <a:lnTo>
                  <a:pt x="32" y="253"/>
                </a:lnTo>
                <a:lnTo>
                  <a:pt x="32" y="252"/>
                </a:lnTo>
                <a:lnTo>
                  <a:pt x="33" y="250"/>
                </a:lnTo>
                <a:lnTo>
                  <a:pt x="33" y="249"/>
                </a:lnTo>
                <a:lnTo>
                  <a:pt x="34" y="248"/>
                </a:lnTo>
                <a:lnTo>
                  <a:pt x="34" y="246"/>
                </a:lnTo>
                <a:lnTo>
                  <a:pt x="34" y="245"/>
                </a:lnTo>
                <a:lnTo>
                  <a:pt x="36" y="244"/>
                </a:lnTo>
                <a:lnTo>
                  <a:pt x="36" y="244"/>
                </a:lnTo>
                <a:lnTo>
                  <a:pt x="36" y="242"/>
                </a:lnTo>
                <a:lnTo>
                  <a:pt x="37" y="241"/>
                </a:lnTo>
                <a:lnTo>
                  <a:pt x="37" y="240"/>
                </a:lnTo>
                <a:lnTo>
                  <a:pt x="37" y="238"/>
                </a:lnTo>
                <a:lnTo>
                  <a:pt x="38" y="238"/>
                </a:lnTo>
                <a:lnTo>
                  <a:pt x="38" y="237"/>
                </a:lnTo>
                <a:lnTo>
                  <a:pt x="38" y="236"/>
                </a:lnTo>
                <a:lnTo>
                  <a:pt x="38" y="234"/>
                </a:lnTo>
                <a:lnTo>
                  <a:pt x="40" y="233"/>
                </a:lnTo>
                <a:lnTo>
                  <a:pt x="40" y="233"/>
                </a:lnTo>
                <a:lnTo>
                  <a:pt x="41" y="232"/>
                </a:lnTo>
                <a:lnTo>
                  <a:pt x="41" y="230"/>
                </a:lnTo>
                <a:lnTo>
                  <a:pt x="41" y="229"/>
                </a:lnTo>
                <a:lnTo>
                  <a:pt x="42" y="228"/>
                </a:lnTo>
                <a:lnTo>
                  <a:pt x="42" y="225"/>
                </a:lnTo>
                <a:lnTo>
                  <a:pt x="44" y="224"/>
                </a:lnTo>
                <a:lnTo>
                  <a:pt x="44" y="222"/>
                </a:lnTo>
                <a:lnTo>
                  <a:pt x="45" y="221"/>
                </a:lnTo>
                <a:lnTo>
                  <a:pt x="45" y="218"/>
                </a:lnTo>
                <a:lnTo>
                  <a:pt x="46" y="217"/>
                </a:lnTo>
                <a:lnTo>
                  <a:pt x="46" y="214"/>
                </a:lnTo>
                <a:lnTo>
                  <a:pt x="46" y="214"/>
                </a:lnTo>
                <a:lnTo>
                  <a:pt x="48" y="212"/>
                </a:lnTo>
                <a:lnTo>
                  <a:pt x="48" y="210"/>
                </a:lnTo>
                <a:lnTo>
                  <a:pt x="49" y="208"/>
                </a:lnTo>
                <a:lnTo>
                  <a:pt x="50" y="206"/>
                </a:lnTo>
                <a:lnTo>
                  <a:pt x="50" y="205"/>
                </a:lnTo>
                <a:lnTo>
                  <a:pt x="50" y="203"/>
                </a:lnTo>
                <a:lnTo>
                  <a:pt x="52" y="201"/>
                </a:lnTo>
                <a:lnTo>
                  <a:pt x="52" y="200"/>
                </a:lnTo>
                <a:lnTo>
                  <a:pt x="53" y="199"/>
                </a:lnTo>
                <a:lnTo>
                  <a:pt x="53" y="197"/>
                </a:lnTo>
                <a:lnTo>
                  <a:pt x="53" y="196"/>
                </a:lnTo>
                <a:lnTo>
                  <a:pt x="54" y="195"/>
                </a:lnTo>
                <a:lnTo>
                  <a:pt x="54" y="193"/>
                </a:lnTo>
                <a:lnTo>
                  <a:pt x="54" y="193"/>
                </a:lnTo>
                <a:lnTo>
                  <a:pt x="55" y="192"/>
                </a:lnTo>
                <a:lnTo>
                  <a:pt x="55" y="191"/>
                </a:lnTo>
                <a:lnTo>
                  <a:pt x="55" y="189"/>
                </a:lnTo>
                <a:lnTo>
                  <a:pt x="57" y="188"/>
                </a:lnTo>
                <a:lnTo>
                  <a:pt x="57" y="187"/>
                </a:lnTo>
                <a:lnTo>
                  <a:pt x="57" y="185"/>
                </a:lnTo>
                <a:lnTo>
                  <a:pt x="57" y="184"/>
                </a:lnTo>
                <a:lnTo>
                  <a:pt x="58" y="183"/>
                </a:lnTo>
                <a:lnTo>
                  <a:pt x="58" y="181"/>
                </a:lnTo>
                <a:lnTo>
                  <a:pt x="58" y="180"/>
                </a:lnTo>
                <a:lnTo>
                  <a:pt x="59" y="179"/>
                </a:lnTo>
                <a:lnTo>
                  <a:pt x="59" y="177"/>
                </a:lnTo>
                <a:lnTo>
                  <a:pt x="61" y="176"/>
                </a:lnTo>
                <a:lnTo>
                  <a:pt x="61" y="175"/>
                </a:lnTo>
                <a:lnTo>
                  <a:pt x="61" y="172"/>
                </a:lnTo>
                <a:lnTo>
                  <a:pt x="62" y="171"/>
                </a:lnTo>
                <a:lnTo>
                  <a:pt x="62" y="168"/>
                </a:lnTo>
                <a:lnTo>
                  <a:pt x="63" y="167"/>
                </a:lnTo>
                <a:lnTo>
                  <a:pt x="63" y="167"/>
                </a:lnTo>
                <a:lnTo>
                  <a:pt x="63" y="164"/>
                </a:lnTo>
                <a:lnTo>
                  <a:pt x="65" y="161"/>
                </a:lnTo>
                <a:lnTo>
                  <a:pt x="65" y="160"/>
                </a:lnTo>
                <a:lnTo>
                  <a:pt x="66" y="159"/>
                </a:lnTo>
                <a:lnTo>
                  <a:pt x="66" y="156"/>
                </a:lnTo>
                <a:lnTo>
                  <a:pt x="67" y="155"/>
                </a:lnTo>
                <a:lnTo>
                  <a:pt x="67" y="153"/>
                </a:lnTo>
                <a:lnTo>
                  <a:pt x="67" y="152"/>
                </a:lnTo>
                <a:lnTo>
                  <a:pt x="69" y="151"/>
                </a:lnTo>
                <a:lnTo>
                  <a:pt x="69" y="150"/>
                </a:lnTo>
                <a:lnTo>
                  <a:pt x="69" y="148"/>
                </a:lnTo>
                <a:lnTo>
                  <a:pt x="69" y="147"/>
                </a:lnTo>
                <a:lnTo>
                  <a:pt x="70" y="146"/>
                </a:lnTo>
                <a:lnTo>
                  <a:pt x="70" y="144"/>
                </a:lnTo>
                <a:lnTo>
                  <a:pt x="70" y="143"/>
                </a:lnTo>
                <a:lnTo>
                  <a:pt x="70" y="143"/>
                </a:lnTo>
                <a:lnTo>
                  <a:pt x="71" y="142"/>
                </a:lnTo>
                <a:lnTo>
                  <a:pt x="71" y="140"/>
                </a:lnTo>
                <a:lnTo>
                  <a:pt x="71" y="139"/>
                </a:lnTo>
                <a:lnTo>
                  <a:pt x="73" y="138"/>
                </a:lnTo>
                <a:lnTo>
                  <a:pt x="73" y="136"/>
                </a:lnTo>
                <a:lnTo>
                  <a:pt x="73" y="135"/>
                </a:lnTo>
                <a:lnTo>
                  <a:pt x="73" y="134"/>
                </a:lnTo>
                <a:lnTo>
                  <a:pt x="74" y="132"/>
                </a:lnTo>
                <a:lnTo>
                  <a:pt x="74" y="131"/>
                </a:lnTo>
                <a:lnTo>
                  <a:pt x="74" y="130"/>
                </a:lnTo>
                <a:lnTo>
                  <a:pt x="75" y="128"/>
                </a:lnTo>
                <a:lnTo>
                  <a:pt x="75" y="126"/>
                </a:lnTo>
                <a:lnTo>
                  <a:pt x="77" y="124"/>
                </a:lnTo>
                <a:lnTo>
                  <a:pt x="77" y="123"/>
                </a:lnTo>
                <a:lnTo>
                  <a:pt x="78" y="120"/>
                </a:lnTo>
                <a:lnTo>
                  <a:pt x="78" y="118"/>
                </a:lnTo>
                <a:lnTo>
                  <a:pt x="78" y="118"/>
                </a:lnTo>
                <a:lnTo>
                  <a:pt x="79" y="116"/>
                </a:lnTo>
                <a:lnTo>
                  <a:pt x="79" y="114"/>
                </a:lnTo>
                <a:lnTo>
                  <a:pt x="81" y="112"/>
                </a:lnTo>
                <a:lnTo>
                  <a:pt x="81" y="110"/>
                </a:lnTo>
                <a:lnTo>
                  <a:pt x="81" y="108"/>
                </a:lnTo>
                <a:lnTo>
                  <a:pt x="82" y="107"/>
                </a:lnTo>
                <a:lnTo>
                  <a:pt x="82" y="106"/>
                </a:lnTo>
                <a:lnTo>
                  <a:pt x="82" y="104"/>
                </a:lnTo>
                <a:lnTo>
                  <a:pt x="83" y="103"/>
                </a:lnTo>
                <a:lnTo>
                  <a:pt x="83" y="102"/>
                </a:lnTo>
                <a:lnTo>
                  <a:pt x="83" y="101"/>
                </a:lnTo>
                <a:lnTo>
                  <a:pt x="83" y="99"/>
                </a:lnTo>
                <a:lnTo>
                  <a:pt x="85" y="98"/>
                </a:lnTo>
                <a:lnTo>
                  <a:pt x="85" y="97"/>
                </a:lnTo>
                <a:lnTo>
                  <a:pt x="85" y="97"/>
                </a:lnTo>
                <a:lnTo>
                  <a:pt x="85" y="95"/>
                </a:lnTo>
                <a:lnTo>
                  <a:pt x="85" y="94"/>
                </a:lnTo>
                <a:lnTo>
                  <a:pt x="85" y="93"/>
                </a:lnTo>
                <a:lnTo>
                  <a:pt x="86" y="91"/>
                </a:lnTo>
                <a:lnTo>
                  <a:pt x="86" y="91"/>
                </a:lnTo>
                <a:lnTo>
                  <a:pt x="86" y="90"/>
                </a:lnTo>
                <a:lnTo>
                  <a:pt x="86" y="89"/>
                </a:lnTo>
                <a:lnTo>
                  <a:pt x="86" y="87"/>
                </a:lnTo>
                <a:lnTo>
                  <a:pt x="86" y="86"/>
                </a:lnTo>
                <a:lnTo>
                  <a:pt x="86" y="85"/>
                </a:lnTo>
                <a:lnTo>
                  <a:pt x="86" y="83"/>
                </a:lnTo>
                <a:lnTo>
                  <a:pt x="86" y="82"/>
                </a:lnTo>
                <a:lnTo>
                  <a:pt x="86" y="81"/>
                </a:lnTo>
                <a:lnTo>
                  <a:pt x="87" y="79"/>
                </a:lnTo>
                <a:lnTo>
                  <a:pt x="87" y="77"/>
                </a:lnTo>
                <a:lnTo>
                  <a:pt x="87" y="75"/>
                </a:lnTo>
                <a:lnTo>
                  <a:pt x="87" y="74"/>
                </a:lnTo>
                <a:lnTo>
                  <a:pt x="87" y="74"/>
                </a:lnTo>
                <a:lnTo>
                  <a:pt x="87" y="71"/>
                </a:lnTo>
                <a:lnTo>
                  <a:pt x="87" y="70"/>
                </a:lnTo>
                <a:lnTo>
                  <a:pt x="87" y="69"/>
                </a:lnTo>
                <a:lnTo>
                  <a:pt x="87" y="66"/>
                </a:lnTo>
                <a:lnTo>
                  <a:pt x="87" y="65"/>
                </a:lnTo>
                <a:lnTo>
                  <a:pt x="87" y="63"/>
                </a:lnTo>
                <a:lnTo>
                  <a:pt x="89" y="62"/>
                </a:lnTo>
                <a:lnTo>
                  <a:pt x="89" y="61"/>
                </a:lnTo>
                <a:lnTo>
                  <a:pt x="89" y="61"/>
                </a:lnTo>
                <a:lnTo>
                  <a:pt x="89" y="59"/>
                </a:lnTo>
                <a:lnTo>
                  <a:pt x="89" y="58"/>
                </a:lnTo>
                <a:lnTo>
                  <a:pt x="89" y="57"/>
                </a:lnTo>
                <a:lnTo>
                  <a:pt x="89" y="57"/>
                </a:lnTo>
                <a:lnTo>
                  <a:pt x="89" y="55"/>
                </a:lnTo>
                <a:lnTo>
                  <a:pt x="89" y="54"/>
                </a:lnTo>
                <a:lnTo>
                  <a:pt x="89" y="54"/>
                </a:lnTo>
                <a:lnTo>
                  <a:pt x="89" y="53"/>
                </a:lnTo>
                <a:lnTo>
                  <a:pt x="89" y="53"/>
                </a:lnTo>
                <a:lnTo>
                  <a:pt x="89" y="51"/>
                </a:lnTo>
                <a:lnTo>
                  <a:pt x="90" y="51"/>
                </a:lnTo>
                <a:lnTo>
                  <a:pt x="90" y="50"/>
                </a:lnTo>
                <a:lnTo>
                  <a:pt x="90" y="49"/>
                </a:lnTo>
                <a:lnTo>
                  <a:pt x="90" y="49"/>
                </a:lnTo>
                <a:lnTo>
                  <a:pt x="90" y="48"/>
                </a:lnTo>
                <a:lnTo>
                  <a:pt x="90" y="48"/>
                </a:lnTo>
                <a:lnTo>
                  <a:pt x="90" y="46"/>
                </a:lnTo>
                <a:lnTo>
                  <a:pt x="90" y="45"/>
                </a:lnTo>
                <a:lnTo>
                  <a:pt x="90" y="45"/>
                </a:lnTo>
                <a:lnTo>
                  <a:pt x="91" y="44"/>
                </a:lnTo>
                <a:lnTo>
                  <a:pt x="91" y="42"/>
                </a:lnTo>
                <a:lnTo>
                  <a:pt x="91" y="41"/>
                </a:lnTo>
                <a:lnTo>
                  <a:pt x="91" y="41"/>
                </a:lnTo>
                <a:lnTo>
                  <a:pt x="91" y="41"/>
                </a:lnTo>
                <a:lnTo>
                  <a:pt x="91" y="40"/>
                </a:lnTo>
                <a:lnTo>
                  <a:pt x="91" y="38"/>
                </a:lnTo>
                <a:lnTo>
                  <a:pt x="93" y="37"/>
                </a:lnTo>
                <a:lnTo>
                  <a:pt x="93" y="37"/>
                </a:lnTo>
                <a:lnTo>
                  <a:pt x="93" y="36"/>
                </a:lnTo>
                <a:lnTo>
                  <a:pt x="93" y="34"/>
                </a:lnTo>
                <a:lnTo>
                  <a:pt x="93" y="34"/>
                </a:lnTo>
                <a:lnTo>
                  <a:pt x="93" y="33"/>
                </a:lnTo>
                <a:lnTo>
                  <a:pt x="93" y="32"/>
                </a:lnTo>
                <a:lnTo>
                  <a:pt x="93" y="32"/>
                </a:lnTo>
                <a:lnTo>
                  <a:pt x="93" y="30"/>
                </a:lnTo>
                <a:lnTo>
                  <a:pt x="93" y="30"/>
                </a:lnTo>
                <a:lnTo>
                  <a:pt x="93" y="29"/>
                </a:lnTo>
                <a:lnTo>
                  <a:pt x="93" y="28"/>
                </a:lnTo>
                <a:lnTo>
                  <a:pt x="93" y="28"/>
                </a:lnTo>
                <a:lnTo>
                  <a:pt x="94" y="26"/>
                </a:lnTo>
                <a:lnTo>
                  <a:pt x="94" y="25"/>
                </a:lnTo>
                <a:lnTo>
                  <a:pt x="94" y="24"/>
                </a:lnTo>
                <a:lnTo>
                  <a:pt x="94" y="24"/>
                </a:lnTo>
                <a:lnTo>
                  <a:pt x="93" y="22"/>
                </a:lnTo>
                <a:lnTo>
                  <a:pt x="93" y="21"/>
                </a:lnTo>
                <a:lnTo>
                  <a:pt x="93" y="20"/>
                </a:lnTo>
                <a:lnTo>
                  <a:pt x="93" y="18"/>
                </a:lnTo>
                <a:lnTo>
                  <a:pt x="93" y="17"/>
                </a:lnTo>
                <a:lnTo>
                  <a:pt x="93" y="14"/>
                </a:lnTo>
                <a:lnTo>
                  <a:pt x="93" y="13"/>
                </a:lnTo>
                <a:lnTo>
                  <a:pt x="93" y="12"/>
                </a:lnTo>
                <a:lnTo>
                  <a:pt x="93" y="9"/>
                </a:lnTo>
                <a:lnTo>
                  <a:pt x="93" y="8"/>
                </a:lnTo>
                <a:lnTo>
                  <a:pt x="93" y="5"/>
                </a:lnTo>
                <a:lnTo>
                  <a:pt x="93" y="2"/>
                </a:lnTo>
                <a:lnTo>
                  <a:pt x="93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53" name="Line 31"/>
          <p:cNvSpPr>
            <a:spLocks noChangeShapeType="1"/>
          </p:cNvSpPr>
          <p:nvPr/>
        </p:nvSpPr>
        <p:spPr bwMode="auto">
          <a:xfrm>
            <a:off x="5524500" y="5205413"/>
            <a:ext cx="2936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54" name="Rectangle 32"/>
          <p:cNvSpPr>
            <a:spLocks noChangeArrowheads="1"/>
          </p:cNvSpPr>
          <p:nvPr/>
        </p:nvSpPr>
        <p:spPr bwMode="auto">
          <a:xfrm>
            <a:off x="5237163" y="3810000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55" name="Rectangle 33"/>
          <p:cNvSpPr>
            <a:spLocks noChangeArrowheads="1"/>
          </p:cNvSpPr>
          <p:nvPr/>
        </p:nvSpPr>
        <p:spPr bwMode="auto">
          <a:xfrm>
            <a:off x="5327650" y="3908425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baseline="30000"/>
          </a:p>
        </p:txBody>
      </p:sp>
      <p:sp>
        <p:nvSpPr>
          <p:cNvPr id="156" name="Rectangle 34"/>
          <p:cNvSpPr>
            <a:spLocks noChangeArrowheads="1"/>
          </p:cNvSpPr>
          <p:nvPr/>
        </p:nvSpPr>
        <p:spPr bwMode="auto">
          <a:xfrm>
            <a:off x="5237163" y="4092575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57" name="Rectangle 35"/>
          <p:cNvSpPr>
            <a:spLocks noChangeArrowheads="1"/>
          </p:cNvSpPr>
          <p:nvPr/>
        </p:nvSpPr>
        <p:spPr bwMode="auto">
          <a:xfrm>
            <a:off x="5327650" y="4192588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baseline="30000"/>
          </a:p>
        </p:txBody>
      </p:sp>
      <p:sp>
        <p:nvSpPr>
          <p:cNvPr id="158" name="Rectangle 36"/>
          <p:cNvSpPr>
            <a:spLocks noChangeArrowheads="1"/>
          </p:cNvSpPr>
          <p:nvPr/>
        </p:nvSpPr>
        <p:spPr bwMode="auto">
          <a:xfrm>
            <a:off x="5237163" y="5060950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59" name="Rectangle 37"/>
          <p:cNvSpPr>
            <a:spLocks noChangeArrowheads="1"/>
          </p:cNvSpPr>
          <p:nvPr/>
        </p:nvSpPr>
        <p:spPr bwMode="auto">
          <a:xfrm>
            <a:off x="5327650" y="5159375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i="1" baseline="30000">
                <a:solidFill>
                  <a:srgbClr val="000000"/>
                </a:solidFill>
                <a:latin typeface="Times-Roman" charset="0"/>
              </a:rPr>
              <a:t>n </a:t>
            </a:r>
            <a:endParaRPr lang="en-US" baseline="30000"/>
          </a:p>
        </p:txBody>
      </p:sp>
      <p:sp>
        <p:nvSpPr>
          <p:cNvPr id="160" name="Rectangle 38"/>
          <p:cNvSpPr>
            <a:spLocks noChangeArrowheads="1"/>
          </p:cNvSpPr>
          <p:nvPr/>
        </p:nvSpPr>
        <p:spPr bwMode="auto">
          <a:xfrm>
            <a:off x="6811963" y="4452938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61" name="Rectangle 39"/>
          <p:cNvSpPr>
            <a:spLocks noChangeArrowheads="1"/>
          </p:cNvSpPr>
          <p:nvPr/>
        </p:nvSpPr>
        <p:spPr bwMode="auto">
          <a:xfrm>
            <a:off x="6907213" y="4552950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baseline="30000"/>
          </a:p>
        </p:txBody>
      </p:sp>
      <p:sp>
        <p:nvSpPr>
          <p:cNvPr id="162" name="Rectangle 40"/>
          <p:cNvSpPr>
            <a:spLocks noChangeArrowheads="1"/>
          </p:cNvSpPr>
          <p:nvPr/>
        </p:nvSpPr>
        <p:spPr bwMode="auto">
          <a:xfrm>
            <a:off x="7194550" y="4452938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63" name="Rectangle 41"/>
          <p:cNvSpPr>
            <a:spLocks noChangeArrowheads="1"/>
          </p:cNvSpPr>
          <p:nvPr/>
        </p:nvSpPr>
        <p:spPr bwMode="auto">
          <a:xfrm>
            <a:off x="7288213" y="4552950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baseline="30000"/>
          </a:p>
        </p:txBody>
      </p:sp>
      <p:sp>
        <p:nvSpPr>
          <p:cNvPr id="164" name="Rectangle 42"/>
          <p:cNvSpPr>
            <a:spLocks noChangeArrowheads="1"/>
          </p:cNvSpPr>
          <p:nvPr/>
        </p:nvSpPr>
        <p:spPr bwMode="auto">
          <a:xfrm>
            <a:off x="7573963" y="4446588"/>
            <a:ext cx="169918" cy="16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aseline="30000">
                <a:solidFill>
                  <a:srgbClr val="000000"/>
                </a:solidFill>
                <a:latin typeface="Symbol" pitchFamily="18" charset="2"/>
              </a:rPr>
              <a:t>¼ </a:t>
            </a:r>
            <a:endParaRPr lang="en-US" baseline="30000"/>
          </a:p>
        </p:txBody>
      </p:sp>
      <p:sp>
        <p:nvSpPr>
          <p:cNvPr id="165" name="Rectangle 43"/>
          <p:cNvSpPr>
            <a:spLocks noChangeArrowheads="1"/>
          </p:cNvSpPr>
          <p:nvPr/>
        </p:nvSpPr>
        <p:spPr bwMode="auto">
          <a:xfrm>
            <a:off x="7967663" y="4452938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66" name="Rectangle 44"/>
          <p:cNvSpPr>
            <a:spLocks noChangeArrowheads="1"/>
          </p:cNvSpPr>
          <p:nvPr/>
        </p:nvSpPr>
        <p:spPr bwMode="auto">
          <a:xfrm>
            <a:off x="8059738" y="4552950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i="1" baseline="30000">
                <a:solidFill>
                  <a:srgbClr val="000000"/>
                </a:solidFill>
                <a:latin typeface="Times-Roman" charset="0"/>
              </a:rPr>
              <a:t>n </a:t>
            </a:r>
            <a:endParaRPr lang="en-US" baseline="30000"/>
          </a:p>
        </p:txBody>
      </p:sp>
      <p:sp>
        <p:nvSpPr>
          <p:cNvPr id="167" name="Rectangle 45"/>
          <p:cNvSpPr>
            <a:spLocks noChangeArrowheads="1"/>
          </p:cNvSpPr>
          <p:nvPr/>
        </p:nvSpPr>
        <p:spPr bwMode="auto">
          <a:xfrm>
            <a:off x="7035800" y="4452938"/>
            <a:ext cx="1106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aseline="30000">
                <a:solidFill>
                  <a:srgbClr val="000000"/>
                </a:solidFill>
                <a:latin typeface="Times-Roman" charset="0"/>
              </a:rPr>
              <a:t>+ </a:t>
            </a:r>
            <a:endParaRPr lang="en-US" baseline="30000"/>
          </a:p>
        </p:txBody>
      </p:sp>
      <p:sp>
        <p:nvSpPr>
          <p:cNvPr id="168" name="Rectangle 46"/>
          <p:cNvSpPr>
            <a:spLocks noChangeArrowheads="1"/>
          </p:cNvSpPr>
          <p:nvPr/>
        </p:nvSpPr>
        <p:spPr bwMode="auto">
          <a:xfrm>
            <a:off x="7418388" y="4452938"/>
            <a:ext cx="1106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aseline="30000">
                <a:solidFill>
                  <a:srgbClr val="000000"/>
                </a:solidFill>
                <a:latin typeface="Times-Roman" charset="0"/>
              </a:rPr>
              <a:t>+ </a:t>
            </a:r>
            <a:endParaRPr lang="en-US" baseline="30000"/>
          </a:p>
        </p:txBody>
      </p:sp>
      <p:sp>
        <p:nvSpPr>
          <p:cNvPr id="169" name="Rectangle 47"/>
          <p:cNvSpPr>
            <a:spLocks noChangeArrowheads="1"/>
          </p:cNvSpPr>
          <p:nvPr/>
        </p:nvSpPr>
        <p:spPr bwMode="auto">
          <a:xfrm>
            <a:off x="7808913" y="4452938"/>
            <a:ext cx="1106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aseline="30000">
                <a:solidFill>
                  <a:srgbClr val="000000"/>
                </a:solidFill>
                <a:latin typeface="Times-Roman" charset="0"/>
              </a:rPr>
              <a:t>+ </a:t>
            </a:r>
            <a:endParaRPr lang="en-US" baseline="30000"/>
          </a:p>
        </p:txBody>
      </p:sp>
      <p:sp>
        <p:nvSpPr>
          <p:cNvPr id="170" name="Rectangle 48"/>
          <p:cNvSpPr>
            <a:spLocks noChangeArrowheads="1"/>
          </p:cNvSpPr>
          <p:nvPr/>
        </p:nvSpPr>
        <p:spPr bwMode="auto">
          <a:xfrm>
            <a:off x="2211388" y="4292600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71" name="Rectangle 49"/>
          <p:cNvSpPr>
            <a:spLocks noChangeArrowheads="1"/>
          </p:cNvSpPr>
          <p:nvPr/>
        </p:nvSpPr>
        <p:spPr bwMode="auto">
          <a:xfrm>
            <a:off x="2303463" y="4391025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baseline="30000"/>
          </a:p>
        </p:txBody>
      </p:sp>
      <p:sp>
        <p:nvSpPr>
          <p:cNvPr id="172" name="Rectangle 50"/>
          <p:cNvSpPr>
            <a:spLocks noChangeArrowheads="1"/>
          </p:cNvSpPr>
          <p:nvPr/>
        </p:nvSpPr>
        <p:spPr bwMode="auto">
          <a:xfrm>
            <a:off x="2211388" y="4575175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73" name="Rectangle 51"/>
          <p:cNvSpPr>
            <a:spLocks noChangeArrowheads="1"/>
          </p:cNvSpPr>
          <p:nvPr/>
        </p:nvSpPr>
        <p:spPr bwMode="auto">
          <a:xfrm>
            <a:off x="2303463" y="4675188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baseline="30000"/>
          </a:p>
        </p:txBody>
      </p:sp>
      <p:sp>
        <p:nvSpPr>
          <p:cNvPr id="174" name="Rectangle 52"/>
          <p:cNvSpPr>
            <a:spLocks noChangeArrowheads="1"/>
          </p:cNvSpPr>
          <p:nvPr/>
        </p:nvSpPr>
        <p:spPr bwMode="auto">
          <a:xfrm>
            <a:off x="3789363" y="4451350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75" name="Rectangle 53"/>
          <p:cNvSpPr>
            <a:spLocks noChangeArrowheads="1"/>
          </p:cNvSpPr>
          <p:nvPr/>
        </p:nvSpPr>
        <p:spPr bwMode="auto">
          <a:xfrm>
            <a:off x="3881438" y="4549775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baseline="30000"/>
          </a:p>
        </p:txBody>
      </p:sp>
      <p:sp>
        <p:nvSpPr>
          <p:cNvPr id="176" name="Rectangle 54"/>
          <p:cNvSpPr>
            <a:spLocks noChangeArrowheads="1"/>
          </p:cNvSpPr>
          <p:nvPr/>
        </p:nvSpPr>
        <p:spPr bwMode="auto">
          <a:xfrm>
            <a:off x="4171950" y="4451350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77" name="Rectangle 55"/>
          <p:cNvSpPr>
            <a:spLocks noChangeArrowheads="1"/>
          </p:cNvSpPr>
          <p:nvPr/>
        </p:nvSpPr>
        <p:spPr bwMode="auto">
          <a:xfrm>
            <a:off x="4265613" y="4549775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baseline="30000"/>
          </a:p>
        </p:txBody>
      </p:sp>
      <p:sp>
        <p:nvSpPr>
          <p:cNvPr id="178" name="Line 56"/>
          <p:cNvSpPr>
            <a:spLocks noChangeShapeType="1"/>
          </p:cNvSpPr>
          <p:nvPr/>
        </p:nvSpPr>
        <p:spPr bwMode="auto">
          <a:xfrm flipH="1">
            <a:off x="3548063" y="4575175"/>
            <a:ext cx="1476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79" name="Line 57"/>
          <p:cNvSpPr>
            <a:spLocks noChangeShapeType="1"/>
          </p:cNvSpPr>
          <p:nvPr/>
        </p:nvSpPr>
        <p:spPr bwMode="auto">
          <a:xfrm flipH="1">
            <a:off x="6577013" y="4575175"/>
            <a:ext cx="1460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80" name="Freeform 58"/>
          <p:cNvSpPr>
            <a:spLocks/>
          </p:cNvSpPr>
          <p:nvPr/>
        </p:nvSpPr>
        <p:spPr bwMode="auto">
          <a:xfrm>
            <a:off x="6572250" y="2847975"/>
            <a:ext cx="169863" cy="1588"/>
          </a:xfrm>
          <a:custGeom>
            <a:avLst/>
            <a:gdLst/>
            <a:ahLst/>
            <a:cxnLst>
              <a:cxn ang="0">
                <a:pos x="212" y="0"/>
              </a:cxn>
              <a:cxn ang="0">
                <a:pos x="0" y="0"/>
              </a:cxn>
              <a:cxn ang="0">
                <a:pos x="212" y="0"/>
              </a:cxn>
            </a:cxnLst>
            <a:rect l="0" t="0" r="r" b="b"/>
            <a:pathLst>
              <a:path w="212">
                <a:moveTo>
                  <a:pt x="212" y="0"/>
                </a:moveTo>
                <a:lnTo>
                  <a:pt x="0" y="0"/>
                </a:lnTo>
                <a:lnTo>
                  <a:pt x="212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81" name="Line 59"/>
          <p:cNvSpPr>
            <a:spLocks noChangeShapeType="1"/>
          </p:cNvSpPr>
          <p:nvPr/>
        </p:nvSpPr>
        <p:spPr bwMode="auto">
          <a:xfrm flipH="1">
            <a:off x="6572250" y="2847975"/>
            <a:ext cx="16986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82" name="Freeform 60"/>
          <p:cNvSpPr>
            <a:spLocks/>
          </p:cNvSpPr>
          <p:nvPr/>
        </p:nvSpPr>
        <p:spPr bwMode="auto">
          <a:xfrm>
            <a:off x="5689600" y="2533650"/>
            <a:ext cx="293688" cy="1588"/>
          </a:xfrm>
          <a:custGeom>
            <a:avLst/>
            <a:gdLst/>
            <a:ahLst/>
            <a:cxnLst>
              <a:cxn ang="0">
                <a:pos x="371" y="0"/>
              </a:cxn>
              <a:cxn ang="0">
                <a:pos x="0" y="0"/>
              </a:cxn>
              <a:cxn ang="0">
                <a:pos x="371" y="0"/>
              </a:cxn>
            </a:cxnLst>
            <a:rect l="0" t="0" r="r" b="b"/>
            <a:pathLst>
              <a:path w="371">
                <a:moveTo>
                  <a:pt x="371" y="0"/>
                </a:moveTo>
                <a:lnTo>
                  <a:pt x="0" y="0"/>
                </a:lnTo>
                <a:lnTo>
                  <a:pt x="37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83" name="Line 61"/>
          <p:cNvSpPr>
            <a:spLocks noChangeShapeType="1"/>
          </p:cNvSpPr>
          <p:nvPr/>
        </p:nvSpPr>
        <p:spPr bwMode="auto">
          <a:xfrm flipH="1">
            <a:off x="5689600" y="2533650"/>
            <a:ext cx="29368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84" name="Freeform 62"/>
          <p:cNvSpPr>
            <a:spLocks/>
          </p:cNvSpPr>
          <p:nvPr/>
        </p:nvSpPr>
        <p:spPr bwMode="auto">
          <a:xfrm>
            <a:off x="5689600" y="2238375"/>
            <a:ext cx="293688" cy="1588"/>
          </a:xfrm>
          <a:custGeom>
            <a:avLst/>
            <a:gdLst/>
            <a:ahLst/>
            <a:cxnLst>
              <a:cxn ang="0">
                <a:pos x="371" y="0"/>
              </a:cxn>
              <a:cxn ang="0">
                <a:pos x="0" y="0"/>
              </a:cxn>
              <a:cxn ang="0">
                <a:pos x="371" y="0"/>
              </a:cxn>
            </a:cxnLst>
            <a:rect l="0" t="0" r="r" b="b"/>
            <a:pathLst>
              <a:path w="371">
                <a:moveTo>
                  <a:pt x="371" y="0"/>
                </a:moveTo>
                <a:lnTo>
                  <a:pt x="0" y="0"/>
                </a:lnTo>
                <a:lnTo>
                  <a:pt x="371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85" name="Line 63"/>
          <p:cNvSpPr>
            <a:spLocks noChangeShapeType="1"/>
          </p:cNvSpPr>
          <p:nvPr/>
        </p:nvSpPr>
        <p:spPr bwMode="auto">
          <a:xfrm flipH="1">
            <a:off x="5689600" y="2238375"/>
            <a:ext cx="29368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86" name="Line 64"/>
          <p:cNvSpPr>
            <a:spLocks noChangeShapeType="1"/>
          </p:cNvSpPr>
          <p:nvPr/>
        </p:nvSpPr>
        <p:spPr bwMode="auto">
          <a:xfrm>
            <a:off x="5986463" y="3070225"/>
            <a:ext cx="0" cy="5143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87" name="Line 65"/>
          <p:cNvSpPr>
            <a:spLocks noChangeShapeType="1"/>
          </p:cNvSpPr>
          <p:nvPr/>
        </p:nvSpPr>
        <p:spPr bwMode="auto">
          <a:xfrm>
            <a:off x="5983288" y="2112963"/>
            <a:ext cx="3175" cy="5048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188" name="Rectangle 66"/>
          <p:cNvSpPr>
            <a:spLocks noChangeArrowheads="1"/>
          </p:cNvSpPr>
          <p:nvPr/>
        </p:nvSpPr>
        <p:spPr bwMode="auto">
          <a:xfrm>
            <a:off x="4013200" y="4451350"/>
            <a:ext cx="11060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aseline="30000">
                <a:solidFill>
                  <a:srgbClr val="000000"/>
                </a:solidFill>
                <a:latin typeface="Times-Roman" charset="0"/>
              </a:rPr>
              <a:t>+ </a:t>
            </a:r>
            <a:endParaRPr lang="en-US" baseline="30000"/>
          </a:p>
        </p:txBody>
      </p:sp>
      <p:sp>
        <p:nvSpPr>
          <p:cNvPr id="189" name="Rectangle 67"/>
          <p:cNvSpPr>
            <a:spLocks noChangeArrowheads="1"/>
          </p:cNvSpPr>
          <p:nvPr/>
        </p:nvSpPr>
        <p:spPr bwMode="auto">
          <a:xfrm>
            <a:off x="5397500" y="2076450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90" name="Rectangle 68"/>
          <p:cNvSpPr>
            <a:spLocks noChangeArrowheads="1"/>
          </p:cNvSpPr>
          <p:nvPr/>
        </p:nvSpPr>
        <p:spPr bwMode="auto">
          <a:xfrm>
            <a:off x="5491163" y="2176463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baseline="30000"/>
          </a:p>
        </p:txBody>
      </p:sp>
      <p:sp>
        <p:nvSpPr>
          <p:cNvPr id="191" name="Rectangle 69"/>
          <p:cNvSpPr>
            <a:spLocks noChangeArrowheads="1"/>
          </p:cNvSpPr>
          <p:nvPr/>
        </p:nvSpPr>
        <p:spPr bwMode="auto">
          <a:xfrm>
            <a:off x="5397500" y="2360613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92" name="Rectangle 70"/>
          <p:cNvSpPr>
            <a:spLocks noChangeArrowheads="1"/>
          </p:cNvSpPr>
          <p:nvPr/>
        </p:nvSpPr>
        <p:spPr bwMode="auto">
          <a:xfrm>
            <a:off x="5491163" y="2459038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baseline="30000"/>
          </a:p>
        </p:txBody>
      </p:sp>
      <p:sp>
        <p:nvSpPr>
          <p:cNvPr id="193" name="Rectangle 71"/>
          <p:cNvSpPr>
            <a:spLocks noChangeArrowheads="1"/>
          </p:cNvSpPr>
          <p:nvPr/>
        </p:nvSpPr>
        <p:spPr bwMode="auto">
          <a:xfrm>
            <a:off x="5397500" y="3348038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94" name="Rectangle 72"/>
          <p:cNvSpPr>
            <a:spLocks noChangeArrowheads="1"/>
          </p:cNvSpPr>
          <p:nvPr/>
        </p:nvSpPr>
        <p:spPr bwMode="auto">
          <a:xfrm>
            <a:off x="5491163" y="3446463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i="1" baseline="30000">
                <a:solidFill>
                  <a:srgbClr val="000000"/>
                </a:solidFill>
                <a:latin typeface="Times-Roman" charset="0"/>
              </a:rPr>
              <a:t>n </a:t>
            </a:r>
            <a:endParaRPr lang="en-US" baseline="30000"/>
          </a:p>
        </p:txBody>
      </p:sp>
      <p:sp>
        <p:nvSpPr>
          <p:cNvPr id="195" name="Rectangle 73"/>
          <p:cNvSpPr>
            <a:spLocks noChangeArrowheads="1"/>
          </p:cNvSpPr>
          <p:nvPr/>
        </p:nvSpPr>
        <p:spPr bwMode="auto">
          <a:xfrm>
            <a:off x="2373313" y="2606675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96" name="Rectangle 74"/>
          <p:cNvSpPr>
            <a:spLocks noChangeArrowheads="1"/>
          </p:cNvSpPr>
          <p:nvPr/>
        </p:nvSpPr>
        <p:spPr bwMode="auto">
          <a:xfrm>
            <a:off x="2465388" y="2706688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baseline="30000"/>
          </a:p>
        </p:txBody>
      </p:sp>
      <p:sp>
        <p:nvSpPr>
          <p:cNvPr id="197" name="Rectangle 75"/>
          <p:cNvSpPr>
            <a:spLocks noChangeArrowheads="1"/>
          </p:cNvSpPr>
          <p:nvPr/>
        </p:nvSpPr>
        <p:spPr bwMode="auto">
          <a:xfrm>
            <a:off x="2373313" y="2890838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198" name="Rectangle 76"/>
          <p:cNvSpPr>
            <a:spLocks noChangeArrowheads="1"/>
          </p:cNvSpPr>
          <p:nvPr/>
        </p:nvSpPr>
        <p:spPr bwMode="auto">
          <a:xfrm>
            <a:off x="2465388" y="2990850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baseline="30000"/>
          </a:p>
        </p:txBody>
      </p:sp>
      <p:sp>
        <p:nvSpPr>
          <p:cNvPr id="199" name="Rectangle 77"/>
          <p:cNvSpPr>
            <a:spLocks noChangeArrowheads="1"/>
          </p:cNvSpPr>
          <p:nvPr/>
        </p:nvSpPr>
        <p:spPr bwMode="auto">
          <a:xfrm>
            <a:off x="3954463" y="2740025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200" name="Rectangle 78"/>
          <p:cNvSpPr>
            <a:spLocks noChangeArrowheads="1"/>
          </p:cNvSpPr>
          <p:nvPr/>
        </p:nvSpPr>
        <p:spPr bwMode="auto">
          <a:xfrm>
            <a:off x="4044950" y="2840038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baseline="30000"/>
          </a:p>
        </p:txBody>
      </p:sp>
      <p:sp>
        <p:nvSpPr>
          <p:cNvPr id="201" name="Rectangle 79"/>
          <p:cNvSpPr>
            <a:spLocks noChangeArrowheads="1"/>
          </p:cNvSpPr>
          <p:nvPr/>
        </p:nvSpPr>
        <p:spPr bwMode="auto">
          <a:xfrm>
            <a:off x="4278313" y="2740025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202" name="Rectangle 80"/>
          <p:cNvSpPr>
            <a:spLocks noChangeArrowheads="1"/>
          </p:cNvSpPr>
          <p:nvPr/>
        </p:nvSpPr>
        <p:spPr bwMode="auto">
          <a:xfrm>
            <a:off x="4368800" y="2840038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baseline="30000"/>
          </a:p>
        </p:txBody>
      </p:sp>
      <p:sp>
        <p:nvSpPr>
          <p:cNvPr id="203" name="Line 81"/>
          <p:cNvSpPr>
            <a:spLocks noChangeShapeType="1"/>
          </p:cNvSpPr>
          <p:nvPr/>
        </p:nvSpPr>
        <p:spPr bwMode="auto">
          <a:xfrm flipH="1">
            <a:off x="3713163" y="2847975"/>
            <a:ext cx="14763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204" name="Line 82"/>
          <p:cNvSpPr>
            <a:spLocks noChangeShapeType="1"/>
          </p:cNvSpPr>
          <p:nvPr/>
        </p:nvSpPr>
        <p:spPr bwMode="auto">
          <a:xfrm flipH="1">
            <a:off x="6742113" y="2847975"/>
            <a:ext cx="14605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205" name="Rectangle 83"/>
          <p:cNvSpPr>
            <a:spLocks noChangeArrowheads="1"/>
          </p:cNvSpPr>
          <p:nvPr/>
        </p:nvSpPr>
        <p:spPr bwMode="auto">
          <a:xfrm>
            <a:off x="4176713" y="2733675"/>
            <a:ext cx="67326" cy="16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aseline="30000">
                <a:solidFill>
                  <a:srgbClr val="000000"/>
                </a:solidFill>
                <a:latin typeface="Symbol" pitchFamily="18" charset="2"/>
              </a:rPr>
              <a:t>× </a:t>
            </a:r>
            <a:endParaRPr lang="en-US" baseline="30000"/>
          </a:p>
        </p:txBody>
      </p:sp>
      <p:sp>
        <p:nvSpPr>
          <p:cNvPr id="206" name="Rectangle 84"/>
          <p:cNvSpPr>
            <a:spLocks noChangeArrowheads="1"/>
          </p:cNvSpPr>
          <p:nvPr/>
        </p:nvSpPr>
        <p:spPr bwMode="auto">
          <a:xfrm>
            <a:off x="6977063" y="2728913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207" name="Rectangle 85"/>
          <p:cNvSpPr>
            <a:spLocks noChangeArrowheads="1"/>
          </p:cNvSpPr>
          <p:nvPr/>
        </p:nvSpPr>
        <p:spPr bwMode="auto">
          <a:xfrm>
            <a:off x="7067550" y="2828925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baseline="30000"/>
          </a:p>
        </p:txBody>
      </p:sp>
      <p:sp>
        <p:nvSpPr>
          <p:cNvPr id="208" name="Rectangle 86"/>
          <p:cNvSpPr>
            <a:spLocks noChangeArrowheads="1"/>
          </p:cNvSpPr>
          <p:nvPr/>
        </p:nvSpPr>
        <p:spPr bwMode="auto">
          <a:xfrm>
            <a:off x="7300913" y="2728913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209" name="Rectangle 87"/>
          <p:cNvSpPr>
            <a:spLocks noChangeArrowheads="1"/>
          </p:cNvSpPr>
          <p:nvPr/>
        </p:nvSpPr>
        <p:spPr bwMode="auto">
          <a:xfrm>
            <a:off x="7391400" y="2828925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baseline="300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baseline="30000"/>
          </a:p>
        </p:txBody>
      </p:sp>
      <p:sp>
        <p:nvSpPr>
          <p:cNvPr id="210" name="Rectangle 88"/>
          <p:cNvSpPr>
            <a:spLocks noChangeArrowheads="1"/>
          </p:cNvSpPr>
          <p:nvPr/>
        </p:nvSpPr>
        <p:spPr bwMode="auto">
          <a:xfrm>
            <a:off x="7618413" y="2722563"/>
            <a:ext cx="169918" cy="16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aseline="30000">
                <a:solidFill>
                  <a:srgbClr val="000000"/>
                </a:solidFill>
                <a:latin typeface="Symbol" pitchFamily="18" charset="2"/>
              </a:rPr>
              <a:t>¼ </a:t>
            </a:r>
            <a:endParaRPr lang="en-US" baseline="30000"/>
          </a:p>
        </p:txBody>
      </p:sp>
      <p:sp>
        <p:nvSpPr>
          <p:cNvPr id="211" name="Rectangle 89"/>
          <p:cNvSpPr>
            <a:spLocks noChangeArrowheads="1"/>
          </p:cNvSpPr>
          <p:nvPr/>
        </p:nvSpPr>
        <p:spPr bwMode="auto">
          <a:xfrm>
            <a:off x="7954963" y="2728913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212" name="Rectangle 90"/>
          <p:cNvSpPr>
            <a:spLocks noChangeArrowheads="1"/>
          </p:cNvSpPr>
          <p:nvPr/>
        </p:nvSpPr>
        <p:spPr bwMode="auto">
          <a:xfrm>
            <a:off x="8045450" y="2828925"/>
            <a:ext cx="100990" cy="143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400" i="1" baseline="30000">
                <a:solidFill>
                  <a:srgbClr val="000000"/>
                </a:solidFill>
                <a:latin typeface="Times-Roman" charset="0"/>
              </a:rPr>
              <a:t>n </a:t>
            </a:r>
            <a:endParaRPr lang="en-US" baseline="30000"/>
          </a:p>
        </p:txBody>
      </p:sp>
      <p:sp>
        <p:nvSpPr>
          <p:cNvPr id="213" name="Rectangle 91"/>
          <p:cNvSpPr>
            <a:spLocks noChangeArrowheads="1"/>
          </p:cNvSpPr>
          <p:nvPr/>
        </p:nvSpPr>
        <p:spPr bwMode="auto">
          <a:xfrm>
            <a:off x="7199313" y="2722563"/>
            <a:ext cx="67326" cy="16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aseline="30000">
                <a:solidFill>
                  <a:srgbClr val="000000"/>
                </a:solidFill>
                <a:latin typeface="Symbol" pitchFamily="18" charset="2"/>
              </a:rPr>
              <a:t>× </a:t>
            </a:r>
            <a:endParaRPr lang="en-US" baseline="30000"/>
          </a:p>
        </p:txBody>
      </p:sp>
      <p:sp>
        <p:nvSpPr>
          <p:cNvPr id="214" name="Rectangle 92"/>
          <p:cNvSpPr>
            <a:spLocks noChangeArrowheads="1"/>
          </p:cNvSpPr>
          <p:nvPr/>
        </p:nvSpPr>
        <p:spPr bwMode="auto">
          <a:xfrm>
            <a:off x="7523163" y="2722563"/>
            <a:ext cx="67326" cy="16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aseline="30000">
                <a:solidFill>
                  <a:srgbClr val="000000"/>
                </a:solidFill>
                <a:latin typeface="Symbol" pitchFamily="18" charset="2"/>
              </a:rPr>
              <a:t>× </a:t>
            </a:r>
            <a:endParaRPr lang="en-US" baseline="30000"/>
          </a:p>
        </p:txBody>
      </p:sp>
      <p:sp>
        <p:nvSpPr>
          <p:cNvPr id="215" name="Rectangle 93"/>
          <p:cNvSpPr>
            <a:spLocks noChangeArrowheads="1"/>
          </p:cNvSpPr>
          <p:nvPr/>
        </p:nvSpPr>
        <p:spPr bwMode="auto">
          <a:xfrm>
            <a:off x="7853363" y="2722563"/>
            <a:ext cx="67326" cy="16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600" baseline="30000">
                <a:solidFill>
                  <a:srgbClr val="000000"/>
                </a:solidFill>
                <a:latin typeface="Symbol" pitchFamily="18" charset="2"/>
              </a:rPr>
              <a:t>× </a:t>
            </a:r>
            <a:endParaRPr lang="en-US" baseline="30000"/>
          </a:p>
        </p:txBody>
      </p:sp>
      <p:sp>
        <p:nvSpPr>
          <p:cNvPr id="216" name="Rectangle 94"/>
          <p:cNvSpPr>
            <a:spLocks noChangeArrowheads="1"/>
          </p:cNvSpPr>
          <p:nvPr/>
        </p:nvSpPr>
        <p:spPr bwMode="auto">
          <a:xfrm>
            <a:off x="4254500" y="3481388"/>
            <a:ext cx="837730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aseline="30000" dirty="0">
                <a:solidFill>
                  <a:srgbClr val="000000"/>
                </a:solidFill>
                <a:latin typeface="Helvetica" pitchFamily="34" charset="0"/>
              </a:rPr>
              <a:t>(a) AND gates </a:t>
            </a:r>
            <a:endParaRPr lang="en-US" baseline="30000" dirty="0"/>
          </a:p>
        </p:txBody>
      </p:sp>
      <p:sp>
        <p:nvSpPr>
          <p:cNvPr id="217" name="Rectangle 95"/>
          <p:cNvSpPr>
            <a:spLocks noChangeArrowheads="1"/>
          </p:cNvSpPr>
          <p:nvPr/>
        </p:nvSpPr>
        <p:spPr bwMode="auto">
          <a:xfrm>
            <a:off x="4273550" y="5121275"/>
            <a:ext cx="730969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aseline="30000" dirty="0">
                <a:solidFill>
                  <a:srgbClr val="000000"/>
                </a:solidFill>
                <a:latin typeface="Helvetica" pitchFamily="34" charset="0"/>
              </a:rPr>
              <a:t>(b) OR gates</a:t>
            </a:r>
            <a:endParaRPr lang="en-US" baseline="30000" dirty="0"/>
          </a:p>
        </p:txBody>
      </p:sp>
      <p:sp>
        <p:nvSpPr>
          <p:cNvPr id="218" name="Rectangle 96"/>
          <p:cNvSpPr>
            <a:spLocks noChangeArrowheads="1"/>
          </p:cNvSpPr>
          <p:nvPr/>
        </p:nvSpPr>
        <p:spPr bwMode="auto">
          <a:xfrm>
            <a:off x="4075113" y="5664200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219" name="Line 97"/>
          <p:cNvSpPr>
            <a:spLocks noChangeShapeType="1"/>
          </p:cNvSpPr>
          <p:nvPr/>
        </p:nvSpPr>
        <p:spPr bwMode="auto">
          <a:xfrm flipH="1">
            <a:off x="5581650" y="5705475"/>
            <a:ext cx="63500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220" name="Rectangle 98"/>
          <p:cNvSpPr>
            <a:spLocks noChangeArrowheads="1"/>
          </p:cNvSpPr>
          <p:nvPr/>
        </p:nvSpPr>
        <p:spPr bwMode="auto">
          <a:xfrm>
            <a:off x="5575300" y="5681663"/>
            <a:ext cx="9938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i="1" baseline="300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/>
          </a:p>
        </p:txBody>
      </p:sp>
      <p:sp>
        <p:nvSpPr>
          <p:cNvPr id="221" name="Freeform 99"/>
          <p:cNvSpPr>
            <a:spLocks/>
          </p:cNvSpPr>
          <p:nvPr/>
        </p:nvSpPr>
        <p:spPr bwMode="auto">
          <a:xfrm>
            <a:off x="5608638" y="4533900"/>
            <a:ext cx="42862" cy="41275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21" y="0"/>
              </a:cxn>
              <a:cxn ang="0">
                <a:pos x="19" y="1"/>
              </a:cxn>
              <a:cxn ang="0">
                <a:pos x="15" y="3"/>
              </a:cxn>
              <a:cxn ang="0">
                <a:pos x="12" y="5"/>
              </a:cxn>
              <a:cxn ang="0">
                <a:pos x="8" y="8"/>
              </a:cxn>
              <a:cxn ang="0">
                <a:pos x="5" y="11"/>
              </a:cxn>
              <a:cxn ang="0">
                <a:pos x="4" y="13"/>
              </a:cxn>
              <a:cxn ang="0">
                <a:pos x="3" y="17"/>
              </a:cxn>
              <a:cxn ang="0">
                <a:pos x="1" y="21"/>
              </a:cxn>
              <a:cxn ang="0">
                <a:pos x="1" y="25"/>
              </a:cxn>
              <a:cxn ang="0">
                <a:pos x="1" y="28"/>
              </a:cxn>
              <a:cxn ang="0">
                <a:pos x="1" y="32"/>
              </a:cxn>
              <a:cxn ang="0">
                <a:pos x="3" y="36"/>
              </a:cxn>
              <a:cxn ang="0">
                <a:pos x="4" y="38"/>
              </a:cxn>
              <a:cxn ang="0">
                <a:pos x="5" y="42"/>
              </a:cxn>
              <a:cxn ang="0">
                <a:pos x="8" y="45"/>
              </a:cxn>
              <a:cxn ang="0">
                <a:pos x="12" y="48"/>
              </a:cxn>
              <a:cxn ang="0">
                <a:pos x="15" y="49"/>
              </a:cxn>
              <a:cxn ang="0">
                <a:pos x="19" y="52"/>
              </a:cxn>
              <a:cxn ang="0">
                <a:pos x="21" y="52"/>
              </a:cxn>
              <a:cxn ang="0">
                <a:pos x="25" y="53"/>
              </a:cxn>
              <a:cxn ang="0">
                <a:pos x="29" y="53"/>
              </a:cxn>
              <a:cxn ang="0">
                <a:pos x="33" y="52"/>
              </a:cxn>
              <a:cxn ang="0">
                <a:pos x="36" y="52"/>
              </a:cxn>
              <a:cxn ang="0">
                <a:pos x="40" y="49"/>
              </a:cxn>
              <a:cxn ang="0">
                <a:pos x="42" y="48"/>
              </a:cxn>
              <a:cxn ang="0">
                <a:pos x="46" y="45"/>
              </a:cxn>
              <a:cxn ang="0">
                <a:pos x="49" y="42"/>
              </a:cxn>
              <a:cxn ang="0">
                <a:pos x="50" y="38"/>
              </a:cxn>
              <a:cxn ang="0">
                <a:pos x="52" y="36"/>
              </a:cxn>
              <a:cxn ang="0">
                <a:pos x="53" y="32"/>
              </a:cxn>
              <a:cxn ang="0">
                <a:pos x="53" y="28"/>
              </a:cxn>
              <a:cxn ang="0">
                <a:pos x="53" y="25"/>
              </a:cxn>
              <a:cxn ang="0">
                <a:pos x="53" y="21"/>
              </a:cxn>
              <a:cxn ang="0">
                <a:pos x="52" y="17"/>
              </a:cxn>
              <a:cxn ang="0">
                <a:pos x="50" y="13"/>
              </a:cxn>
              <a:cxn ang="0">
                <a:pos x="49" y="11"/>
              </a:cxn>
              <a:cxn ang="0">
                <a:pos x="46" y="8"/>
              </a:cxn>
              <a:cxn ang="0">
                <a:pos x="42" y="5"/>
              </a:cxn>
              <a:cxn ang="0">
                <a:pos x="40" y="3"/>
              </a:cxn>
              <a:cxn ang="0">
                <a:pos x="36" y="1"/>
              </a:cxn>
              <a:cxn ang="0">
                <a:pos x="33" y="0"/>
              </a:cxn>
              <a:cxn ang="0">
                <a:pos x="29" y="0"/>
              </a:cxn>
              <a:cxn ang="0">
                <a:pos x="27" y="27"/>
              </a:cxn>
            </a:cxnLst>
            <a:rect l="0" t="0" r="r" b="b"/>
            <a:pathLst>
              <a:path w="53" h="53">
                <a:moveTo>
                  <a:pt x="27" y="27"/>
                </a:move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20" y="1"/>
                </a:lnTo>
                <a:lnTo>
                  <a:pt x="19" y="1"/>
                </a:lnTo>
                <a:lnTo>
                  <a:pt x="17" y="1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9" y="7"/>
                </a:lnTo>
                <a:lnTo>
                  <a:pt x="8" y="8"/>
                </a:lnTo>
                <a:lnTo>
                  <a:pt x="8" y="8"/>
                </a:lnTo>
                <a:lnTo>
                  <a:pt x="7" y="9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3"/>
                </a:lnTo>
                <a:lnTo>
                  <a:pt x="3" y="15"/>
                </a:lnTo>
                <a:lnTo>
                  <a:pt x="3" y="16"/>
                </a:lnTo>
                <a:lnTo>
                  <a:pt x="3" y="17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0" y="27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4" y="38"/>
                </a:lnTo>
                <a:lnTo>
                  <a:pt x="4" y="40"/>
                </a:lnTo>
                <a:lnTo>
                  <a:pt x="5" y="41"/>
                </a:lnTo>
                <a:lnTo>
                  <a:pt x="5" y="42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6"/>
                </a:lnTo>
                <a:lnTo>
                  <a:pt x="11" y="46"/>
                </a:lnTo>
                <a:lnTo>
                  <a:pt x="12" y="48"/>
                </a:lnTo>
                <a:lnTo>
                  <a:pt x="12" y="48"/>
                </a:lnTo>
                <a:lnTo>
                  <a:pt x="13" y="49"/>
                </a:lnTo>
                <a:lnTo>
                  <a:pt x="15" y="49"/>
                </a:lnTo>
                <a:lnTo>
                  <a:pt x="16" y="50"/>
                </a:lnTo>
                <a:lnTo>
                  <a:pt x="17" y="50"/>
                </a:lnTo>
                <a:lnTo>
                  <a:pt x="19" y="52"/>
                </a:lnTo>
                <a:lnTo>
                  <a:pt x="20" y="52"/>
                </a:lnTo>
                <a:lnTo>
                  <a:pt x="20" y="52"/>
                </a:lnTo>
                <a:lnTo>
                  <a:pt x="21" y="52"/>
                </a:lnTo>
                <a:lnTo>
                  <a:pt x="23" y="53"/>
                </a:lnTo>
                <a:lnTo>
                  <a:pt x="24" y="53"/>
                </a:lnTo>
                <a:lnTo>
                  <a:pt x="25" y="53"/>
                </a:lnTo>
                <a:lnTo>
                  <a:pt x="27" y="53"/>
                </a:lnTo>
                <a:lnTo>
                  <a:pt x="27" y="53"/>
                </a:lnTo>
                <a:lnTo>
                  <a:pt x="29" y="53"/>
                </a:lnTo>
                <a:lnTo>
                  <a:pt x="31" y="53"/>
                </a:lnTo>
                <a:lnTo>
                  <a:pt x="32" y="53"/>
                </a:lnTo>
                <a:lnTo>
                  <a:pt x="33" y="52"/>
                </a:lnTo>
                <a:lnTo>
                  <a:pt x="33" y="52"/>
                </a:lnTo>
                <a:lnTo>
                  <a:pt x="34" y="52"/>
                </a:lnTo>
                <a:lnTo>
                  <a:pt x="36" y="52"/>
                </a:lnTo>
                <a:lnTo>
                  <a:pt x="37" y="50"/>
                </a:lnTo>
                <a:lnTo>
                  <a:pt x="38" y="50"/>
                </a:lnTo>
                <a:lnTo>
                  <a:pt x="40" y="49"/>
                </a:lnTo>
                <a:lnTo>
                  <a:pt x="41" y="49"/>
                </a:lnTo>
                <a:lnTo>
                  <a:pt x="42" y="48"/>
                </a:lnTo>
                <a:lnTo>
                  <a:pt x="42" y="48"/>
                </a:lnTo>
                <a:lnTo>
                  <a:pt x="44" y="46"/>
                </a:lnTo>
                <a:lnTo>
                  <a:pt x="45" y="46"/>
                </a:lnTo>
                <a:lnTo>
                  <a:pt x="46" y="45"/>
                </a:lnTo>
                <a:lnTo>
                  <a:pt x="46" y="44"/>
                </a:lnTo>
                <a:lnTo>
                  <a:pt x="48" y="44"/>
                </a:lnTo>
                <a:lnTo>
                  <a:pt x="49" y="42"/>
                </a:lnTo>
                <a:lnTo>
                  <a:pt x="49" y="41"/>
                </a:lnTo>
                <a:lnTo>
                  <a:pt x="50" y="40"/>
                </a:lnTo>
                <a:lnTo>
                  <a:pt x="50" y="38"/>
                </a:lnTo>
                <a:lnTo>
                  <a:pt x="52" y="38"/>
                </a:lnTo>
                <a:lnTo>
                  <a:pt x="52" y="37"/>
                </a:lnTo>
                <a:lnTo>
                  <a:pt x="52" y="36"/>
                </a:lnTo>
                <a:lnTo>
                  <a:pt x="53" y="34"/>
                </a:lnTo>
                <a:lnTo>
                  <a:pt x="53" y="33"/>
                </a:lnTo>
                <a:lnTo>
                  <a:pt x="53" y="32"/>
                </a:lnTo>
                <a:lnTo>
                  <a:pt x="53" y="31"/>
                </a:lnTo>
                <a:lnTo>
                  <a:pt x="53" y="29"/>
                </a:lnTo>
                <a:lnTo>
                  <a:pt x="53" y="28"/>
                </a:lnTo>
                <a:lnTo>
                  <a:pt x="53" y="27"/>
                </a:lnTo>
                <a:lnTo>
                  <a:pt x="53" y="27"/>
                </a:lnTo>
                <a:lnTo>
                  <a:pt x="53" y="25"/>
                </a:lnTo>
                <a:lnTo>
                  <a:pt x="53" y="24"/>
                </a:lnTo>
                <a:lnTo>
                  <a:pt x="53" y="23"/>
                </a:lnTo>
                <a:lnTo>
                  <a:pt x="53" y="21"/>
                </a:lnTo>
                <a:lnTo>
                  <a:pt x="53" y="20"/>
                </a:lnTo>
                <a:lnTo>
                  <a:pt x="53" y="19"/>
                </a:lnTo>
                <a:lnTo>
                  <a:pt x="52" y="17"/>
                </a:lnTo>
                <a:lnTo>
                  <a:pt x="52" y="16"/>
                </a:lnTo>
                <a:lnTo>
                  <a:pt x="52" y="15"/>
                </a:lnTo>
                <a:lnTo>
                  <a:pt x="50" y="13"/>
                </a:lnTo>
                <a:lnTo>
                  <a:pt x="50" y="12"/>
                </a:lnTo>
                <a:lnTo>
                  <a:pt x="49" y="12"/>
                </a:lnTo>
                <a:lnTo>
                  <a:pt x="49" y="11"/>
                </a:lnTo>
                <a:lnTo>
                  <a:pt x="48" y="9"/>
                </a:lnTo>
                <a:lnTo>
                  <a:pt x="46" y="8"/>
                </a:lnTo>
                <a:lnTo>
                  <a:pt x="46" y="8"/>
                </a:lnTo>
                <a:lnTo>
                  <a:pt x="45" y="7"/>
                </a:lnTo>
                <a:lnTo>
                  <a:pt x="44" y="5"/>
                </a:lnTo>
                <a:lnTo>
                  <a:pt x="42" y="5"/>
                </a:lnTo>
                <a:lnTo>
                  <a:pt x="42" y="4"/>
                </a:lnTo>
                <a:lnTo>
                  <a:pt x="41" y="4"/>
                </a:lnTo>
                <a:lnTo>
                  <a:pt x="40" y="3"/>
                </a:lnTo>
                <a:lnTo>
                  <a:pt x="38" y="3"/>
                </a:lnTo>
                <a:lnTo>
                  <a:pt x="37" y="1"/>
                </a:lnTo>
                <a:lnTo>
                  <a:pt x="36" y="1"/>
                </a:lnTo>
                <a:lnTo>
                  <a:pt x="34" y="1"/>
                </a:lnTo>
                <a:lnTo>
                  <a:pt x="33" y="0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7" y="0"/>
                </a:lnTo>
                <a:lnTo>
                  <a:pt x="27" y="0"/>
                </a:lnTo>
                <a:lnTo>
                  <a:pt x="27" y="2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222" name="Freeform 100"/>
          <p:cNvSpPr>
            <a:spLocks/>
          </p:cNvSpPr>
          <p:nvPr/>
        </p:nvSpPr>
        <p:spPr bwMode="auto">
          <a:xfrm>
            <a:off x="5621338" y="4524375"/>
            <a:ext cx="34925" cy="33338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7" y="0"/>
              </a:cxn>
              <a:cxn ang="0">
                <a:pos x="13" y="2"/>
              </a:cxn>
              <a:cxn ang="0">
                <a:pos x="11" y="3"/>
              </a:cxn>
              <a:cxn ang="0">
                <a:pos x="8" y="4"/>
              </a:cxn>
              <a:cxn ang="0">
                <a:pos x="7" y="7"/>
              </a:cxn>
              <a:cxn ang="0">
                <a:pos x="4" y="10"/>
              </a:cxn>
              <a:cxn ang="0">
                <a:pos x="3" y="12"/>
              </a:cxn>
              <a:cxn ang="0">
                <a:pos x="1" y="15"/>
              </a:cxn>
              <a:cxn ang="0">
                <a:pos x="0" y="19"/>
              </a:cxn>
              <a:cxn ang="0">
                <a:pos x="0" y="22"/>
              </a:cxn>
              <a:cxn ang="0">
                <a:pos x="0" y="24"/>
              </a:cxn>
              <a:cxn ang="0">
                <a:pos x="1" y="27"/>
              </a:cxn>
              <a:cxn ang="0">
                <a:pos x="3" y="30"/>
              </a:cxn>
              <a:cxn ang="0">
                <a:pos x="4" y="34"/>
              </a:cxn>
              <a:cxn ang="0">
                <a:pos x="5" y="35"/>
              </a:cxn>
              <a:cxn ang="0">
                <a:pos x="8" y="38"/>
              </a:cxn>
              <a:cxn ang="0">
                <a:pos x="11" y="40"/>
              </a:cxn>
              <a:cxn ang="0">
                <a:pos x="13" y="42"/>
              </a:cxn>
              <a:cxn ang="0">
                <a:pos x="16" y="43"/>
              </a:cxn>
              <a:cxn ang="0">
                <a:pos x="18" y="43"/>
              </a:cxn>
              <a:cxn ang="0">
                <a:pos x="22" y="43"/>
              </a:cxn>
              <a:cxn ang="0">
                <a:pos x="24" y="43"/>
              </a:cxn>
              <a:cxn ang="0">
                <a:pos x="28" y="43"/>
              </a:cxn>
              <a:cxn ang="0">
                <a:pos x="30" y="42"/>
              </a:cxn>
              <a:cxn ang="0">
                <a:pos x="33" y="40"/>
              </a:cxn>
              <a:cxn ang="0">
                <a:pos x="36" y="39"/>
              </a:cxn>
              <a:cxn ang="0">
                <a:pos x="38" y="36"/>
              </a:cxn>
              <a:cxn ang="0">
                <a:pos x="40" y="34"/>
              </a:cxn>
              <a:cxn ang="0">
                <a:pos x="41" y="31"/>
              </a:cxn>
              <a:cxn ang="0">
                <a:pos x="42" y="28"/>
              </a:cxn>
              <a:cxn ang="0">
                <a:pos x="44" y="26"/>
              </a:cxn>
              <a:cxn ang="0">
                <a:pos x="44" y="22"/>
              </a:cxn>
              <a:cxn ang="0">
                <a:pos x="44" y="19"/>
              </a:cxn>
              <a:cxn ang="0">
                <a:pos x="44" y="16"/>
              </a:cxn>
              <a:cxn ang="0">
                <a:pos x="42" y="14"/>
              </a:cxn>
              <a:cxn ang="0">
                <a:pos x="41" y="11"/>
              </a:cxn>
              <a:cxn ang="0">
                <a:pos x="38" y="8"/>
              </a:cxn>
              <a:cxn ang="0">
                <a:pos x="37" y="6"/>
              </a:cxn>
              <a:cxn ang="0">
                <a:pos x="34" y="3"/>
              </a:cxn>
              <a:cxn ang="0">
                <a:pos x="32" y="2"/>
              </a:cxn>
              <a:cxn ang="0">
                <a:pos x="29" y="0"/>
              </a:cxn>
              <a:cxn ang="0">
                <a:pos x="25" y="0"/>
              </a:cxn>
              <a:cxn ang="0">
                <a:pos x="22" y="0"/>
              </a:cxn>
            </a:cxnLst>
            <a:rect l="0" t="0" r="r" b="b"/>
            <a:pathLst>
              <a:path w="44" h="43">
                <a:moveTo>
                  <a:pt x="22" y="0"/>
                </a:moveTo>
                <a:lnTo>
                  <a:pt x="21" y="0"/>
                </a:lnTo>
                <a:lnTo>
                  <a:pt x="20" y="0"/>
                </a:lnTo>
                <a:lnTo>
                  <a:pt x="18" y="0"/>
                </a:lnTo>
                <a:lnTo>
                  <a:pt x="17" y="0"/>
                </a:lnTo>
                <a:lnTo>
                  <a:pt x="17" y="0"/>
                </a:lnTo>
                <a:lnTo>
                  <a:pt x="16" y="0"/>
                </a:lnTo>
                <a:lnTo>
                  <a:pt x="15" y="2"/>
                </a:lnTo>
                <a:lnTo>
                  <a:pt x="13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11" y="3"/>
                </a:lnTo>
                <a:lnTo>
                  <a:pt x="9" y="4"/>
                </a:lnTo>
                <a:lnTo>
                  <a:pt x="8" y="4"/>
                </a:lnTo>
                <a:lnTo>
                  <a:pt x="8" y="6"/>
                </a:lnTo>
                <a:lnTo>
                  <a:pt x="7" y="6"/>
                </a:lnTo>
                <a:lnTo>
                  <a:pt x="7" y="7"/>
                </a:lnTo>
                <a:lnTo>
                  <a:pt x="5" y="8"/>
                </a:lnTo>
                <a:lnTo>
                  <a:pt x="5" y="8"/>
                </a:lnTo>
                <a:lnTo>
                  <a:pt x="4" y="10"/>
                </a:lnTo>
                <a:lnTo>
                  <a:pt x="4" y="11"/>
                </a:lnTo>
                <a:lnTo>
                  <a:pt x="3" y="11"/>
                </a:lnTo>
                <a:lnTo>
                  <a:pt x="3" y="12"/>
                </a:lnTo>
                <a:lnTo>
                  <a:pt x="3" y="14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8"/>
                </a:lnTo>
                <a:lnTo>
                  <a:pt x="0" y="19"/>
                </a:ln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6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30"/>
                </a:lnTo>
                <a:lnTo>
                  <a:pt x="3" y="30"/>
                </a:lnTo>
                <a:lnTo>
                  <a:pt x="3" y="31"/>
                </a:lnTo>
                <a:lnTo>
                  <a:pt x="3" y="32"/>
                </a:lnTo>
                <a:lnTo>
                  <a:pt x="4" y="34"/>
                </a:lnTo>
                <a:lnTo>
                  <a:pt x="4" y="34"/>
                </a:lnTo>
                <a:lnTo>
                  <a:pt x="5" y="35"/>
                </a:lnTo>
                <a:lnTo>
                  <a:pt x="5" y="35"/>
                </a:lnTo>
                <a:lnTo>
                  <a:pt x="7" y="36"/>
                </a:lnTo>
                <a:lnTo>
                  <a:pt x="7" y="38"/>
                </a:lnTo>
                <a:lnTo>
                  <a:pt x="8" y="38"/>
                </a:lnTo>
                <a:lnTo>
                  <a:pt x="8" y="39"/>
                </a:lnTo>
                <a:lnTo>
                  <a:pt x="9" y="39"/>
                </a:lnTo>
                <a:lnTo>
                  <a:pt x="11" y="40"/>
                </a:lnTo>
                <a:lnTo>
                  <a:pt x="11" y="40"/>
                </a:lnTo>
                <a:lnTo>
                  <a:pt x="12" y="40"/>
                </a:lnTo>
                <a:lnTo>
                  <a:pt x="13" y="42"/>
                </a:lnTo>
                <a:lnTo>
                  <a:pt x="13" y="42"/>
                </a:lnTo>
                <a:lnTo>
                  <a:pt x="15" y="42"/>
                </a:lnTo>
                <a:lnTo>
                  <a:pt x="16" y="43"/>
                </a:lnTo>
                <a:lnTo>
                  <a:pt x="17" y="43"/>
                </a:lnTo>
                <a:lnTo>
                  <a:pt x="17" y="43"/>
                </a:lnTo>
                <a:lnTo>
                  <a:pt x="18" y="43"/>
                </a:lnTo>
                <a:lnTo>
                  <a:pt x="20" y="43"/>
                </a:lnTo>
                <a:lnTo>
                  <a:pt x="21" y="43"/>
                </a:lnTo>
                <a:lnTo>
                  <a:pt x="22" y="43"/>
                </a:lnTo>
                <a:lnTo>
                  <a:pt x="22" y="43"/>
                </a:lnTo>
                <a:lnTo>
                  <a:pt x="24" y="43"/>
                </a:lnTo>
                <a:lnTo>
                  <a:pt x="24" y="43"/>
                </a:lnTo>
                <a:lnTo>
                  <a:pt x="25" y="43"/>
                </a:lnTo>
                <a:lnTo>
                  <a:pt x="26" y="43"/>
                </a:lnTo>
                <a:lnTo>
                  <a:pt x="28" y="43"/>
                </a:lnTo>
                <a:lnTo>
                  <a:pt x="29" y="43"/>
                </a:lnTo>
                <a:lnTo>
                  <a:pt x="29" y="42"/>
                </a:lnTo>
                <a:lnTo>
                  <a:pt x="30" y="42"/>
                </a:lnTo>
                <a:lnTo>
                  <a:pt x="32" y="42"/>
                </a:lnTo>
                <a:lnTo>
                  <a:pt x="33" y="40"/>
                </a:lnTo>
                <a:lnTo>
                  <a:pt x="33" y="40"/>
                </a:lnTo>
                <a:lnTo>
                  <a:pt x="34" y="40"/>
                </a:lnTo>
                <a:lnTo>
                  <a:pt x="34" y="39"/>
                </a:lnTo>
                <a:lnTo>
                  <a:pt x="36" y="39"/>
                </a:lnTo>
                <a:lnTo>
                  <a:pt x="37" y="38"/>
                </a:lnTo>
                <a:lnTo>
                  <a:pt x="37" y="38"/>
                </a:lnTo>
                <a:lnTo>
                  <a:pt x="38" y="36"/>
                </a:lnTo>
                <a:lnTo>
                  <a:pt x="38" y="35"/>
                </a:lnTo>
                <a:lnTo>
                  <a:pt x="40" y="35"/>
                </a:lnTo>
                <a:lnTo>
                  <a:pt x="40" y="34"/>
                </a:lnTo>
                <a:lnTo>
                  <a:pt x="41" y="34"/>
                </a:lnTo>
                <a:lnTo>
                  <a:pt x="41" y="32"/>
                </a:lnTo>
                <a:lnTo>
                  <a:pt x="41" y="31"/>
                </a:lnTo>
                <a:lnTo>
                  <a:pt x="42" y="30"/>
                </a:lnTo>
                <a:lnTo>
                  <a:pt x="42" y="30"/>
                </a:lnTo>
                <a:lnTo>
                  <a:pt x="42" y="28"/>
                </a:lnTo>
                <a:lnTo>
                  <a:pt x="44" y="27"/>
                </a:lnTo>
                <a:lnTo>
                  <a:pt x="44" y="26"/>
                </a:lnTo>
                <a:lnTo>
                  <a:pt x="44" y="26"/>
                </a:lnTo>
                <a:lnTo>
                  <a:pt x="44" y="24"/>
                </a:lnTo>
                <a:lnTo>
                  <a:pt x="44" y="23"/>
                </a:lnTo>
                <a:lnTo>
                  <a:pt x="44" y="22"/>
                </a:lnTo>
                <a:lnTo>
                  <a:pt x="44" y="22"/>
                </a:lnTo>
                <a:lnTo>
                  <a:pt x="44" y="20"/>
                </a:lnTo>
                <a:lnTo>
                  <a:pt x="44" y="19"/>
                </a:lnTo>
                <a:lnTo>
                  <a:pt x="44" y="19"/>
                </a:lnTo>
                <a:lnTo>
                  <a:pt x="44" y="18"/>
                </a:lnTo>
                <a:lnTo>
                  <a:pt x="44" y="16"/>
                </a:lnTo>
                <a:lnTo>
                  <a:pt x="42" y="15"/>
                </a:lnTo>
                <a:lnTo>
                  <a:pt x="42" y="14"/>
                </a:lnTo>
                <a:lnTo>
                  <a:pt x="42" y="14"/>
                </a:lnTo>
                <a:lnTo>
                  <a:pt x="41" y="12"/>
                </a:lnTo>
                <a:lnTo>
                  <a:pt x="41" y="11"/>
                </a:lnTo>
                <a:lnTo>
                  <a:pt x="41" y="11"/>
                </a:lnTo>
                <a:lnTo>
                  <a:pt x="40" y="10"/>
                </a:lnTo>
                <a:lnTo>
                  <a:pt x="40" y="8"/>
                </a:lnTo>
                <a:lnTo>
                  <a:pt x="38" y="8"/>
                </a:lnTo>
                <a:lnTo>
                  <a:pt x="38" y="7"/>
                </a:lnTo>
                <a:lnTo>
                  <a:pt x="37" y="6"/>
                </a:lnTo>
                <a:lnTo>
                  <a:pt x="37" y="6"/>
                </a:lnTo>
                <a:lnTo>
                  <a:pt x="36" y="4"/>
                </a:lnTo>
                <a:lnTo>
                  <a:pt x="34" y="4"/>
                </a:lnTo>
                <a:lnTo>
                  <a:pt x="34" y="3"/>
                </a:lnTo>
                <a:lnTo>
                  <a:pt x="33" y="3"/>
                </a:lnTo>
                <a:lnTo>
                  <a:pt x="33" y="3"/>
                </a:lnTo>
                <a:lnTo>
                  <a:pt x="32" y="2"/>
                </a:lnTo>
                <a:lnTo>
                  <a:pt x="30" y="2"/>
                </a:lnTo>
                <a:lnTo>
                  <a:pt x="29" y="2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4" y="0"/>
                </a:lnTo>
                <a:lnTo>
                  <a:pt x="2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223" name="Freeform 101"/>
          <p:cNvSpPr>
            <a:spLocks/>
          </p:cNvSpPr>
          <p:nvPr/>
        </p:nvSpPr>
        <p:spPr bwMode="auto">
          <a:xfrm>
            <a:off x="5608638" y="4700588"/>
            <a:ext cx="42862" cy="42862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21" y="0"/>
              </a:cxn>
              <a:cxn ang="0">
                <a:pos x="19" y="1"/>
              </a:cxn>
              <a:cxn ang="0">
                <a:pos x="15" y="3"/>
              </a:cxn>
              <a:cxn ang="0">
                <a:pos x="12" y="5"/>
              </a:cxn>
              <a:cxn ang="0">
                <a:pos x="8" y="8"/>
              </a:cxn>
              <a:cxn ang="0">
                <a:pos x="5" y="11"/>
              </a:cxn>
              <a:cxn ang="0">
                <a:pos x="4" y="13"/>
              </a:cxn>
              <a:cxn ang="0">
                <a:pos x="3" y="17"/>
              </a:cxn>
              <a:cxn ang="0">
                <a:pos x="1" y="21"/>
              </a:cxn>
              <a:cxn ang="0">
                <a:pos x="1" y="25"/>
              </a:cxn>
              <a:cxn ang="0">
                <a:pos x="1" y="28"/>
              </a:cxn>
              <a:cxn ang="0">
                <a:pos x="1" y="32"/>
              </a:cxn>
              <a:cxn ang="0">
                <a:pos x="3" y="36"/>
              </a:cxn>
              <a:cxn ang="0">
                <a:pos x="4" y="38"/>
              </a:cxn>
              <a:cxn ang="0">
                <a:pos x="5" y="42"/>
              </a:cxn>
              <a:cxn ang="0">
                <a:pos x="8" y="45"/>
              </a:cxn>
              <a:cxn ang="0">
                <a:pos x="12" y="48"/>
              </a:cxn>
              <a:cxn ang="0">
                <a:pos x="15" y="49"/>
              </a:cxn>
              <a:cxn ang="0">
                <a:pos x="19" y="52"/>
              </a:cxn>
              <a:cxn ang="0">
                <a:pos x="21" y="52"/>
              </a:cxn>
              <a:cxn ang="0">
                <a:pos x="25" y="53"/>
              </a:cxn>
              <a:cxn ang="0">
                <a:pos x="29" y="53"/>
              </a:cxn>
              <a:cxn ang="0">
                <a:pos x="33" y="52"/>
              </a:cxn>
              <a:cxn ang="0">
                <a:pos x="36" y="52"/>
              </a:cxn>
              <a:cxn ang="0">
                <a:pos x="40" y="49"/>
              </a:cxn>
              <a:cxn ang="0">
                <a:pos x="42" y="48"/>
              </a:cxn>
              <a:cxn ang="0">
                <a:pos x="46" y="45"/>
              </a:cxn>
              <a:cxn ang="0">
                <a:pos x="49" y="42"/>
              </a:cxn>
              <a:cxn ang="0">
                <a:pos x="50" y="38"/>
              </a:cxn>
              <a:cxn ang="0">
                <a:pos x="52" y="36"/>
              </a:cxn>
              <a:cxn ang="0">
                <a:pos x="53" y="32"/>
              </a:cxn>
              <a:cxn ang="0">
                <a:pos x="53" y="28"/>
              </a:cxn>
              <a:cxn ang="0">
                <a:pos x="53" y="25"/>
              </a:cxn>
              <a:cxn ang="0">
                <a:pos x="53" y="21"/>
              </a:cxn>
              <a:cxn ang="0">
                <a:pos x="52" y="17"/>
              </a:cxn>
              <a:cxn ang="0">
                <a:pos x="50" y="13"/>
              </a:cxn>
              <a:cxn ang="0">
                <a:pos x="49" y="11"/>
              </a:cxn>
              <a:cxn ang="0">
                <a:pos x="46" y="8"/>
              </a:cxn>
              <a:cxn ang="0">
                <a:pos x="42" y="5"/>
              </a:cxn>
              <a:cxn ang="0">
                <a:pos x="40" y="3"/>
              </a:cxn>
              <a:cxn ang="0">
                <a:pos x="36" y="1"/>
              </a:cxn>
              <a:cxn ang="0">
                <a:pos x="33" y="0"/>
              </a:cxn>
              <a:cxn ang="0">
                <a:pos x="29" y="0"/>
              </a:cxn>
              <a:cxn ang="0">
                <a:pos x="27" y="26"/>
              </a:cxn>
            </a:cxnLst>
            <a:rect l="0" t="0" r="r" b="b"/>
            <a:pathLst>
              <a:path w="53" h="53">
                <a:moveTo>
                  <a:pt x="27" y="26"/>
                </a:move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20" y="1"/>
                </a:lnTo>
                <a:lnTo>
                  <a:pt x="19" y="1"/>
                </a:lnTo>
                <a:lnTo>
                  <a:pt x="17" y="1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9" y="7"/>
                </a:lnTo>
                <a:lnTo>
                  <a:pt x="8" y="8"/>
                </a:lnTo>
                <a:lnTo>
                  <a:pt x="8" y="8"/>
                </a:lnTo>
                <a:lnTo>
                  <a:pt x="7" y="9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3"/>
                </a:lnTo>
                <a:lnTo>
                  <a:pt x="3" y="15"/>
                </a:lnTo>
                <a:lnTo>
                  <a:pt x="3" y="16"/>
                </a:lnTo>
                <a:lnTo>
                  <a:pt x="3" y="17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0" y="26"/>
                </a:lnTo>
                <a:lnTo>
                  <a:pt x="0" y="26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4" y="38"/>
                </a:lnTo>
                <a:lnTo>
                  <a:pt x="4" y="40"/>
                </a:lnTo>
                <a:lnTo>
                  <a:pt x="5" y="41"/>
                </a:lnTo>
                <a:lnTo>
                  <a:pt x="5" y="42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6"/>
                </a:lnTo>
                <a:lnTo>
                  <a:pt x="11" y="46"/>
                </a:lnTo>
                <a:lnTo>
                  <a:pt x="12" y="48"/>
                </a:lnTo>
                <a:lnTo>
                  <a:pt x="12" y="48"/>
                </a:lnTo>
                <a:lnTo>
                  <a:pt x="13" y="49"/>
                </a:lnTo>
                <a:lnTo>
                  <a:pt x="15" y="49"/>
                </a:lnTo>
                <a:lnTo>
                  <a:pt x="16" y="50"/>
                </a:lnTo>
                <a:lnTo>
                  <a:pt x="17" y="50"/>
                </a:lnTo>
                <a:lnTo>
                  <a:pt x="19" y="52"/>
                </a:lnTo>
                <a:lnTo>
                  <a:pt x="20" y="52"/>
                </a:lnTo>
                <a:lnTo>
                  <a:pt x="20" y="52"/>
                </a:lnTo>
                <a:lnTo>
                  <a:pt x="21" y="52"/>
                </a:lnTo>
                <a:lnTo>
                  <a:pt x="23" y="53"/>
                </a:lnTo>
                <a:lnTo>
                  <a:pt x="24" y="53"/>
                </a:lnTo>
                <a:lnTo>
                  <a:pt x="25" y="53"/>
                </a:lnTo>
                <a:lnTo>
                  <a:pt x="27" y="53"/>
                </a:lnTo>
                <a:lnTo>
                  <a:pt x="27" y="53"/>
                </a:lnTo>
                <a:lnTo>
                  <a:pt x="29" y="53"/>
                </a:lnTo>
                <a:lnTo>
                  <a:pt x="31" y="53"/>
                </a:lnTo>
                <a:lnTo>
                  <a:pt x="32" y="53"/>
                </a:lnTo>
                <a:lnTo>
                  <a:pt x="33" y="52"/>
                </a:lnTo>
                <a:lnTo>
                  <a:pt x="33" y="52"/>
                </a:lnTo>
                <a:lnTo>
                  <a:pt x="34" y="52"/>
                </a:lnTo>
                <a:lnTo>
                  <a:pt x="36" y="52"/>
                </a:lnTo>
                <a:lnTo>
                  <a:pt x="37" y="50"/>
                </a:lnTo>
                <a:lnTo>
                  <a:pt x="38" y="50"/>
                </a:lnTo>
                <a:lnTo>
                  <a:pt x="40" y="49"/>
                </a:lnTo>
                <a:lnTo>
                  <a:pt x="41" y="49"/>
                </a:lnTo>
                <a:lnTo>
                  <a:pt x="42" y="48"/>
                </a:lnTo>
                <a:lnTo>
                  <a:pt x="42" y="48"/>
                </a:lnTo>
                <a:lnTo>
                  <a:pt x="44" y="46"/>
                </a:lnTo>
                <a:lnTo>
                  <a:pt x="45" y="46"/>
                </a:lnTo>
                <a:lnTo>
                  <a:pt x="46" y="45"/>
                </a:lnTo>
                <a:lnTo>
                  <a:pt x="46" y="44"/>
                </a:lnTo>
                <a:lnTo>
                  <a:pt x="48" y="44"/>
                </a:lnTo>
                <a:lnTo>
                  <a:pt x="49" y="42"/>
                </a:lnTo>
                <a:lnTo>
                  <a:pt x="49" y="41"/>
                </a:lnTo>
                <a:lnTo>
                  <a:pt x="50" y="40"/>
                </a:lnTo>
                <a:lnTo>
                  <a:pt x="50" y="38"/>
                </a:lnTo>
                <a:lnTo>
                  <a:pt x="52" y="38"/>
                </a:lnTo>
                <a:lnTo>
                  <a:pt x="52" y="37"/>
                </a:lnTo>
                <a:lnTo>
                  <a:pt x="52" y="36"/>
                </a:lnTo>
                <a:lnTo>
                  <a:pt x="53" y="34"/>
                </a:lnTo>
                <a:lnTo>
                  <a:pt x="53" y="33"/>
                </a:lnTo>
                <a:lnTo>
                  <a:pt x="53" y="32"/>
                </a:lnTo>
                <a:lnTo>
                  <a:pt x="53" y="30"/>
                </a:lnTo>
                <a:lnTo>
                  <a:pt x="53" y="29"/>
                </a:lnTo>
                <a:lnTo>
                  <a:pt x="53" y="28"/>
                </a:lnTo>
                <a:lnTo>
                  <a:pt x="53" y="26"/>
                </a:lnTo>
                <a:lnTo>
                  <a:pt x="53" y="26"/>
                </a:lnTo>
                <a:lnTo>
                  <a:pt x="53" y="25"/>
                </a:lnTo>
                <a:lnTo>
                  <a:pt x="53" y="24"/>
                </a:lnTo>
                <a:lnTo>
                  <a:pt x="53" y="23"/>
                </a:lnTo>
                <a:lnTo>
                  <a:pt x="53" y="21"/>
                </a:lnTo>
                <a:lnTo>
                  <a:pt x="53" y="20"/>
                </a:lnTo>
                <a:lnTo>
                  <a:pt x="53" y="19"/>
                </a:lnTo>
                <a:lnTo>
                  <a:pt x="52" y="17"/>
                </a:lnTo>
                <a:lnTo>
                  <a:pt x="52" y="16"/>
                </a:lnTo>
                <a:lnTo>
                  <a:pt x="52" y="15"/>
                </a:lnTo>
                <a:lnTo>
                  <a:pt x="50" y="13"/>
                </a:lnTo>
                <a:lnTo>
                  <a:pt x="50" y="12"/>
                </a:lnTo>
                <a:lnTo>
                  <a:pt x="49" y="12"/>
                </a:lnTo>
                <a:lnTo>
                  <a:pt x="49" y="11"/>
                </a:lnTo>
                <a:lnTo>
                  <a:pt x="48" y="9"/>
                </a:lnTo>
                <a:lnTo>
                  <a:pt x="46" y="8"/>
                </a:lnTo>
                <a:lnTo>
                  <a:pt x="46" y="8"/>
                </a:lnTo>
                <a:lnTo>
                  <a:pt x="45" y="7"/>
                </a:lnTo>
                <a:lnTo>
                  <a:pt x="44" y="5"/>
                </a:lnTo>
                <a:lnTo>
                  <a:pt x="42" y="5"/>
                </a:lnTo>
                <a:lnTo>
                  <a:pt x="42" y="4"/>
                </a:lnTo>
                <a:lnTo>
                  <a:pt x="41" y="4"/>
                </a:lnTo>
                <a:lnTo>
                  <a:pt x="40" y="3"/>
                </a:lnTo>
                <a:lnTo>
                  <a:pt x="38" y="3"/>
                </a:lnTo>
                <a:lnTo>
                  <a:pt x="37" y="1"/>
                </a:lnTo>
                <a:lnTo>
                  <a:pt x="36" y="1"/>
                </a:lnTo>
                <a:lnTo>
                  <a:pt x="34" y="1"/>
                </a:lnTo>
                <a:lnTo>
                  <a:pt x="33" y="0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7" y="0"/>
                </a:lnTo>
                <a:lnTo>
                  <a:pt x="27" y="0"/>
                </a:lnTo>
                <a:lnTo>
                  <a:pt x="27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224" name="Freeform 102"/>
          <p:cNvSpPr>
            <a:spLocks/>
          </p:cNvSpPr>
          <p:nvPr/>
        </p:nvSpPr>
        <p:spPr bwMode="auto">
          <a:xfrm>
            <a:off x="5621338" y="4692650"/>
            <a:ext cx="34925" cy="33338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7" y="0"/>
              </a:cxn>
              <a:cxn ang="0">
                <a:pos x="13" y="2"/>
              </a:cxn>
              <a:cxn ang="0">
                <a:pos x="11" y="3"/>
              </a:cxn>
              <a:cxn ang="0">
                <a:pos x="8" y="4"/>
              </a:cxn>
              <a:cxn ang="0">
                <a:pos x="7" y="7"/>
              </a:cxn>
              <a:cxn ang="0">
                <a:pos x="4" y="10"/>
              </a:cxn>
              <a:cxn ang="0">
                <a:pos x="3" y="12"/>
              </a:cxn>
              <a:cxn ang="0">
                <a:pos x="1" y="15"/>
              </a:cxn>
              <a:cxn ang="0">
                <a:pos x="0" y="19"/>
              </a:cxn>
              <a:cxn ang="0">
                <a:pos x="0" y="22"/>
              </a:cxn>
              <a:cxn ang="0">
                <a:pos x="0" y="24"/>
              </a:cxn>
              <a:cxn ang="0">
                <a:pos x="1" y="27"/>
              </a:cxn>
              <a:cxn ang="0">
                <a:pos x="3" y="30"/>
              </a:cxn>
              <a:cxn ang="0">
                <a:pos x="4" y="34"/>
              </a:cxn>
              <a:cxn ang="0">
                <a:pos x="5" y="35"/>
              </a:cxn>
              <a:cxn ang="0">
                <a:pos x="8" y="37"/>
              </a:cxn>
              <a:cxn ang="0">
                <a:pos x="11" y="40"/>
              </a:cxn>
              <a:cxn ang="0">
                <a:pos x="13" y="41"/>
              </a:cxn>
              <a:cxn ang="0">
                <a:pos x="16" y="43"/>
              </a:cxn>
              <a:cxn ang="0">
                <a:pos x="18" y="43"/>
              </a:cxn>
              <a:cxn ang="0">
                <a:pos x="22" y="43"/>
              </a:cxn>
              <a:cxn ang="0">
                <a:pos x="24" y="43"/>
              </a:cxn>
              <a:cxn ang="0">
                <a:pos x="28" y="43"/>
              </a:cxn>
              <a:cxn ang="0">
                <a:pos x="30" y="41"/>
              </a:cxn>
              <a:cxn ang="0">
                <a:pos x="33" y="40"/>
              </a:cxn>
              <a:cxn ang="0">
                <a:pos x="36" y="39"/>
              </a:cxn>
              <a:cxn ang="0">
                <a:pos x="38" y="36"/>
              </a:cxn>
              <a:cxn ang="0">
                <a:pos x="40" y="34"/>
              </a:cxn>
              <a:cxn ang="0">
                <a:pos x="41" y="31"/>
              </a:cxn>
              <a:cxn ang="0">
                <a:pos x="42" y="28"/>
              </a:cxn>
              <a:cxn ang="0">
                <a:pos x="44" y="26"/>
              </a:cxn>
              <a:cxn ang="0">
                <a:pos x="44" y="22"/>
              </a:cxn>
              <a:cxn ang="0">
                <a:pos x="44" y="19"/>
              </a:cxn>
              <a:cxn ang="0">
                <a:pos x="44" y="16"/>
              </a:cxn>
              <a:cxn ang="0">
                <a:pos x="42" y="14"/>
              </a:cxn>
              <a:cxn ang="0">
                <a:pos x="41" y="11"/>
              </a:cxn>
              <a:cxn ang="0">
                <a:pos x="38" y="8"/>
              </a:cxn>
              <a:cxn ang="0">
                <a:pos x="37" y="6"/>
              </a:cxn>
              <a:cxn ang="0">
                <a:pos x="34" y="3"/>
              </a:cxn>
              <a:cxn ang="0">
                <a:pos x="32" y="2"/>
              </a:cxn>
              <a:cxn ang="0">
                <a:pos x="29" y="0"/>
              </a:cxn>
              <a:cxn ang="0">
                <a:pos x="25" y="0"/>
              </a:cxn>
              <a:cxn ang="0">
                <a:pos x="22" y="0"/>
              </a:cxn>
            </a:cxnLst>
            <a:rect l="0" t="0" r="r" b="b"/>
            <a:pathLst>
              <a:path w="44" h="43">
                <a:moveTo>
                  <a:pt x="22" y="0"/>
                </a:moveTo>
                <a:lnTo>
                  <a:pt x="21" y="0"/>
                </a:lnTo>
                <a:lnTo>
                  <a:pt x="20" y="0"/>
                </a:lnTo>
                <a:lnTo>
                  <a:pt x="18" y="0"/>
                </a:lnTo>
                <a:lnTo>
                  <a:pt x="17" y="0"/>
                </a:lnTo>
                <a:lnTo>
                  <a:pt x="17" y="0"/>
                </a:lnTo>
                <a:lnTo>
                  <a:pt x="16" y="0"/>
                </a:lnTo>
                <a:lnTo>
                  <a:pt x="15" y="2"/>
                </a:lnTo>
                <a:lnTo>
                  <a:pt x="13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11" y="3"/>
                </a:lnTo>
                <a:lnTo>
                  <a:pt x="9" y="4"/>
                </a:lnTo>
                <a:lnTo>
                  <a:pt x="8" y="4"/>
                </a:lnTo>
                <a:lnTo>
                  <a:pt x="8" y="6"/>
                </a:lnTo>
                <a:lnTo>
                  <a:pt x="7" y="6"/>
                </a:lnTo>
                <a:lnTo>
                  <a:pt x="7" y="7"/>
                </a:lnTo>
                <a:lnTo>
                  <a:pt x="5" y="8"/>
                </a:lnTo>
                <a:lnTo>
                  <a:pt x="5" y="8"/>
                </a:lnTo>
                <a:lnTo>
                  <a:pt x="4" y="10"/>
                </a:lnTo>
                <a:lnTo>
                  <a:pt x="4" y="11"/>
                </a:lnTo>
                <a:lnTo>
                  <a:pt x="3" y="11"/>
                </a:lnTo>
                <a:lnTo>
                  <a:pt x="3" y="12"/>
                </a:lnTo>
                <a:lnTo>
                  <a:pt x="3" y="14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8"/>
                </a:lnTo>
                <a:lnTo>
                  <a:pt x="0" y="19"/>
                </a:ln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6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30"/>
                </a:lnTo>
                <a:lnTo>
                  <a:pt x="3" y="30"/>
                </a:lnTo>
                <a:lnTo>
                  <a:pt x="3" y="31"/>
                </a:lnTo>
                <a:lnTo>
                  <a:pt x="3" y="32"/>
                </a:lnTo>
                <a:lnTo>
                  <a:pt x="4" y="34"/>
                </a:lnTo>
                <a:lnTo>
                  <a:pt x="4" y="34"/>
                </a:lnTo>
                <a:lnTo>
                  <a:pt x="5" y="35"/>
                </a:lnTo>
                <a:lnTo>
                  <a:pt x="5" y="35"/>
                </a:lnTo>
                <a:lnTo>
                  <a:pt x="7" y="36"/>
                </a:lnTo>
                <a:lnTo>
                  <a:pt x="7" y="37"/>
                </a:lnTo>
                <a:lnTo>
                  <a:pt x="8" y="37"/>
                </a:lnTo>
                <a:lnTo>
                  <a:pt x="8" y="39"/>
                </a:lnTo>
                <a:lnTo>
                  <a:pt x="9" y="39"/>
                </a:lnTo>
                <a:lnTo>
                  <a:pt x="11" y="40"/>
                </a:lnTo>
                <a:lnTo>
                  <a:pt x="11" y="40"/>
                </a:lnTo>
                <a:lnTo>
                  <a:pt x="12" y="40"/>
                </a:lnTo>
                <a:lnTo>
                  <a:pt x="13" y="41"/>
                </a:lnTo>
                <a:lnTo>
                  <a:pt x="13" y="41"/>
                </a:lnTo>
                <a:lnTo>
                  <a:pt x="15" y="41"/>
                </a:lnTo>
                <a:lnTo>
                  <a:pt x="16" y="43"/>
                </a:lnTo>
                <a:lnTo>
                  <a:pt x="17" y="43"/>
                </a:lnTo>
                <a:lnTo>
                  <a:pt x="17" y="43"/>
                </a:lnTo>
                <a:lnTo>
                  <a:pt x="18" y="43"/>
                </a:lnTo>
                <a:lnTo>
                  <a:pt x="20" y="43"/>
                </a:lnTo>
                <a:lnTo>
                  <a:pt x="21" y="43"/>
                </a:lnTo>
                <a:lnTo>
                  <a:pt x="22" y="43"/>
                </a:lnTo>
                <a:lnTo>
                  <a:pt x="22" y="43"/>
                </a:lnTo>
                <a:lnTo>
                  <a:pt x="24" y="43"/>
                </a:lnTo>
                <a:lnTo>
                  <a:pt x="24" y="43"/>
                </a:lnTo>
                <a:lnTo>
                  <a:pt x="25" y="43"/>
                </a:lnTo>
                <a:lnTo>
                  <a:pt x="26" y="43"/>
                </a:lnTo>
                <a:lnTo>
                  <a:pt x="28" y="43"/>
                </a:lnTo>
                <a:lnTo>
                  <a:pt x="29" y="43"/>
                </a:lnTo>
                <a:lnTo>
                  <a:pt x="29" y="41"/>
                </a:lnTo>
                <a:lnTo>
                  <a:pt x="30" y="41"/>
                </a:lnTo>
                <a:lnTo>
                  <a:pt x="32" y="41"/>
                </a:lnTo>
                <a:lnTo>
                  <a:pt x="33" y="40"/>
                </a:lnTo>
                <a:lnTo>
                  <a:pt x="33" y="40"/>
                </a:lnTo>
                <a:lnTo>
                  <a:pt x="34" y="40"/>
                </a:lnTo>
                <a:lnTo>
                  <a:pt x="34" y="39"/>
                </a:lnTo>
                <a:lnTo>
                  <a:pt x="36" y="39"/>
                </a:lnTo>
                <a:lnTo>
                  <a:pt x="37" y="37"/>
                </a:lnTo>
                <a:lnTo>
                  <a:pt x="37" y="37"/>
                </a:lnTo>
                <a:lnTo>
                  <a:pt x="38" y="36"/>
                </a:lnTo>
                <a:lnTo>
                  <a:pt x="38" y="35"/>
                </a:lnTo>
                <a:lnTo>
                  <a:pt x="40" y="35"/>
                </a:lnTo>
                <a:lnTo>
                  <a:pt x="40" y="34"/>
                </a:lnTo>
                <a:lnTo>
                  <a:pt x="41" y="34"/>
                </a:lnTo>
                <a:lnTo>
                  <a:pt x="41" y="32"/>
                </a:lnTo>
                <a:lnTo>
                  <a:pt x="41" y="31"/>
                </a:lnTo>
                <a:lnTo>
                  <a:pt x="42" y="30"/>
                </a:lnTo>
                <a:lnTo>
                  <a:pt x="42" y="30"/>
                </a:lnTo>
                <a:lnTo>
                  <a:pt x="42" y="28"/>
                </a:lnTo>
                <a:lnTo>
                  <a:pt x="44" y="27"/>
                </a:lnTo>
                <a:lnTo>
                  <a:pt x="44" y="26"/>
                </a:lnTo>
                <a:lnTo>
                  <a:pt x="44" y="26"/>
                </a:lnTo>
                <a:lnTo>
                  <a:pt x="44" y="24"/>
                </a:lnTo>
                <a:lnTo>
                  <a:pt x="44" y="23"/>
                </a:lnTo>
                <a:lnTo>
                  <a:pt x="44" y="22"/>
                </a:lnTo>
                <a:lnTo>
                  <a:pt x="44" y="22"/>
                </a:lnTo>
                <a:lnTo>
                  <a:pt x="44" y="20"/>
                </a:lnTo>
                <a:lnTo>
                  <a:pt x="44" y="19"/>
                </a:lnTo>
                <a:lnTo>
                  <a:pt x="44" y="19"/>
                </a:lnTo>
                <a:lnTo>
                  <a:pt x="44" y="18"/>
                </a:lnTo>
                <a:lnTo>
                  <a:pt x="44" y="16"/>
                </a:lnTo>
                <a:lnTo>
                  <a:pt x="42" y="15"/>
                </a:lnTo>
                <a:lnTo>
                  <a:pt x="42" y="14"/>
                </a:lnTo>
                <a:lnTo>
                  <a:pt x="42" y="14"/>
                </a:lnTo>
                <a:lnTo>
                  <a:pt x="41" y="12"/>
                </a:lnTo>
                <a:lnTo>
                  <a:pt x="41" y="11"/>
                </a:lnTo>
                <a:lnTo>
                  <a:pt x="41" y="11"/>
                </a:lnTo>
                <a:lnTo>
                  <a:pt x="40" y="10"/>
                </a:lnTo>
                <a:lnTo>
                  <a:pt x="40" y="8"/>
                </a:lnTo>
                <a:lnTo>
                  <a:pt x="38" y="8"/>
                </a:lnTo>
                <a:lnTo>
                  <a:pt x="38" y="7"/>
                </a:lnTo>
                <a:lnTo>
                  <a:pt x="37" y="6"/>
                </a:lnTo>
                <a:lnTo>
                  <a:pt x="37" y="6"/>
                </a:lnTo>
                <a:lnTo>
                  <a:pt x="36" y="4"/>
                </a:lnTo>
                <a:lnTo>
                  <a:pt x="34" y="4"/>
                </a:lnTo>
                <a:lnTo>
                  <a:pt x="34" y="3"/>
                </a:lnTo>
                <a:lnTo>
                  <a:pt x="33" y="3"/>
                </a:lnTo>
                <a:lnTo>
                  <a:pt x="33" y="3"/>
                </a:lnTo>
                <a:lnTo>
                  <a:pt x="32" y="2"/>
                </a:lnTo>
                <a:lnTo>
                  <a:pt x="30" y="2"/>
                </a:lnTo>
                <a:lnTo>
                  <a:pt x="29" y="2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4" y="0"/>
                </a:lnTo>
                <a:lnTo>
                  <a:pt x="2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225" name="Freeform 103"/>
          <p:cNvSpPr>
            <a:spLocks/>
          </p:cNvSpPr>
          <p:nvPr/>
        </p:nvSpPr>
        <p:spPr bwMode="auto">
          <a:xfrm>
            <a:off x="5608638" y="4868863"/>
            <a:ext cx="42862" cy="42862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21" y="0"/>
              </a:cxn>
              <a:cxn ang="0">
                <a:pos x="19" y="1"/>
              </a:cxn>
              <a:cxn ang="0">
                <a:pos x="15" y="3"/>
              </a:cxn>
              <a:cxn ang="0">
                <a:pos x="12" y="5"/>
              </a:cxn>
              <a:cxn ang="0">
                <a:pos x="8" y="8"/>
              </a:cxn>
              <a:cxn ang="0">
                <a:pos x="5" y="11"/>
              </a:cxn>
              <a:cxn ang="0">
                <a:pos x="4" y="13"/>
              </a:cxn>
              <a:cxn ang="0">
                <a:pos x="3" y="17"/>
              </a:cxn>
              <a:cxn ang="0">
                <a:pos x="1" y="21"/>
              </a:cxn>
              <a:cxn ang="0">
                <a:pos x="1" y="25"/>
              </a:cxn>
              <a:cxn ang="0">
                <a:pos x="1" y="28"/>
              </a:cxn>
              <a:cxn ang="0">
                <a:pos x="1" y="32"/>
              </a:cxn>
              <a:cxn ang="0">
                <a:pos x="3" y="36"/>
              </a:cxn>
              <a:cxn ang="0">
                <a:pos x="4" y="38"/>
              </a:cxn>
              <a:cxn ang="0">
                <a:pos x="5" y="42"/>
              </a:cxn>
              <a:cxn ang="0">
                <a:pos x="8" y="45"/>
              </a:cxn>
              <a:cxn ang="0">
                <a:pos x="12" y="48"/>
              </a:cxn>
              <a:cxn ang="0">
                <a:pos x="15" y="49"/>
              </a:cxn>
              <a:cxn ang="0">
                <a:pos x="19" y="52"/>
              </a:cxn>
              <a:cxn ang="0">
                <a:pos x="21" y="52"/>
              </a:cxn>
              <a:cxn ang="0">
                <a:pos x="25" y="53"/>
              </a:cxn>
              <a:cxn ang="0">
                <a:pos x="29" y="53"/>
              </a:cxn>
              <a:cxn ang="0">
                <a:pos x="33" y="52"/>
              </a:cxn>
              <a:cxn ang="0">
                <a:pos x="36" y="52"/>
              </a:cxn>
              <a:cxn ang="0">
                <a:pos x="40" y="49"/>
              </a:cxn>
              <a:cxn ang="0">
                <a:pos x="42" y="48"/>
              </a:cxn>
              <a:cxn ang="0">
                <a:pos x="46" y="45"/>
              </a:cxn>
              <a:cxn ang="0">
                <a:pos x="49" y="42"/>
              </a:cxn>
              <a:cxn ang="0">
                <a:pos x="50" y="38"/>
              </a:cxn>
              <a:cxn ang="0">
                <a:pos x="52" y="36"/>
              </a:cxn>
              <a:cxn ang="0">
                <a:pos x="53" y="32"/>
              </a:cxn>
              <a:cxn ang="0">
                <a:pos x="53" y="28"/>
              </a:cxn>
              <a:cxn ang="0">
                <a:pos x="53" y="25"/>
              </a:cxn>
              <a:cxn ang="0">
                <a:pos x="53" y="21"/>
              </a:cxn>
              <a:cxn ang="0">
                <a:pos x="52" y="17"/>
              </a:cxn>
              <a:cxn ang="0">
                <a:pos x="50" y="13"/>
              </a:cxn>
              <a:cxn ang="0">
                <a:pos x="49" y="11"/>
              </a:cxn>
              <a:cxn ang="0">
                <a:pos x="46" y="8"/>
              </a:cxn>
              <a:cxn ang="0">
                <a:pos x="42" y="5"/>
              </a:cxn>
              <a:cxn ang="0">
                <a:pos x="40" y="3"/>
              </a:cxn>
              <a:cxn ang="0">
                <a:pos x="36" y="1"/>
              </a:cxn>
              <a:cxn ang="0">
                <a:pos x="33" y="0"/>
              </a:cxn>
              <a:cxn ang="0">
                <a:pos x="29" y="0"/>
              </a:cxn>
              <a:cxn ang="0">
                <a:pos x="27" y="26"/>
              </a:cxn>
            </a:cxnLst>
            <a:rect l="0" t="0" r="r" b="b"/>
            <a:pathLst>
              <a:path w="53" h="53">
                <a:moveTo>
                  <a:pt x="27" y="26"/>
                </a:move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20" y="1"/>
                </a:lnTo>
                <a:lnTo>
                  <a:pt x="19" y="1"/>
                </a:lnTo>
                <a:lnTo>
                  <a:pt x="17" y="1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1" y="5"/>
                </a:lnTo>
                <a:lnTo>
                  <a:pt x="9" y="7"/>
                </a:lnTo>
                <a:lnTo>
                  <a:pt x="8" y="8"/>
                </a:lnTo>
                <a:lnTo>
                  <a:pt x="8" y="8"/>
                </a:lnTo>
                <a:lnTo>
                  <a:pt x="7" y="9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3"/>
                </a:lnTo>
                <a:lnTo>
                  <a:pt x="3" y="15"/>
                </a:lnTo>
                <a:lnTo>
                  <a:pt x="3" y="16"/>
                </a:lnTo>
                <a:lnTo>
                  <a:pt x="3" y="17"/>
                </a:lnTo>
                <a:lnTo>
                  <a:pt x="1" y="18"/>
                </a:lnTo>
                <a:lnTo>
                  <a:pt x="1" y="20"/>
                </a:lnTo>
                <a:lnTo>
                  <a:pt x="1" y="21"/>
                </a:lnTo>
                <a:lnTo>
                  <a:pt x="1" y="22"/>
                </a:lnTo>
                <a:lnTo>
                  <a:pt x="1" y="24"/>
                </a:lnTo>
                <a:lnTo>
                  <a:pt x="1" y="25"/>
                </a:lnTo>
                <a:lnTo>
                  <a:pt x="0" y="26"/>
                </a:lnTo>
                <a:lnTo>
                  <a:pt x="0" y="26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2"/>
                </a:lnTo>
                <a:lnTo>
                  <a:pt x="1" y="33"/>
                </a:lnTo>
                <a:lnTo>
                  <a:pt x="1" y="34"/>
                </a:lnTo>
                <a:lnTo>
                  <a:pt x="3" y="36"/>
                </a:lnTo>
                <a:lnTo>
                  <a:pt x="3" y="37"/>
                </a:lnTo>
                <a:lnTo>
                  <a:pt x="3" y="38"/>
                </a:lnTo>
                <a:lnTo>
                  <a:pt x="4" y="38"/>
                </a:lnTo>
                <a:lnTo>
                  <a:pt x="4" y="40"/>
                </a:lnTo>
                <a:lnTo>
                  <a:pt x="5" y="41"/>
                </a:lnTo>
                <a:lnTo>
                  <a:pt x="5" y="42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6"/>
                </a:lnTo>
                <a:lnTo>
                  <a:pt x="11" y="46"/>
                </a:lnTo>
                <a:lnTo>
                  <a:pt x="12" y="48"/>
                </a:lnTo>
                <a:lnTo>
                  <a:pt x="12" y="48"/>
                </a:lnTo>
                <a:lnTo>
                  <a:pt x="13" y="49"/>
                </a:lnTo>
                <a:lnTo>
                  <a:pt x="15" y="49"/>
                </a:lnTo>
                <a:lnTo>
                  <a:pt x="16" y="50"/>
                </a:lnTo>
                <a:lnTo>
                  <a:pt x="17" y="50"/>
                </a:lnTo>
                <a:lnTo>
                  <a:pt x="19" y="52"/>
                </a:lnTo>
                <a:lnTo>
                  <a:pt x="20" y="52"/>
                </a:lnTo>
                <a:lnTo>
                  <a:pt x="20" y="52"/>
                </a:lnTo>
                <a:lnTo>
                  <a:pt x="21" y="52"/>
                </a:lnTo>
                <a:lnTo>
                  <a:pt x="23" y="53"/>
                </a:lnTo>
                <a:lnTo>
                  <a:pt x="24" y="53"/>
                </a:lnTo>
                <a:lnTo>
                  <a:pt x="25" y="53"/>
                </a:lnTo>
                <a:lnTo>
                  <a:pt x="27" y="53"/>
                </a:lnTo>
                <a:lnTo>
                  <a:pt x="27" y="53"/>
                </a:lnTo>
                <a:lnTo>
                  <a:pt x="29" y="53"/>
                </a:lnTo>
                <a:lnTo>
                  <a:pt x="31" y="53"/>
                </a:lnTo>
                <a:lnTo>
                  <a:pt x="32" y="53"/>
                </a:lnTo>
                <a:lnTo>
                  <a:pt x="33" y="52"/>
                </a:lnTo>
                <a:lnTo>
                  <a:pt x="33" y="52"/>
                </a:lnTo>
                <a:lnTo>
                  <a:pt x="34" y="52"/>
                </a:lnTo>
                <a:lnTo>
                  <a:pt x="36" y="52"/>
                </a:lnTo>
                <a:lnTo>
                  <a:pt x="37" y="50"/>
                </a:lnTo>
                <a:lnTo>
                  <a:pt x="38" y="50"/>
                </a:lnTo>
                <a:lnTo>
                  <a:pt x="40" y="49"/>
                </a:lnTo>
                <a:lnTo>
                  <a:pt x="41" y="49"/>
                </a:lnTo>
                <a:lnTo>
                  <a:pt x="42" y="48"/>
                </a:lnTo>
                <a:lnTo>
                  <a:pt x="42" y="48"/>
                </a:lnTo>
                <a:lnTo>
                  <a:pt x="44" y="46"/>
                </a:lnTo>
                <a:lnTo>
                  <a:pt x="45" y="46"/>
                </a:lnTo>
                <a:lnTo>
                  <a:pt x="46" y="45"/>
                </a:lnTo>
                <a:lnTo>
                  <a:pt x="46" y="44"/>
                </a:lnTo>
                <a:lnTo>
                  <a:pt x="48" y="44"/>
                </a:lnTo>
                <a:lnTo>
                  <a:pt x="49" y="42"/>
                </a:lnTo>
                <a:lnTo>
                  <a:pt x="49" y="41"/>
                </a:lnTo>
                <a:lnTo>
                  <a:pt x="50" y="40"/>
                </a:lnTo>
                <a:lnTo>
                  <a:pt x="50" y="38"/>
                </a:lnTo>
                <a:lnTo>
                  <a:pt x="52" y="38"/>
                </a:lnTo>
                <a:lnTo>
                  <a:pt x="52" y="37"/>
                </a:lnTo>
                <a:lnTo>
                  <a:pt x="52" y="36"/>
                </a:lnTo>
                <a:lnTo>
                  <a:pt x="53" y="34"/>
                </a:lnTo>
                <a:lnTo>
                  <a:pt x="53" y="33"/>
                </a:lnTo>
                <a:lnTo>
                  <a:pt x="53" y="32"/>
                </a:lnTo>
                <a:lnTo>
                  <a:pt x="53" y="30"/>
                </a:lnTo>
                <a:lnTo>
                  <a:pt x="53" y="29"/>
                </a:lnTo>
                <a:lnTo>
                  <a:pt x="53" y="28"/>
                </a:lnTo>
                <a:lnTo>
                  <a:pt x="53" y="26"/>
                </a:lnTo>
                <a:lnTo>
                  <a:pt x="53" y="26"/>
                </a:lnTo>
                <a:lnTo>
                  <a:pt x="53" y="25"/>
                </a:lnTo>
                <a:lnTo>
                  <a:pt x="53" y="24"/>
                </a:lnTo>
                <a:lnTo>
                  <a:pt x="53" y="22"/>
                </a:lnTo>
                <a:lnTo>
                  <a:pt x="53" y="21"/>
                </a:lnTo>
                <a:lnTo>
                  <a:pt x="53" y="20"/>
                </a:lnTo>
                <a:lnTo>
                  <a:pt x="53" y="18"/>
                </a:lnTo>
                <a:lnTo>
                  <a:pt x="52" y="17"/>
                </a:lnTo>
                <a:lnTo>
                  <a:pt x="52" y="16"/>
                </a:lnTo>
                <a:lnTo>
                  <a:pt x="52" y="15"/>
                </a:lnTo>
                <a:lnTo>
                  <a:pt x="50" y="13"/>
                </a:lnTo>
                <a:lnTo>
                  <a:pt x="50" y="12"/>
                </a:lnTo>
                <a:lnTo>
                  <a:pt x="49" y="12"/>
                </a:lnTo>
                <a:lnTo>
                  <a:pt x="49" y="11"/>
                </a:lnTo>
                <a:lnTo>
                  <a:pt x="48" y="9"/>
                </a:lnTo>
                <a:lnTo>
                  <a:pt x="46" y="8"/>
                </a:lnTo>
                <a:lnTo>
                  <a:pt x="46" y="8"/>
                </a:lnTo>
                <a:lnTo>
                  <a:pt x="45" y="7"/>
                </a:lnTo>
                <a:lnTo>
                  <a:pt x="44" y="5"/>
                </a:lnTo>
                <a:lnTo>
                  <a:pt x="42" y="5"/>
                </a:lnTo>
                <a:lnTo>
                  <a:pt x="42" y="4"/>
                </a:lnTo>
                <a:lnTo>
                  <a:pt x="41" y="4"/>
                </a:lnTo>
                <a:lnTo>
                  <a:pt x="40" y="3"/>
                </a:lnTo>
                <a:lnTo>
                  <a:pt x="38" y="3"/>
                </a:lnTo>
                <a:lnTo>
                  <a:pt x="37" y="1"/>
                </a:lnTo>
                <a:lnTo>
                  <a:pt x="36" y="1"/>
                </a:lnTo>
                <a:lnTo>
                  <a:pt x="34" y="1"/>
                </a:lnTo>
                <a:lnTo>
                  <a:pt x="33" y="0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7" y="0"/>
                </a:lnTo>
                <a:lnTo>
                  <a:pt x="27" y="0"/>
                </a:lnTo>
                <a:lnTo>
                  <a:pt x="27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226" name="Freeform 104"/>
          <p:cNvSpPr>
            <a:spLocks/>
          </p:cNvSpPr>
          <p:nvPr/>
        </p:nvSpPr>
        <p:spPr bwMode="auto">
          <a:xfrm>
            <a:off x="5621338" y="4860925"/>
            <a:ext cx="34925" cy="33338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17" y="0"/>
              </a:cxn>
              <a:cxn ang="0">
                <a:pos x="13" y="2"/>
              </a:cxn>
              <a:cxn ang="0">
                <a:pos x="11" y="3"/>
              </a:cxn>
              <a:cxn ang="0">
                <a:pos x="8" y="4"/>
              </a:cxn>
              <a:cxn ang="0">
                <a:pos x="7" y="7"/>
              </a:cxn>
              <a:cxn ang="0">
                <a:pos x="4" y="10"/>
              </a:cxn>
              <a:cxn ang="0">
                <a:pos x="3" y="12"/>
              </a:cxn>
              <a:cxn ang="0">
                <a:pos x="1" y="15"/>
              </a:cxn>
              <a:cxn ang="0">
                <a:pos x="0" y="19"/>
              </a:cxn>
              <a:cxn ang="0">
                <a:pos x="0" y="22"/>
              </a:cxn>
              <a:cxn ang="0">
                <a:pos x="0" y="24"/>
              </a:cxn>
              <a:cxn ang="0">
                <a:pos x="1" y="27"/>
              </a:cxn>
              <a:cxn ang="0">
                <a:pos x="3" y="29"/>
              </a:cxn>
              <a:cxn ang="0">
                <a:pos x="4" y="33"/>
              </a:cxn>
              <a:cxn ang="0">
                <a:pos x="5" y="35"/>
              </a:cxn>
              <a:cxn ang="0">
                <a:pos x="8" y="37"/>
              </a:cxn>
              <a:cxn ang="0">
                <a:pos x="11" y="40"/>
              </a:cxn>
              <a:cxn ang="0">
                <a:pos x="13" y="41"/>
              </a:cxn>
              <a:cxn ang="0">
                <a:pos x="16" y="43"/>
              </a:cxn>
              <a:cxn ang="0">
                <a:pos x="18" y="43"/>
              </a:cxn>
              <a:cxn ang="0">
                <a:pos x="22" y="43"/>
              </a:cxn>
              <a:cxn ang="0">
                <a:pos x="24" y="43"/>
              </a:cxn>
              <a:cxn ang="0">
                <a:pos x="28" y="43"/>
              </a:cxn>
              <a:cxn ang="0">
                <a:pos x="30" y="41"/>
              </a:cxn>
              <a:cxn ang="0">
                <a:pos x="33" y="40"/>
              </a:cxn>
              <a:cxn ang="0">
                <a:pos x="36" y="39"/>
              </a:cxn>
              <a:cxn ang="0">
                <a:pos x="38" y="36"/>
              </a:cxn>
              <a:cxn ang="0">
                <a:pos x="40" y="33"/>
              </a:cxn>
              <a:cxn ang="0">
                <a:pos x="41" y="31"/>
              </a:cxn>
              <a:cxn ang="0">
                <a:pos x="42" y="28"/>
              </a:cxn>
              <a:cxn ang="0">
                <a:pos x="44" y="26"/>
              </a:cxn>
              <a:cxn ang="0">
                <a:pos x="44" y="22"/>
              </a:cxn>
              <a:cxn ang="0">
                <a:pos x="44" y="19"/>
              </a:cxn>
              <a:cxn ang="0">
                <a:pos x="44" y="16"/>
              </a:cxn>
              <a:cxn ang="0">
                <a:pos x="42" y="14"/>
              </a:cxn>
              <a:cxn ang="0">
                <a:pos x="41" y="11"/>
              </a:cxn>
              <a:cxn ang="0">
                <a:pos x="38" y="8"/>
              </a:cxn>
              <a:cxn ang="0">
                <a:pos x="37" y="6"/>
              </a:cxn>
              <a:cxn ang="0">
                <a:pos x="34" y="3"/>
              </a:cxn>
              <a:cxn ang="0">
                <a:pos x="32" y="2"/>
              </a:cxn>
              <a:cxn ang="0">
                <a:pos x="29" y="0"/>
              </a:cxn>
              <a:cxn ang="0">
                <a:pos x="25" y="0"/>
              </a:cxn>
              <a:cxn ang="0">
                <a:pos x="22" y="0"/>
              </a:cxn>
            </a:cxnLst>
            <a:rect l="0" t="0" r="r" b="b"/>
            <a:pathLst>
              <a:path w="44" h="43">
                <a:moveTo>
                  <a:pt x="22" y="0"/>
                </a:moveTo>
                <a:lnTo>
                  <a:pt x="21" y="0"/>
                </a:lnTo>
                <a:lnTo>
                  <a:pt x="20" y="0"/>
                </a:lnTo>
                <a:lnTo>
                  <a:pt x="18" y="0"/>
                </a:lnTo>
                <a:lnTo>
                  <a:pt x="17" y="0"/>
                </a:lnTo>
                <a:lnTo>
                  <a:pt x="17" y="0"/>
                </a:lnTo>
                <a:lnTo>
                  <a:pt x="16" y="0"/>
                </a:lnTo>
                <a:lnTo>
                  <a:pt x="15" y="2"/>
                </a:lnTo>
                <a:lnTo>
                  <a:pt x="13" y="2"/>
                </a:lnTo>
                <a:lnTo>
                  <a:pt x="13" y="2"/>
                </a:lnTo>
                <a:lnTo>
                  <a:pt x="12" y="3"/>
                </a:lnTo>
                <a:lnTo>
                  <a:pt x="11" y="3"/>
                </a:lnTo>
                <a:lnTo>
                  <a:pt x="11" y="3"/>
                </a:lnTo>
                <a:lnTo>
                  <a:pt x="9" y="4"/>
                </a:lnTo>
                <a:lnTo>
                  <a:pt x="8" y="4"/>
                </a:lnTo>
                <a:lnTo>
                  <a:pt x="8" y="6"/>
                </a:lnTo>
                <a:lnTo>
                  <a:pt x="7" y="6"/>
                </a:lnTo>
                <a:lnTo>
                  <a:pt x="7" y="7"/>
                </a:lnTo>
                <a:lnTo>
                  <a:pt x="5" y="8"/>
                </a:lnTo>
                <a:lnTo>
                  <a:pt x="5" y="8"/>
                </a:lnTo>
                <a:lnTo>
                  <a:pt x="4" y="10"/>
                </a:lnTo>
                <a:lnTo>
                  <a:pt x="4" y="11"/>
                </a:lnTo>
                <a:lnTo>
                  <a:pt x="3" y="11"/>
                </a:lnTo>
                <a:lnTo>
                  <a:pt x="3" y="12"/>
                </a:lnTo>
                <a:lnTo>
                  <a:pt x="3" y="14"/>
                </a:lnTo>
                <a:lnTo>
                  <a:pt x="1" y="14"/>
                </a:lnTo>
                <a:lnTo>
                  <a:pt x="1" y="15"/>
                </a:lnTo>
                <a:lnTo>
                  <a:pt x="1" y="16"/>
                </a:lnTo>
                <a:lnTo>
                  <a:pt x="1" y="18"/>
                </a:lnTo>
                <a:lnTo>
                  <a:pt x="0" y="19"/>
                </a:lnTo>
                <a:lnTo>
                  <a:pt x="0" y="19"/>
                </a:lnTo>
                <a:lnTo>
                  <a:pt x="0" y="20"/>
                </a:lnTo>
                <a:lnTo>
                  <a:pt x="0" y="22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6"/>
                </a:lnTo>
                <a:lnTo>
                  <a:pt x="1" y="26"/>
                </a:lnTo>
                <a:lnTo>
                  <a:pt x="1" y="27"/>
                </a:lnTo>
                <a:lnTo>
                  <a:pt x="1" y="28"/>
                </a:lnTo>
                <a:lnTo>
                  <a:pt x="1" y="29"/>
                </a:lnTo>
                <a:lnTo>
                  <a:pt x="3" y="29"/>
                </a:lnTo>
                <a:lnTo>
                  <a:pt x="3" y="31"/>
                </a:lnTo>
                <a:lnTo>
                  <a:pt x="3" y="32"/>
                </a:lnTo>
                <a:lnTo>
                  <a:pt x="4" y="33"/>
                </a:lnTo>
                <a:lnTo>
                  <a:pt x="4" y="33"/>
                </a:lnTo>
                <a:lnTo>
                  <a:pt x="5" y="35"/>
                </a:lnTo>
                <a:lnTo>
                  <a:pt x="5" y="35"/>
                </a:lnTo>
                <a:lnTo>
                  <a:pt x="7" y="36"/>
                </a:lnTo>
                <a:lnTo>
                  <a:pt x="7" y="37"/>
                </a:lnTo>
                <a:lnTo>
                  <a:pt x="8" y="37"/>
                </a:lnTo>
                <a:lnTo>
                  <a:pt x="8" y="39"/>
                </a:lnTo>
                <a:lnTo>
                  <a:pt x="9" y="39"/>
                </a:lnTo>
                <a:lnTo>
                  <a:pt x="11" y="40"/>
                </a:lnTo>
                <a:lnTo>
                  <a:pt x="11" y="40"/>
                </a:lnTo>
                <a:lnTo>
                  <a:pt x="12" y="40"/>
                </a:lnTo>
                <a:lnTo>
                  <a:pt x="13" y="41"/>
                </a:lnTo>
                <a:lnTo>
                  <a:pt x="13" y="41"/>
                </a:lnTo>
                <a:lnTo>
                  <a:pt x="15" y="41"/>
                </a:lnTo>
                <a:lnTo>
                  <a:pt x="16" y="43"/>
                </a:lnTo>
                <a:lnTo>
                  <a:pt x="17" y="43"/>
                </a:lnTo>
                <a:lnTo>
                  <a:pt x="17" y="43"/>
                </a:lnTo>
                <a:lnTo>
                  <a:pt x="18" y="43"/>
                </a:lnTo>
                <a:lnTo>
                  <a:pt x="20" y="43"/>
                </a:lnTo>
                <a:lnTo>
                  <a:pt x="21" y="43"/>
                </a:lnTo>
                <a:lnTo>
                  <a:pt x="22" y="43"/>
                </a:lnTo>
                <a:lnTo>
                  <a:pt x="22" y="43"/>
                </a:lnTo>
                <a:lnTo>
                  <a:pt x="24" y="43"/>
                </a:lnTo>
                <a:lnTo>
                  <a:pt x="24" y="43"/>
                </a:lnTo>
                <a:lnTo>
                  <a:pt x="25" y="43"/>
                </a:lnTo>
                <a:lnTo>
                  <a:pt x="26" y="43"/>
                </a:lnTo>
                <a:lnTo>
                  <a:pt x="28" y="43"/>
                </a:lnTo>
                <a:lnTo>
                  <a:pt x="29" y="43"/>
                </a:lnTo>
                <a:lnTo>
                  <a:pt x="29" y="41"/>
                </a:lnTo>
                <a:lnTo>
                  <a:pt x="30" y="41"/>
                </a:lnTo>
                <a:lnTo>
                  <a:pt x="32" y="41"/>
                </a:lnTo>
                <a:lnTo>
                  <a:pt x="33" y="40"/>
                </a:lnTo>
                <a:lnTo>
                  <a:pt x="33" y="40"/>
                </a:lnTo>
                <a:lnTo>
                  <a:pt x="34" y="40"/>
                </a:lnTo>
                <a:lnTo>
                  <a:pt x="34" y="39"/>
                </a:lnTo>
                <a:lnTo>
                  <a:pt x="36" y="39"/>
                </a:lnTo>
                <a:lnTo>
                  <a:pt x="37" y="37"/>
                </a:lnTo>
                <a:lnTo>
                  <a:pt x="37" y="37"/>
                </a:lnTo>
                <a:lnTo>
                  <a:pt x="38" y="36"/>
                </a:lnTo>
                <a:lnTo>
                  <a:pt x="38" y="35"/>
                </a:lnTo>
                <a:lnTo>
                  <a:pt x="40" y="35"/>
                </a:lnTo>
                <a:lnTo>
                  <a:pt x="40" y="33"/>
                </a:lnTo>
                <a:lnTo>
                  <a:pt x="41" y="33"/>
                </a:lnTo>
                <a:lnTo>
                  <a:pt x="41" y="32"/>
                </a:lnTo>
                <a:lnTo>
                  <a:pt x="41" y="31"/>
                </a:lnTo>
                <a:lnTo>
                  <a:pt x="42" y="29"/>
                </a:lnTo>
                <a:lnTo>
                  <a:pt x="42" y="29"/>
                </a:lnTo>
                <a:lnTo>
                  <a:pt x="42" y="28"/>
                </a:lnTo>
                <a:lnTo>
                  <a:pt x="44" y="27"/>
                </a:lnTo>
                <a:lnTo>
                  <a:pt x="44" y="26"/>
                </a:lnTo>
                <a:lnTo>
                  <a:pt x="44" y="26"/>
                </a:lnTo>
                <a:lnTo>
                  <a:pt x="44" y="24"/>
                </a:lnTo>
                <a:lnTo>
                  <a:pt x="44" y="23"/>
                </a:lnTo>
                <a:lnTo>
                  <a:pt x="44" y="22"/>
                </a:lnTo>
                <a:lnTo>
                  <a:pt x="44" y="22"/>
                </a:lnTo>
                <a:lnTo>
                  <a:pt x="44" y="20"/>
                </a:lnTo>
                <a:lnTo>
                  <a:pt x="44" y="19"/>
                </a:lnTo>
                <a:lnTo>
                  <a:pt x="44" y="19"/>
                </a:lnTo>
                <a:lnTo>
                  <a:pt x="44" y="18"/>
                </a:lnTo>
                <a:lnTo>
                  <a:pt x="44" y="16"/>
                </a:lnTo>
                <a:lnTo>
                  <a:pt x="42" y="15"/>
                </a:lnTo>
                <a:lnTo>
                  <a:pt x="42" y="14"/>
                </a:lnTo>
                <a:lnTo>
                  <a:pt x="42" y="14"/>
                </a:lnTo>
                <a:lnTo>
                  <a:pt x="41" y="12"/>
                </a:lnTo>
                <a:lnTo>
                  <a:pt x="41" y="11"/>
                </a:lnTo>
                <a:lnTo>
                  <a:pt x="41" y="11"/>
                </a:lnTo>
                <a:lnTo>
                  <a:pt x="40" y="10"/>
                </a:lnTo>
                <a:lnTo>
                  <a:pt x="40" y="8"/>
                </a:lnTo>
                <a:lnTo>
                  <a:pt x="38" y="8"/>
                </a:lnTo>
                <a:lnTo>
                  <a:pt x="38" y="7"/>
                </a:lnTo>
                <a:lnTo>
                  <a:pt x="37" y="6"/>
                </a:lnTo>
                <a:lnTo>
                  <a:pt x="37" y="6"/>
                </a:lnTo>
                <a:lnTo>
                  <a:pt x="36" y="4"/>
                </a:lnTo>
                <a:lnTo>
                  <a:pt x="34" y="4"/>
                </a:lnTo>
                <a:lnTo>
                  <a:pt x="34" y="3"/>
                </a:lnTo>
                <a:lnTo>
                  <a:pt x="33" y="3"/>
                </a:lnTo>
                <a:lnTo>
                  <a:pt x="33" y="3"/>
                </a:lnTo>
                <a:lnTo>
                  <a:pt x="32" y="2"/>
                </a:lnTo>
                <a:lnTo>
                  <a:pt x="30" y="2"/>
                </a:lnTo>
                <a:lnTo>
                  <a:pt x="29" y="2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5" y="0"/>
                </a:lnTo>
                <a:lnTo>
                  <a:pt x="24" y="0"/>
                </a:lnTo>
                <a:lnTo>
                  <a:pt x="24" y="0"/>
                </a:lnTo>
                <a:lnTo>
                  <a:pt x="2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227" name="Freeform 105"/>
          <p:cNvSpPr>
            <a:spLocks/>
          </p:cNvSpPr>
          <p:nvPr/>
        </p:nvSpPr>
        <p:spPr bwMode="auto">
          <a:xfrm>
            <a:off x="5773738" y="2827338"/>
            <a:ext cx="42862" cy="42862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21" y="0"/>
              </a:cxn>
              <a:cxn ang="0">
                <a:pos x="19" y="2"/>
              </a:cxn>
              <a:cxn ang="0">
                <a:pos x="15" y="3"/>
              </a:cxn>
              <a:cxn ang="0">
                <a:pos x="12" y="6"/>
              </a:cxn>
              <a:cxn ang="0">
                <a:pos x="8" y="8"/>
              </a:cxn>
              <a:cxn ang="0">
                <a:pos x="5" y="11"/>
              </a:cxn>
              <a:cxn ang="0">
                <a:pos x="4" y="14"/>
              </a:cxn>
              <a:cxn ang="0">
                <a:pos x="3" y="18"/>
              </a:cxn>
              <a:cxn ang="0">
                <a:pos x="1" y="22"/>
              </a:cxn>
              <a:cxn ang="0">
                <a:pos x="1" y="26"/>
              </a:cxn>
              <a:cxn ang="0">
                <a:pos x="1" y="28"/>
              </a:cxn>
              <a:cxn ang="0">
                <a:pos x="1" y="32"/>
              </a:cxn>
              <a:cxn ang="0">
                <a:pos x="3" y="36"/>
              </a:cxn>
              <a:cxn ang="0">
                <a:pos x="4" y="39"/>
              </a:cxn>
              <a:cxn ang="0">
                <a:pos x="5" y="43"/>
              </a:cxn>
              <a:cxn ang="0">
                <a:pos x="8" y="45"/>
              </a:cxn>
              <a:cxn ang="0">
                <a:pos x="12" y="48"/>
              </a:cxn>
              <a:cxn ang="0">
                <a:pos x="15" y="49"/>
              </a:cxn>
              <a:cxn ang="0">
                <a:pos x="19" y="52"/>
              </a:cxn>
              <a:cxn ang="0">
                <a:pos x="21" y="52"/>
              </a:cxn>
              <a:cxn ang="0">
                <a:pos x="25" y="53"/>
              </a:cxn>
              <a:cxn ang="0">
                <a:pos x="29" y="53"/>
              </a:cxn>
              <a:cxn ang="0">
                <a:pos x="33" y="52"/>
              </a:cxn>
              <a:cxn ang="0">
                <a:pos x="36" y="52"/>
              </a:cxn>
              <a:cxn ang="0">
                <a:pos x="40" y="49"/>
              </a:cxn>
              <a:cxn ang="0">
                <a:pos x="42" y="48"/>
              </a:cxn>
              <a:cxn ang="0">
                <a:pos x="46" y="45"/>
              </a:cxn>
              <a:cxn ang="0">
                <a:pos x="49" y="43"/>
              </a:cxn>
              <a:cxn ang="0">
                <a:pos x="50" y="39"/>
              </a:cxn>
              <a:cxn ang="0">
                <a:pos x="52" y="36"/>
              </a:cxn>
              <a:cxn ang="0">
                <a:pos x="53" y="32"/>
              </a:cxn>
              <a:cxn ang="0">
                <a:pos x="53" y="28"/>
              </a:cxn>
              <a:cxn ang="0">
                <a:pos x="53" y="26"/>
              </a:cxn>
              <a:cxn ang="0">
                <a:pos x="53" y="22"/>
              </a:cxn>
              <a:cxn ang="0">
                <a:pos x="52" y="18"/>
              </a:cxn>
              <a:cxn ang="0">
                <a:pos x="50" y="14"/>
              </a:cxn>
              <a:cxn ang="0">
                <a:pos x="49" y="11"/>
              </a:cxn>
              <a:cxn ang="0">
                <a:pos x="46" y="8"/>
              </a:cxn>
              <a:cxn ang="0">
                <a:pos x="42" y="6"/>
              </a:cxn>
              <a:cxn ang="0">
                <a:pos x="40" y="3"/>
              </a:cxn>
              <a:cxn ang="0">
                <a:pos x="36" y="2"/>
              </a:cxn>
              <a:cxn ang="0">
                <a:pos x="33" y="0"/>
              </a:cxn>
              <a:cxn ang="0">
                <a:pos x="29" y="0"/>
              </a:cxn>
              <a:cxn ang="0">
                <a:pos x="27" y="27"/>
              </a:cxn>
            </a:cxnLst>
            <a:rect l="0" t="0" r="r" b="b"/>
            <a:pathLst>
              <a:path w="53" h="53">
                <a:moveTo>
                  <a:pt x="27" y="27"/>
                </a:move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20" y="2"/>
                </a:lnTo>
                <a:lnTo>
                  <a:pt x="19" y="2"/>
                </a:lnTo>
                <a:lnTo>
                  <a:pt x="17" y="2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4"/>
                </a:lnTo>
                <a:lnTo>
                  <a:pt x="12" y="6"/>
                </a:lnTo>
                <a:lnTo>
                  <a:pt x="11" y="6"/>
                </a:lnTo>
                <a:lnTo>
                  <a:pt x="9" y="7"/>
                </a:lnTo>
                <a:lnTo>
                  <a:pt x="8" y="8"/>
                </a:lnTo>
                <a:lnTo>
                  <a:pt x="8" y="8"/>
                </a:lnTo>
                <a:lnTo>
                  <a:pt x="7" y="10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4"/>
                </a:lnTo>
                <a:lnTo>
                  <a:pt x="3" y="15"/>
                </a:lnTo>
                <a:lnTo>
                  <a:pt x="3" y="16"/>
                </a:lnTo>
                <a:lnTo>
                  <a:pt x="3" y="18"/>
                </a:lnTo>
                <a:lnTo>
                  <a:pt x="1" y="19"/>
                </a:lnTo>
                <a:lnTo>
                  <a:pt x="1" y="20"/>
                </a:lnTo>
                <a:lnTo>
                  <a:pt x="1" y="22"/>
                </a:lnTo>
                <a:lnTo>
                  <a:pt x="1" y="23"/>
                </a:lnTo>
                <a:lnTo>
                  <a:pt x="1" y="24"/>
                </a:lnTo>
                <a:lnTo>
                  <a:pt x="1" y="26"/>
                </a:lnTo>
                <a:lnTo>
                  <a:pt x="0" y="27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5"/>
                </a:lnTo>
                <a:lnTo>
                  <a:pt x="3" y="36"/>
                </a:lnTo>
                <a:lnTo>
                  <a:pt x="3" y="37"/>
                </a:lnTo>
                <a:lnTo>
                  <a:pt x="3" y="39"/>
                </a:lnTo>
                <a:lnTo>
                  <a:pt x="4" y="39"/>
                </a:lnTo>
                <a:lnTo>
                  <a:pt x="4" y="40"/>
                </a:lnTo>
                <a:lnTo>
                  <a:pt x="5" y="41"/>
                </a:lnTo>
                <a:lnTo>
                  <a:pt x="5" y="43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7"/>
                </a:lnTo>
                <a:lnTo>
                  <a:pt x="11" y="47"/>
                </a:lnTo>
                <a:lnTo>
                  <a:pt x="12" y="48"/>
                </a:lnTo>
                <a:lnTo>
                  <a:pt x="12" y="48"/>
                </a:lnTo>
                <a:lnTo>
                  <a:pt x="13" y="49"/>
                </a:lnTo>
                <a:lnTo>
                  <a:pt x="15" y="49"/>
                </a:lnTo>
                <a:lnTo>
                  <a:pt x="16" y="51"/>
                </a:lnTo>
                <a:lnTo>
                  <a:pt x="17" y="51"/>
                </a:lnTo>
                <a:lnTo>
                  <a:pt x="19" y="52"/>
                </a:lnTo>
                <a:lnTo>
                  <a:pt x="20" y="52"/>
                </a:lnTo>
                <a:lnTo>
                  <a:pt x="20" y="52"/>
                </a:lnTo>
                <a:lnTo>
                  <a:pt x="21" y="52"/>
                </a:lnTo>
                <a:lnTo>
                  <a:pt x="23" y="53"/>
                </a:lnTo>
                <a:lnTo>
                  <a:pt x="24" y="53"/>
                </a:lnTo>
                <a:lnTo>
                  <a:pt x="25" y="53"/>
                </a:lnTo>
                <a:lnTo>
                  <a:pt x="27" y="53"/>
                </a:lnTo>
                <a:lnTo>
                  <a:pt x="27" y="53"/>
                </a:lnTo>
                <a:lnTo>
                  <a:pt x="29" y="53"/>
                </a:lnTo>
                <a:lnTo>
                  <a:pt x="31" y="53"/>
                </a:lnTo>
                <a:lnTo>
                  <a:pt x="32" y="53"/>
                </a:lnTo>
                <a:lnTo>
                  <a:pt x="33" y="52"/>
                </a:lnTo>
                <a:lnTo>
                  <a:pt x="33" y="52"/>
                </a:lnTo>
                <a:lnTo>
                  <a:pt x="34" y="52"/>
                </a:lnTo>
                <a:lnTo>
                  <a:pt x="36" y="52"/>
                </a:lnTo>
                <a:lnTo>
                  <a:pt x="37" y="51"/>
                </a:lnTo>
                <a:lnTo>
                  <a:pt x="38" y="51"/>
                </a:lnTo>
                <a:lnTo>
                  <a:pt x="40" y="49"/>
                </a:lnTo>
                <a:lnTo>
                  <a:pt x="41" y="49"/>
                </a:lnTo>
                <a:lnTo>
                  <a:pt x="42" y="48"/>
                </a:lnTo>
                <a:lnTo>
                  <a:pt x="42" y="48"/>
                </a:lnTo>
                <a:lnTo>
                  <a:pt x="44" y="47"/>
                </a:lnTo>
                <a:lnTo>
                  <a:pt x="45" y="47"/>
                </a:lnTo>
                <a:lnTo>
                  <a:pt x="46" y="45"/>
                </a:lnTo>
                <a:lnTo>
                  <a:pt x="46" y="44"/>
                </a:lnTo>
                <a:lnTo>
                  <a:pt x="48" y="44"/>
                </a:lnTo>
                <a:lnTo>
                  <a:pt x="49" y="43"/>
                </a:lnTo>
                <a:lnTo>
                  <a:pt x="49" y="41"/>
                </a:lnTo>
                <a:lnTo>
                  <a:pt x="50" y="40"/>
                </a:lnTo>
                <a:lnTo>
                  <a:pt x="50" y="39"/>
                </a:lnTo>
                <a:lnTo>
                  <a:pt x="52" y="39"/>
                </a:lnTo>
                <a:lnTo>
                  <a:pt x="52" y="37"/>
                </a:lnTo>
                <a:lnTo>
                  <a:pt x="52" y="36"/>
                </a:lnTo>
                <a:lnTo>
                  <a:pt x="53" y="35"/>
                </a:lnTo>
                <a:lnTo>
                  <a:pt x="53" y="33"/>
                </a:lnTo>
                <a:lnTo>
                  <a:pt x="53" y="32"/>
                </a:lnTo>
                <a:lnTo>
                  <a:pt x="53" y="31"/>
                </a:lnTo>
                <a:lnTo>
                  <a:pt x="53" y="29"/>
                </a:lnTo>
                <a:lnTo>
                  <a:pt x="53" y="28"/>
                </a:lnTo>
                <a:lnTo>
                  <a:pt x="53" y="27"/>
                </a:lnTo>
                <a:lnTo>
                  <a:pt x="53" y="27"/>
                </a:lnTo>
                <a:lnTo>
                  <a:pt x="53" y="26"/>
                </a:lnTo>
                <a:lnTo>
                  <a:pt x="53" y="24"/>
                </a:lnTo>
                <a:lnTo>
                  <a:pt x="53" y="23"/>
                </a:lnTo>
                <a:lnTo>
                  <a:pt x="53" y="22"/>
                </a:lnTo>
                <a:lnTo>
                  <a:pt x="53" y="20"/>
                </a:lnTo>
                <a:lnTo>
                  <a:pt x="53" y="19"/>
                </a:lnTo>
                <a:lnTo>
                  <a:pt x="52" y="18"/>
                </a:lnTo>
                <a:lnTo>
                  <a:pt x="52" y="16"/>
                </a:lnTo>
                <a:lnTo>
                  <a:pt x="52" y="15"/>
                </a:lnTo>
                <a:lnTo>
                  <a:pt x="50" y="14"/>
                </a:lnTo>
                <a:lnTo>
                  <a:pt x="50" y="12"/>
                </a:lnTo>
                <a:lnTo>
                  <a:pt x="49" y="12"/>
                </a:lnTo>
                <a:lnTo>
                  <a:pt x="49" y="11"/>
                </a:lnTo>
                <a:lnTo>
                  <a:pt x="48" y="10"/>
                </a:lnTo>
                <a:lnTo>
                  <a:pt x="46" y="8"/>
                </a:lnTo>
                <a:lnTo>
                  <a:pt x="46" y="8"/>
                </a:lnTo>
                <a:lnTo>
                  <a:pt x="45" y="7"/>
                </a:lnTo>
                <a:lnTo>
                  <a:pt x="44" y="6"/>
                </a:lnTo>
                <a:lnTo>
                  <a:pt x="42" y="6"/>
                </a:lnTo>
                <a:lnTo>
                  <a:pt x="42" y="4"/>
                </a:lnTo>
                <a:lnTo>
                  <a:pt x="41" y="4"/>
                </a:lnTo>
                <a:lnTo>
                  <a:pt x="40" y="3"/>
                </a:lnTo>
                <a:lnTo>
                  <a:pt x="38" y="3"/>
                </a:lnTo>
                <a:lnTo>
                  <a:pt x="37" y="2"/>
                </a:lnTo>
                <a:lnTo>
                  <a:pt x="36" y="2"/>
                </a:lnTo>
                <a:lnTo>
                  <a:pt x="34" y="2"/>
                </a:lnTo>
                <a:lnTo>
                  <a:pt x="33" y="0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7" y="0"/>
                </a:lnTo>
                <a:lnTo>
                  <a:pt x="27" y="0"/>
                </a:lnTo>
                <a:lnTo>
                  <a:pt x="27" y="2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228" name="Freeform 106"/>
          <p:cNvSpPr>
            <a:spLocks/>
          </p:cNvSpPr>
          <p:nvPr/>
        </p:nvSpPr>
        <p:spPr bwMode="auto">
          <a:xfrm>
            <a:off x="5773738" y="2995613"/>
            <a:ext cx="42862" cy="42862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21" y="0"/>
              </a:cxn>
              <a:cxn ang="0">
                <a:pos x="19" y="2"/>
              </a:cxn>
              <a:cxn ang="0">
                <a:pos x="15" y="3"/>
              </a:cxn>
              <a:cxn ang="0">
                <a:pos x="12" y="6"/>
              </a:cxn>
              <a:cxn ang="0">
                <a:pos x="8" y="8"/>
              </a:cxn>
              <a:cxn ang="0">
                <a:pos x="5" y="11"/>
              </a:cxn>
              <a:cxn ang="0">
                <a:pos x="4" y="14"/>
              </a:cxn>
              <a:cxn ang="0">
                <a:pos x="3" y="18"/>
              </a:cxn>
              <a:cxn ang="0">
                <a:pos x="1" y="21"/>
              </a:cxn>
              <a:cxn ang="0">
                <a:pos x="1" y="25"/>
              </a:cxn>
              <a:cxn ang="0">
                <a:pos x="1" y="28"/>
              </a:cxn>
              <a:cxn ang="0">
                <a:pos x="1" y="32"/>
              </a:cxn>
              <a:cxn ang="0">
                <a:pos x="3" y="36"/>
              </a:cxn>
              <a:cxn ang="0">
                <a:pos x="4" y="39"/>
              </a:cxn>
              <a:cxn ang="0">
                <a:pos x="5" y="43"/>
              </a:cxn>
              <a:cxn ang="0">
                <a:pos x="8" y="45"/>
              </a:cxn>
              <a:cxn ang="0">
                <a:pos x="12" y="48"/>
              </a:cxn>
              <a:cxn ang="0">
                <a:pos x="15" y="49"/>
              </a:cxn>
              <a:cxn ang="0">
                <a:pos x="19" y="52"/>
              </a:cxn>
              <a:cxn ang="0">
                <a:pos x="21" y="52"/>
              </a:cxn>
              <a:cxn ang="0">
                <a:pos x="25" y="53"/>
              </a:cxn>
              <a:cxn ang="0">
                <a:pos x="29" y="53"/>
              </a:cxn>
              <a:cxn ang="0">
                <a:pos x="33" y="52"/>
              </a:cxn>
              <a:cxn ang="0">
                <a:pos x="36" y="52"/>
              </a:cxn>
              <a:cxn ang="0">
                <a:pos x="40" y="49"/>
              </a:cxn>
              <a:cxn ang="0">
                <a:pos x="42" y="48"/>
              </a:cxn>
              <a:cxn ang="0">
                <a:pos x="46" y="45"/>
              </a:cxn>
              <a:cxn ang="0">
                <a:pos x="49" y="43"/>
              </a:cxn>
              <a:cxn ang="0">
                <a:pos x="50" y="39"/>
              </a:cxn>
              <a:cxn ang="0">
                <a:pos x="52" y="36"/>
              </a:cxn>
              <a:cxn ang="0">
                <a:pos x="53" y="32"/>
              </a:cxn>
              <a:cxn ang="0">
                <a:pos x="53" y="28"/>
              </a:cxn>
              <a:cxn ang="0">
                <a:pos x="53" y="25"/>
              </a:cxn>
              <a:cxn ang="0">
                <a:pos x="53" y="21"/>
              </a:cxn>
              <a:cxn ang="0">
                <a:pos x="52" y="18"/>
              </a:cxn>
              <a:cxn ang="0">
                <a:pos x="50" y="14"/>
              </a:cxn>
              <a:cxn ang="0">
                <a:pos x="49" y="11"/>
              </a:cxn>
              <a:cxn ang="0">
                <a:pos x="46" y="8"/>
              </a:cxn>
              <a:cxn ang="0">
                <a:pos x="42" y="6"/>
              </a:cxn>
              <a:cxn ang="0">
                <a:pos x="40" y="3"/>
              </a:cxn>
              <a:cxn ang="0">
                <a:pos x="36" y="2"/>
              </a:cxn>
              <a:cxn ang="0">
                <a:pos x="33" y="0"/>
              </a:cxn>
              <a:cxn ang="0">
                <a:pos x="29" y="0"/>
              </a:cxn>
              <a:cxn ang="0">
                <a:pos x="27" y="27"/>
              </a:cxn>
            </a:cxnLst>
            <a:rect l="0" t="0" r="r" b="b"/>
            <a:pathLst>
              <a:path w="53" h="53">
                <a:moveTo>
                  <a:pt x="27" y="27"/>
                </a:move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20" y="2"/>
                </a:lnTo>
                <a:lnTo>
                  <a:pt x="19" y="2"/>
                </a:lnTo>
                <a:lnTo>
                  <a:pt x="17" y="2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4"/>
                </a:lnTo>
                <a:lnTo>
                  <a:pt x="12" y="6"/>
                </a:lnTo>
                <a:lnTo>
                  <a:pt x="11" y="6"/>
                </a:lnTo>
                <a:lnTo>
                  <a:pt x="9" y="7"/>
                </a:lnTo>
                <a:lnTo>
                  <a:pt x="8" y="8"/>
                </a:lnTo>
                <a:lnTo>
                  <a:pt x="8" y="8"/>
                </a:lnTo>
                <a:lnTo>
                  <a:pt x="7" y="10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4"/>
                </a:lnTo>
                <a:lnTo>
                  <a:pt x="3" y="15"/>
                </a:lnTo>
                <a:lnTo>
                  <a:pt x="3" y="16"/>
                </a:lnTo>
                <a:lnTo>
                  <a:pt x="3" y="18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0" y="27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5"/>
                </a:lnTo>
                <a:lnTo>
                  <a:pt x="3" y="36"/>
                </a:lnTo>
                <a:lnTo>
                  <a:pt x="3" y="37"/>
                </a:lnTo>
                <a:lnTo>
                  <a:pt x="3" y="39"/>
                </a:lnTo>
                <a:lnTo>
                  <a:pt x="4" y="39"/>
                </a:lnTo>
                <a:lnTo>
                  <a:pt x="4" y="40"/>
                </a:lnTo>
                <a:lnTo>
                  <a:pt x="5" y="41"/>
                </a:lnTo>
                <a:lnTo>
                  <a:pt x="5" y="43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7"/>
                </a:lnTo>
                <a:lnTo>
                  <a:pt x="11" y="47"/>
                </a:lnTo>
                <a:lnTo>
                  <a:pt x="12" y="48"/>
                </a:lnTo>
                <a:lnTo>
                  <a:pt x="12" y="48"/>
                </a:lnTo>
                <a:lnTo>
                  <a:pt x="13" y="49"/>
                </a:lnTo>
                <a:lnTo>
                  <a:pt x="15" y="49"/>
                </a:lnTo>
                <a:lnTo>
                  <a:pt x="16" y="51"/>
                </a:lnTo>
                <a:lnTo>
                  <a:pt x="17" y="51"/>
                </a:lnTo>
                <a:lnTo>
                  <a:pt x="19" y="52"/>
                </a:lnTo>
                <a:lnTo>
                  <a:pt x="20" y="52"/>
                </a:lnTo>
                <a:lnTo>
                  <a:pt x="20" y="52"/>
                </a:lnTo>
                <a:lnTo>
                  <a:pt x="21" y="52"/>
                </a:lnTo>
                <a:lnTo>
                  <a:pt x="23" y="53"/>
                </a:lnTo>
                <a:lnTo>
                  <a:pt x="24" y="53"/>
                </a:lnTo>
                <a:lnTo>
                  <a:pt x="25" y="53"/>
                </a:lnTo>
                <a:lnTo>
                  <a:pt x="27" y="53"/>
                </a:lnTo>
                <a:lnTo>
                  <a:pt x="27" y="53"/>
                </a:lnTo>
                <a:lnTo>
                  <a:pt x="29" y="53"/>
                </a:lnTo>
                <a:lnTo>
                  <a:pt x="31" y="53"/>
                </a:lnTo>
                <a:lnTo>
                  <a:pt x="32" y="53"/>
                </a:lnTo>
                <a:lnTo>
                  <a:pt x="33" y="52"/>
                </a:lnTo>
                <a:lnTo>
                  <a:pt x="33" y="52"/>
                </a:lnTo>
                <a:lnTo>
                  <a:pt x="34" y="52"/>
                </a:lnTo>
                <a:lnTo>
                  <a:pt x="36" y="52"/>
                </a:lnTo>
                <a:lnTo>
                  <a:pt x="37" y="51"/>
                </a:lnTo>
                <a:lnTo>
                  <a:pt x="38" y="51"/>
                </a:lnTo>
                <a:lnTo>
                  <a:pt x="40" y="49"/>
                </a:lnTo>
                <a:lnTo>
                  <a:pt x="41" y="49"/>
                </a:lnTo>
                <a:lnTo>
                  <a:pt x="42" y="48"/>
                </a:lnTo>
                <a:lnTo>
                  <a:pt x="42" y="48"/>
                </a:lnTo>
                <a:lnTo>
                  <a:pt x="44" y="47"/>
                </a:lnTo>
                <a:lnTo>
                  <a:pt x="45" y="47"/>
                </a:lnTo>
                <a:lnTo>
                  <a:pt x="46" y="45"/>
                </a:lnTo>
                <a:lnTo>
                  <a:pt x="46" y="44"/>
                </a:lnTo>
                <a:lnTo>
                  <a:pt x="48" y="44"/>
                </a:lnTo>
                <a:lnTo>
                  <a:pt x="49" y="43"/>
                </a:lnTo>
                <a:lnTo>
                  <a:pt x="49" y="41"/>
                </a:lnTo>
                <a:lnTo>
                  <a:pt x="50" y="40"/>
                </a:lnTo>
                <a:lnTo>
                  <a:pt x="50" y="39"/>
                </a:lnTo>
                <a:lnTo>
                  <a:pt x="52" y="39"/>
                </a:lnTo>
                <a:lnTo>
                  <a:pt x="52" y="37"/>
                </a:lnTo>
                <a:lnTo>
                  <a:pt x="52" y="36"/>
                </a:lnTo>
                <a:lnTo>
                  <a:pt x="53" y="35"/>
                </a:lnTo>
                <a:lnTo>
                  <a:pt x="53" y="33"/>
                </a:lnTo>
                <a:lnTo>
                  <a:pt x="53" y="32"/>
                </a:lnTo>
                <a:lnTo>
                  <a:pt x="53" y="31"/>
                </a:lnTo>
                <a:lnTo>
                  <a:pt x="53" y="29"/>
                </a:lnTo>
                <a:lnTo>
                  <a:pt x="53" y="28"/>
                </a:lnTo>
                <a:lnTo>
                  <a:pt x="53" y="27"/>
                </a:lnTo>
                <a:lnTo>
                  <a:pt x="53" y="27"/>
                </a:lnTo>
                <a:lnTo>
                  <a:pt x="53" y="25"/>
                </a:lnTo>
                <a:lnTo>
                  <a:pt x="53" y="24"/>
                </a:lnTo>
                <a:lnTo>
                  <a:pt x="53" y="23"/>
                </a:lnTo>
                <a:lnTo>
                  <a:pt x="53" y="21"/>
                </a:lnTo>
                <a:lnTo>
                  <a:pt x="53" y="20"/>
                </a:lnTo>
                <a:lnTo>
                  <a:pt x="53" y="19"/>
                </a:lnTo>
                <a:lnTo>
                  <a:pt x="52" y="18"/>
                </a:lnTo>
                <a:lnTo>
                  <a:pt x="52" y="16"/>
                </a:lnTo>
                <a:lnTo>
                  <a:pt x="52" y="15"/>
                </a:lnTo>
                <a:lnTo>
                  <a:pt x="50" y="14"/>
                </a:lnTo>
                <a:lnTo>
                  <a:pt x="50" y="12"/>
                </a:lnTo>
                <a:lnTo>
                  <a:pt x="49" y="12"/>
                </a:lnTo>
                <a:lnTo>
                  <a:pt x="49" y="11"/>
                </a:lnTo>
                <a:lnTo>
                  <a:pt x="48" y="10"/>
                </a:lnTo>
                <a:lnTo>
                  <a:pt x="46" y="8"/>
                </a:lnTo>
                <a:lnTo>
                  <a:pt x="46" y="8"/>
                </a:lnTo>
                <a:lnTo>
                  <a:pt x="45" y="7"/>
                </a:lnTo>
                <a:lnTo>
                  <a:pt x="44" y="6"/>
                </a:lnTo>
                <a:lnTo>
                  <a:pt x="42" y="6"/>
                </a:lnTo>
                <a:lnTo>
                  <a:pt x="42" y="4"/>
                </a:lnTo>
                <a:lnTo>
                  <a:pt x="41" y="4"/>
                </a:lnTo>
                <a:lnTo>
                  <a:pt x="40" y="3"/>
                </a:lnTo>
                <a:lnTo>
                  <a:pt x="38" y="3"/>
                </a:lnTo>
                <a:lnTo>
                  <a:pt x="37" y="2"/>
                </a:lnTo>
                <a:lnTo>
                  <a:pt x="36" y="2"/>
                </a:lnTo>
                <a:lnTo>
                  <a:pt x="34" y="2"/>
                </a:lnTo>
                <a:lnTo>
                  <a:pt x="33" y="0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7" y="0"/>
                </a:lnTo>
                <a:lnTo>
                  <a:pt x="27" y="0"/>
                </a:lnTo>
                <a:lnTo>
                  <a:pt x="27" y="2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229" name="Freeform 107"/>
          <p:cNvSpPr>
            <a:spLocks/>
          </p:cNvSpPr>
          <p:nvPr/>
        </p:nvSpPr>
        <p:spPr bwMode="auto">
          <a:xfrm>
            <a:off x="5773738" y="3163888"/>
            <a:ext cx="42862" cy="42862"/>
          </a:xfrm>
          <a:custGeom>
            <a:avLst/>
            <a:gdLst/>
            <a:ahLst/>
            <a:cxnLst>
              <a:cxn ang="0">
                <a:pos x="25" y="0"/>
              </a:cxn>
              <a:cxn ang="0">
                <a:pos x="21" y="0"/>
              </a:cxn>
              <a:cxn ang="0">
                <a:pos x="19" y="2"/>
              </a:cxn>
              <a:cxn ang="0">
                <a:pos x="15" y="3"/>
              </a:cxn>
              <a:cxn ang="0">
                <a:pos x="12" y="6"/>
              </a:cxn>
              <a:cxn ang="0">
                <a:pos x="8" y="8"/>
              </a:cxn>
              <a:cxn ang="0">
                <a:pos x="5" y="11"/>
              </a:cxn>
              <a:cxn ang="0">
                <a:pos x="4" y="13"/>
              </a:cxn>
              <a:cxn ang="0">
                <a:pos x="3" y="17"/>
              </a:cxn>
              <a:cxn ang="0">
                <a:pos x="1" y="21"/>
              </a:cxn>
              <a:cxn ang="0">
                <a:pos x="1" y="25"/>
              </a:cxn>
              <a:cxn ang="0">
                <a:pos x="1" y="28"/>
              </a:cxn>
              <a:cxn ang="0">
                <a:pos x="1" y="32"/>
              </a:cxn>
              <a:cxn ang="0">
                <a:pos x="3" y="36"/>
              </a:cxn>
              <a:cxn ang="0">
                <a:pos x="4" y="39"/>
              </a:cxn>
              <a:cxn ang="0">
                <a:pos x="5" y="43"/>
              </a:cxn>
              <a:cxn ang="0">
                <a:pos x="8" y="45"/>
              </a:cxn>
              <a:cxn ang="0">
                <a:pos x="12" y="48"/>
              </a:cxn>
              <a:cxn ang="0">
                <a:pos x="15" y="49"/>
              </a:cxn>
              <a:cxn ang="0">
                <a:pos x="19" y="52"/>
              </a:cxn>
              <a:cxn ang="0">
                <a:pos x="21" y="52"/>
              </a:cxn>
              <a:cxn ang="0">
                <a:pos x="25" y="53"/>
              </a:cxn>
              <a:cxn ang="0">
                <a:pos x="29" y="53"/>
              </a:cxn>
              <a:cxn ang="0">
                <a:pos x="33" y="52"/>
              </a:cxn>
              <a:cxn ang="0">
                <a:pos x="36" y="52"/>
              </a:cxn>
              <a:cxn ang="0">
                <a:pos x="40" y="49"/>
              </a:cxn>
              <a:cxn ang="0">
                <a:pos x="42" y="48"/>
              </a:cxn>
              <a:cxn ang="0">
                <a:pos x="46" y="45"/>
              </a:cxn>
              <a:cxn ang="0">
                <a:pos x="49" y="43"/>
              </a:cxn>
              <a:cxn ang="0">
                <a:pos x="50" y="39"/>
              </a:cxn>
              <a:cxn ang="0">
                <a:pos x="52" y="36"/>
              </a:cxn>
              <a:cxn ang="0">
                <a:pos x="53" y="32"/>
              </a:cxn>
              <a:cxn ang="0">
                <a:pos x="53" y="28"/>
              </a:cxn>
              <a:cxn ang="0">
                <a:pos x="53" y="25"/>
              </a:cxn>
              <a:cxn ang="0">
                <a:pos x="53" y="21"/>
              </a:cxn>
              <a:cxn ang="0">
                <a:pos x="52" y="17"/>
              </a:cxn>
              <a:cxn ang="0">
                <a:pos x="50" y="13"/>
              </a:cxn>
              <a:cxn ang="0">
                <a:pos x="49" y="11"/>
              </a:cxn>
              <a:cxn ang="0">
                <a:pos x="46" y="8"/>
              </a:cxn>
              <a:cxn ang="0">
                <a:pos x="42" y="6"/>
              </a:cxn>
              <a:cxn ang="0">
                <a:pos x="40" y="3"/>
              </a:cxn>
              <a:cxn ang="0">
                <a:pos x="36" y="2"/>
              </a:cxn>
              <a:cxn ang="0">
                <a:pos x="33" y="0"/>
              </a:cxn>
              <a:cxn ang="0">
                <a:pos x="29" y="0"/>
              </a:cxn>
              <a:cxn ang="0">
                <a:pos x="27" y="27"/>
              </a:cxn>
            </a:cxnLst>
            <a:rect l="0" t="0" r="r" b="b"/>
            <a:pathLst>
              <a:path w="53" h="53">
                <a:moveTo>
                  <a:pt x="27" y="27"/>
                </a:move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0" y="0"/>
                </a:lnTo>
                <a:lnTo>
                  <a:pt x="20" y="2"/>
                </a:lnTo>
                <a:lnTo>
                  <a:pt x="19" y="2"/>
                </a:lnTo>
                <a:lnTo>
                  <a:pt x="17" y="2"/>
                </a:lnTo>
                <a:lnTo>
                  <a:pt x="16" y="3"/>
                </a:lnTo>
                <a:lnTo>
                  <a:pt x="15" y="3"/>
                </a:lnTo>
                <a:lnTo>
                  <a:pt x="13" y="4"/>
                </a:lnTo>
                <a:lnTo>
                  <a:pt x="12" y="4"/>
                </a:lnTo>
                <a:lnTo>
                  <a:pt x="12" y="6"/>
                </a:lnTo>
                <a:lnTo>
                  <a:pt x="11" y="6"/>
                </a:lnTo>
                <a:lnTo>
                  <a:pt x="9" y="7"/>
                </a:lnTo>
                <a:lnTo>
                  <a:pt x="8" y="8"/>
                </a:lnTo>
                <a:lnTo>
                  <a:pt x="8" y="8"/>
                </a:lnTo>
                <a:lnTo>
                  <a:pt x="7" y="10"/>
                </a:lnTo>
                <a:lnTo>
                  <a:pt x="5" y="11"/>
                </a:lnTo>
                <a:lnTo>
                  <a:pt x="5" y="12"/>
                </a:lnTo>
                <a:lnTo>
                  <a:pt x="4" y="12"/>
                </a:lnTo>
                <a:lnTo>
                  <a:pt x="4" y="13"/>
                </a:lnTo>
                <a:lnTo>
                  <a:pt x="3" y="15"/>
                </a:lnTo>
                <a:lnTo>
                  <a:pt x="3" y="16"/>
                </a:lnTo>
                <a:lnTo>
                  <a:pt x="3" y="17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1" y="23"/>
                </a:lnTo>
                <a:lnTo>
                  <a:pt x="1" y="24"/>
                </a:lnTo>
                <a:lnTo>
                  <a:pt x="1" y="25"/>
                </a:lnTo>
                <a:lnTo>
                  <a:pt x="0" y="27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1" y="35"/>
                </a:lnTo>
                <a:lnTo>
                  <a:pt x="3" y="36"/>
                </a:lnTo>
                <a:lnTo>
                  <a:pt x="3" y="37"/>
                </a:lnTo>
                <a:lnTo>
                  <a:pt x="3" y="39"/>
                </a:lnTo>
                <a:lnTo>
                  <a:pt x="4" y="39"/>
                </a:lnTo>
                <a:lnTo>
                  <a:pt x="4" y="40"/>
                </a:lnTo>
                <a:lnTo>
                  <a:pt x="5" y="41"/>
                </a:lnTo>
                <a:lnTo>
                  <a:pt x="5" y="43"/>
                </a:lnTo>
                <a:lnTo>
                  <a:pt x="7" y="44"/>
                </a:lnTo>
                <a:lnTo>
                  <a:pt x="8" y="44"/>
                </a:lnTo>
                <a:lnTo>
                  <a:pt x="8" y="45"/>
                </a:lnTo>
                <a:lnTo>
                  <a:pt x="9" y="47"/>
                </a:lnTo>
                <a:lnTo>
                  <a:pt x="11" y="47"/>
                </a:lnTo>
                <a:lnTo>
                  <a:pt x="12" y="48"/>
                </a:lnTo>
                <a:lnTo>
                  <a:pt x="12" y="48"/>
                </a:lnTo>
                <a:lnTo>
                  <a:pt x="13" y="49"/>
                </a:lnTo>
                <a:lnTo>
                  <a:pt x="15" y="49"/>
                </a:lnTo>
                <a:lnTo>
                  <a:pt x="16" y="51"/>
                </a:lnTo>
                <a:lnTo>
                  <a:pt x="17" y="51"/>
                </a:lnTo>
                <a:lnTo>
                  <a:pt x="19" y="52"/>
                </a:lnTo>
                <a:lnTo>
                  <a:pt x="20" y="52"/>
                </a:lnTo>
                <a:lnTo>
                  <a:pt x="20" y="52"/>
                </a:lnTo>
                <a:lnTo>
                  <a:pt x="21" y="52"/>
                </a:lnTo>
                <a:lnTo>
                  <a:pt x="23" y="53"/>
                </a:lnTo>
                <a:lnTo>
                  <a:pt x="24" y="53"/>
                </a:lnTo>
                <a:lnTo>
                  <a:pt x="25" y="53"/>
                </a:lnTo>
                <a:lnTo>
                  <a:pt x="27" y="53"/>
                </a:lnTo>
                <a:lnTo>
                  <a:pt x="27" y="53"/>
                </a:lnTo>
                <a:lnTo>
                  <a:pt x="29" y="53"/>
                </a:lnTo>
                <a:lnTo>
                  <a:pt x="31" y="53"/>
                </a:lnTo>
                <a:lnTo>
                  <a:pt x="32" y="53"/>
                </a:lnTo>
                <a:lnTo>
                  <a:pt x="33" y="52"/>
                </a:lnTo>
                <a:lnTo>
                  <a:pt x="33" y="52"/>
                </a:lnTo>
                <a:lnTo>
                  <a:pt x="34" y="52"/>
                </a:lnTo>
                <a:lnTo>
                  <a:pt x="36" y="52"/>
                </a:lnTo>
                <a:lnTo>
                  <a:pt x="37" y="51"/>
                </a:lnTo>
                <a:lnTo>
                  <a:pt x="38" y="51"/>
                </a:lnTo>
                <a:lnTo>
                  <a:pt x="40" y="49"/>
                </a:lnTo>
                <a:lnTo>
                  <a:pt x="41" y="49"/>
                </a:lnTo>
                <a:lnTo>
                  <a:pt x="42" y="48"/>
                </a:lnTo>
                <a:lnTo>
                  <a:pt x="42" y="48"/>
                </a:lnTo>
                <a:lnTo>
                  <a:pt x="44" y="47"/>
                </a:lnTo>
                <a:lnTo>
                  <a:pt x="45" y="47"/>
                </a:lnTo>
                <a:lnTo>
                  <a:pt x="46" y="45"/>
                </a:lnTo>
                <a:lnTo>
                  <a:pt x="46" y="44"/>
                </a:lnTo>
                <a:lnTo>
                  <a:pt x="48" y="44"/>
                </a:lnTo>
                <a:lnTo>
                  <a:pt x="49" y="43"/>
                </a:lnTo>
                <a:lnTo>
                  <a:pt x="49" y="41"/>
                </a:lnTo>
                <a:lnTo>
                  <a:pt x="50" y="40"/>
                </a:lnTo>
                <a:lnTo>
                  <a:pt x="50" y="39"/>
                </a:lnTo>
                <a:lnTo>
                  <a:pt x="52" y="39"/>
                </a:lnTo>
                <a:lnTo>
                  <a:pt x="52" y="37"/>
                </a:lnTo>
                <a:lnTo>
                  <a:pt x="52" y="36"/>
                </a:lnTo>
                <a:lnTo>
                  <a:pt x="53" y="35"/>
                </a:lnTo>
                <a:lnTo>
                  <a:pt x="53" y="33"/>
                </a:lnTo>
                <a:lnTo>
                  <a:pt x="53" y="32"/>
                </a:lnTo>
                <a:lnTo>
                  <a:pt x="53" y="31"/>
                </a:lnTo>
                <a:lnTo>
                  <a:pt x="53" y="29"/>
                </a:lnTo>
                <a:lnTo>
                  <a:pt x="53" y="28"/>
                </a:lnTo>
                <a:lnTo>
                  <a:pt x="53" y="27"/>
                </a:lnTo>
                <a:lnTo>
                  <a:pt x="53" y="27"/>
                </a:lnTo>
                <a:lnTo>
                  <a:pt x="53" y="25"/>
                </a:lnTo>
                <a:lnTo>
                  <a:pt x="53" y="24"/>
                </a:lnTo>
                <a:lnTo>
                  <a:pt x="53" y="23"/>
                </a:lnTo>
                <a:lnTo>
                  <a:pt x="53" y="21"/>
                </a:lnTo>
                <a:lnTo>
                  <a:pt x="53" y="20"/>
                </a:lnTo>
                <a:lnTo>
                  <a:pt x="53" y="19"/>
                </a:lnTo>
                <a:lnTo>
                  <a:pt x="52" y="17"/>
                </a:lnTo>
                <a:lnTo>
                  <a:pt x="52" y="16"/>
                </a:lnTo>
                <a:lnTo>
                  <a:pt x="52" y="15"/>
                </a:lnTo>
                <a:lnTo>
                  <a:pt x="50" y="13"/>
                </a:lnTo>
                <a:lnTo>
                  <a:pt x="50" y="12"/>
                </a:lnTo>
                <a:lnTo>
                  <a:pt x="49" y="12"/>
                </a:lnTo>
                <a:lnTo>
                  <a:pt x="49" y="11"/>
                </a:lnTo>
                <a:lnTo>
                  <a:pt x="48" y="10"/>
                </a:lnTo>
                <a:lnTo>
                  <a:pt x="46" y="8"/>
                </a:lnTo>
                <a:lnTo>
                  <a:pt x="46" y="8"/>
                </a:lnTo>
                <a:lnTo>
                  <a:pt x="45" y="7"/>
                </a:lnTo>
                <a:lnTo>
                  <a:pt x="44" y="6"/>
                </a:lnTo>
                <a:lnTo>
                  <a:pt x="42" y="6"/>
                </a:lnTo>
                <a:lnTo>
                  <a:pt x="42" y="4"/>
                </a:lnTo>
                <a:lnTo>
                  <a:pt x="41" y="4"/>
                </a:lnTo>
                <a:lnTo>
                  <a:pt x="40" y="3"/>
                </a:lnTo>
                <a:lnTo>
                  <a:pt x="38" y="3"/>
                </a:lnTo>
                <a:lnTo>
                  <a:pt x="37" y="2"/>
                </a:lnTo>
                <a:lnTo>
                  <a:pt x="36" y="2"/>
                </a:lnTo>
                <a:lnTo>
                  <a:pt x="34" y="2"/>
                </a:lnTo>
                <a:lnTo>
                  <a:pt x="33" y="0"/>
                </a:lnTo>
                <a:lnTo>
                  <a:pt x="33" y="0"/>
                </a:lnTo>
                <a:lnTo>
                  <a:pt x="32" y="0"/>
                </a:lnTo>
                <a:lnTo>
                  <a:pt x="31" y="0"/>
                </a:lnTo>
                <a:lnTo>
                  <a:pt x="29" y="0"/>
                </a:lnTo>
                <a:lnTo>
                  <a:pt x="27" y="0"/>
                </a:lnTo>
                <a:lnTo>
                  <a:pt x="27" y="0"/>
                </a:lnTo>
                <a:lnTo>
                  <a:pt x="27" y="2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aseline="30000"/>
          </a:p>
        </p:txBody>
      </p:sp>
      <p:sp>
        <p:nvSpPr>
          <p:cNvPr id="230" name="Rectangle 108"/>
          <p:cNvSpPr>
            <a:spLocks noChangeArrowheads="1"/>
          </p:cNvSpPr>
          <p:nvPr/>
        </p:nvSpPr>
        <p:spPr bwMode="auto">
          <a:xfrm>
            <a:off x="4291013" y="6196013"/>
            <a:ext cx="736677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aseline="30000">
                <a:solidFill>
                  <a:srgbClr val="000000"/>
                </a:solidFill>
                <a:latin typeface="Helvetica" pitchFamily="34" charset="0"/>
              </a:rPr>
              <a:t>(c) NOT gate</a:t>
            </a:r>
            <a:endParaRPr lang="en-US" baseline="30000"/>
          </a:p>
        </p:txBody>
      </p:sp>
      <p:grpSp>
        <p:nvGrpSpPr>
          <p:cNvPr id="231" name="Group 110"/>
          <p:cNvGrpSpPr>
            <a:grpSpLocks/>
          </p:cNvGrpSpPr>
          <p:nvPr/>
        </p:nvGrpSpPr>
        <p:grpSpPr bwMode="auto">
          <a:xfrm>
            <a:off x="2957513" y="2608263"/>
            <a:ext cx="577850" cy="482600"/>
            <a:chOff x="3435" y="821"/>
            <a:chExt cx="421" cy="354"/>
          </a:xfrm>
        </p:grpSpPr>
        <p:sp>
          <p:nvSpPr>
            <p:cNvPr id="232" name="Line 111"/>
            <p:cNvSpPr>
              <a:spLocks noChangeShapeType="1"/>
            </p:cNvSpPr>
            <p:nvPr/>
          </p:nvSpPr>
          <p:spPr bwMode="auto">
            <a:xfrm flipH="1">
              <a:off x="3435" y="821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/>
            </a:p>
          </p:txBody>
        </p:sp>
        <p:sp>
          <p:nvSpPr>
            <p:cNvPr id="233" name="Line 112"/>
            <p:cNvSpPr>
              <a:spLocks noChangeShapeType="1"/>
            </p:cNvSpPr>
            <p:nvPr/>
          </p:nvSpPr>
          <p:spPr bwMode="auto">
            <a:xfrm>
              <a:off x="3436" y="823"/>
              <a:ext cx="0" cy="352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/>
            </a:p>
          </p:txBody>
        </p:sp>
        <p:sp>
          <p:nvSpPr>
            <p:cNvPr id="234" name="Arc 113"/>
            <p:cNvSpPr>
              <a:spLocks/>
            </p:cNvSpPr>
            <p:nvPr/>
          </p:nvSpPr>
          <p:spPr bwMode="auto">
            <a:xfrm>
              <a:off x="3679" y="821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/>
            </a:p>
          </p:txBody>
        </p:sp>
        <p:sp>
          <p:nvSpPr>
            <p:cNvPr id="235" name="Arc 114"/>
            <p:cNvSpPr>
              <a:spLocks/>
            </p:cNvSpPr>
            <p:nvPr/>
          </p:nvSpPr>
          <p:spPr bwMode="auto">
            <a:xfrm flipV="1">
              <a:off x="3679" y="997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/>
            </a:p>
          </p:txBody>
        </p:sp>
        <p:sp>
          <p:nvSpPr>
            <p:cNvPr id="236" name="Line 115"/>
            <p:cNvSpPr>
              <a:spLocks noChangeShapeType="1"/>
            </p:cNvSpPr>
            <p:nvPr/>
          </p:nvSpPr>
          <p:spPr bwMode="auto">
            <a:xfrm>
              <a:off x="3435" y="1173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/>
            </a:p>
          </p:txBody>
        </p:sp>
      </p:grpSp>
      <p:grpSp>
        <p:nvGrpSpPr>
          <p:cNvPr id="237" name="Group 116"/>
          <p:cNvGrpSpPr>
            <a:grpSpLocks/>
          </p:cNvGrpSpPr>
          <p:nvPr/>
        </p:nvGrpSpPr>
        <p:grpSpPr bwMode="auto">
          <a:xfrm>
            <a:off x="5983288" y="2605088"/>
            <a:ext cx="581025" cy="485775"/>
            <a:chOff x="3435" y="821"/>
            <a:chExt cx="421" cy="354"/>
          </a:xfrm>
        </p:grpSpPr>
        <p:sp>
          <p:nvSpPr>
            <p:cNvPr id="238" name="Line 117"/>
            <p:cNvSpPr>
              <a:spLocks noChangeShapeType="1"/>
            </p:cNvSpPr>
            <p:nvPr/>
          </p:nvSpPr>
          <p:spPr bwMode="auto">
            <a:xfrm flipH="1">
              <a:off x="3435" y="821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/>
            </a:p>
          </p:txBody>
        </p:sp>
        <p:sp>
          <p:nvSpPr>
            <p:cNvPr id="239" name="Line 118"/>
            <p:cNvSpPr>
              <a:spLocks noChangeShapeType="1"/>
            </p:cNvSpPr>
            <p:nvPr/>
          </p:nvSpPr>
          <p:spPr bwMode="auto">
            <a:xfrm>
              <a:off x="3436" y="823"/>
              <a:ext cx="0" cy="352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/>
            </a:p>
          </p:txBody>
        </p:sp>
        <p:sp>
          <p:nvSpPr>
            <p:cNvPr id="240" name="Arc 119"/>
            <p:cNvSpPr>
              <a:spLocks/>
            </p:cNvSpPr>
            <p:nvPr/>
          </p:nvSpPr>
          <p:spPr bwMode="auto">
            <a:xfrm>
              <a:off x="3679" y="821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/>
            </a:p>
          </p:txBody>
        </p:sp>
        <p:sp>
          <p:nvSpPr>
            <p:cNvPr id="241" name="Arc 120"/>
            <p:cNvSpPr>
              <a:spLocks/>
            </p:cNvSpPr>
            <p:nvPr/>
          </p:nvSpPr>
          <p:spPr bwMode="auto">
            <a:xfrm flipV="1">
              <a:off x="3679" y="997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/>
            </a:p>
          </p:txBody>
        </p:sp>
        <p:sp>
          <p:nvSpPr>
            <p:cNvPr id="242" name="Line 121"/>
            <p:cNvSpPr>
              <a:spLocks noChangeShapeType="1"/>
            </p:cNvSpPr>
            <p:nvPr/>
          </p:nvSpPr>
          <p:spPr bwMode="auto">
            <a:xfrm>
              <a:off x="3435" y="1173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Boolean Functions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5014912" cy="4114800"/>
          </a:xfrm>
        </p:spPr>
        <p:txBody>
          <a:bodyPr/>
          <a:lstStyle/>
          <a:p>
            <a:r>
              <a:rPr lang="en-US" sz="2000" dirty="0"/>
              <a:t>Boolean function F</a:t>
            </a:r>
            <a:r>
              <a:rPr lang="en-US" sz="2000" baseline="-25000" dirty="0"/>
              <a:t>1</a:t>
            </a:r>
            <a:r>
              <a:rPr lang="en-US" sz="2000" dirty="0"/>
              <a:t> = x </a:t>
            </a:r>
            <a:r>
              <a:rPr lang="en-US" sz="2000" dirty="0" smtClean="0"/>
              <a:t>+</a:t>
            </a:r>
            <a:r>
              <a:rPr lang="en-US" sz="2000" dirty="0" err="1" smtClean="0"/>
              <a:t>y’z</a:t>
            </a:r>
            <a:endParaRPr lang="en-US" sz="2000" dirty="0"/>
          </a:p>
        </p:txBody>
      </p:sp>
      <p:pic>
        <p:nvPicPr>
          <p:cNvPr id="174084" name="Picture 4" descr="AACFLMO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192213" y="3054350"/>
            <a:ext cx="5578475" cy="1982788"/>
          </a:xfrm>
          <a:noFill/>
          <a:ln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/>
              <a:t>Boolean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153150" cy="4114800"/>
          </a:xfrm>
        </p:spPr>
        <p:txBody>
          <a:bodyPr/>
          <a:lstStyle/>
          <a:p>
            <a:r>
              <a:rPr lang="en-US" sz="2000"/>
              <a:t>Implement Boolean functions F</a:t>
            </a:r>
            <a:r>
              <a:rPr lang="en-US" sz="2000" baseline="-25000"/>
              <a:t>2</a:t>
            </a:r>
            <a:r>
              <a:rPr lang="en-US" sz="2000"/>
              <a:t> = x’y’z + x’yz + xy’ and F</a:t>
            </a:r>
            <a:r>
              <a:rPr lang="en-US" sz="2000" baseline="-25000"/>
              <a:t>3</a:t>
            </a:r>
            <a:r>
              <a:rPr lang="en-US" sz="2000"/>
              <a:t> = xy’ + x’z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Literal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Each term in a Boolean expression is implemented with gates.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Each variable within the term is an input to the gate.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>
                <a:solidFill>
                  <a:schemeClr val="tx2"/>
                </a:solidFill>
              </a:rPr>
              <a:t>Literal</a:t>
            </a:r>
            <a:r>
              <a:rPr lang="en-US"/>
              <a:t> is a single variable within a term that may be complemented or not.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Example: F</a:t>
            </a:r>
            <a:r>
              <a:rPr lang="en-US" baseline="-25000"/>
              <a:t>2</a:t>
            </a:r>
            <a:r>
              <a:rPr lang="en-US"/>
              <a:t> has 3 terms and 8 literals.</a:t>
            </a:r>
          </a:p>
          <a:p>
            <a:pPr>
              <a:lnSpc>
                <a:spcPct val="90000"/>
              </a:lnSpc>
            </a:pPr>
            <a:r>
              <a:rPr lang="en-US"/>
              <a:t>How many terms and literals does F</a:t>
            </a:r>
            <a:r>
              <a:rPr lang="en-US" baseline="-25000"/>
              <a:t>3</a:t>
            </a:r>
            <a:r>
              <a:rPr lang="en-US"/>
              <a:t> have?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Simplify x(x’ + y) to a minimum number of literals.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Simplify (x+y)(x+y’) to a minimum number of literals.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Simplify using Boolean algebra: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AB+A(B+C)+B(B+C)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(AB’(C+BD)+A’B’)C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A’BC+AB’C’+A’B’C’+AB’C+ABC</a:t>
            </a:r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Complement of a function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Complement of function F is F’.</a:t>
            </a:r>
          </a:p>
          <a:p>
            <a:endParaRPr lang="en-US"/>
          </a:p>
          <a:p>
            <a:r>
              <a:rPr lang="en-US"/>
              <a:t>Obtained by interchanging 1’s for 0’s and 0’s for 1’s.</a:t>
            </a:r>
          </a:p>
          <a:p>
            <a:endParaRPr lang="en-US"/>
          </a:p>
          <a:p>
            <a:r>
              <a:rPr lang="en-US"/>
              <a:t>Complement can be through DeMorgan’s Theorems (Theorem 5): (x+y)’ = x’y’ and (xy)’ = x’ + y’</a:t>
            </a:r>
          </a:p>
          <a:p>
            <a:endParaRPr lang="en-US"/>
          </a:p>
          <a:p>
            <a:pPr>
              <a:buFont typeface="Wingdings" pitchFamily="2" charset="2"/>
              <a:buNone/>
            </a:pPr>
            <a:r>
              <a:rPr lang="en-US"/>
              <a:t>Prove the three-variable form of DeMorgan’s theorem:</a:t>
            </a:r>
          </a:p>
          <a:p>
            <a:pPr>
              <a:buFont typeface="Wingdings" pitchFamily="2" charset="2"/>
              <a:buNone/>
            </a:pPr>
            <a:r>
              <a:rPr lang="en-US"/>
              <a:t>	(A+B+C)’ = A’B’C’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binary switch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ED2-4944-4B4E-B703-3C556B8ABC8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2195513" y="2601913"/>
            <a:ext cx="1193800" cy="261937"/>
          </a:xfrm>
          <a:custGeom>
            <a:avLst/>
            <a:gdLst/>
            <a:ahLst/>
            <a:cxnLst>
              <a:cxn ang="0">
                <a:pos x="1503" y="0"/>
              </a:cxn>
              <a:cxn ang="0">
                <a:pos x="871" y="330"/>
              </a:cxn>
              <a:cxn ang="0">
                <a:pos x="0" y="330"/>
              </a:cxn>
            </a:cxnLst>
            <a:rect l="0" t="0" r="r" b="b"/>
            <a:pathLst>
              <a:path w="1503" h="330">
                <a:moveTo>
                  <a:pt x="1503" y="0"/>
                </a:moveTo>
                <a:lnTo>
                  <a:pt x="871" y="330"/>
                </a:lnTo>
                <a:lnTo>
                  <a:pt x="0" y="33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2836863" y="2813050"/>
            <a:ext cx="109537" cy="111125"/>
          </a:xfrm>
          <a:custGeom>
            <a:avLst/>
            <a:gdLst/>
            <a:ahLst/>
            <a:cxnLst>
              <a:cxn ang="0">
                <a:pos x="63" y="0"/>
              </a:cxn>
              <a:cxn ang="0">
                <a:pos x="52" y="1"/>
              </a:cxn>
              <a:cxn ang="0">
                <a:pos x="43" y="4"/>
              </a:cxn>
              <a:cxn ang="0">
                <a:pos x="34" y="9"/>
              </a:cxn>
              <a:cxn ang="0">
                <a:pos x="25" y="15"/>
              </a:cxn>
              <a:cxn ang="0">
                <a:pos x="18" y="22"/>
              </a:cxn>
              <a:cxn ang="0">
                <a:pos x="12" y="30"/>
              </a:cxn>
              <a:cxn ang="0">
                <a:pos x="7" y="39"/>
              </a:cxn>
              <a:cxn ang="0">
                <a:pos x="4" y="48"/>
              </a:cxn>
              <a:cxn ang="0">
                <a:pos x="1" y="57"/>
              </a:cxn>
              <a:cxn ang="0">
                <a:pos x="0" y="69"/>
              </a:cxn>
              <a:cxn ang="0">
                <a:pos x="1" y="75"/>
              </a:cxn>
              <a:cxn ang="0">
                <a:pos x="3" y="86"/>
              </a:cxn>
              <a:cxn ang="0">
                <a:pos x="6" y="95"/>
              </a:cxn>
              <a:cxn ang="0">
                <a:pos x="10" y="104"/>
              </a:cxn>
              <a:cxn ang="0">
                <a:pos x="16" y="113"/>
              </a:cxn>
              <a:cxn ang="0">
                <a:pos x="24" y="120"/>
              </a:cxn>
              <a:cxn ang="0">
                <a:pos x="31" y="126"/>
              </a:cxn>
              <a:cxn ang="0">
                <a:pos x="40" y="131"/>
              </a:cxn>
              <a:cxn ang="0">
                <a:pos x="49" y="134"/>
              </a:cxn>
              <a:cxn ang="0">
                <a:pos x="58" y="137"/>
              </a:cxn>
              <a:cxn ang="0">
                <a:pos x="69" y="138"/>
              </a:cxn>
              <a:cxn ang="0">
                <a:pos x="76" y="137"/>
              </a:cxn>
              <a:cxn ang="0">
                <a:pos x="87" y="135"/>
              </a:cxn>
              <a:cxn ang="0">
                <a:pos x="96" y="132"/>
              </a:cxn>
              <a:cxn ang="0">
                <a:pos x="105" y="128"/>
              </a:cxn>
              <a:cxn ang="0">
                <a:pos x="114" y="122"/>
              </a:cxn>
              <a:cxn ang="0">
                <a:pos x="121" y="114"/>
              </a:cxn>
              <a:cxn ang="0">
                <a:pos x="127" y="107"/>
              </a:cxn>
              <a:cxn ang="0">
                <a:pos x="132" y="98"/>
              </a:cxn>
              <a:cxn ang="0">
                <a:pos x="135" y="89"/>
              </a:cxn>
              <a:cxn ang="0">
                <a:pos x="138" y="80"/>
              </a:cxn>
              <a:cxn ang="0">
                <a:pos x="138" y="69"/>
              </a:cxn>
              <a:cxn ang="0">
                <a:pos x="138" y="62"/>
              </a:cxn>
              <a:cxn ang="0">
                <a:pos x="137" y="51"/>
              </a:cxn>
              <a:cxn ang="0">
                <a:pos x="134" y="42"/>
              </a:cxn>
              <a:cxn ang="0">
                <a:pos x="129" y="33"/>
              </a:cxn>
              <a:cxn ang="0">
                <a:pos x="123" y="24"/>
              </a:cxn>
              <a:cxn ang="0">
                <a:pos x="115" y="16"/>
              </a:cxn>
              <a:cxn ang="0">
                <a:pos x="108" y="10"/>
              </a:cxn>
              <a:cxn ang="0">
                <a:pos x="99" y="6"/>
              </a:cxn>
              <a:cxn ang="0">
                <a:pos x="90" y="3"/>
              </a:cxn>
              <a:cxn ang="0">
                <a:pos x="81" y="0"/>
              </a:cxn>
              <a:cxn ang="0">
                <a:pos x="69" y="0"/>
              </a:cxn>
            </a:cxnLst>
            <a:rect l="0" t="0" r="r" b="b"/>
            <a:pathLst>
              <a:path w="138" h="138">
                <a:moveTo>
                  <a:pt x="69" y="0"/>
                </a:moveTo>
                <a:lnTo>
                  <a:pt x="66" y="0"/>
                </a:lnTo>
                <a:lnTo>
                  <a:pt x="63" y="0"/>
                </a:lnTo>
                <a:lnTo>
                  <a:pt x="58" y="0"/>
                </a:lnTo>
                <a:lnTo>
                  <a:pt x="55" y="0"/>
                </a:lnTo>
                <a:lnTo>
                  <a:pt x="52" y="1"/>
                </a:lnTo>
                <a:lnTo>
                  <a:pt x="49" y="3"/>
                </a:lnTo>
                <a:lnTo>
                  <a:pt x="46" y="3"/>
                </a:lnTo>
                <a:lnTo>
                  <a:pt x="43" y="4"/>
                </a:lnTo>
                <a:lnTo>
                  <a:pt x="40" y="6"/>
                </a:lnTo>
                <a:lnTo>
                  <a:pt x="37" y="7"/>
                </a:lnTo>
                <a:lnTo>
                  <a:pt x="34" y="9"/>
                </a:lnTo>
                <a:lnTo>
                  <a:pt x="31" y="10"/>
                </a:lnTo>
                <a:lnTo>
                  <a:pt x="28" y="13"/>
                </a:lnTo>
                <a:lnTo>
                  <a:pt x="25" y="15"/>
                </a:lnTo>
                <a:lnTo>
                  <a:pt x="24" y="16"/>
                </a:lnTo>
                <a:lnTo>
                  <a:pt x="21" y="19"/>
                </a:lnTo>
                <a:lnTo>
                  <a:pt x="18" y="22"/>
                </a:lnTo>
                <a:lnTo>
                  <a:pt x="16" y="24"/>
                </a:lnTo>
                <a:lnTo>
                  <a:pt x="15" y="27"/>
                </a:lnTo>
                <a:lnTo>
                  <a:pt x="12" y="30"/>
                </a:lnTo>
                <a:lnTo>
                  <a:pt x="10" y="33"/>
                </a:lnTo>
                <a:lnTo>
                  <a:pt x="9" y="36"/>
                </a:lnTo>
                <a:lnTo>
                  <a:pt x="7" y="39"/>
                </a:lnTo>
                <a:lnTo>
                  <a:pt x="6" y="42"/>
                </a:lnTo>
                <a:lnTo>
                  <a:pt x="4" y="45"/>
                </a:lnTo>
                <a:lnTo>
                  <a:pt x="4" y="48"/>
                </a:lnTo>
                <a:lnTo>
                  <a:pt x="3" y="51"/>
                </a:lnTo>
                <a:lnTo>
                  <a:pt x="1" y="54"/>
                </a:lnTo>
                <a:lnTo>
                  <a:pt x="1" y="57"/>
                </a:lnTo>
                <a:lnTo>
                  <a:pt x="1" y="62"/>
                </a:lnTo>
                <a:lnTo>
                  <a:pt x="1" y="65"/>
                </a:lnTo>
                <a:lnTo>
                  <a:pt x="0" y="69"/>
                </a:lnTo>
                <a:lnTo>
                  <a:pt x="0" y="69"/>
                </a:lnTo>
                <a:lnTo>
                  <a:pt x="1" y="72"/>
                </a:lnTo>
                <a:lnTo>
                  <a:pt x="1" y="75"/>
                </a:lnTo>
                <a:lnTo>
                  <a:pt x="1" y="80"/>
                </a:lnTo>
                <a:lnTo>
                  <a:pt x="1" y="83"/>
                </a:lnTo>
                <a:lnTo>
                  <a:pt x="3" y="86"/>
                </a:lnTo>
                <a:lnTo>
                  <a:pt x="4" y="89"/>
                </a:lnTo>
                <a:lnTo>
                  <a:pt x="4" y="92"/>
                </a:lnTo>
                <a:lnTo>
                  <a:pt x="6" y="95"/>
                </a:lnTo>
                <a:lnTo>
                  <a:pt x="7" y="98"/>
                </a:lnTo>
                <a:lnTo>
                  <a:pt x="9" y="101"/>
                </a:lnTo>
                <a:lnTo>
                  <a:pt x="10" y="104"/>
                </a:lnTo>
                <a:lnTo>
                  <a:pt x="12" y="107"/>
                </a:lnTo>
                <a:lnTo>
                  <a:pt x="15" y="110"/>
                </a:lnTo>
                <a:lnTo>
                  <a:pt x="16" y="113"/>
                </a:lnTo>
                <a:lnTo>
                  <a:pt x="18" y="114"/>
                </a:lnTo>
                <a:lnTo>
                  <a:pt x="21" y="117"/>
                </a:lnTo>
                <a:lnTo>
                  <a:pt x="24" y="120"/>
                </a:lnTo>
                <a:lnTo>
                  <a:pt x="25" y="122"/>
                </a:lnTo>
                <a:lnTo>
                  <a:pt x="28" y="123"/>
                </a:lnTo>
                <a:lnTo>
                  <a:pt x="31" y="126"/>
                </a:lnTo>
                <a:lnTo>
                  <a:pt x="34" y="128"/>
                </a:lnTo>
                <a:lnTo>
                  <a:pt x="37" y="129"/>
                </a:lnTo>
                <a:lnTo>
                  <a:pt x="40" y="131"/>
                </a:lnTo>
                <a:lnTo>
                  <a:pt x="43" y="132"/>
                </a:lnTo>
                <a:lnTo>
                  <a:pt x="46" y="134"/>
                </a:lnTo>
                <a:lnTo>
                  <a:pt x="49" y="134"/>
                </a:lnTo>
                <a:lnTo>
                  <a:pt x="52" y="135"/>
                </a:lnTo>
                <a:lnTo>
                  <a:pt x="55" y="137"/>
                </a:lnTo>
                <a:lnTo>
                  <a:pt x="58" y="137"/>
                </a:lnTo>
                <a:lnTo>
                  <a:pt x="63" y="137"/>
                </a:lnTo>
                <a:lnTo>
                  <a:pt x="66" y="137"/>
                </a:lnTo>
                <a:lnTo>
                  <a:pt x="69" y="138"/>
                </a:lnTo>
                <a:lnTo>
                  <a:pt x="69" y="138"/>
                </a:lnTo>
                <a:lnTo>
                  <a:pt x="73" y="137"/>
                </a:lnTo>
                <a:lnTo>
                  <a:pt x="76" y="137"/>
                </a:lnTo>
                <a:lnTo>
                  <a:pt x="81" y="137"/>
                </a:lnTo>
                <a:lnTo>
                  <a:pt x="84" y="137"/>
                </a:lnTo>
                <a:lnTo>
                  <a:pt x="87" y="135"/>
                </a:lnTo>
                <a:lnTo>
                  <a:pt x="90" y="134"/>
                </a:lnTo>
                <a:lnTo>
                  <a:pt x="93" y="134"/>
                </a:lnTo>
                <a:lnTo>
                  <a:pt x="96" y="132"/>
                </a:lnTo>
                <a:lnTo>
                  <a:pt x="99" y="131"/>
                </a:lnTo>
                <a:lnTo>
                  <a:pt x="102" y="129"/>
                </a:lnTo>
                <a:lnTo>
                  <a:pt x="105" y="128"/>
                </a:lnTo>
                <a:lnTo>
                  <a:pt x="108" y="126"/>
                </a:lnTo>
                <a:lnTo>
                  <a:pt x="111" y="123"/>
                </a:lnTo>
                <a:lnTo>
                  <a:pt x="114" y="122"/>
                </a:lnTo>
                <a:lnTo>
                  <a:pt x="115" y="120"/>
                </a:lnTo>
                <a:lnTo>
                  <a:pt x="118" y="117"/>
                </a:lnTo>
                <a:lnTo>
                  <a:pt x="121" y="114"/>
                </a:lnTo>
                <a:lnTo>
                  <a:pt x="123" y="113"/>
                </a:lnTo>
                <a:lnTo>
                  <a:pt x="124" y="110"/>
                </a:lnTo>
                <a:lnTo>
                  <a:pt x="127" y="107"/>
                </a:lnTo>
                <a:lnTo>
                  <a:pt x="129" y="104"/>
                </a:lnTo>
                <a:lnTo>
                  <a:pt x="130" y="101"/>
                </a:lnTo>
                <a:lnTo>
                  <a:pt x="132" y="98"/>
                </a:lnTo>
                <a:lnTo>
                  <a:pt x="134" y="95"/>
                </a:lnTo>
                <a:lnTo>
                  <a:pt x="135" y="92"/>
                </a:lnTo>
                <a:lnTo>
                  <a:pt x="135" y="89"/>
                </a:lnTo>
                <a:lnTo>
                  <a:pt x="137" y="86"/>
                </a:lnTo>
                <a:lnTo>
                  <a:pt x="138" y="83"/>
                </a:lnTo>
                <a:lnTo>
                  <a:pt x="138" y="80"/>
                </a:lnTo>
                <a:lnTo>
                  <a:pt x="138" y="75"/>
                </a:lnTo>
                <a:lnTo>
                  <a:pt x="138" y="72"/>
                </a:lnTo>
                <a:lnTo>
                  <a:pt x="138" y="69"/>
                </a:lnTo>
                <a:lnTo>
                  <a:pt x="138" y="69"/>
                </a:lnTo>
                <a:lnTo>
                  <a:pt x="138" y="65"/>
                </a:lnTo>
                <a:lnTo>
                  <a:pt x="138" y="62"/>
                </a:lnTo>
                <a:lnTo>
                  <a:pt x="138" y="57"/>
                </a:lnTo>
                <a:lnTo>
                  <a:pt x="138" y="54"/>
                </a:lnTo>
                <a:lnTo>
                  <a:pt x="137" y="51"/>
                </a:lnTo>
                <a:lnTo>
                  <a:pt x="135" y="48"/>
                </a:lnTo>
                <a:lnTo>
                  <a:pt x="135" y="45"/>
                </a:lnTo>
                <a:lnTo>
                  <a:pt x="134" y="42"/>
                </a:lnTo>
                <a:lnTo>
                  <a:pt x="132" y="39"/>
                </a:lnTo>
                <a:lnTo>
                  <a:pt x="130" y="36"/>
                </a:lnTo>
                <a:lnTo>
                  <a:pt x="129" y="33"/>
                </a:lnTo>
                <a:lnTo>
                  <a:pt x="127" y="30"/>
                </a:lnTo>
                <a:lnTo>
                  <a:pt x="124" y="27"/>
                </a:lnTo>
                <a:lnTo>
                  <a:pt x="123" y="24"/>
                </a:lnTo>
                <a:lnTo>
                  <a:pt x="121" y="22"/>
                </a:lnTo>
                <a:lnTo>
                  <a:pt x="118" y="19"/>
                </a:lnTo>
                <a:lnTo>
                  <a:pt x="115" y="16"/>
                </a:lnTo>
                <a:lnTo>
                  <a:pt x="114" y="15"/>
                </a:lnTo>
                <a:lnTo>
                  <a:pt x="111" y="13"/>
                </a:lnTo>
                <a:lnTo>
                  <a:pt x="108" y="10"/>
                </a:lnTo>
                <a:lnTo>
                  <a:pt x="105" y="9"/>
                </a:lnTo>
                <a:lnTo>
                  <a:pt x="102" y="7"/>
                </a:lnTo>
                <a:lnTo>
                  <a:pt x="99" y="6"/>
                </a:lnTo>
                <a:lnTo>
                  <a:pt x="96" y="4"/>
                </a:lnTo>
                <a:lnTo>
                  <a:pt x="93" y="3"/>
                </a:lnTo>
                <a:lnTo>
                  <a:pt x="90" y="3"/>
                </a:lnTo>
                <a:lnTo>
                  <a:pt x="87" y="1"/>
                </a:lnTo>
                <a:lnTo>
                  <a:pt x="84" y="0"/>
                </a:lnTo>
                <a:lnTo>
                  <a:pt x="81" y="0"/>
                </a:lnTo>
                <a:lnTo>
                  <a:pt x="76" y="0"/>
                </a:lnTo>
                <a:lnTo>
                  <a:pt x="73" y="0"/>
                </a:lnTo>
                <a:lnTo>
                  <a:pt x="69" y="0"/>
                </a:lnTo>
              </a:path>
            </a:pathLst>
          </a:custGeom>
          <a:solidFill>
            <a:schemeClr val="bg1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H="1">
            <a:off x="3556000" y="2863850"/>
            <a:ext cx="6667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5249863" y="2863850"/>
            <a:ext cx="1360487" cy="1588"/>
          </a:xfrm>
          <a:custGeom>
            <a:avLst/>
            <a:gdLst/>
            <a:ahLst/>
            <a:cxnLst>
              <a:cxn ang="0">
                <a:pos x="1713" y="0"/>
              </a:cxn>
              <a:cxn ang="0">
                <a:pos x="841" y="0"/>
              </a:cxn>
              <a:cxn ang="0">
                <a:pos x="0" y="0"/>
              </a:cxn>
            </a:cxnLst>
            <a:rect l="0" t="0" r="r" b="b"/>
            <a:pathLst>
              <a:path w="1713">
                <a:moveTo>
                  <a:pt x="1713" y="0"/>
                </a:moveTo>
                <a:lnTo>
                  <a:pt x="841" y="0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5865813" y="2813050"/>
            <a:ext cx="111125" cy="111125"/>
          </a:xfrm>
          <a:custGeom>
            <a:avLst/>
            <a:gdLst/>
            <a:ahLst/>
            <a:cxnLst>
              <a:cxn ang="0">
                <a:pos x="63" y="0"/>
              </a:cxn>
              <a:cxn ang="0">
                <a:pos x="52" y="1"/>
              </a:cxn>
              <a:cxn ang="0">
                <a:pos x="43" y="4"/>
              </a:cxn>
              <a:cxn ang="0">
                <a:pos x="34" y="9"/>
              </a:cxn>
              <a:cxn ang="0">
                <a:pos x="25" y="15"/>
              </a:cxn>
              <a:cxn ang="0">
                <a:pos x="18" y="22"/>
              </a:cxn>
              <a:cxn ang="0">
                <a:pos x="12" y="30"/>
              </a:cxn>
              <a:cxn ang="0">
                <a:pos x="7" y="39"/>
              </a:cxn>
              <a:cxn ang="0">
                <a:pos x="4" y="48"/>
              </a:cxn>
              <a:cxn ang="0">
                <a:pos x="1" y="57"/>
              </a:cxn>
              <a:cxn ang="0">
                <a:pos x="0" y="69"/>
              </a:cxn>
              <a:cxn ang="0">
                <a:pos x="1" y="75"/>
              </a:cxn>
              <a:cxn ang="0">
                <a:pos x="3" y="86"/>
              </a:cxn>
              <a:cxn ang="0">
                <a:pos x="6" y="95"/>
              </a:cxn>
              <a:cxn ang="0">
                <a:pos x="10" y="104"/>
              </a:cxn>
              <a:cxn ang="0">
                <a:pos x="16" y="113"/>
              </a:cxn>
              <a:cxn ang="0">
                <a:pos x="24" y="120"/>
              </a:cxn>
              <a:cxn ang="0">
                <a:pos x="31" y="126"/>
              </a:cxn>
              <a:cxn ang="0">
                <a:pos x="40" y="131"/>
              </a:cxn>
              <a:cxn ang="0">
                <a:pos x="49" y="134"/>
              </a:cxn>
              <a:cxn ang="0">
                <a:pos x="58" y="137"/>
              </a:cxn>
              <a:cxn ang="0">
                <a:pos x="69" y="138"/>
              </a:cxn>
              <a:cxn ang="0">
                <a:pos x="76" y="137"/>
              </a:cxn>
              <a:cxn ang="0">
                <a:pos x="87" y="135"/>
              </a:cxn>
              <a:cxn ang="0">
                <a:pos x="96" y="132"/>
              </a:cxn>
              <a:cxn ang="0">
                <a:pos x="105" y="128"/>
              </a:cxn>
              <a:cxn ang="0">
                <a:pos x="114" y="122"/>
              </a:cxn>
              <a:cxn ang="0">
                <a:pos x="121" y="114"/>
              </a:cxn>
              <a:cxn ang="0">
                <a:pos x="128" y="107"/>
              </a:cxn>
              <a:cxn ang="0">
                <a:pos x="132" y="98"/>
              </a:cxn>
              <a:cxn ang="0">
                <a:pos x="135" y="89"/>
              </a:cxn>
              <a:cxn ang="0">
                <a:pos x="138" y="80"/>
              </a:cxn>
              <a:cxn ang="0">
                <a:pos x="138" y="69"/>
              </a:cxn>
              <a:cxn ang="0">
                <a:pos x="138" y="62"/>
              </a:cxn>
              <a:cxn ang="0">
                <a:pos x="137" y="51"/>
              </a:cxn>
              <a:cxn ang="0">
                <a:pos x="134" y="42"/>
              </a:cxn>
              <a:cxn ang="0">
                <a:pos x="129" y="33"/>
              </a:cxn>
              <a:cxn ang="0">
                <a:pos x="123" y="24"/>
              </a:cxn>
              <a:cxn ang="0">
                <a:pos x="115" y="16"/>
              </a:cxn>
              <a:cxn ang="0">
                <a:pos x="108" y="10"/>
              </a:cxn>
              <a:cxn ang="0">
                <a:pos x="99" y="6"/>
              </a:cxn>
              <a:cxn ang="0">
                <a:pos x="90" y="3"/>
              </a:cxn>
              <a:cxn ang="0">
                <a:pos x="81" y="0"/>
              </a:cxn>
              <a:cxn ang="0">
                <a:pos x="69" y="0"/>
              </a:cxn>
            </a:cxnLst>
            <a:rect l="0" t="0" r="r" b="b"/>
            <a:pathLst>
              <a:path w="138" h="138">
                <a:moveTo>
                  <a:pt x="69" y="0"/>
                </a:moveTo>
                <a:lnTo>
                  <a:pt x="66" y="0"/>
                </a:lnTo>
                <a:lnTo>
                  <a:pt x="63" y="0"/>
                </a:lnTo>
                <a:lnTo>
                  <a:pt x="58" y="0"/>
                </a:lnTo>
                <a:lnTo>
                  <a:pt x="55" y="0"/>
                </a:lnTo>
                <a:lnTo>
                  <a:pt x="52" y="1"/>
                </a:lnTo>
                <a:lnTo>
                  <a:pt x="49" y="3"/>
                </a:lnTo>
                <a:lnTo>
                  <a:pt x="46" y="3"/>
                </a:lnTo>
                <a:lnTo>
                  <a:pt x="43" y="4"/>
                </a:lnTo>
                <a:lnTo>
                  <a:pt x="40" y="6"/>
                </a:lnTo>
                <a:lnTo>
                  <a:pt x="37" y="7"/>
                </a:lnTo>
                <a:lnTo>
                  <a:pt x="34" y="9"/>
                </a:lnTo>
                <a:lnTo>
                  <a:pt x="31" y="10"/>
                </a:lnTo>
                <a:lnTo>
                  <a:pt x="28" y="13"/>
                </a:lnTo>
                <a:lnTo>
                  <a:pt x="25" y="15"/>
                </a:lnTo>
                <a:lnTo>
                  <a:pt x="24" y="16"/>
                </a:lnTo>
                <a:lnTo>
                  <a:pt x="21" y="19"/>
                </a:lnTo>
                <a:lnTo>
                  <a:pt x="18" y="22"/>
                </a:lnTo>
                <a:lnTo>
                  <a:pt x="16" y="24"/>
                </a:lnTo>
                <a:lnTo>
                  <a:pt x="15" y="27"/>
                </a:lnTo>
                <a:lnTo>
                  <a:pt x="12" y="30"/>
                </a:lnTo>
                <a:lnTo>
                  <a:pt x="10" y="33"/>
                </a:lnTo>
                <a:lnTo>
                  <a:pt x="9" y="36"/>
                </a:lnTo>
                <a:lnTo>
                  <a:pt x="7" y="39"/>
                </a:lnTo>
                <a:lnTo>
                  <a:pt x="6" y="42"/>
                </a:lnTo>
                <a:lnTo>
                  <a:pt x="4" y="45"/>
                </a:lnTo>
                <a:lnTo>
                  <a:pt x="4" y="48"/>
                </a:lnTo>
                <a:lnTo>
                  <a:pt x="3" y="51"/>
                </a:lnTo>
                <a:lnTo>
                  <a:pt x="1" y="54"/>
                </a:lnTo>
                <a:lnTo>
                  <a:pt x="1" y="57"/>
                </a:lnTo>
                <a:lnTo>
                  <a:pt x="1" y="62"/>
                </a:lnTo>
                <a:lnTo>
                  <a:pt x="1" y="65"/>
                </a:lnTo>
                <a:lnTo>
                  <a:pt x="0" y="69"/>
                </a:lnTo>
                <a:lnTo>
                  <a:pt x="0" y="69"/>
                </a:lnTo>
                <a:lnTo>
                  <a:pt x="1" y="72"/>
                </a:lnTo>
                <a:lnTo>
                  <a:pt x="1" y="75"/>
                </a:lnTo>
                <a:lnTo>
                  <a:pt x="1" y="80"/>
                </a:lnTo>
                <a:lnTo>
                  <a:pt x="1" y="83"/>
                </a:lnTo>
                <a:lnTo>
                  <a:pt x="3" y="86"/>
                </a:lnTo>
                <a:lnTo>
                  <a:pt x="4" y="89"/>
                </a:lnTo>
                <a:lnTo>
                  <a:pt x="4" y="92"/>
                </a:lnTo>
                <a:lnTo>
                  <a:pt x="6" y="95"/>
                </a:lnTo>
                <a:lnTo>
                  <a:pt x="7" y="98"/>
                </a:lnTo>
                <a:lnTo>
                  <a:pt x="9" y="101"/>
                </a:lnTo>
                <a:lnTo>
                  <a:pt x="10" y="104"/>
                </a:lnTo>
                <a:lnTo>
                  <a:pt x="12" y="107"/>
                </a:lnTo>
                <a:lnTo>
                  <a:pt x="15" y="110"/>
                </a:lnTo>
                <a:lnTo>
                  <a:pt x="16" y="113"/>
                </a:lnTo>
                <a:lnTo>
                  <a:pt x="18" y="114"/>
                </a:lnTo>
                <a:lnTo>
                  <a:pt x="21" y="117"/>
                </a:lnTo>
                <a:lnTo>
                  <a:pt x="24" y="120"/>
                </a:lnTo>
                <a:lnTo>
                  <a:pt x="25" y="122"/>
                </a:lnTo>
                <a:lnTo>
                  <a:pt x="28" y="123"/>
                </a:lnTo>
                <a:lnTo>
                  <a:pt x="31" y="126"/>
                </a:lnTo>
                <a:lnTo>
                  <a:pt x="34" y="128"/>
                </a:lnTo>
                <a:lnTo>
                  <a:pt x="37" y="129"/>
                </a:lnTo>
                <a:lnTo>
                  <a:pt x="40" y="131"/>
                </a:lnTo>
                <a:lnTo>
                  <a:pt x="43" y="132"/>
                </a:lnTo>
                <a:lnTo>
                  <a:pt x="46" y="134"/>
                </a:lnTo>
                <a:lnTo>
                  <a:pt x="49" y="134"/>
                </a:lnTo>
                <a:lnTo>
                  <a:pt x="52" y="135"/>
                </a:lnTo>
                <a:lnTo>
                  <a:pt x="55" y="137"/>
                </a:lnTo>
                <a:lnTo>
                  <a:pt x="58" y="137"/>
                </a:lnTo>
                <a:lnTo>
                  <a:pt x="63" y="137"/>
                </a:lnTo>
                <a:lnTo>
                  <a:pt x="66" y="137"/>
                </a:lnTo>
                <a:lnTo>
                  <a:pt x="69" y="138"/>
                </a:lnTo>
                <a:lnTo>
                  <a:pt x="69" y="138"/>
                </a:lnTo>
                <a:lnTo>
                  <a:pt x="73" y="137"/>
                </a:lnTo>
                <a:lnTo>
                  <a:pt x="76" y="137"/>
                </a:lnTo>
                <a:lnTo>
                  <a:pt x="81" y="137"/>
                </a:lnTo>
                <a:lnTo>
                  <a:pt x="84" y="137"/>
                </a:lnTo>
                <a:lnTo>
                  <a:pt x="87" y="135"/>
                </a:lnTo>
                <a:lnTo>
                  <a:pt x="90" y="134"/>
                </a:lnTo>
                <a:lnTo>
                  <a:pt x="93" y="134"/>
                </a:lnTo>
                <a:lnTo>
                  <a:pt x="96" y="132"/>
                </a:lnTo>
                <a:lnTo>
                  <a:pt x="99" y="131"/>
                </a:lnTo>
                <a:lnTo>
                  <a:pt x="102" y="129"/>
                </a:lnTo>
                <a:lnTo>
                  <a:pt x="105" y="128"/>
                </a:lnTo>
                <a:lnTo>
                  <a:pt x="108" y="126"/>
                </a:lnTo>
                <a:lnTo>
                  <a:pt x="111" y="123"/>
                </a:lnTo>
                <a:lnTo>
                  <a:pt x="114" y="122"/>
                </a:lnTo>
                <a:lnTo>
                  <a:pt x="115" y="120"/>
                </a:lnTo>
                <a:lnTo>
                  <a:pt x="118" y="117"/>
                </a:lnTo>
                <a:lnTo>
                  <a:pt x="121" y="114"/>
                </a:lnTo>
                <a:lnTo>
                  <a:pt x="123" y="113"/>
                </a:lnTo>
                <a:lnTo>
                  <a:pt x="124" y="110"/>
                </a:lnTo>
                <a:lnTo>
                  <a:pt x="128" y="107"/>
                </a:lnTo>
                <a:lnTo>
                  <a:pt x="129" y="104"/>
                </a:lnTo>
                <a:lnTo>
                  <a:pt x="131" y="101"/>
                </a:lnTo>
                <a:lnTo>
                  <a:pt x="132" y="98"/>
                </a:lnTo>
                <a:lnTo>
                  <a:pt x="134" y="95"/>
                </a:lnTo>
                <a:lnTo>
                  <a:pt x="135" y="92"/>
                </a:lnTo>
                <a:lnTo>
                  <a:pt x="135" y="89"/>
                </a:lnTo>
                <a:lnTo>
                  <a:pt x="137" y="86"/>
                </a:lnTo>
                <a:lnTo>
                  <a:pt x="138" y="83"/>
                </a:lnTo>
                <a:lnTo>
                  <a:pt x="138" y="80"/>
                </a:lnTo>
                <a:lnTo>
                  <a:pt x="138" y="75"/>
                </a:lnTo>
                <a:lnTo>
                  <a:pt x="138" y="72"/>
                </a:lnTo>
                <a:lnTo>
                  <a:pt x="138" y="69"/>
                </a:lnTo>
                <a:lnTo>
                  <a:pt x="138" y="69"/>
                </a:lnTo>
                <a:lnTo>
                  <a:pt x="138" y="65"/>
                </a:lnTo>
                <a:lnTo>
                  <a:pt x="138" y="62"/>
                </a:lnTo>
                <a:lnTo>
                  <a:pt x="138" y="57"/>
                </a:lnTo>
                <a:lnTo>
                  <a:pt x="138" y="54"/>
                </a:lnTo>
                <a:lnTo>
                  <a:pt x="137" y="51"/>
                </a:lnTo>
                <a:lnTo>
                  <a:pt x="135" y="48"/>
                </a:lnTo>
                <a:lnTo>
                  <a:pt x="135" y="45"/>
                </a:lnTo>
                <a:lnTo>
                  <a:pt x="134" y="42"/>
                </a:lnTo>
                <a:lnTo>
                  <a:pt x="132" y="39"/>
                </a:lnTo>
                <a:lnTo>
                  <a:pt x="131" y="36"/>
                </a:lnTo>
                <a:lnTo>
                  <a:pt x="129" y="33"/>
                </a:lnTo>
                <a:lnTo>
                  <a:pt x="128" y="30"/>
                </a:lnTo>
                <a:lnTo>
                  <a:pt x="124" y="27"/>
                </a:lnTo>
                <a:lnTo>
                  <a:pt x="123" y="24"/>
                </a:lnTo>
                <a:lnTo>
                  <a:pt x="121" y="22"/>
                </a:lnTo>
                <a:lnTo>
                  <a:pt x="118" y="19"/>
                </a:lnTo>
                <a:lnTo>
                  <a:pt x="115" y="16"/>
                </a:lnTo>
                <a:lnTo>
                  <a:pt x="114" y="15"/>
                </a:lnTo>
                <a:lnTo>
                  <a:pt x="111" y="13"/>
                </a:lnTo>
                <a:lnTo>
                  <a:pt x="108" y="10"/>
                </a:lnTo>
                <a:lnTo>
                  <a:pt x="105" y="9"/>
                </a:lnTo>
                <a:lnTo>
                  <a:pt x="102" y="7"/>
                </a:lnTo>
                <a:lnTo>
                  <a:pt x="99" y="6"/>
                </a:lnTo>
                <a:lnTo>
                  <a:pt x="96" y="4"/>
                </a:lnTo>
                <a:lnTo>
                  <a:pt x="93" y="3"/>
                </a:lnTo>
                <a:lnTo>
                  <a:pt x="90" y="3"/>
                </a:lnTo>
                <a:lnTo>
                  <a:pt x="87" y="1"/>
                </a:lnTo>
                <a:lnTo>
                  <a:pt x="84" y="0"/>
                </a:lnTo>
                <a:lnTo>
                  <a:pt x="81" y="0"/>
                </a:lnTo>
                <a:lnTo>
                  <a:pt x="76" y="0"/>
                </a:lnTo>
                <a:lnTo>
                  <a:pt x="73" y="0"/>
                </a:lnTo>
                <a:lnTo>
                  <a:pt x="69" y="0"/>
                </a:lnTo>
              </a:path>
            </a:pathLst>
          </a:custGeom>
          <a:solidFill>
            <a:schemeClr val="bg1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6610350" y="2863850"/>
            <a:ext cx="6667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986463" y="3125788"/>
            <a:ext cx="11221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i="1" baseline="30000" dirty="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 dirty="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418263" y="3125788"/>
            <a:ext cx="120226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aseline="30000" dirty="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baseline="30000" dirty="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189663" y="3125788"/>
            <a:ext cx="125034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aseline="30000" dirty="0">
                <a:solidFill>
                  <a:srgbClr val="000000"/>
                </a:solidFill>
                <a:latin typeface="Times-Roman" charset="0"/>
              </a:rPr>
              <a:t>= </a:t>
            </a:r>
            <a:endParaRPr lang="en-US" baseline="30000" dirty="0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941638" y="3125788"/>
            <a:ext cx="11221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i="1" baseline="30000" dirty="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 dirty="0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373438" y="3125788"/>
            <a:ext cx="120226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aseline="30000" dirty="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baseline="30000" dirty="0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144838" y="3125788"/>
            <a:ext cx="125034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aseline="30000" dirty="0">
                <a:solidFill>
                  <a:srgbClr val="000000"/>
                </a:solidFill>
                <a:latin typeface="Times-Roman" charset="0"/>
              </a:rPr>
              <a:t>= </a:t>
            </a:r>
            <a:endParaRPr lang="en-US" baseline="30000" dirty="0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4583113" y="4391025"/>
            <a:ext cx="501650" cy="500063"/>
          </a:xfrm>
          <a:prstGeom prst="rect">
            <a:avLst/>
          </a:prstGeom>
          <a:noFill/>
          <a:ln w="222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3541713" y="3678238"/>
            <a:ext cx="1624419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aseline="30000" dirty="0">
                <a:solidFill>
                  <a:srgbClr val="000000"/>
                </a:solidFill>
                <a:latin typeface="Helvetica" pitchFamily="34" charset="0"/>
              </a:rPr>
              <a:t>(a) Two states of a switch</a:t>
            </a:r>
            <a:endParaRPr lang="en-US" baseline="30000" dirty="0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5084763" y="4629150"/>
            <a:ext cx="6667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4819650" y="4891088"/>
            <a:ext cx="1588" cy="1666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890963" y="4629150"/>
            <a:ext cx="6921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767263" y="4546600"/>
            <a:ext cx="136256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aseline="30000" dirty="0">
                <a:solidFill>
                  <a:srgbClr val="000000"/>
                </a:solidFill>
                <a:latin typeface="Times-Roman" charset="0"/>
              </a:rPr>
              <a:t>S </a:t>
            </a:r>
            <a:endParaRPr lang="en-US" baseline="30000" dirty="0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767263" y="5080000"/>
            <a:ext cx="112210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i="1" baseline="30000" dirty="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baseline="30000" dirty="0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6557963" y="2813050"/>
            <a:ext cx="109537" cy="111125"/>
          </a:xfrm>
          <a:custGeom>
            <a:avLst/>
            <a:gdLst/>
            <a:ahLst/>
            <a:cxnLst>
              <a:cxn ang="0">
                <a:pos x="63" y="0"/>
              </a:cxn>
              <a:cxn ang="0">
                <a:pos x="52" y="1"/>
              </a:cxn>
              <a:cxn ang="0">
                <a:pos x="43" y="4"/>
              </a:cxn>
              <a:cxn ang="0">
                <a:pos x="34" y="9"/>
              </a:cxn>
              <a:cxn ang="0">
                <a:pos x="25" y="15"/>
              </a:cxn>
              <a:cxn ang="0">
                <a:pos x="18" y="22"/>
              </a:cxn>
              <a:cxn ang="0">
                <a:pos x="12" y="30"/>
              </a:cxn>
              <a:cxn ang="0">
                <a:pos x="7" y="39"/>
              </a:cxn>
              <a:cxn ang="0">
                <a:pos x="4" y="48"/>
              </a:cxn>
              <a:cxn ang="0">
                <a:pos x="1" y="57"/>
              </a:cxn>
              <a:cxn ang="0">
                <a:pos x="0" y="69"/>
              </a:cxn>
              <a:cxn ang="0">
                <a:pos x="1" y="75"/>
              </a:cxn>
              <a:cxn ang="0">
                <a:pos x="3" y="86"/>
              </a:cxn>
              <a:cxn ang="0">
                <a:pos x="6" y="95"/>
              </a:cxn>
              <a:cxn ang="0">
                <a:pos x="10" y="104"/>
              </a:cxn>
              <a:cxn ang="0">
                <a:pos x="16" y="113"/>
              </a:cxn>
              <a:cxn ang="0">
                <a:pos x="24" y="120"/>
              </a:cxn>
              <a:cxn ang="0">
                <a:pos x="31" y="126"/>
              </a:cxn>
              <a:cxn ang="0">
                <a:pos x="40" y="131"/>
              </a:cxn>
              <a:cxn ang="0">
                <a:pos x="49" y="134"/>
              </a:cxn>
              <a:cxn ang="0">
                <a:pos x="58" y="137"/>
              </a:cxn>
              <a:cxn ang="0">
                <a:pos x="69" y="138"/>
              </a:cxn>
              <a:cxn ang="0">
                <a:pos x="76" y="137"/>
              </a:cxn>
              <a:cxn ang="0">
                <a:pos x="87" y="135"/>
              </a:cxn>
              <a:cxn ang="0">
                <a:pos x="96" y="132"/>
              </a:cxn>
              <a:cxn ang="0">
                <a:pos x="105" y="128"/>
              </a:cxn>
              <a:cxn ang="0">
                <a:pos x="114" y="122"/>
              </a:cxn>
              <a:cxn ang="0">
                <a:pos x="121" y="114"/>
              </a:cxn>
              <a:cxn ang="0">
                <a:pos x="127" y="107"/>
              </a:cxn>
              <a:cxn ang="0">
                <a:pos x="132" y="98"/>
              </a:cxn>
              <a:cxn ang="0">
                <a:pos x="135" y="89"/>
              </a:cxn>
              <a:cxn ang="0">
                <a:pos x="138" y="80"/>
              </a:cxn>
              <a:cxn ang="0">
                <a:pos x="138" y="69"/>
              </a:cxn>
              <a:cxn ang="0">
                <a:pos x="138" y="62"/>
              </a:cxn>
              <a:cxn ang="0">
                <a:pos x="136" y="51"/>
              </a:cxn>
              <a:cxn ang="0">
                <a:pos x="133" y="42"/>
              </a:cxn>
              <a:cxn ang="0">
                <a:pos x="129" y="33"/>
              </a:cxn>
              <a:cxn ang="0">
                <a:pos x="123" y="24"/>
              </a:cxn>
              <a:cxn ang="0">
                <a:pos x="115" y="16"/>
              </a:cxn>
              <a:cxn ang="0">
                <a:pos x="108" y="10"/>
              </a:cxn>
              <a:cxn ang="0">
                <a:pos x="99" y="6"/>
              </a:cxn>
              <a:cxn ang="0">
                <a:pos x="90" y="3"/>
              </a:cxn>
              <a:cxn ang="0">
                <a:pos x="79" y="0"/>
              </a:cxn>
              <a:cxn ang="0">
                <a:pos x="69" y="0"/>
              </a:cxn>
            </a:cxnLst>
            <a:rect l="0" t="0" r="r" b="b"/>
            <a:pathLst>
              <a:path w="138" h="138">
                <a:moveTo>
                  <a:pt x="69" y="0"/>
                </a:moveTo>
                <a:lnTo>
                  <a:pt x="66" y="0"/>
                </a:lnTo>
                <a:lnTo>
                  <a:pt x="63" y="0"/>
                </a:lnTo>
                <a:lnTo>
                  <a:pt x="58" y="0"/>
                </a:lnTo>
                <a:lnTo>
                  <a:pt x="55" y="0"/>
                </a:lnTo>
                <a:lnTo>
                  <a:pt x="52" y="1"/>
                </a:lnTo>
                <a:lnTo>
                  <a:pt x="49" y="3"/>
                </a:lnTo>
                <a:lnTo>
                  <a:pt x="46" y="3"/>
                </a:lnTo>
                <a:lnTo>
                  <a:pt x="43" y="4"/>
                </a:lnTo>
                <a:lnTo>
                  <a:pt x="40" y="6"/>
                </a:lnTo>
                <a:lnTo>
                  <a:pt x="37" y="7"/>
                </a:lnTo>
                <a:lnTo>
                  <a:pt x="34" y="9"/>
                </a:lnTo>
                <a:lnTo>
                  <a:pt x="31" y="10"/>
                </a:lnTo>
                <a:lnTo>
                  <a:pt x="28" y="13"/>
                </a:lnTo>
                <a:lnTo>
                  <a:pt x="25" y="15"/>
                </a:lnTo>
                <a:lnTo>
                  <a:pt x="24" y="16"/>
                </a:lnTo>
                <a:lnTo>
                  <a:pt x="21" y="19"/>
                </a:lnTo>
                <a:lnTo>
                  <a:pt x="18" y="22"/>
                </a:lnTo>
                <a:lnTo>
                  <a:pt x="16" y="24"/>
                </a:lnTo>
                <a:lnTo>
                  <a:pt x="15" y="27"/>
                </a:lnTo>
                <a:lnTo>
                  <a:pt x="12" y="30"/>
                </a:lnTo>
                <a:lnTo>
                  <a:pt x="10" y="33"/>
                </a:lnTo>
                <a:lnTo>
                  <a:pt x="9" y="36"/>
                </a:lnTo>
                <a:lnTo>
                  <a:pt x="7" y="39"/>
                </a:lnTo>
                <a:lnTo>
                  <a:pt x="6" y="42"/>
                </a:lnTo>
                <a:lnTo>
                  <a:pt x="4" y="45"/>
                </a:lnTo>
                <a:lnTo>
                  <a:pt x="4" y="48"/>
                </a:lnTo>
                <a:lnTo>
                  <a:pt x="3" y="51"/>
                </a:lnTo>
                <a:lnTo>
                  <a:pt x="1" y="54"/>
                </a:lnTo>
                <a:lnTo>
                  <a:pt x="1" y="57"/>
                </a:lnTo>
                <a:lnTo>
                  <a:pt x="1" y="62"/>
                </a:lnTo>
                <a:lnTo>
                  <a:pt x="1" y="65"/>
                </a:lnTo>
                <a:lnTo>
                  <a:pt x="0" y="69"/>
                </a:lnTo>
                <a:lnTo>
                  <a:pt x="0" y="69"/>
                </a:lnTo>
                <a:lnTo>
                  <a:pt x="1" y="72"/>
                </a:lnTo>
                <a:lnTo>
                  <a:pt x="1" y="75"/>
                </a:lnTo>
                <a:lnTo>
                  <a:pt x="1" y="80"/>
                </a:lnTo>
                <a:lnTo>
                  <a:pt x="1" y="83"/>
                </a:lnTo>
                <a:lnTo>
                  <a:pt x="3" y="86"/>
                </a:lnTo>
                <a:lnTo>
                  <a:pt x="4" y="89"/>
                </a:lnTo>
                <a:lnTo>
                  <a:pt x="4" y="92"/>
                </a:lnTo>
                <a:lnTo>
                  <a:pt x="6" y="95"/>
                </a:lnTo>
                <a:lnTo>
                  <a:pt x="7" y="98"/>
                </a:lnTo>
                <a:lnTo>
                  <a:pt x="9" y="101"/>
                </a:lnTo>
                <a:lnTo>
                  <a:pt x="10" y="104"/>
                </a:lnTo>
                <a:lnTo>
                  <a:pt x="12" y="107"/>
                </a:lnTo>
                <a:lnTo>
                  <a:pt x="15" y="110"/>
                </a:lnTo>
                <a:lnTo>
                  <a:pt x="16" y="113"/>
                </a:lnTo>
                <a:lnTo>
                  <a:pt x="18" y="114"/>
                </a:lnTo>
                <a:lnTo>
                  <a:pt x="21" y="117"/>
                </a:lnTo>
                <a:lnTo>
                  <a:pt x="24" y="120"/>
                </a:lnTo>
                <a:lnTo>
                  <a:pt x="25" y="122"/>
                </a:lnTo>
                <a:lnTo>
                  <a:pt x="28" y="123"/>
                </a:lnTo>
                <a:lnTo>
                  <a:pt x="31" y="126"/>
                </a:lnTo>
                <a:lnTo>
                  <a:pt x="34" y="128"/>
                </a:lnTo>
                <a:lnTo>
                  <a:pt x="37" y="129"/>
                </a:lnTo>
                <a:lnTo>
                  <a:pt x="40" y="131"/>
                </a:lnTo>
                <a:lnTo>
                  <a:pt x="43" y="132"/>
                </a:lnTo>
                <a:lnTo>
                  <a:pt x="46" y="134"/>
                </a:lnTo>
                <a:lnTo>
                  <a:pt x="49" y="134"/>
                </a:lnTo>
                <a:lnTo>
                  <a:pt x="52" y="135"/>
                </a:lnTo>
                <a:lnTo>
                  <a:pt x="55" y="137"/>
                </a:lnTo>
                <a:lnTo>
                  <a:pt x="58" y="137"/>
                </a:lnTo>
                <a:lnTo>
                  <a:pt x="63" y="137"/>
                </a:lnTo>
                <a:lnTo>
                  <a:pt x="66" y="137"/>
                </a:lnTo>
                <a:lnTo>
                  <a:pt x="69" y="138"/>
                </a:lnTo>
                <a:lnTo>
                  <a:pt x="69" y="138"/>
                </a:lnTo>
                <a:lnTo>
                  <a:pt x="73" y="137"/>
                </a:lnTo>
                <a:lnTo>
                  <a:pt x="76" y="137"/>
                </a:lnTo>
                <a:lnTo>
                  <a:pt x="79" y="137"/>
                </a:lnTo>
                <a:lnTo>
                  <a:pt x="84" y="137"/>
                </a:lnTo>
                <a:lnTo>
                  <a:pt x="87" y="135"/>
                </a:lnTo>
                <a:lnTo>
                  <a:pt x="90" y="134"/>
                </a:lnTo>
                <a:lnTo>
                  <a:pt x="93" y="134"/>
                </a:lnTo>
                <a:lnTo>
                  <a:pt x="96" y="132"/>
                </a:lnTo>
                <a:lnTo>
                  <a:pt x="99" y="131"/>
                </a:lnTo>
                <a:lnTo>
                  <a:pt x="102" y="129"/>
                </a:lnTo>
                <a:lnTo>
                  <a:pt x="105" y="128"/>
                </a:lnTo>
                <a:lnTo>
                  <a:pt x="108" y="126"/>
                </a:lnTo>
                <a:lnTo>
                  <a:pt x="111" y="123"/>
                </a:lnTo>
                <a:lnTo>
                  <a:pt x="114" y="122"/>
                </a:lnTo>
                <a:lnTo>
                  <a:pt x="115" y="120"/>
                </a:lnTo>
                <a:lnTo>
                  <a:pt x="118" y="117"/>
                </a:lnTo>
                <a:lnTo>
                  <a:pt x="121" y="114"/>
                </a:lnTo>
                <a:lnTo>
                  <a:pt x="123" y="113"/>
                </a:lnTo>
                <a:lnTo>
                  <a:pt x="124" y="110"/>
                </a:lnTo>
                <a:lnTo>
                  <a:pt x="127" y="107"/>
                </a:lnTo>
                <a:lnTo>
                  <a:pt x="129" y="104"/>
                </a:lnTo>
                <a:lnTo>
                  <a:pt x="130" y="101"/>
                </a:lnTo>
                <a:lnTo>
                  <a:pt x="132" y="98"/>
                </a:lnTo>
                <a:lnTo>
                  <a:pt x="133" y="95"/>
                </a:lnTo>
                <a:lnTo>
                  <a:pt x="135" y="92"/>
                </a:lnTo>
                <a:lnTo>
                  <a:pt x="135" y="89"/>
                </a:lnTo>
                <a:lnTo>
                  <a:pt x="136" y="86"/>
                </a:lnTo>
                <a:lnTo>
                  <a:pt x="138" y="83"/>
                </a:lnTo>
                <a:lnTo>
                  <a:pt x="138" y="80"/>
                </a:lnTo>
                <a:lnTo>
                  <a:pt x="138" y="75"/>
                </a:lnTo>
                <a:lnTo>
                  <a:pt x="138" y="72"/>
                </a:lnTo>
                <a:lnTo>
                  <a:pt x="138" y="69"/>
                </a:lnTo>
                <a:lnTo>
                  <a:pt x="138" y="69"/>
                </a:lnTo>
                <a:lnTo>
                  <a:pt x="138" y="65"/>
                </a:lnTo>
                <a:lnTo>
                  <a:pt x="138" y="62"/>
                </a:lnTo>
                <a:lnTo>
                  <a:pt x="138" y="57"/>
                </a:lnTo>
                <a:lnTo>
                  <a:pt x="138" y="54"/>
                </a:lnTo>
                <a:lnTo>
                  <a:pt x="136" y="51"/>
                </a:lnTo>
                <a:lnTo>
                  <a:pt x="135" y="48"/>
                </a:lnTo>
                <a:lnTo>
                  <a:pt x="135" y="45"/>
                </a:lnTo>
                <a:lnTo>
                  <a:pt x="133" y="42"/>
                </a:lnTo>
                <a:lnTo>
                  <a:pt x="132" y="39"/>
                </a:lnTo>
                <a:lnTo>
                  <a:pt x="130" y="36"/>
                </a:lnTo>
                <a:lnTo>
                  <a:pt x="129" y="33"/>
                </a:lnTo>
                <a:lnTo>
                  <a:pt x="127" y="30"/>
                </a:lnTo>
                <a:lnTo>
                  <a:pt x="124" y="27"/>
                </a:lnTo>
                <a:lnTo>
                  <a:pt x="123" y="24"/>
                </a:lnTo>
                <a:lnTo>
                  <a:pt x="121" y="22"/>
                </a:lnTo>
                <a:lnTo>
                  <a:pt x="118" y="19"/>
                </a:lnTo>
                <a:lnTo>
                  <a:pt x="115" y="16"/>
                </a:lnTo>
                <a:lnTo>
                  <a:pt x="114" y="15"/>
                </a:lnTo>
                <a:lnTo>
                  <a:pt x="111" y="13"/>
                </a:lnTo>
                <a:lnTo>
                  <a:pt x="108" y="10"/>
                </a:lnTo>
                <a:lnTo>
                  <a:pt x="105" y="9"/>
                </a:lnTo>
                <a:lnTo>
                  <a:pt x="102" y="7"/>
                </a:lnTo>
                <a:lnTo>
                  <a:pt x="99" y="6"/>
                </a:lnTo>
                <a:lnTo>
                  <a:pt x="96" y="4"/>
                </a:lnTo>
                <a:lnTo>
                  <a:pt x="93" y="3"/>
                </a:lnTo>
                <a:lnTo>
                  <a:pt x="90" y="3"/>
                </a:lnTo>
                <a:lnTo>
                  <a:pt x="87" y="1"/>
                </a:lnTo>
                <a:lnTo>
                  <a:pt x="84" y="0"/>
                </a:lnTo>
                <a:lnTo>
                  <a:pt x="79" y="0"/>
                </a:lnTo>
                <a:lnTo>
                  <a:pt x="76" y="0"/>
                </a:lnTo>
                <a:lnTo>
                  <a:pt x="73" y="0"/>
                </a:lnTo>
                <a:lnTo>
                  <a:pt x="69" y="0"/>
                </a:lnTo>
              </a:path>
            </a:pathLst>
          </a:custGeom>
          <a:solidFill>
            <a:schemeClr val="bg1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3503613" y="2813050"/>
            <a:ext cx="109537" cy="111125"/>
          </a:xfrm>
          <a:custGeom>
            <a:avLst/>
            <a:gdLst/>
            <a:ahLst/>
            <a:cxnLst>
              <a:cxn ang="0">
                <a:pos x="64" y="0"/>
              </a:cxn>
              <a:cxn ang="0">
                <a:pos x="53" y="1"/>
              </a:cxn>
              <a:cxn ang="0">
                <a:pos x="44" y="4"/>
              </a:cxn>
              <a:cxn ang="0">
                <a:pos x="35" y="9"/>
              </a:cxn>
              <a:cxn ang="0">
                <a:pos x="26" y="15"/>
              </a:cxn>
              <a:cxn ang="0">
                <a:pos x="19" y="22"/>
              </a:cxn>
              <a:cxn ang="0">
                <a:pos x="13" y="30"/>
              </a:cxn>
              <a:cxn ang="0">
                <a:pos x="8" y="39"/>
              </a:cxn>
              <a:cxn ang="0">
                <a:pos x="5" y="48"/>
              </a:cxn>
              <a:cxn ang="0">
                <a:pos x="2" y="57"/>
              </a:cxn>
              <a:cxn ang="0">
                <a:pos x="0" y="69"/>
              </a:cxn>
              <a:cxn ang="0">
                <a:pos x="2" y="75"/>
              </a:cxn>
              <a:cxn ang="0">
                <a:pos x="3" y="86"/>
              </a:cxn>
              <a:cxn ang="0">
                <a:pos x="7" y="95"/>
              </a:cxn>
              <a:cxn ang="0">
                <a:pos x="11" y="104"/>
              </a:cxn>
              <a:cxn ang="0">
                <a:pos x="17" y="113"/>
              </a:cxn>
              <a:cxn ang="0">
                <a:pos x="25" y="120"/>
              </a:cxn>
              <a:cxn ang="0">
                <a:pos x="32" y="126"/>
              </a:cxn>
              <a:cxn ang="0">
                <a:pos x="41" y="131"/>
              </a:cxn>
              <a:cxn ang="0">
                <a:pos x="50" y="134"/>
              </a:cxn>
              <a:cxn ang="0">
                <a:pos x="59" y="137"/>
              </a:cxn>
              <a:cxn ang="0">
                <a:pos x="70" y="138"/>
              </a:cxn>
              <a:cxn ang="0">
                <a:pos x="77" y="137"/>
              </a:cxn>
              <a:cxn ang="0">
                <a:pos x="88" y="135"/>
              </a:cxn>
              <a:cxn ang="0">
                <a:pos x="97" y="132"/>
              </a:cxn>
              <a:cxn ang="0">
                <a:pos x="106" y="128"/>
              </a:cxn>
              <a:cxn ang="0">
                <a:pos x="115" y="122"/>
              </a:cxn>
              <a:cxn ang="0">
                <a:pos x="122" y="114"/>
              </a:cxn>
              <a:cxn ang="0">
                <a:pos x="128" y="107"/>
              </a:cxn>
              <a:cxn ang="0">
                <a:pos x="133" y="98"/>
              </a:cxn>
              <a:cxn ang="0">
                <a:pos x="136" y="89"/>
              </a:cxn>
              <a:cxn ang="0">
                <a:pos x="139" y="80"/>
              </a:cxn>
              <a:cxn ang="0">
                <a:pos x="139" y="69"/>
              </a:cxn>
              <a:cxn ang="0">
                <a:pos x="139" y="62"/>
              </a:cxn>
              <a:cxn ang="0">
                <a:pos x="137" y="51"/>
              </a:cxn>
              <a:cxn ang="0">
                <a:pos x="134" y="42"/>
              </a:cxn>
              <a:cxn ang="0">
                <a:pos x="130" y="33"/>
              </a:cxn>
              <a:cxn ang="0">
                <a:pos x="124" y="24"/>
              </a:cxn>
              <a:cxn ang="0">
                <a:pos x="116" y="16"/>
              </a:cxn>
              <a:cxn ang="0">
                <a:pos x="109" y="10"/>
              </a:cxn>
              <a:cxn ang="0">
                <a:pos x="100" y="6"/>
              </a:cxn>
              <a:cxn ang="0">
                <a:pos x="91" y="3"/>
              </a:cxn>
              <a:cxn ang="0">
                <a:pos x="82" y="0"/>
              </a:cxn>
              <a:cxn ang="0">
                <a:pos x="70" y="0"/>
              </a:cxn>
            </a:cxnLst>
            <a:rect l="0" t="0" r="r" b="b"/>
            <a:pathLst>
              <a:path w="139" h="138">
                <a:moveTo>
                  <a:pt x="70" y="0"/>
                </a:moveTo>
                <a:lnTo>
                  <a:pt x="67" y="0"/>
                </a:lnTo>
                <a:lnTo>
                  <a:pt x="64" y="0"/>
                </a:lnTo>
                <a:lnTo>
                  <a:pt x="59" y="0"/>
                </a:lnTo>
                <a:lnTo>
                  <a:pt x="56" y="0"/>
                </a:lnTo>
                <a:lnTo>
                  <a:pt x="53" y="1"/>
                </a:lnTo>
                <a:lnTo>
                  <a:pt x="50" y="3"/>
                </a:lnTo>
                <a:lnTo>
                  <a:pt x="47" y="3"/>
                </a:lnTo>
                <a:lnTo>
                  <a:pt x="44" y="4"/>
                </a:lnTo>
                <a:lnTo>
                  <a:pt x="41" y="6"/>
                </a:lnTo>
                <a:lnTo>
                  <a:pt x="38" y="7"/>
                </a:lnTo>
                <a:lnTo>
                  <a:pt x="35" y="9"/>
                </a:lnTo>
                <a:lnTo>
                  <a:pt x="32" y="10"/>
                </a:lnTo>
                <a:lnTo>
                  <a:pt x="29" y="13"/>
                </a:lnTo>
                <a:lnTo>
                  <a:pt x="26" y="15"/>
                </a:lnTo>
                <a:lnTo>
                  <a:pt x="25" y="16"/>
                </a:lnTo>
                <a:lnTo>
                  <a:pt x="22" y="19"/>
                </a:lnTo>
                <a:lnTo>
                  <a:pt x="19" y="22"/>
                </a:lnTo>
                <a:lnTo>
                  <a:pt x="17" y="24"/>
                </a:lnTo>
                <a:lnTo>
                  <a:pt x="16" y="27"/>
                </a:lnTo>
                <a:lnTo>
                  <a:pt x="13" y="30"/>
                </a:lnTo>
                <a:lnTo>
                  <a:pt x="11" y="33"/>
                </a:lnTo>
                <a:lnTo>
                  <a:pt x="10" y="36"/>
                </a:lnTo>
                <a:lnTo>
                  <a:pt x="8" y="39"/>
                </a:lnTo>
                <a:lnTo>
                  <a:pt x="7" y="42"/>
                </a:lnTo>
                <a:lnTo>
                  <a:pt x="5" y="45"/>
                </a:lnTo>
                <a:lnTo>
                  <a:pt x="5" y="48"/>
                </a:lnTo>
                <a:lnTo>
                  <a:pt x="3" y="51"/>
                </a:lnTo>
                <a:lnTo>
                  <a:pt x="2" y="54"/>
                </a:lnTo>
                <a:lnTo>
                  <a:pt x="2" y="57"/>
                </a:lnTo>
                <a:lnTo>
                  <a:pt x="2" y="62"/>
                </a:lnTo>
                <a:lnTo>
                  <a:pt x="2" y="65"/>
                </a:lnTo>
                <a:lnTo>
                  <a:pt x="0" y="69"/>
                </a:lnTo>
                <a:lnTo>
                  <a:pt x="0" y="69"/>
                </a:lnTo>
                <a:lnTo>
                  <a:pt x="2" y="72"/>
                </a:lnTo>
                <a:lnTo>
                  <a:pt x="2" y="75"/>
                </a:lnTo>
                <a:lnTo>
                  <a:pt x="2" y="80"/>
                </a:lnTo>
                <a:lnTo>
                  <a:pt x="2" y="83"/>
                </a:lnTo>
                <a:lnTo>
                  <a:pt x="3" y="86"/>
                </a:lnTo>
                <a:lnTo>
                  <a:pt x="5" y="89"/>
                </a:lnTo>
                <a:lnTo>
                  <a:pt x="5" y="92"/>
                </a:lnTo>
                <a:lnTo>
                  <a:pt x="7" y="95"/>
                </a:lnTo>
                <a:lnTo>
                  <a:pt x="8" y="98"/>
                </a:lnTo>
                <a:lnTo>
                  <a:pt x="10" y="101"/>
                </a:lnTo>
                <a:lnTo>
                  <a:pt x="11" y="104"/>
                </a:lnTo>
                <a:lnTo>
                  <a:pt x="13" y="107"/>
                </a:lnTo>
                <a:lnTo>
                  <a:pt x="16" y="110"/>
                </a:lnTo>
                <a:lnTo>
                  <a:pt x="17" y="113"/>
                </a:lnTo>
                <a:lnTo>
                  <a:pt x="19" y="114"/>
                </a:lnTo>
                <a:lnTo>
                  <a:pt x="22" y="117"/>
                </a:lnTo>
                <a:lnTo>
                  <a:pt x="25" y="120"/>
                </a:lnTo>
                <a:lnTo>
                  <a:pt x="26" y="122"/>
                </a:lnTo>
                <a:lnTo>
                  <a:pt x="29" y="123"/>
                </a:lnTo>
                <a:lnTo>
                  <a:pt x="32" y="126"/>
                </a:lnTo>
                <a:lnTo>
                  <a:pt x="35" y="128"/>
                </a:lnTo>
                <a:lnTo>
                  <a:pt x="38" y="129"/>
                </a:lnTo>
                <a:lnTo>
                  <a:pt x="41" y="131"/>
                </a:lnTo>
                <a:lnTo>
                  <a:pt x="44" y="132"/>
                </a:lnTo>
                <a:lnTo>
                  <a:pt x="47" y="134"/>
                </a:lnTo>
                <a:lnTo>
                  <a:pt x="50" y="134"/>
                </a:lnTo>
                <a:lnTo>
                  <a:pt x="53" y="135"/>
                </a:lnTo>
                <a:lnTo>
                  <a:pt x="56" y="137"/>
                </a:lnTo>
                <a:lnTo>
                  <a:pt x="59" y="137"/>
                </a:lnTo>
                <a:lnTo>
                  <a:pt x="64" y="137"/>
                </a:lnTo>
                <a:lnTo>
                  <a:pt x="67" y="137"/>
                </a:lnTo>
                <a:lnTo>
                  <a:pt x="70" y="138"/>
                </a:lnTo>
                <a:lnTo>
                  <a:pt x="70" y="138"/>
                </a:lnTo>
                <a:lnTo>
                  <a:pt x="74" y="137"/>
                </a:lnTo>
                <a:lnTo>
                  <a:pt x="77" y="137"/>
                </a:lnTo>
                <a:lnTo>
                  <a:pt x="82" y="137"/>
                </a:lnTo>
                <a:lnTo>
                  <a:pt x="85" y="137"/>
                </a:lnTo>
                <a:lnTo>
                  <a:pt x="88" y="135"/>
                </a:lnTo>
                <a:lnTo>
                  <a:pt x="91" y="134"/>
                </a:lnTo>
                <a:lnTo>
                  <a:pt x="94" y="134"/>
                </a:lnTo>
                <a:lnTo>
                  <a:pt x="97" y="132"/>
                </a:lnTo>
                <a:lnTo>
                  <a:pt x="100" y="131"/>
                </a:lnTo>
                <a:lnTo>
                  <a:pt x="103" y="129"/>
                </a:lnTo>
                <a:lnTo>
                  <a:pt x="106" y="128"/>
                </a:lnTo>
                <a:lnTo>
                  <a:pt x="109" y="126"/>
                </a:lnTo>
                <a:lnTo>
                  <a:pt x="112" y="123"/>
                </a:lnTo>
                <a:lnTo>
                  <a:pt x="115" y="122"/>
                </a:lnTo>
                <a:lnTo>
                  <a:pt x="116" y="120"/>
                </a:lnTo>
                <a:lnTo>
                  <a:pt x="119" y="117"/>
                </a:lnTo>
                <a:lnTo>
                  <a:pt x="122" y="114"/>
                </a:lnTo>
                <a:lnTo>
                  <a:pt x="124" y="113"/>
                </a:lnTo>
                <a:lnTo>
                  <a:pt x="125" y="110"/>
                </a:lnTo>
                <a:lnTo>
                  <a:pt x="128" y="107"/>
                </a:lnTo>
                <a:lnTo>
                  <a:pt x="130" y="104"/>
                </a:lnTo>
                <a:lnTo>
                  <a:pt x="131" y="101"/>
                </a:lnTo>
                <a:lnTo>
                  <a:pt x="133" y="98"/>
                </a:lnTo>
                <a:lnTo>
                  <a:pt x="134" y="95"/>
                </a:lnTo>
                <a:lnTo>
                  <a:pt x="136" y="92"/>
                </a:lnTo>
                <a:lnTo>
                  <a:pt x="136" y="89"/>
                </a:lnTo>
                <a:lnTo>
                  <a:pt x="137" y="86"/>
                </a:lnTo>
                <a:lnTo>
                  <a:pt x="139" y="83"/>
                </a:lnTo>
                <a:lnTo>
                  <a:pt x="139" y="80"/>
                </a:lnTo>
                <a:lnTo>
                  <a:pt x="139" y="75"/>
                </a:lnTo>
                <a:lnTo>
                  <a:pt x="139" y="72"/>
                </a:lnTo>
                <a:lnTo>
                  <a:pt x="139" y="69"/>
                </a:lnTo>
                <a:lnTo>
                  <a:pt x="139" y="69"/>
                </a:lnTo>
                <a:lnTo>
                  <a:pt x="139" y="65"/>
                </a:lnTo>
                <a:lnTo>
                  <a:pt x="139" y="62"/>
                </a:lnTo>
                <a:lnTo>
                  <a:pt x="139" y="57"/>
                </a:lnTo>
                <a:lnTo>
                  <a:pt x="139" y="54"/>
                </a:lnTo>
                <a:lnTo>
                  <a:pt x="137" y="51"/>
                </a:lnTo>
                <a:lnTo>
                  <a:pt x="136" y="48"/>
                </a:lnTo>
                <a:lnTo>
                  <a:pt x="136" y="45"/>
                </a:lnTo>
                <a:lnTo>
                  <a:pt x="134" y="42"/>
                </a:lnTo>
                <a:lnTo>
                  <a:pt x="133" y="39"/>
                </a:lnTo>
                <a:lnTo>
                  <a:pt x="131" y="36"/>
                </a:lnTo>
                <a:lnTo>
                  <a:pt x="130" y="33"/>
                </a:lnTo>
                <a:lnTo>
                  <a:pt x="128" y="30"/>
                </a:lnTo>
                <a:lnTo>
                  <a:pt x="125" y="27"/>
                </a:lnTo>
                <a:lnTo>
                  <a:pt x="124" y="24"/>
                </a:lnTo>
                <a:lnTo>
                  <a:pt x="122" y="22"/>
                </a:lnTo>
                <a:lnTo>
                  <a:pt x="119" y="19"/>
                </a:lnTo>
                <a:lnTo>
                  <a:pt x="116" y="16"/>
                </a:lnTo>
                <a:lnTo>
                  <a:pt x="115" y="15"/>
                </a:lnTo>
                <a:lnTo>
                  <a:pt x="112" y="13"/>
                </a:lnTo>
                <a:lnTo>
                  <a:pt x="109" y="10"/>
                </a:lnTo>
                <a:lnTo>
                  <a:pt x="106" y="9"/>
                </a:lnTo>
                <a:lnTo>
                  <a:pt x="103" y="7"/>
                </a:lnTo>
                <a:lnTo>
                  <a:pt x="100" y="6"/>
                </a:lnTo>
                <a:lnTo>
                  <a:pt x="97" y="4"/>
                </a:lnTo>
                <a:lnTo>
                  <a:pt x="94" y="3"/>
                </a:lnTo>
                <a:lnTo>
                  <a:pt x="91" y="3"/>
                </a:lnTo>
                <a:lnTo>
                  <a:pt x="88" y="1"/>
                </a:lnTo>
                <a:lnTo>
                  <a:pt x="85" y="0"/>
                </a:lnTo>
                <a:lnTo>
                  <a:pt x="82" y="0"/>
                </a:lnTo>
                <a:lnTo>
                  <a:pt x="77" y="0"/>
                </a:lnTo>
                <a:lnTo>
                  <a:pt x="74" y="0"/>
                </a:lnTo>
                <a:lnTo>
                  <a:pt x="70" y="0"/>
                </a:lnTo>
              </a:path>
            </a:pathLst>
          </a:custGeom>
          <a:solidFill>
            <a:schemeClr val="bg1"/>
          </a:solidFill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656013" y="5543550"/>
            <a:ext cx="1508426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aseline="30000" dirty="0">
                <a:solidFill>
                  <a:srgbClr val="000000"/>
                </a:solidFill>
                <a:latin typeface="Helvetica" pitchFamily="34" charset="0"/>
              </a:rPr>
              <a:t>(b) Symbol for a switch </a:t>
            </a:r>
            <a:endParaRPr lang="en-US" baseline="30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3-variable form of DeMorgan’s theorem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(A + B + C)’ = (A + x)’ let B+C=x</a:t>
            </a:r>
          </a:p>
          <a:p>
            <a:pPr>
              <a:buFont typeface="Wingdings" pitchFamily="2" charset="2"/>
              <a:buNone/>
            </a:pPr>
            <a:r>
              <a:rPr lang="en-US"/>
              <a:t>			= A’x’      	theorem 5(a)</a:t>
            </a:r>
          </a:p>
          <a:p>
            <a:pPr>
              <a:buFont typeface="Wingdings" pitchFamily="2" charset="2"/>
              <a:buNone/>
            </a:pPr>
            <a:r>
              <a:rPr lang="en-US"/>
              <a:t>			= A’(B+C)’  substitute B+C=x</a:t>
            </a:r>
          </a:p>
          <a:p>
            <a:pPr>
              <a:buFont typeface="Wingdings" pitchFamily="2" charset="2"/>
              <a:buNone/>
            </a:pPr>
            <a:r>
              <a:rPr lang="en-US"/>
              <a:t>			= A’(B’C’ )	theorem 5(a)</a:t>
            </a:r>
          </a:p>
          <a:p>
            <a:pPr>
              <a:buFont typeface="Wingdings" pitchFamily="2" charset="2"/>
              <a:buNone/>
            </a:pPr>
            <a:r>
              <a:rPr lang="en-US"/>
              <a:t>			= A’B’C’ 	theorem 4(b)</a:t>
            </a:r>
          </a:p>
          <a:p>
            <a:pPr>
              <a:buFont typeface="Wingdings" pitchFamily="2" charset="2"/>
              <a:buNone/>
            </a:pPr>
            <a:r>
              <a:rPr lang="en-US"/>
              <a:t>			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</a:t>
            </a:r>
            <a:r>
              <a:rPr lang="en-US" dirty="0" err="1" smtClean="0"/>
              <a:t>DeMorgan’s</a:t>
            </a:r>
            <a:r>
              <a:rPr lang="en-US" dirty="0" smtClean="0"/>
              <a:t> theorem: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(A+B+C)’D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(ABC+DE)’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/>
            <a:r>
              <a:rPr lang="en-US" dirty="0" smtClean="0"/>
              <a:t>Simplify: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(AB+AC)’+A’B’C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function can be represented in one of the following ways: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Standard form</a:t>
            </a:r>
          </a:p>
          <a:p>
            <a:endParaRPr lang="en-US" dirty="0" smtClean="0"/>
          </a:p>
          <a:p>
            <a:r>
              <a:rPr lang="en-US" dirty="0" smtClean="0"/>
              <a:t>Canonical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forms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solidFill>
                  <a:srgbClr val="000099"/>
                </a:solidFill>
              </a:rPr>
              <a:t>Standard forms</a:t>
            </a:r>
            <a:r>
              <a:rPr lang="en-US">
                <a:solidFill>
                  <a:srgbClr val="000099"/>
                </a:solidFill>
              </a:rPr>
              <a:t>: </a:t>
            </a:r>
          </a:p>
          <a:p>
            <a:pPr lvl="1"/>
            <a:r>
              <a:rPr lang="en-US">
                <a:solidFill>
                  <a:srgbClr val="000099"/>
                </a:solidFill>
              </a:rPr>
              <a:t>Sum of products</a:t>
            </a:r>
            <a:r>
              <a:rPr lang="en-US"/>
              <a:t> : Boolean expression containing AND terms.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e.g. F = y’ + xy +x’yz’</a:t>
            </a:r>
          </a:p>
          <a:p>
            <a:pPr lvl="1"/>
            <a:r>
              <a:rPr lang="en-US">
                <a:solidFill>
                  <a:srgbClr val="000099"/>
                </a:solidFill>
              </a:rPr>
              <a:t>Product of sums</a:t>
            </a:r>
            <a:r>
              <a:rPr lang="en-US"/>
              <a:t>: Boolean expression containing OR terms.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e.g. F = x(y’+z)(x’ + y + z)</a:t>
            </a:r>
          </a:p>
          <a:p>
            <a:pPr lvl="1">
              <a:buFont typeface="Wingdings" pitchFamily="2" charset="2"/>
              <a:buNone/>
            </a:pPr>
            <a:endParaRPr lang="en-US"/>
          </a:p>
          <a:p>
            <a:r>
              <a:rPr lang="en-US" b="1">
                <a:solidFill>
                  <a:srgbClr val="000099"/>
                </a:solidFill>
              </a:rPr>
              <a:t>Non-Standard forms</a:t>
            </a:r>
            <a:r>
              <a:rPr lang="en-US">
                <a:solidFill>
                  <a:srgbClr val="000099"/>
                </a:solidFill>
              </a:rPr>
              <a:t>: </a:t>
            </a:r>
          </a:p>
          <a:p>
            <a:pPr lvl="1"/>
            <a:r>
              <a:rPr lang="en-US">
                <a:solidFill>
                  <a:srgbClr val="000099"/>
                </a:solidFill>
              </a:rPr>
              <a:t>E.g. F = AB + C(D + E)</a:t>
            </a:r>
          </a:p>
          <a:p>
            <a:endParaRPr lang="en-US">
              <a:solidFill>
                <a:srgbClr val="000099"/>
              </a:solidFill>
            </a:endParaRPr>
          </a:p>
          <a:p>
            <a:pPr lvl="1">
              <a:buFont typeface="Wingdings" pitchFamily="2" charset="2"/>
              <a:buNone/>
            </a:pPr>
            <a:endParaRPr lang="en-US"/>
          </a:p>
          <a:p>
            <a:pPr lvl="1">
              <a:buFont typeface="Wingdings" pitchFamily="2" charset="2"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the following expressions to SOP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AB+B(CD+EF)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(A+B)(B+C+D)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Canonical forms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Canonical form</a:t>
            </a:r>
            <a:r>
              <a:rPr lang="en-US" dirty="0"/>
              <a:t>: Boolean </a:t>
            </a:r>
            <a:r>
              <a:rPr lang="en-US" dirty="0" smtClean="0"/>
              <a:t>function </a:t>
            </a:r>
            <a:r>
              <a:rPr lang="en-US" dirty="0"/>
              <a:t>expressed as a </a:t>
            </a:r>
            <a:r>
              <a:rPr lang="en-US" dirty="0" smtClean="0">
                <a:solidFill>
                  <a:schemeClr val="tx2"/>
                </a:solidFill>
              </a:rPr>
              <a:t>sum-of-</a:t>
            </a:r>
            <a:r>
              <a:rPr lang="en-US" dirty="0" err="1" smtClean="0">
                <a:solidFill>
                  <a:schemeClr val="tx2"/>
                </a:solidFill>
              </a:rPr>
              <a:t>minterms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smtClean="0">
                <a:solidFill>
                  <a:schemeClr val="tx2"/>
                </a:solidFill>
              </a:rPr>
              <a:t>product-of-</a:t>
            </a:r>
            <a:r>
              <a:rPr lang="en-US" dirty="0" err="1" smtClean="0">
                <a:solidFill>
                  <a:schemeClr val="tx2"/>
                </a:solidFill>
              </a:rPr>
              <a:t>maxterms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E.g. f</a:t>
            </a:r>
            <a:r>
              <a:rPr lang="en-US" baseline="-25000" dirty="0"/>
              <a:t>1</a:t>
            </a:r>
            <a:r>
              <a:rPr lang="en-US" dirty="0"/>
              <a:t>=</a:t>
            </a:r>
            <a:r>
              <a:rPr lang="en-US" dirty="0" err="1"/>
              <a:t>x’y’z</a:t>
            </a:r>
            <a:r>
              <a:rPr lang="en-US" dirty="0"/>
              <a:t> + </a:t>
            </a:r>
            <a:r>
              <a:rPr lang="en-US" dirty="0" err="1"/>
              <a:t>xy’z</a:t>
            </a:r>
            <a:r>
              <a:rPr lang="en-US" dirty="0"/>
              <a:t>’ + xyz = m</a:t>
            </a:r>
            <a:r>
              <a:rPr lang="en-US" baseline="-25000" dirty="0"/>
              <a:t>1</a:t>
            </a:r>
            <a:r>
              <a:rPr lang="en-US" dirty="0"/>
              <a:t> + m</a:t>
            </a:r>
            <a:r>
              <a:rPr lang="en-US" baseline="-25000" dirty="0"/>
              <a:t>4</a:t>
            </a:r>
            <a:r>
              <a:rPr lang="en-US" dirty="0"/>
              <a:t> + m</a:t>
            </a:r>
            <a:r>
              <a:rPr lang="en-US" baseline="-25000" dirty="0"/>
              <a:t>7</a:t>
            </a:r>
          </a:p>
          <a:p>
            <a:endParaRPr lang="en-US" baseline="-25000" dirty="0"/>
          </a:p>
          <a:p>
            <a:r>
              <a:rPr lang="en-US" dirty="0"/>
              <a:t>E.g. f</a:t>
            </a:r>
            <a:r>
              <a:rPr lang="en-US" baseline="-25000" dirty="0"/>
              <a:t>2</a:t>
            </a:r>
            <a:r>
              <a:rPr lang="en-US" dirty="0"/>
              <a:t> = (x + y + z)(x + y + z’)(x + y’ + z)(x’ + y + z)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=</a:t>
            </a:r>
            <a:r>
              <a:rPr lang="en-US" dirty="0" smtClean="0"/>
              <a:t>M</a:t>
            </a:r>
            <a:r>
              <a:rPr lang="en-US" baseline="-25000" dirty="0" smtClean="0"/>
              <a:t>0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r>
              <a:rPr lang="en-US" dirty="0" smtClean="0"/>
              <a:t>M</a:t>
            </a:r>
            <a:r>
              <a:rPr lang="en-US" baseline="-25000" dirty="0" smtClean="0"/>
              <a:t>4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Maxterms and Minterms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>
                <a:solidFill>
                  <a:schemeClr val="tx2"/>
                </a:solidFill>
              </a:rPr>
              <a:t>Minterms</a:t>
            </a:r>
            <a:r>
              <a:rPr lang="en-US" sz="2000" dirty="0"/>
              <a:t> : 	</a:t>
            </a:r>
            <a:r>
              <a:rPr lang="en-US" sz="2000" dirty="0" smtClean="0"/>
              <a:t> A product term in which each of the n variables of an n variable function appears once.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represented as </a:t>
            </a:r>
            <a:r>
              <a:rPr lang="en-US" sz="2000" dirty="0" err="1"/>
              <a:t>m</a:t>
            </a:r>
            <a:r>
              <a:rPr lang="en-US" sz="2000" baseline="-25000" dirty="0" err="1"/>
              <a:t>j</a:t>
            </a:r>
            <a:endParaRPr lang="en-US" sz="2000" baseline="-25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r>
              <a:rPr lang="en-US" sz="2000" dirty="0" err="1">
                <a:solidFill>
                  <a:schemeClr val="tx2"/>
                </a:solidFill>
              </a:rPr>
              <a:t>Maxterms</a:t>
            </a:r>
            <a:r>
              <a:rPr lang="en-US" sz="2000" dirty="0"/>
              <a:t> : 	</a:t>
            </a:r>
            <a:r>
              <a:rPr lang="en-US" sz="2000" dirty="0" smtClean="0"/>
              <a:t> dual of </a:t>
            </a:r>
            <a:r>
              <a:rPr lang="en-US" sz="2000" dirty="0" err="1" smtClean="0"/>
              <a:t>Minterms</a:t>
            </a:r>
            <a:endParaRPr lang="en-US" sz="2000" dirty="0" smtClean="0"/>
          </a:p>
          <a:p>
            <a:r>
              <a:rPr lang="en-US" sz="2000" dirty="0" smtClean="0"/>
              <a:t>represented </a:t>
            </a:r>
            <a:r>
              <a:rPr lang="en-US" sz="2000" dirty="0"/>
              <a:t>as </a:t>
            </a:r>
            <a:r>
              <a:rPr lang="en-US" sz="2000" dirty="0" err="1" smtClean="0"/>
              <a:t>M</a:t>
            </a:r>
            <a:r>
              <a:rPr lang="en-US" sz="2000" baseline="-25000" dirty="0" err="1" smtClean="0"/>
              <a:t>j</a:t>
            </a:r>
            <a:endParaRPr lang="en-US" sz="2000" baseline="-25000" dirty="0" smtClean="0"/>
          </a:p>
          <a:p>
            <a:endParaRPr lang="en-US" sz="2000" baseline="-25000" dirty="0" smtClean="0"/>
          </a:p>
          <a:p>
            <a:endParaRPr lang="en-US" sz="3200" baseline="-25000" dirty="0" smtClean="0"/>
          </a:p>
          <a:p>
            <a:r>
              <a:rPr lang="en-US" sz="2000" dirty="0" smtClean="0"/>
              <a:t>Sum of </a:t>
            </a:r>
            <a:r>
              <a:rPr lang="en-US" sz="2000" dirty="0" err="1" smtClean="0"/>
              <a:t>Minterms</a:t>
            </a:r>
            <a:r>
              <a:rPr lang="en-US" sz="2000" dirty="0" smtClean="0"/>
              <a:t> is also called </a:t>
            </a:r>
            <a:r>
              <a:rPr lang="en-US" sz="2000" dirty="0" smtClean="0">
                <a:solidFill>
                  <a:srgbClr val="FF0000"/>
                </a:solidFill>
              </a:rPr>
              <a:t>canonical sum–of–products</a:t>
            </a:r>
          </a:p>
          <a:p>
            <a:r>
              <a:rPr lang="en-US" sz="2000" dirty="0" smtClean="0"/>
              <a:t>Product of </a:t>
            </a:r>
            <a:r>
              <a:rPr lang="en-US" sz="2000" dirty="0" err="1" smtClean="0"/>
              <a:t>Maxterms</a:t>
            </a:r>
            <a:r>
              <a:rPr lang="en-US" sz="2000" dirty="0" smtClean="0"/>
              <a:t> is also called </a:t>
            </a:r>
            <a:r>
              <a:rPr lang="en-US" sz="2000" dirty="0" smtClean="0">
                <a:solidFill>
                  <a:srgbClr val="FF0000"/>
                </a:solidFill>
              </a:rPr>
              <a:t>canonical product-of-sums</a:t>
            </a:r>
          </a:p>
          <a:p>
            <a:endParaRPr lang="en-US" sz="2000" baseline="30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231900" y="2489200"/>
            <a:ext cx="2184400" cy="353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Minterms</a:t>
            </a:r>
            <a:r>
              <a:rPr lang="en-US" dirty="0"/>
              <a:t> for </a:t>
            </a:r>
            <a:r>
              <a:rPr lang="en-US" dirty="0" smtClean="0"/>
              <a:t>function with 3 </a:t>
            </a:r>
            <a:r>
              <a:rPr lang="en-US" dirty="0"/>
              <a:t>binary variables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dirty="0"/>
              <a:t>x		y	z	</a:t>
            </a:r>
            <a:r>
              <a:rPr lang="en-US" dirty="0" err="1"/>
              <a:t>Minterm</a:t>
            </a:r>
            <a:r>
              <a:rPr lang="en-US" dirty="0"/>
              <a:t>	</a:t>
            </a:r>
            <a:r>
              <a:rPr lang="en-US" dirty="0" err="1"/>
              <a:t>Minterm</a:t>
            </a:r>
            <a:r>
              <a:rPr lang="en-US" dirty="0"/>
              <a:t> designation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0		0	0	</a:t>
            </a:r>
            <a:r>
              <a:rPr lang="en-US" dirty="0" err="1"/>
              <a:t>x’y’z</a:t>
            </a:r>
            <a:r>
              <a:rPr lang="en-US" dirty="0"/>
              <a:t>’		m</a:t>
            </a:r>
            <a:r>
              <a:rPr lang="en-US" baseline="-25000" dirty="0"/>
              <a:t>0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0		0	1	</a:t>
            </a:r>
            <a:r>
              <a:rPr lang="en-US" dirty="0" err="1"/>
              <a:t>x’y’z</a:t>
            </a:r>
            <a:r>
              <a:rPr lang="en-US" dirty="0"/>
              <a:t>		m</a:t>
            </a:r>
            <a:r>
              <a:rPr lang="en-US" baseline="-25000" dirty="0"/>
              <a:t>1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0		1	0	</a:t>
            </a:r>
            <a:r>
              <a:rPr lang="en-US" dirty="0" err="1"/>
              <a:t>x’yz</a:t>
            </a:r>
            <a:r>
              <a:rPr lang="en-US" dirty="0"/>
              <a:t>’		 m</a:t>
            </a:r>
            <a:r>
              <a:rPr lang="en-US" baseline="-25000" dirty="0"/>
              <a:t>2</a:t>
            </a:r>
            <a:endParaRPr lang="en-US" dirty="0"/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0		1	1	</a:t>
            </a:r>
            <a:r>
              <a:rPr lang="en-US" dirty="0" err="1"/>
              <a:t>x’yz</a:t>
            </a:r>
            <a:r>
              <a:rPr lang="en-US" dirty="0"/>
              <a:t>		 m</a:t>
            </a:r>
            <a:r>
              <a:rPr lang="en-US" baseline="-25000" dirty="0"/>
              <a:t>3</a:t>
            </a:r>
            <a:endParaRPr lang="en-US" dirty="0"/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1		0	0	</a:t>
            </a:r>
            <a:r>
              <a:rPr lang="en-US" dirty="0" err="1"/>
              <a:t>xy’z</a:t>
            </a:r>
            <a:r>
              <a:rPr lang="en-US" dirty="0"/>
              <a:t>’		 m</a:t>
            </a:r>
            <a:r>
              <a:rPr lang="en-US" baseline="-25000" dirty="0"/>
              <a:t>4</a:t>
            </a:r>
            <a:endParaRPr lang="en-US" dirty="0"/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1		0	1	</a:t>
            </a:r>
            <a:r>
              <a:rPr lang="en-US" dirty="0" err="1"/>
              <a:t>xy’z</a:t>
            </a:r>
            <a:r>
              <a:rPr lang="en-US" dirty="0"/>
              <a:t>		 m</a:t>
            </a:r>
            <a:r>
              <a:rPr lang="en-US" baseline="-25000" dirty="0"/>
              <a:t>5</a:t>
            </a:r>
            <a:endParaRPr lang="en-US" dirty="0"/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1		1	0	xyz’		 m</a:t>
            </a:r>
            <a:r>
              <a:rPr lang="en-US" baseline="-25000" dirty="0"/>
              <a:t>6</a:t>
            </a:r>
            <a:endParaRPr lang="en-US" dirty="0"/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1		1	1	xyz		 m</a:t>
            </a:r>
            <a:r>
              <a:rPr lang="en-US" baseline="-25000" dirty="0"/>
              <a:t>7</a:t>
            </a:r>
            <a:endParaRPr lang="en-US" dirty="0"/>
          </a:p>
          <a:p>
            <a:pPr marL="457200" indent="-45720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1231900" y="2489200"/>
            <a:ext cx="2184400" cy="353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Maxterms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smtClean="0"/>
              <a:t>function with 3 </a:t>
            </a:r>
            <a:r>
              <a:rPr lang="en-US" dirty="0"/>
              <a:t>binary variables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Wingdings" pitchFamily="2" charset="2"/>
              <a:buNone/>
            </a:pPr>
            <a:r>
              <a:rPr lang="en-US" dirty="0"/>
              <a:t>x		y	z	</a:t>
            </a:r>
            <a:r>
              <a:rPr lang="en-US" dirty="0" err="1" smtClean="0"/>
              <a:t>Maxterm</a:t>
            </a:r>
            <a:r>
              <a:rPr lang="en-US" dirty="0"/>
              <a:t>	</a:t>
            </a:r>
            <a:r>
              <a:rPr lang="en-US" dirty="0" err="1" smtClean="0"/>
              <a:t>Maxterm</a:t>
            </a:r>
            <a:r>
              <a:rPr lang="en-US" dirty="0" smtClean="0"/>
              <a:t> </a:t>
            </a:r>
            <a:r>
              <a:rPr lang="en-US" dirty="0"/>
              <a:t>designation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0		0	0	</a:t>
            </a:r>
            <a:r>
              <a:rPr lang="en-US" dirty="0" err="1" smtClean="0"/>
              <a:t>x+y+z</a:t>
            </a:r>
            <a:r>
              <a:rPr lang="en-US" dirty="0"/>
              <a:t>		</a:t>
            </a:r>
            <a:r>
              <a:rPr lang="en-US" dirty="0" smtClean="0"/>
              <a:t>M</a:t>
            </a:r>
            <a:r>
              <a:rPr lang="en-US" baseline="-25000" dirty="0" smtClean="0"/>
              <a:t>0</a:t>
            </a:r>
            <a:endParaRPr lang="en-US" baseline="-25000" dirty="0"/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0		0	1	</a:t>
            </a:r>
            <a:r>
              <a:rPr lang="en-US" dirty="0" err="1" smtClean="0"/>
              <a:t>x+y+z</a:t>
            </a:r>
            <a:r>
              <a:rPr lang="en-US" dirty="0" smtClean="0"/>
              <a:t>’</a:t>
            </a:r>
            <a:r>
              <a:rPr lang="en-US" dirty="0"/>
              <a:t>	</a:t>
            </a:r>
            <a:r>
              <a:rPr lang="en-US" dirty="0" smtClean="0"/>
              <a:t>M</a:t>
            </a:r>
            <a:r>
              <a:rPr lang="en-US" baseline="-25000" dirty="0" smtClean="0"/>
              <a:t>1</a:t>
            </a:r>
            <a:endParaRPr lang="en-US" baseline="-25000" dirty="0"/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0		1	0	</a:t>
            </a:r>
            <a:r>
              <a:rPr lang="en-US" dirty="0" err="1" smtClean="0"/>
              <a:t>x+y’+z</a:t>
            </a:r>
            <a:r>
              <a:rPr lang="en-US" dirty="0"/>
              <a:t>	 </a:t>
            </a:r>
            <a:r>
              <a:rPr lang="en-US" dirty="0" smtClean="0"/>
              <a:t>M</a:t>
            </a:r>
            <a:r>
              <a:rPr lang="en-US" baseline="-25000" dirty="0" smtClean="0"/>
              <a:t>2</a:t>
            </a:r>
            <a:endParaRPr lang="en-US" dirty="0"/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0		1	1	</a:t>
            </a:r>
            <a:r>
              <a:rPr lang="en-US" dirty="0" err="1" smtClean="0"/>
              <a:t>x+y’+z</a:t>
            </a:r>
            <a:r>
              <a:rPr lang="en-US" dirty="0" smtClean="0"/>
              <a:t>’</a:t>
            </a:r>
            <a:r>
              <a:rPr lang="en-US" dirty="0"/>
              <a:t>	 </a:t>
            </a:r>
            <a:r>
              <a:rPr lang="en-US" dirty="0" smtClean="0"/>
              <a:t>M</a:t>
            </a:r>
            <a:r>
              <a:rPr lang="en-US" baseline="-25000" dirty="0" smtClean="0"/>
              <a:t>3</a:t>
            </a:r>
            <a:endParaRPr lang="en-US" dirty="0"/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1		0	0	</a:t>
            </a:r>
            <a:r>
              <a:rPr lang="en-US" dirty="0" err="1" smtClean="0"/>
              <a:t>x’+y+z</a:t>
            </a:r>
            <a:r>
              <a:rPr lang="en-US" dirty="0"/>
              <a:t>	 </a:t>
            </a:r>
            <a:r>
              <a:rPr lang="en-US" dirty="0" smtClean="0"/>
              <a:t>M</a:t>
            </a:r>
            <a:r>
              <a:rPr lang="en-US" baseline="-25000" dirty="0" smtClean="0"/>
              <a:t>4</a:t>
            </a:r>
            <a:endParaRPr lang="en-US" dirty="0"/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1		0	1	</a:t>
            </a:r>
            <a:r>
              <a:rPr lang="en-US" dirty="0" err="1" smtClean="0"/>
              <a:t>x’+y+z</a:t>
            </a:r>
            <a:r>
              <a:rPr lang="en-US" dirty="0" smtClean="0"/>
              <a:t>’</a:t>
            </a:r>
            <a:r>
              <a:rPr lang="en-US" dirty="0"/>
              <a:t>	</a:t>
            </a:r>
            <a:r>
              <a:rPr lang="en-US" dirty="0" smtClean="0"/>
              <a:t> M</a:t>
            </a:r>
            <a:r>
              <a:rPr lang="en-US" baseline="-25000" dirty="0" smtClean="0"/>
              <a:t>5</a:t>
            </a:r>
            <a:endParaRPr lang="en-US" dirty="0"/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1		1	0	</a:t>
            </a:r>
            <a:r>
              <a:rPr lang="en-US" dirty="0" err="1" smtClean="0"/>
              <a:t>x’+y’+z</a:t>
            </a:r>
            <a:r>
              <a:rPr lang="en-US" dirty="0"/>
              <a:t>	 </a:t>
            </a:r>
            <a:r>
              <a:rPr lang="en-US" dirty="0" smtClean="0"/>
              <a:t>M</a:t>
            </a:r>
            <a:r>
              <a:rPr lang="en-US" baseline="-25000" dirty="0" smtClean="0"/>
              <a:t>6</a:t>
            </a:r>
            <a:endParaRPr lang="en-US" dirty="0"/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1		1	1	</a:t>
            </a:r>
            <a:r>
              <a:rPr lang="en-US" dirty="0" err="1" smtClean="0"/>
              <a:t>x’+y’+z</a:t>
            </a:r>
            <a:r>
              <a:rPr lang="en-US" dirty="0" smtClean="0"/>
              <a:t>’</a:t>
            </a:r>
            <a:r>
              <a:rPr lang="en-US" dirty="0"/>
              <a:t>	 </a:t>
            </a:r>
            <a:r>
              <a:rPr lang="en-US" dirty="0" smtClean="0"/>
              <a:t>M</a:t>
            </a:r>
            <a:r>
              <a:rPr lang="en-US" baseline="-25000" dirty="0" smtClean="0"/>
              <a:t>7</a:t>
            </a:r>
            <a:endParaRPr lang="en-US" dirty="0"/>
          </a:p>
          <a:p>
            <a:pPr marL="457200" indent="-457200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 the Boolean function F = A + B’C in a sum of </a:t>
            </a:r>
            <a:r>
              <a:rPr lang="en-US" dirty="0" err="1"/>
              <a:t>minterms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(Hint: Write A as AB(C+C’) + AB’(C+C’) and B’C as </a:t>
            </a:r>
            <a:r>
              <a:rPr lang="en-US" dirty="0" smtClean="0"/>
              <a:t>B</a:t>
            </a:r>
            <a:r>
              <a:rPr lang="en-US" baseline="30000" dirty="0" smtClean="0"/>
              <a:t>’ </a:t>
            </a:r>
            <a:r>
              <a:rPr lang="en-US" dirty="0" smtClean="0"/>
              <a:t>(C+C’))</a:t>
            </a:r>
          </a:p>
          <a:p>
            <a:r>
              <a:rPr lang="en-US" dirty="0" smtClean="0"/>
              <a:t>Convert the following expressions to canonical SOP 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AB+B(CD+EF)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(A+B)(B+C+D)</a:t>
            </a:r>
          </a:p>
          <a:p>
            <a:pPr>
              <a:buFont typeface="Wingdings" pitchFamily="2" charset="2"/>
              <a:buNone/>
            </a:pPr>
            <a:endParaRPr lang="en-US" baseline="30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functions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ED2-4944-4B4E-B703-3C556B8ABC8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00"/>
          <p:cNvSpPr>
            <a:spLocks noChangeArrowheads="1"/>
          </p:cNvSpPr>
          <p:nvPr/>
        </p:nvSpPr>
        <p:spPr bwMode="auto">
          <a:xfrm>
            <a:off x="4092575" y="1787525"/>
            <a:ext cx="574675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6" name="Rectangle 101"/>
          <p:cNvSpPr>
            <a:spLocks noChangeArrowheads="1"/>
          </p:cNvSpPr>
          <p:nvPr/>
        </p:nvSpPr>
        <p:spPr bwMode="auto">
          <a:xfrm>
            <a:off x="2422525" y="3460750"/>
            <a:ext cx="3616696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Helvetica" pitchFamily="34" charset="0"/>
              </a:rPr>
              <a:t>(a) The logical AND function (series connection)</a:t>
            </a:r>
            <a:endParaRPr lang="en-US" baseline="30000" dirty="0"/>
          </a:p>
        </p:txBody>
      </p:sp>
      <p:sp>
        <p:nvSpPr>
          <p:cNvPr id="7" name="Line 102"/>
          <p:cNvSpPr>
            <a:spLocks noChangeShapeType="1"/>
          </p:cNvSpPr>
          <p:nvPr/>
        </p:nvSpPr>
        <p:spPr bwMode="auto">
          <a:xfrm flipV="1">
            <a:off x="4365625" y="2362200"/>
            <a:ext cx="1588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8" name="Rectangle 103"/>
          <p:cNvSpPr>
            <a:spLocks noChangeArrowheads="1"/>
          </p:cNvSpPr>
          <p:nvPr/>
        </p:nvSpPr>
        <p:spPr bwMode="auto">
          <a:xfrm>
            <a:off x="4310063" y="1958975"/>
            <a:ext cx="161904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Times-Roman" charset="0"/>
              </a:rPr>
              <a:t>S </a:t>
            </a:r>
            <a:endParaRPr lang="en-US" baseline="30000" dirty="0"/>
          </a:p>
        </p:txBody>
      </p:sp>
      <p:sp>
        <p:nvSpPr>
          <p:cNvPr id="9" name="Rectangle 104"/>
          <p:cNvSpPr>
            <a:spLocks noChangeArrowheads="1"/>
          </p:cNvSpPr>
          <p:nvPr/>
        </p:nvSpPr>
        <p:spPr bwMode="auto">
          <a:xfrm>
            <a:off x="4256088" y="2541588"/>
            <a:ext cx="96180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baseline="30000" dirty="0"/>
          </a:p>
        </p:txBody>
      </p:sp>
      <p:sp>
        <p:nvSpPr>
          <p:cNvPr id="10" name="Rectangle 105"/>
          <p:cNvSpPr>
            <a:spLocks noChangeArrowheads="1"/>
          </p:cNvSpPr>
          <p:nvPr/>
        </p:nvSpPr>
        <p:spPr bwMode="auto">
          <a:xfrm>
            <a:off x="6116638" y="2362200"/>
            <a:ext cx="792162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11" name="Freeform 106"/>
          <p:cNvSpPr>
            <a:spLocks/>
          </p:cNvSpPr>
          <p:nvPr/>
        </p:nvSpPr>
        <p:spPr bwMode="auto">
          <a:xfrm>
            <a:off x="5842000" y="2060575"/>
            <a:ext cx="657225" cy="301625"/>
          </a:xfrm>
          <a:custGeom>
            <a:avLst/>
            <a:gdLst/>
            <a:ahLst/>
            <a:cxnLst>
              <a:cxn ang="0">
                <a:pos x="826" y="379"/>
              </a:cxn>
              <a:cxn ang="0">
                <a:pos x="826" y="0"/>
              </a:cxn>
              <a:cxn ang="0">
                <a:pos x="0" y="0"/>
              </a:cxn>
            </a:cxnLst>
            <a:rect l="0" t="0" r="r" b="b"/>
            <a:pathLst>
              <a:path w="826" h="379">
                <a:moveTo>
                  <a:pt x="826" y="379"/>
                </a:moveTo>
                <a:lnTo>
                  <a:pt x="82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12" name="Freeform 107"/>
          <p:cNvSpPr>
            <a:spLocks/>
          </p:cNvSpPr>
          <p:nvPr/>
        </p:nvSpPr>
        <p:spPr bwMode="auto">
          <a:xfrm>
            <a:off x="3409950" y="2060575"/>
            <a:ext cx="682625" cy="519113"/>
          </a:xfrm>
          <a:custGeom>
            <a:avLst/>
            <a:gdLst/>
            <a:ahLst/>
            <a:cxnLst>
              <a:cxn ang="0">
                <a:pos x="861" y="0"/>
              </a:cxn>
              <a:cxn ang="0">
                <a:pos x="0" y="0"/>
              </a:cxn>
              <a:cxn ang="0">
                <a:pos x="0" y="655"/>
              </a:cxn>
            </a:cxnLst>
            <a:rect l="0" t="0" r="r" b="b"/>
            <a:pathLst>
              <a:path w="861" h="655">
                <a:moveTo>
                  <a:pt x="861" y="0"/>
                </a:moveTo>
                <a:lnTo>
                  <a:pt x="0" y="0"/>
                </a:lnTo>
                <a:lnTo>
                  <a:pt x="0" y="655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13" name="Line 108"/>
          <p:cNvSpPr>
            <a:spLocks noChangeShapeType="1"/>
          </p:cNvSpPr>
          <p:nvPr/>
        </p:nvSpPr>
        <p:spPr bwMode="auto">
          <a:xfrm flipH="1">
            <a:off x="3217863" y="2579688"/>
            <a:ext cx="38258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14" name="Line 109"/>
          <p:cNvSpPr>
            <a:spLocks noChangeShapeType="1"/>
          </p:cNvSpPr>
          <p:nvPr/>
        </p:nvSpPr>
        <p:spPr bwMode="auto">
          <a:xfrm flipH="1">
            <a:off x="3300413" y="2689225"/>
            <a:ext cx="21748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15" name="Line 110"/>
          <p:cNvSpPr>
            <a:spLocks noChangeShapeType="1"/>
          </p:cNvSpPr>
          <p:nvPr/>
        </p:nvSpPr>
        <p:spPr bwMode="auto">
          <a:xfrm>
            <a:off x="3409950" y="2689225"/>
            <a:ext cx="1588" cy="5476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16" name="Line 111"/>
          <p:cNvSpPr>
            <a:spLocks noChangeShapeType="1"/>
          </p:cNvSpPr>
          <p:nvPr/>
        </p:nvSpPr>
        <p:spPr bwMode="auto">
          <a:xfrm flipH="1">
            <a:off x="3271838" y="3236913"/>
            <a:ext cx="27463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17" name="Line 112"/>
          <p:cNvSpPr>
            <a:spLocks noChangeShapeType="1"/>
          </p:cNvSpPr>
          <p:nvPr/>
        </p:nvSpPr>
        <p:spPr bwMode="auto">
          <a:xfrm flipH="1">
            <a:off x="3300413" y="3278188"/>
            <a:ext cx="21748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18" name="Line 113"/>
          <p:cNvSpPr>
            <a:spLocks noChangeShapeType="1"/>
          </p:cNvSpPr>
          <p:nvPr/>
        </p:nvSpPr>
        <p:spPr bwMode="auto">
          <a:xfrm flipH="1">
            <a:off x="3354388" y="3319463"/>
            <a:ext cx="10953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19" name="Line 114"/>
          <p:cNvSpPr>
            <a:spLocks noChangeShapeType="1"/>
          </p:cNvSpPr>
          <p:nvPr/>
        </p:nvSpPr>
        <p:spPr bwMode="auto">
          <a:xfrm flipV="1">
            <a:off x="6499225" y="2936875"/>
            <a:ext cx="1588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20" name="Line 115"/>
          <p:cNvSpPr>
            <a:spLocks noChangeShapeType="1"/>
          </p:cNvSpPr>
          <p:nvPr/>
        </p:nvSpPr>
        <p:spPr bwMode="auto">
          <a:xfrm flipH="1">
            <a:off x="6362700" y="3236913"/>
            <a:ext cx="30003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21" name="Line 116"/>
          <p:cNvSpPr>
            <a:spLocks noChangeShapeType="1"/>
          </p:cNvSpPr>
          <p:nvPr/>
        </p:nvSpPr>
        <p:spPr bwMode="auto">
          <a:xfrm flipH="1">
            <a:off x="6416675" y="3278188"/>
            <a:ext cx="19208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22" name="Line 117"/>
          <p:cNvSpPr>
            <a:spLocks noChangeShapeType="1"/>
          </p:cNvSpPr>
          <p:nvPr/>
        </p:nvSpPr>
        <p:spPr bwMode="auto">
          <a:xfrm flipH="1">
            <a:off x="6470650" y="3319463"/>
            <a:ext cx="82550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23" name="Rectangle 118"/>
          <p:cNvSpPr>
            <a:spLocks noChangeArrowheads="1"/>
          </p:cNvSpPr>
          <p:nvPr/>
        </p:nvSpPr>
        <p:spPr bwMode="auto">
          <a:xfrm>
            <a:off x="4375150" y="2671763"/>
            <a:ext cx="865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aseline="30000" dirty="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baseline="30000" dirty="0"/>
          </a:p>
        </p:txBody>
      </p:sp>
      <p:sp>
        <p:nvSpPr>
          <p:cNvPr id="24" name="Rectangle 119"/>
          <p:cNvSpPr>
            <a:spLocks noChangeArrowheads="1"/>
          </p:cNvSpPr>
          <p:nvPr/>
        </p:nvSpPr>
        <p:spPr bwMode="auto">
          <a:xfrm>
            <a:off x="2427288" y="2376488"/>
            <a:ext cx="532197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Times-Roman" charset="0"/>
              </a:rPr>
              <a:t>Power </a:t>
            </a:r>
            <a:endParaRPr lang="en-US" baseline="30000" dirty="0"/>
          </a:p>
        </p:txBody>
      </p:sp>
      <p:sp>
        <p:nvSpPr>
          <p:cNvPr id="25" name="Rectangle 120"/>
          <p:cNvSpPr>
            <a:spLocks noChangeArrowheads="1"/>
          </p:cNvSpPr>
          <p:nvPr/>
        </p:nvSpPr>
        <p:spPr bwMode="auto">
          <a:xfrm>
            <a:off x="5240338" y="1787525"/>
            <a:ext cx="601662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26" name="Rectangle 121"/>
          <p:cNvSpPr>
            <a:spLocks noChangeArrowheads="1"/>
          </p:cNvSpPr>
          <p:nvPr/>
        </p:nvSpPr>
        <p:spPr bwMode="auto">
          <a:xfrm>
            <a:off x="2411413" y="2622550"/>
            <a:ext cx="492122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Times-Roman" charset="0"/>
              </a:rPr>
              <a:t>supply</a:t>
            </a:r>
            <a:endParaRPr lang="en-US" baseline="30000" dirty="0"/>
          </a:p>
        </p:txBody>
      </p:sp>
      <p:sp>
        <p:nvSpPr>
          <p:cNvPr id="27" name="Line 122"/>
          <p:cNvSpPr>
            <a:spLocks noChangeShapeType="1"/>
          </p:cNvSpPr>
          <p:nvPr/>
        </p:nvSpPr>
        <p:spPr bwMode="auto">
          <a:xfrm flipV="1">
            <a:off x="5541963" y="2362200"/>
            <a:ext cx="1587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28" name="Rectangle 123"/>
          <p:cNvSpPr>
            <a:spLocks noChangeArrowheads="1"/>
          </p:cNvSpPr>
          <p:nvPr/>
        </p:nvSpPr>
        <p:spPr bwMode="auto">
          <a:xfrm>
            <a:off x="5473700" y="1958975"/>
            <a:ext cx="161904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Times-Roman" charset="0"/>
              </a:rPr>
              <a:t>S </a:t>
            </a:r>
            <a:endParaRPr lang="en-US" baseline="30000" dirty="0"/>
          </a:p>
        </p:txBody>
      </p:sp>
      <p:sp>
        <p:nvSpPr>
          <p:cNvPr id="29" name="Rectangle 124"/>
          <p:cNvSpPr>
            <a:spLocks noChangeArrowheads="1"/>
          </p:cNvSpPr>
          <p:nvPr/>
        </p:nvSpPr>
        <p:spPr bwMode="auto">
          <a:xfrm>
            <a:off x="5418138" y="2541588"/>
            <a:ext cx="96180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baseline="30000" dirty="0"/>
          </a:p>
        </p:txBody>
      </p:sp>
      <p:sp>
        <p:nvSpPr>
          <p:cNvPr id="30" name="Line 125"/>
          <p:cNvSpPr>
            <a:spLocks noChangeShapeType="1"/>
          </p:cNvSpPr>
          <p:nvPr/>
        </p:nvSpPr>
        <p:spPr bwMode="auto">
          <a:xfrm flipH="1">
            <a:off x="4667250" y="2060575"/>
            <a:ext cx="57308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1" name="Rectangle 126"/>
          <p:cNvSpPr>
            <a:spLocks noChangeArrowheads="1"/>
          </p:cNvSpPr>
          <p:nvPr/>
        </p:nvSpPr>
        <p:spPr bwMode="auto">
          <a:xfrm>
            <a:off x="4171950" y="3965575"/>
            <a:ext cx="573088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2" name="Rectangle 127"/>
          <p:cNvSpPr>
            <a:spLocks noChangeArrowheads="1"/>
          </p:cNvSpPr>
          <p:nvPr/>
        </p:nvSpPr>
        <p:spPr bwMode="auto">
          <a:xfrm>
            <a:off x="5535613" y="2671763"/>
            <a:ext cx="865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aseline="30000" dirty="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baseline="30000" dirty="0"/>
          </a:p>
        </p:txBody>
      </p:sp>
      <p:sp>
        <p:nvSpPr>
          <p:cNvPr id="33" name="Line 128"/>
          <p:cNvSpPr>
            <a:spLocks noChangeShapeType="1"/>
          </p:cNvSpPr>
          <p:nvPr/>
        </p:nvSpPr>
        <p:spPr bwMode="auto">
          <a:xfrm flipV="1">
            <a:off x="4471988" y="4540250"/>
            <a:ext cx="1587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4" name="Rectangle 129"/>
          <p:cNvSpPr>
            <a:spLocks noChangeArrowheads="1"/>
          </p:cNvSpPr>
          <p:nvPr/>
        </p:nvSpPr>
        <p:spPr bwMode="auto">
          <a:xfrm>
            <a:off x="4395788" y="4143375"/>
            <a:ext cx="161904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Times-Roman" charset="0"/>
              </a:rPr>
              <a:t>S </a:t>
            </a:r>
            <a:endParaRPr lang="en-US" baseline="30000" dirty="0"/>
          </a:p>
        </p:txBody>
      </p:sp>
      <p:sp>
        <p:nvSpPr>
          <p:cNvPr id="35" name="Rectangle 130"/>
          <p:cNvSpPr>
            <a:spLocks noChangeArrowheads="1"/>
          </p:cNvSpPr>
          <p:nvPr/>
        </p:nvSpPr>
        <p:spPr bwMode="auto">
          <a:xfrm>
            <a:off x="4341813" y="4702175"/>
            <a:ext cx="96180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baseline="30000" dirty="0"/>
          </a:p>
        </p:txBody>
      </p:sp>
      <p:sp>
        <p:nvSpPr>
          <p:cNvPr id="36" name="Rectangle 131"/>
          <p:cNvSpPr>
            <a:spLocks noChangeArrowheads="1"/>
          </p:cNvSpPr>
          <p:nvPr/>
        </p:nvSpPr>
        <p:spPr bwMode="auto">
          <a:xfrm>
            <a:off x="5621338" y="5224463"/>
            <a:ext cx="792162" cy="5746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7" name="Freeform 132"/>
          <p:cNvSpPr>
            <a:spLocks/>
          </p:cNvSpPr>
          <p:nvPr/>
        </p:nvSpPr>
        <p:spPr bwMode="auto">
          <a:xfrm>
            <a:off x="5046663" y="4922838"/>
            <a:ext cx="957262" cy="301625"/>
          </a:xfrm>
          <a:custGeom>
            <a:avLst/>
            <a:gdLst/>
            <a:ahLst/>
            <a:cxnLst>
              <a:cxn ang="0">
                <a:pos x="1205" y="379"/>
              </a:cxn>
              <a:cxn ang="0">
                <a:pos x="1205" y="0"/>
              </a:cxn>
              <a:cxn ang="0">
                <a:pos x="0" y="0"/>
              </a:cxn>
            </a:cxnLst>
            <a:rect l="0" t="0" r="r" b="b"/>
            <a:pathLst>
              <a:path w="1205" h="379">
                <a:moveTo>
                  <a:pt x="1205" y="379"/>
                </a:moveTo>
                <a:lnTo>
                  <a:pt x="1205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8" name="Freeform 133"/>
          <p:cNvSpPr>
            <a:spLocks/>
          </p:cNvSpPr>
          <p:nvPr/>
        </p:nvSpPr>
        <p:spPr bwMode="auto">
          <a:xfrm>
            <a:off x="2914650" y="4922838"/>
            <a:ext cx="955675" cy="547687"/>
          </a:xfrm>
          <a:custGeom>
            <a:avLst/>
            <a:gdLst/>
            <a:ahLst/>
            <a:cxnLst>
              <a:cxn ang="0">
                <a:pos x="1206" y="0"/>
              </a:cxn>
              <a:cxn ang="0">
                <a:pos x="0" y="0"/>
              </a:cxn>
              <a:cxn ang="0">
                <a:pos x="0" y="689"/>
              </a:cxn>
            </a:cxnLst>
            <a:rect l="0" t="0" r="r" b="b"/>
            <a:pathLst>
              <a:path w="1206" h="689">
                <a:moveTo>
                  <a:pt x="1206" y="0"/>
                </a:moveTo>
                <a:lnTo>
                  <a:pt x="0" y="0"/>
                </a:lnTo>
                <a:lnTo>
                  <a:pt x="0" y="689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9" name="Line 134"/>
          <p:cNvSpPr>
            <a:spLocks noChangeShapeType="1"/>
          </p:cNvSpPr>
          <p:nvPr/>
        </p:nvSpPr>
        <p:spPr bwMode="auto">
          <a:xfrm flipH="1">
            <a:off x="2722563" y="5470525"/>
            <a:ext cx="38258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40" name="Line 135"/>
          <p:cNvSpPr>
            <a:spLocks noChangeShapeType="1"/>
          </p:cNvSpPr>
          <p:nvPr/>
        </p:nvSpPr>
        <p:spPr bwMode="auto">
          <a:xfrm flipH="1">
            <a:off x="2805113" y="5580063"/>
            <a:ext cx="21748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41" name="Line 136"/>
          <p:cNvSpPr>
            <a:spLocks noChangeShapeType="1"/>
          </p:cNvSpPr>
          <p:nvPr/>
        </p:nvSpPr>
        <p:spPr bwMode="auto">
          <a:xfrm>
            <a:off x="2914650" y="5580063"/>
            <a:ext cx="1588" cy="519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42" name="Line 137"/>
          <p:cNvSpPr>
            <a:spLocks noChangeShapeType="1"/>
          </p:cNvSpPr>
          <p:nvPr/>
        </p:nvSpPr>
        <p:spPr bwMode="auto">
          <a:xfrm flipH="1">
            <a:off x="2776538" y="6099175"/>
            <a:ext cx="27463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43" name="Line 138"/>
          <p:cNvSpPr>
            <a:spLocks noChangeShapeType="1"/>
          </p:cNvSpPr>
          <p:nvPr/>
        </p:nvSpPr>
        <p:spPr bwMode="auto">
          <a:xfrm flipH="1">
            <a:off x="2805113" y="6142038"/>
            <a:ext cx="217487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44" name="Line 139"/>
          <p:cNvSpPr>
            <a:spLocks noChangeShapeType="1"/>
          </p:cNvSpPr>
          <p:nvPr/>
        </p:nvSpPr>
        <p:spPr bwMode="auto">
          <a:xfrm flipH="1">
            <a:off x="2859088" y="6181725"/>
            <a:ext cx="109537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45" name="Line 140"/>
          <p:cNvSpPr>
            <a:spLocks noChangeShapeType="1"/>
          </p:cNvSpPr>
          <p:nvPr/>
        </p:nvSpPr>
        <p:spPr bwMode="auto">
          <a:xfrm flipV="1">
            <a:off x="6003925" y="5799138"/>
            <a:ext cx="1588" cy="300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46" name="Line 141"/>
          <p:cNvSpPr>
            <a:spLocks noChangeShapeType="1"/>
          </p:cNvSpPr>
          <p:nvPr/>
        </p:nvSpPr>
        <p:spPr bwMode="auto">
          <a:xfrm flipH="1">
            <a:off x="5867400" y="6099175"/>
            <a:ext cx="3000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47" name="Line 142"/>
          <p:cNvSpPr>
            <a:spLocks noChangeShapeType="1"/>
          </p:cNvSpPr>
          <p:nvPr/>
        </p:nvSpPr>
        <p:spPr bwMode="auto">
          <a:xfrm flipH="1">
            <a:off x="5921375" y="6142038"/>
            <a:ext cx="192088" cy="1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48" name="Line 143"/>
          <p:cNvSpPr>
            <a:spLocks noChangeShapeType="1"/>
          </p:cNvSpPr>
          <p:nvPr/>
        </p:nvSpPr>
        <p:spPr bwMode="auto">
          <a:xfrm flipH="1">
            <a:off x="5975350" y="6181725"/>
            <a:ext cx="82550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49" name="Rectangle 144"/>
          <p:cNvSpPr>
            <a:spLocks noChangeArrowheads="1"/>
          </p:cNvSpPr>
          <p:nvPr/>
        </p:nvSpPr>
        <p:spPr bwMode="auto">
          <a:xfrm>
            <a:off x="4459288" y="4830763"/>
            <a:ext cx="865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aseline="30000" dirty="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baseline="30000" dirty="0"/>
          </a:p>
        </p:txBody>
      </p:sp>
      <p:sp>
        <p:nvSpPr>
          <p:cNvPr id="50" name="Rectangle 145"/>
          <p:cNvSpPr>
            <a:spLocks noChangeArrowheads="1"/>
          </p:cNvSpPr>
          <p:nvPr/>
        </p:nvSpPr>
        <p:spPr bwMode="auto">
          <a:xfrm>
            <a:off x="1931988" y="5253038"/>
            <a:ext cx="532197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Times-Roman" charset="0"/>
              </a:rPr>
              <a:t>Power </a:t>
            </a:r>
            <a:endParaRPr lang="en-US" baseline="30000" dirty="0"/>
          </a:p>
        </p:txBody>
      </p:sp>
      <p:sp>
        <p:nvSpPr>
          <p:cNvPr id="51" name="Rectangle 146"/>
          <p:cNvSpPr>
            <a:spLocks noChangeArrowheads="1"/>
          </p:cNvSpPr>
          <p:nvPr/>
        </p:nvSpPr>
        <p:spPr bwMode="auto">
          <a:xfrm>
            <a:off x="4171950" y="5307013"/>
            <a:ext cx="573088" cy="60166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52" name="Rectangle 147"/>
          <p:cNvSpPr>
            <a:spLocks noChangeArrowheads="1"/>
          </p:cNvSpPr>
          <p:nvPr/>
        </p:nvSpPr>
        <p:spPr bwMode="auto">
          <a:xfrm>
            <a:off x="1916113" y="5499100"/>
            <a:ext cx="492122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Times-Roman" charset="0"/>
              </a:rPr>
              <a:t>supply</a:t>
            </a:r>
            <a:endParaRPr lang="en-US" baseline="30000" dirty="0"/>
          </a:p>
        </p:txBody>
      </p:sp>
      <p:sp>
        <p:nvSpPr>
          <p:cNvPr id="53" name="Line 148"/>
          <p:cNvSpPr>
            <a:spLocks noChangeShapeType="1"/>
          </p:cNvSpPr>
          <p:nvPr/>
        </p:nvSpPr>
        <p:spPr bwMode="auto">
          <a:xfrm flipV="1">
            <a:off x="4471988" y="5908675"/>
            <a:ext cx="1587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54" name="Rectangle 149"/>
          <p:cNvSpPr>
            <a:spLocks noChangeArrowheads="1"/>
          </p:cNvSpPr>
          <p:nvPr/>
        </p:nvSpPr>
        <p:spPr bwMode="auto">
          <a:xfrm>
            <a:off x="4395788" y="5499100"/>
            <a:ext cx="161904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Times-Roman" charset="0"/>
              </a:rPr>
              <a:t>S </a:t>
            </a:r>
            <a:endParaRPr lang="en-US" baseline="30000" dirty="0"/>
          </a:p>
        </p:txBody>
      </p:sp>
      <p:sp>
        <p:nvSpPr>
          <p:cNvPr id="55" name="Rectangle 150"/>
          <p:cNvSpPr>
            <a:spLocks noChangeArrowheads="1"/>
          </p:cNvSpPr>
          <p:nvPr/>
        </p:nvSpPr>
        <p:spPr bwMode="auto">
          <a:xfrm>
            <a:off x="4341813" y="6057900"/>
            <a:ext cx="96180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baseline="30000" dirty="0"/>
          </a:p>
        </p:txBody>
      </p:sp>
      <p:sp>
        <p:nvSpPr>
          <p:cNvPr id="56" name="Freeform 151"/>
          <p:cNvSpPr>
            <a:spLocks/>
          </p:cNvSpPr>
          <p:nvPr/>
        </p:nvSpPr>
        <p:spPr bwMode="auto">
          <a:xfrm>
            <a:off x="3870325" y="4240213"/>
            <a:ext cx="301625" cy="1366837"/>
          </a:xfrm>
          <a:custGeom>
            <a:avLst/>
            <a:gdLst/>
            <a:ahLst/>
            <a:cxnLst>
              <a:cxn ang="0">
                <a:pos x="379" y="1723"/>
              </a:cxn>
              <a:cxn ang="0">
                <a:pos x="0" y="1723"/>
              </a:cxn>
              <a:cxn ang="0">
                <a:pos x="0" y="0"/>
              </a:cxn>
              <a:cxn ang="0">
                <a:pos x="379" y="0"/>
              </a:cxn>
            </a:cxnLst>
            <a:rect l="0" t="0" r="r" b="b"/>
            <a:pathLst>
              <a:path w="379" h="1723">
                <a:moveTo>
                  <a:pt x="379" y="1723"/>
                </a:moveTo>
                <a:lnTo>
                  <a:pt x="0" y="1723"/>
                </a:lnTo>
                <a:lnTo>
                  <a:pt x="0" y="0"/>
                </a:lnTo>
                <a:lnTo>
                  <a:pt x="379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57" name="Freeform 152"/>
          <p:cNvSpPr>
            <a:spLocks/>
          </p:cNvSpPr>
          <p:nvPr/>
        </p:nvSpPr>
        <p:spPr bwMode="auto">
          <a:xfrm>
            <a:off x="4745038" y="4240213"/>
            <a:ext cx="301625" cy="1366837"/>
          </a:xfrm>
          <a:custGeom>
            <a:avLst/>
            <a:gdLst/>
            <a:ahLst/>
            <a:cxnLst>
              <a:cxn ang="0">
                <a:pos x="0" y="1723"/>
              </a:cxn>
              <a:cxn ang="0">
                <a:pos x="379" y="1723"/>
              </a:cxn>
              <a:cxn ang="0">
                <a:pos x="379" y="0"/>
              </a:cxn>
              <a:cxn ang="0">
                <a:pos x="0" y="0"/>
              </a:cxn>
            </a:cxnLst>
            <a:rect l="0" t="0" r="r" b="b"/>
            <a:pathLst>
              <a:path w="379" h="1723">
                <a:moveTo>
                  <a:pt x="0" y="1723"/>
                </a:moveTo>
                <a:lnTo>
                  <a:pt x="379" y="1723"/>
                </a:lnTo>
                <a:lnTo>
                  <a:pt x="379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58" name="Rectangle 153"/>
          <p:cNvSpPr>
            <a:spLocks noChangeArrowheads="1"/>
          </p:cNvSpPr>
          <p:nvPr/>
        </p:nvSpPr>
        <p:spPr bwMode="auto">
          <a:xfrm>
            <a:off x="4459288" y="6186488"/>
            <a:ext cx="86562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800" baseline="30000" dirty="0">
                <a:solidFill>
                  <a:srgbClr val="000000"/>
                </a:solidFill>
                <a:latin typeface="Helvetica" pitchFamily="34" charset="0"/>
              </a:rPr>
              <a:t>  </a:t>
            </a:r>
            <a:endParaRPr lang="en-US" baseline="30000" dirty="0"/>
          </a:p>
        </p:txBody>
      </p:sp>
      <p:sp>
        <p:nvSpPr>
          <p:cNvPr id="59" name="Freeform 154"/>
          <p:cNvSpPr>
            <a:spLocks/>
          </p:cNvSpPr>
          <p:nvPr/>
        </p:nvSpPr>
        <p:spPr bwMode="auto">
          <a:xfrm>
            <a:off x="5019675" y="4895850"/>
            <a:ext cx="53975" cy="55563"/>
          </a:xfrm>
          <a:custGeom>
            <a:avLst/>
            <a:gdLst/>
            <a:ahLst/>
            <a:cxnLst>
              <a:cxn ang="0">
                <a:pos x="33" y="2"/>
              </a:cxn>
              <a:cxn ang="0">
                <a:pos x="28" y="2"/>
              </a:cxn>
              <a:cxn ang="0">
                <a:pos x="23" y="4"/>
              </a:cxn>
              <a:cxn ang="0">
                <a:pos x="19" y="5"/>
              </a:cxn>
              <a:cxn ang="0">
                <a:pos x="14" y="7"/>
              </a:cxn>
              <a:cxn ang="0">
                <a:pos x="11" y="11"/>
              </a:cxn>
              <a:cxn ang="0">
                <a:pos x="7" y="16"/>
              </a:cxn>
              <a:cxn ang="0">
                <a:pos x="6" y="19"/>
              </a:cxn>
              <a:cxn ang="0">
                <a:pos x="2" y="24"/>
              </a:cxn>
              <a:cxn ang="0">
                <a:pos x="0" y="28"/>
              </a:cxn>
              <a:cxn ang="0">
                <a:pos x="0" y="33"/>
              </a:cxn>
              <a:cxn ang="0">
                <a:pos x="0" y="38"/>
              </a:cxn>
              <a:cxn ang="0">
                <a:pos x="0" y="43"/>
              </a:cxn>
              <a:cxn ang="0">
                <a:pos x="2" y="47"/>
              </a:cxn>
              <a:cxn ang="0">
                <a:pos x="6" y="52"/>
              </a:cxn>
              <a:cxn ang="0">
                <a:pos x="7" y="55"/>
              </a:cxn>
              <a:cxn ang="0">
                <a:pos x="11" y="60"/>
              </a:cxn>
              <a:cxn ang="0">
                <a:pos x="14" y="64"/>
              </a:cxn>
              <a:cxn ang="0">
                <a:pos x="19" y="66"/>
              </a:cxn>
              <a:cxn ang="0">
                <a:pos x="23" y="67"/>
              </a:cxn>
              <a:cxn ang="0">
                <a:pos x="28" y="69"/>
              </a:cxn>
              <a:cxn ang="0">
                <a:pos x="33" y="69"/>
              </a:cxn>
              <a:cxn ang="0">
                <a:pos x="37" y="69"/>
              </a:cxn>
              <a:cxn ang="0">
                <a:pos x="42" y="69"/>
              </a:cxn>
              <a:cxn ang="0">
                <a:pos x="47" y="67"/>
              </a:cxn>
              <a:cxn ang="0">
                <a:pos x="52" y="66"/>
              </a:cxn>
              <a:cxn ang="0">
                <a:pos x="55" y="64"/>
              </a:cxn>
              <a:cxn ang="0">
                <a:pos x="59" y="60"/>
              </a:cxn>
              <a:cxn ang="0">
                <a:pos x="62" y="55"/>
              </a:cxn>
              <a:cxn ang="0">
                <a:pos x="66" y="52"/>
              </a:cxn>
              <a:cxn ang="0">
                <a:pos x="68" y="47"/>
              </a:cxn>
              <a:cxn ang="0">
                <a:pos x="69" y="43"/>
              </a:cxn>
              <a:cxn ang="0">
                <a:pos x="69" y="38"/>
              </a:cxn>
              <a:cxn ang="0">
                <a:pos x="69" y="33"/>
              </a:cxn>
              <a:cxn ang="0">
                <a:pos x="69" y="28"/>
              </a:cxn>
              <a:cxn ang="0">
                <a:pos x="68" y="24"/>
              </a:cxn>
              <a:cxn ang="0">
                <a:pos x="66" y="19"/>
              </a:cxn>
              <a:cxn ang="0">
                <a:pos x="62" y="16"/>
              </a:cxn>
              <a:cxn ang="0">
                <a:pos x="59" y="11"/>
              </a:cxn>
              <a:cxn ang="0">
                <a:pos x="55" y="7"/>
              </a:cxn>
              <a:cxn ang="0">
                <a:pos x="52" y="5"/>
              </a:cxn>
              <a:cxn ang="0">
                <a:pos x="47" y="4"/>
              </a:cxn>
              <a:cxn ang="0">
                <a:pos x="42" y="2"/>
              </a:cxn>
              <a:cxn ang="0">
                <a:pos x="37" y="2"/>
              </a:cxn>
              <a:cxn ang="0">
                <a:pos x="35" y="35"/>
              </a:cxn>
            </a:cxnLst>
            <a:rect l="0" t="0" r="r" b="b"/>
            <a:pathLst>
              <a:path w="69" h="69">
                <a:moveTo>
                  <a:pt x="35" y="35"/>
                </a:moveTo>
                <a:lnTo>
                  <a:pt x="35" y="0"/>
                </a:lnTo>
                <a:lnTo>
                  <a:pt x="33" y="2"/>
                </a:lnTo>
                <a:lnTo>
                  <a:pt x="31" y="2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4" y="2"/>
                </a:lnTo>
                <a:lnTo>
                  <a:pt x="23" y="4"/>
                </a:lnTo>
                <a:lnTo>
                  <a:pt x="21" y="4"/>
                </a:lnTo>
                <a:lnTo>
                  <a:pt x="19" y="4"/>
                </a:lnTo>
                <a:lnTo>
                  <a:pt x="19" y="5"/>
                </a:lnTo>
                <a:lnTo>
                  <a:pt x="18" y="5"/>
                </a:lnTo>
                <a:lnTo>
                  <a:pt x="16" y="7"/>
                </a:lnTo>
                <a:lnTo>
                  <a:pt x="14" y="7"/>
                </a:lnTo>
                <a:lnTo>
                  <a:pt x="12" y="9"/>
                </a:lnTo>
                <a:lnTo>
                  <a:pt x="12" y="11"/>
                </a:lnTo>
                <a:lnTo>
                  <a:pt x="11" y="11"/>
                </a:lnTo>
                <a:lnTo>
                  <a:pt x="9" y="12"/>
                </a:lnTo>
                <a:lnTo>
                  <a:pt x="9" y="14"/>
                </a:lnTo>
                <a:lnTo>
                  <a:pt x="7" y="16"/>
                </a:lnTo>
                <a:lnTo>
                  <a:pt x="7" y="16"/>
                </a:lnTo>
                <a:lnTo>
                  <a:pt x="6" y="17"/>
                </a:lnTo>
                <a:lnTo>
                  <a:pt x="6" y="19"/>
                </a:lnTo>
                <a:lnTo>
                  <a:pt x="4" y="21"/>
                </a:lnTo>
                <a:lnTo>
                  <a:pt x="4" y="23"/>
                </a:lnTo>
                <a:lnTo>
                  <a:pt x="2" y="24"/>
                </a:lnTo>
                <a:lnTo>
                  <a:pt x="2" y="26"/>
                </a:lnTo>
                <a:lnTo>
                  <a:pt x="2" y="26"/>
                </a:lnTo>
                <a:lnTo>
                  <a:pt x="0" y="28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  <a:lnTo>
                  <a:pt x="0" y="40"/>
                </a:lnTo>
                <a:lnTo>
                  <a:pt x="0" y="42"/>
                </a:lnTo>
                <a:lnTo>
                  <a:pt x="0" y="43"/>
                </a:lnTo>
                <a:lnTo>
                  <a:pt x="2" y="43"/>
                </a:lnTo>
                <a:lnTo>
                  <a:pt x="2" y="45"/>
                </a:lnTo>
                <a:lnTo>
                  <a:pt x="2" y="47"/>
                </a:lnTo>
                <a:lnTo>
                  <a:pt x="4" y="48"/>
                </a:lnTo>
                <a:lnTo>
                  <a:pt x="4" y="50"/>
                </a:lnTo>
                <a:lnTo>
                  <a:pt x="6" y="52"/>
                </a:lnTo>
                <a:lnTo>
                  <a:pt x="6" y="54"/>
                </a:lnTo>
                <a:lnTo>
                  <a:pt x="7" y="55"/>
                </a:lnTo>
                <a:lnTo>
                  <a:pt x="7" y="55"/>
                </a:lnTo>
                <a:lnTo>
                  <a:pt x="9" y="57"/>
                </a:lnTo>
                <a:lnTo>
                  <a:pt x="9" y="59"/>
                </a:lnTo>
                <a:lnTo>
                  <a:pt x="11" y="60"/>
                </a:lnTo>
                <a:lnTo>
                  <a:pt x="12" y="60"/>
                </a:lnTo>
                <a:lnTo>
                  <a:pt x="12" y="62"/>
                </a:lnTo>
                <a:lnTo>
                  <a:pt x="14" y="64"/>
                </a:lnTo>
                <a:lnTo>
                  <a:pt x="16" y="64"/>
                </a:lnTo>
                <a:lnTo>
                  <a:pt x="18" y="66"/>
                </a:lnTo>
                <a:lnTo>
                  <a:pt x="19" y="66"/>
                </a:lnTo>
                <a:lnTo>
                  <a:pt x="19" y="67"/>
                </a:lnTo>
                <a:lnTo>
                  <a:pt x="21" y="67"/>
                </a:lnTo>
                <a:lnTo>
                  <a:pt x="23" y="67"/>
                </a:lnTo>
                <a:lnTo>
                  <a:pt x="24" y="69"/>
                </a:lnTo>
                <a:lnTo>
                  <a:pt x="26" y="69"/>
                </a:lnTo>
                <a:lnTo>
                  <a:pt x="28" y="69"/>
                </a:lnTo>
                <a:lnTo>
                  <a:pt x="30" y="69"/>
                </a:lnTo>
                <a:lnTo>
                  <a:pt x="31" y="69"/>
                </a:lnTo>
                <a:lnTo>
                  <a:pt x="33" y="69"/>
                </a:lnTo>
                <a:lnTo>
                  <a:pt x="35" y="69"/>
                </a:lnTo>
                <a:lnTo>
                  <a:pt x="35" y="69"/>
                </a:lnTo>
                <a:lnTo>
                  <a:pt x="37" y="69"/>
                </a:lnTo>
                <a:lnTo>
                  <a:pt x="38" y="69"/>
                </a:lnTo>
                <a:lnTo>
                  <a:pt x="40" y="69"/>
                </a:lnTo>
                <a:lnTo>
                  <a:pt x="42" y="69"/>
                </a:lnTo>
                <a:lnTo>
                  <a:pt x="43" y="69"/>
                </a:lnTo>
                <a:lnTo>
                  <a:pt x="45" y="69"/>
                </a:lnTo>
                <a:lnTo>
                  <a:pt x="47" y="67"/>
                </a:lnTo>
                <a:lnTo>
                  <a:pt x="49" y="67"/>
                </a:lnTo>
                <a:lnTo>
                  <a:pt x="50" y="67"/>
                </a:lnTo>
                <a:lnTo>
                  <a:pt x="52" y="66"/>
                </a:lnTo>
                <a:lnTo>
                  <a:pt x="52" y="66"/>
                </a:lnTo>
                <a:lnTo>
                  <a:pt x="54" y="64"/>
                </a:lnTo>
                <a:lnTo>
                  <a:pt x="55" y="64"/>
                </a:lnTo>
                <a:lnTo>
                  <a:pt x="57" y="62"/>
                </a:lnTo>
                <a:lnTo>
                  <a:pt x="59" y="60"/>
                </a:lnTo>
                <a:lnTo>
                  <a:pt x="59" y="60"/>
                </a:lnTo>
                <a:lnTo>
                  <a:pt x="61" y="59"/>
                </a:lnTo>
                <a:lnTo>
                  <a:pt x="62" y="57"/>
                </a:lnTo>
                <a:lnTo>
                  <a:pt x="62" y="55"/>
                </a:lnTo>
                <a:lnTo>
                  <a:pt x="64" y="55"/>
                </a:lnTo>
                <a:lnTo>
                  <a:pt x="64" y="54"/>
                </a:lnTo>
                <a:lnTo>
                  <a:pt x="66" y="52"/>
                </a:lnTo>
                <a:lnTo>
                  <a:pt x="66" y="50"/>
                </a:lnTo>
                <a:lnTo>
                  <a:pt x="68" y="48"/>
                </a:lnTo>
                <a:lnTo>
                  <a:pt x="68" y="47"/>
                </a:lnTo>
                <a:lnTo>
                  <a:pt x="68" y="45"/>
                </a:lnTo>
                <a:lnTo>
                  <a:pt x="68" y="43"/>
                </a:lnTo>
                <a:lnTo>
                  <a:pt x="69" y="43"/>
                </a:lnTo>
                <a:lnTo>
                  <a:pt x="69" y="42"/>
                </a:lnTo>
                <a:lnTo>
                  <a:pt x="69" y="40"/>
                </a:lnTo>
                <a:lnTo>
                  <a:pt x="69" y="38"/>
                </a:lnTo>
                <a:lnTo>
                  <a:pt x="69" y="35"/>
                </a:lnTo>
                <a:lnTo>
                  <a:pt x="69" y="35"/>
                </a:lnTo>
                <a:lnTo>
                  <a:pt x="69" y="33"/>
                </a:lnTo>
                <a:lnTo>
                  <a:pt x="69" y="31"/>
                </a:lnTo>
                <a:lnTo>
                  <a:pt x="69" y="29"/>
                </a:lnTo>
                <a:lnTo>
                  <a:pt x="69" y="28"/>
                </a:lnTo>
                <a:lnTo>
                  <a:pt x="68" y="26"/>
                </a:lnTo>
                <a:lnTo>
                  <a:pt x="68" y="26"/>
                </a:lnTo>
                <a:lnTo>
                  <a:pt x="68" y="24"/>
                </a:lnTo>
                <a:lnTo>
                  <a:pt x="68" y="23"/>
                </a:lnTo>
                <a:lnTo>
                  <a:pt x="66" y="21"/>
                </a:lnTo>
                <a:lnTo>
                  <a:pt x="66" y="19"/>
                </a:lnTo>
                <a:lnTo>
                  <a:pt x="64" y="17"/>
                </a:lnTo>
                <a:lnTo>
                  <a:pt x="64" y="16"/>
                </a:lnTo>
                <a:lnTo>
                  <a:pt x="62" y="16"/>
                </a:lnTo>
                <a:lnTo>
                  <a:pt x="62" y="14"/>
                </a:lnTo>
                <a:lnTo>
                  <a:pt x="61" y="12"/>
                </a:lnTo>
                <a:lnTo>
                  <a:pt x="59" y="11"/>
                </a:lnTo>
                <a:lnTo>
                  <a:pt x="59" y="11"/>
                </a:lnTo>
                <a:lnTo>
                  <a:pt x="57" y="9"/>
                </a:lnTo>
                <a:lnTo>
                  <a:pt x="55" y="7"/>
                </a:lnTo>
                <a:lnTo>
                  <a:pt x="54" y="7"/>
                </a:lnTo>
                <a:lnTo>
                  <a:pt x="52" y="5"/>
                </a:lnTo>
                <a:lnTo>
                  <a:pt x="52" y="5"/>
                </a:lnTo>
                <a:lnTo>
                  <a:pt x="50" y="4"/>
                </a:lnTo>
                <a:lnTo>
                  <a:pt x="49" y="4"/>
                </a:lnTo>
                <a:lnTo>
                  <a:pt x="47" y="4"/>
                </a:lnTo>
                <a:lnTo>
                  <a:pt x="45" y="2"/>
                </a:lnTo>
                <a:lnTo>
                  <a:pt x="43" y="2"/>
                </a:lnTo>
                <a:lnTo>
                  <a:pt x="42" y="2"/>
                </a:lnTo>
                <a:lnTo>
                  <a:pt x="40" y="2"/>
                </a:lnTo>
                <a:lnTo>
                  <a:pt x="38" y="2"/>
                </a:lnTo>
                <a:lnTo>
                  <a:pt x="37" y="2"/>
                </a:lnTo>
                <a:lnTo>
                  <a:pt x="35" y="0"/>
                </a:lnTo>
                <a:lnTo>
                  <a:pt x="35" y="0"/>
                </a:lnTo>
                <a:lnTo>
                  <a:pt x="35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60" name="Freeform 155"/>
          <p:cNvSpPr>
            <a:spLocks/>
          </p:cNvSpPr>
          <p:nvPr/>
        </p:nvSpPr>
        <p:spPr bwMode="auto">
          <a:xfrm>
            <a:off x="5000625" y="4876800"/>
            <a:ext cx="77788" cy="77788"/>
          </a:xfrm>
          <a:custGeom>
            <a:avLst/>
            <a:gdLst/>
            <a:ahLst/>
            <a:cxnLst>
              <a:cxn ang="0">
                <a:pos x="43" y="0"/>
              </a:cxn>
              <a:cxn ang="0">
                <a:pos x="36" y="2"/>
              </a:cxn>
              <a:cxn ang="0">
                <a:pos x="30" y="5"/>
              </a:cxn>
              <a:cxn ang="0">
                <a:pos x="24" y="7"/>
              </a:cxn>
              <a:cxn ang="0">
                <a:pos x="17" y="12"/>
              </a:cxn>
              <a:cxn ang="0">
                <a:pos x="12" y="17"/>
              </a:cxn>
              <a:cxn ang="0">
                <a:pos x="9" y="22"/>
              </a:cxn>
              <a:cxn ang="0">
                <a:pos x="5" y="28"/>
              </a:cxn>
              <a:cxn ang="0">
                <a:pos x="2" y="35"/>
              </a:cxn>
              <a:cxn ang="0">
                <a:pos x="0" y="41"/>
              </a:cxn>
              <a:cxn ang="0">
                <a:pos x="0" y="50"/>
              </a:cxn>
              <a:cxn ang="0">
                <a:pos x="0" y="55"/>
              </a:cxn>
              <a:cxn ang="0">
                <a:pos x="2" y="62"/>
              </a:cxn>
              <a:cxn ang="0">
                <a:pos x="4" y="69"/>
              </a:cxn>
              <a:cxn ang="0">
                <a:pos x="7" y="74"/>
              </a:cxn>
              <a:cxn ang="0">
                <a:pos x="11" y="81"/>
              </a:cxn>
              <a:cxn ang="0">
                <a:pos x="16" y="86"/>
              </a:cxn>
              <a:cxn ang="0">
                <a:pos x="21" y="90"/>
              </a:cxn>
              <a:cxn ang="0">
                <a:pos x="28" y="93"/>
              </a:cxn>
              <a:cxn ang="0">
                <a:pos x="35" y="97"/>
              </a:cxn>
              <a:cxn ang="0">
                <a:pos x="42" y="98"/>
              </a:cxn>
              <a:cxn ang="0">
                <a:pos x="48" y="98"/>
              </a:cxn>
              <a:cxn ang="0">
                <a:pos x="54" y="98"/>
              </a:cxn>
              <a:cxn ang="0">
                <a:pos x="61" y="97"/>
              </a:cxn>
              <a:cxn ang="0">
                <a:pos x="67" y="95"/>
              </a:cxn>
              <a:cxn ang="0">
                <a:pos x="74" y="91"/>
              </a:cxn>
              <a:cxn ang="0">
                <a:pos x="79" y="88"/>
              </a:cxn>
              <a:cxn ang="0">
                <a:pos x="85" y="83"/>
              </a:cxn>
              <a:cxn ang="0">
                <a:pos x="90" y="78"/>
              </a:cxn>
              <a:cxn ang="0">
                <a:pos x="93" y="71"/>
              </a:cxn>
              <a:cxn ang="0">
                <a:pos x="95" y="64"/>
              </a:cxn>
              <a:cxn ang="0">
                <a:pos x="97" y="57"/>
              </a:cxn>
              <a:cxn ang="0">
                <a:pos x="98" y="50"/>
              </a:cxn>
              <a:cxn ang="0">
                <a:pos x="98" y="45"/>
              </a:cxn>
              <a:cxn ang="0">
                <a:pos x="97" y="38"/>
              </a:cxn>
              <a:cxn ang="0">
                <a:pos x="93" y="31"/>
              </a:cxn>
              <a:cxn ang="0">
                <a:pos x="92" y="24"/>
              </a:cxn>
              <a:cxn ang="0">
                <a:pos x="86" y="19"/>
              </a:cxn>
              <a:cxn ang="0">
                <a:pos x="81" y="14"/>
              </a:cxn>
              <a:cxn ang="0">
                <a:pos x="76" y="9"/>
              </a:cxn>
              <a:cxn ang="0">
                <a:pos x="71" y="5"/>
              </a:cxn>
              <a:cxn ang="0">
                <a:pos x="64" y="3"/>
              </a:cxn>
              <a:cxn ang="0">
                <a:pos x="57" y="2"/>
              </a:cxn>
              <a:cxn ang="0">
                <a:pos x="48" y="0"/>
              </a:cxn>
            </a:cxnLst>
            <a:rect l="0" t="0" r="r" b="b"/>
            <a:pathLst>
              <a:path w="98" h="98">
                <a:moveTo>
                  <a:pt x="48" y="0"/>
                </a:moveTo>
                <a:lnTo>
                  <a:pt x="47" y="0"/>
                </a:lnTo>
                <a:lnTo>
                  <a:pt x="43" y="0"/>
                </a:lnTo>
                <a:lnTo>
                  <a:pt x="42" y="2"/>
                </a:lnTo>
                <a:lnTo>
                  <a:pt x="40" y="2"/>
                </a:lnTo>
                <a:lnTo>
                  <a:pt x="36" y="2"/>
                </a:lnTo>
                <a:lnTo>
                  <a:pt x="35" y="3"/>
                </a:lnTo>
                <a:lnTo>
                  <a:pt x="33" y="3"/>
                </a:lnTo>
                <a:lnTo>
                  <a:pt x="30" y="5"/>
                </a:lnTo>
                <a:lnTo>
                  <a:pt x="28" y="5"/>
                </a:lnTo>
                <a:lnTo>
                  <a:pt x="26" y="7"/>
                </a:lnTo>
                <a:lnTo>
                  <a:pt x="24" y="7"/>
                </a:lnTo>
                <a:lnTo>
                  <a:pt x="21" y="9"/>
                </a:lnTo>
                <a:lnTo>
                  <a:pt x="19" y="10"/>
                </a:lnTo>
                <a:lnTo>
                  <a:pt x="17" y="12"/>
                </a:lnTo>
                <a:lnTo>
                  <a:pt x="16" y="14"/>
                </a:lnTo>
                <a:lnTo>
                  <a:pt x="14" y="16"/>
                </a:lnTo>
                <a:lnTo>
                  <a:pt x="12" y="17"/>
                </a:lnTo>
                <a:lnTo>
                  <a:pt x="11" y="19"/>
                </a:lnTo>
                <a:lnTo>
                  <a:pt x="11" y="21"/>
                </a:lnTo>
                <a:lnTo>
                  <a:pt x="9" y="22"/>
                </a:lnTo>
                <a:lnTo>
                  <a:pt x="7" y="24"/>
                </a:lnTo>
                <a:lnTo>
                  <a:pt x="5" y="26"/>
                </a:lnTo>
                <a:lnTo>
                  <a:pt x="5" y="28"/>
                </a:lnTo>
                <a:lnTo>
                  <a:pt x="4" y="31"/>
                </a:lnTo>
                <a:lnTo>
                  <a:pt x="4" y="33"/>
                </a:lnTo>
                <a:lnTo>
                  <a:pt x="2" y="35"/>
                </a:lnTo>
                <a:lnTo>
                  <a:pt x="2" y="38"/>
                </a:lnTo>
                <a:lnTo>
                  <a:pt x="0" y="40"/>
                </a:lnTo>
                <a:lnTo>
                  <a:pt x="0" y="41"/>
                </a:lnTo>
                <a:lnTo>
                  <a:pt x="0" y="45"/>
                </a:lnTo>
                <a:lnTo>
                  <a:pt x="0" y="47"/>
                </a:lnTo>
                <a:lnTo>
                  <a:pt x="0" y="50"/>
                </a:lnTo>
                <a:lnTo>
                  <a:pt x="0" y="50"/>
                </a:lnTo>
                <a:lnTo>
                  <a:pt x="0" y="52"/>
                </a:lnTo>
                <a:lnTo>
                  <a:pt x="0" y="55"/>
                </a:lnTo>
                <a:lnTo>
                  <a:pt x="0" y="57"/>
                </a:lnTo>
                <a:lnTo>
                  <a:pt x="0" y="59"/>
                </a:lnTo>
                <a:lnTo>
                  <a:pt x="2" y="62"/>
                </a:lnTo>
                <a:lnTo>
                  <a:pt x="2" y="64"/>
                </a:lnTo>
                <a:lnTo>
                  <a:pt x="4" y="66"/>
                </a:lnTo>
                <a:lnTo>
                  <a:pt x="4" y="69"/>
                </a:lnTo>
                <a:lnTo>
                  <a:pt x="5" y="71"/>
                </a:lnTo>
                <a:lnTo>
                  <a:pt x="5" y="72"/>
                </a:lnTo>
                <a:lnTo>
                  <a:pt x="7" y="74"/>
                </a:lnTo>
                <a:lnTo>
                  <a:pt x="9" y="78"/>
                </a:lnTo>
                <a:lnTo>
                  <a:pt x="11" y="79"/>
                </a:lnTo>
                <a:lnTo>
                  <a:pt x="11" y="81"/>
                </a:lnTo>
                <a:lnTo>
                  <a:pt x="12" y="83"/>
                </a:lnTo>
                <a:lnTo>
                  <a:pt x="14" y="84"/>
                </a:lnTo>
                <a:lnTo>
                  <a:pt x="16" y="86"/>
                </a:lnTo>
                <a:lnTo>
                  <a:pt x="17" y="88"/>
                </a:lnTo>
                <a:lnTo>
                  <a:pt x="19" y="88"/>
                </a:lnTo>
                <a:lnTo>
                  <a:pt x="21" y="90"/>
                </a:lnTo>
                <a:lnTo>
                  <a:pt x="24" y="91"/>
                </a:lnTo>
                <a:lnTo>
                  <a:pt x="26" y="93"/>
                </a:lnTo>
                <a:lnTo>
                  <a:pt x="28" y="93"/>
                </a:lnTo>
                <a:lnTo>
                  <a:pt x="30" y="95"/>
                </a:lnTo>
                <a:lnTo>
                  <a:pt x="33" y="95"/>
                </a:lnTo>
                <a:lnTo>
                  <a:pt x="35" y="97"/>
                </a:lnTo>
                <a:lnTo>
                  <a:pt x="36" y="97"/>
                </a:lnTo>
                <a:lnTo>
                  <a:pt x="40" y="98"/>
                </a:lnTo>
                <a:lnTo>
                  <a:pt x="42" y="98"/>
                </a:lnTo>
                <a:lnTo>
                  <a:pt x="43" y="98"/>
                </a:lnTo>
                <a:lnTo>
                  <a:pt x="47" y="98"/>
                </a:lnTo>
                <a:lnTo>
                  <a:pt x="48" y="98"/>
                </a:lnTo>
                <a:lnTo>
                  <a:pt x="48" y="98"/>
                </a:lnTo>
                <a:lnTo>
                  <a:pt x="52" y="98"/>
                </a:lnTo>
                <a:lnTo>
                  <a:pt x="54" y="98"/>
                </a:lnTo>
                <a:lnTo>
                  <a:pt x="57" y="98"/>
                </a:lnTo>
                <a:lnTo>
                  <a:pt x="59" y="98"/>
                </a:lnTo>
                <a:lnTo>
                  <a:pt x="61" y="97"/>
                </a:lnTo>
                <a:lnTo>
                  <a:pt x="64" y="97"/>
                </a:lnTo>
                <a:lnTo>
                  <a:pt x="66" y="95"/>
                </a:lnTo>
                <a:lnTo>
                  <a:pt x="67" y="95"/>
                </a:lnTo>
                <a:lnTo>
                  <a:pt x="71" y="93"/>
                </a:lnTo>
                <a:lnTo>
                  <a:pt x="73" y="93"/>
                </a:lnTo>
                <a:lnTo>
                  <a:pt x="74" y="91"/>
                </a:lnTo>
                <a:lnTo>
                  <a:pt x="76" y="90"/>
                </a:lnTo>
                <a:lnTo>
                  <a:pt x="78" y="88"/>
                </a:lnTo>
                <a:lnTo>
                  <a:pt x="79" y="88"/>
                </a:lnTo>
                <a:lnTo>
                  <a:pt x="81" y="86"/>
                </a:lnTo>
                <a:lnTo>
                  <a:pt x="83" y="84"/>
                </a:lnTo>
                <a:lnTo>
                  <a:pt x="85" y="83"/>
                </a:lnTo>
                <a:lnTo>
                  <a:pt x="86" y="81"/>
                </a:lnTo>
                <a:lnTo>
                  <a:pt x="88" y="79"/>
                </a:lnTo>
                <a:lnTo>
                  <a:pt x="90" y="78"/>
                </a:lnTo>
                <a:lnTo>
                  <a:pt x="92" y="74"/>
                </a:lnTo>
                <a:lnTo>
                  <a:pt x="92" y="72"/>
                </a:lnTo>
                <a:lnTo>
                  <a:pt x="93" y="71"/>
                </a:lnTo>
                <a:lnTo>
                  <a:pt x="93" y="69"/>
                </a:lnTo>
                <a:lnTo>
                  <a:pt x="95" y="66"/>
                </a:lnTo>
                <a:lnTo>
                  <a:pt x="95" y="64"/>
                </a:lnTo>
                <a:lnTo>
                  <a:pt x="97" y="62"/>
                </a:lnTo>
                <a:lnTo>
                  <a:pt x="97" y="59"/>
                </a:lnTo>
                <a:lnTo>
                  <a:pt x="97" y="57"/>
                </a:lnTo>
                <a:lnTo>
                  <a:pt x="98" y="55"/>
                </a:lnTo>
                <a:lnTo>
                  <a:pt x="98" y="52"/>
                </a:lnTo>
                <a:lnTo>
                  <a:pt x="98" y="50"/>
                </a:lnTo>
                <a:lnTo>
                  <a:pt x="98" y="50"/>
                </a:lnTo>
                <a:lnTo>
                  <a:pt x="98" y="47"/>
                </a:lnTo>
                <a:lnTo>
                  <a:pt x="98" y="45"/>
                </a:lnTo>
                <a:lnTo>
                  <a:pt x="97" y="41"/>
                </a:lnTo>
                <a:lnTo>
                  <a:pt x="97" y="40"/>
                </a:lnTo>
                <a:lnTo>
                  <a:pt x="97" y="38"/>
                </a:lnTo>
                <a:lnTo>
                  <a:pt x="95" y="35"/>
                </a:lnTo>
                <a:lnTo>
                  <a:pt x="95" y="33"/>
                </a:lnTo>
                <a:lnTo>
                  <a:pt x="93" y="31"/>
                </a:lnTo>
                <a:lnTo>
                  <a:pt x="93" y="28"/>
                </a:lnTo>
                <a:lnTo>
                  <a:pt x="92" y="26"/>
                </a:lnTo>
                <a:lnTo>
                  <a:pt x="92" y="24"/>
                </a:lnTo>
                <a:lnTo>
                  <a:pt x="90" y="22"/>
                </a:lnTo>
                <a:lnTo>
                  <a:pt x="88" y="21"/>
                </a:lnTo>
                <a:lnTo>
                  <a:pt x="86" y="19"/>
                </a:lnTo>
                <a:lnTo>
                  <a:pt x="85" y="17"/>
                </a:lnTo>
                <a:lnTo>
                  <a:pt x="83" y="16"/>
                </a:lnTo>
                <a:lnTo>
                  <a:pt x="81" y="14"/>
                </a:lnTo>
                <a:lnTo>
                  <a:pt x="79" y="12"/>
                </a:lnTo>
                <a:lnTo>
                  <a:pt x="78" y="10"/>
                </a:lnTo>
                <a:lnTo>
                  <a:pt x="76" y="9"/>
                </a:lnTo>
                <a:lnTo>
                  <a:pt x="74" y="7"/>
                </a:lnTo>
                <a:lnTo>
                  <a:pt x="73" y="7"/>
                </a:lnTo>
                <a:lnTo>
                  <a:pt x="71" y="5"/>
                </a:lnTo>
                <a:lnTo>
                  <a:pt x="67" y="5"/>
                </a:lnTo>
                <a:lnTo>
                  <a:pt x="66" y="3"/>
                </a:lnTo>
                <a:lnTo>
                  <a:pt x="64" y="3"/>
                </a:lnTo>
                <a:lnTo>
                  <a:pt x="61" y="2"/>
                </a:lnTo>
                <a:lnTo>
                  <a:pt x="59" y="2"/>
                </a:lnTo>
                <a:lnTo>
                  <a:pt x="57" y="2"/>
                </a:lnTo>
                <a:lnTo>
                  <a:pt x="54" y="0"/>
                </a:lnTo>
                <a:lnTo>
                  <a:pt x="52" y="0"/>
                </a:lnTo>
                <a:lnTo>
                  <a:pt x="48" y="0"/>
                </a:lnTo>
                <a:lnTo>
                  <a:pt x="48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61" name="Freeform 156"/>
          <p:cNvSpPr>
            <a:spLocks/>
          </p:cNvSpPr>
          <p:nvPr/>
        </p:nvSpPr>
        <p:spPr bwMode="auto">
          <a:xfrm>
            <a:off x="3843338" y="4895850"/>
            <a:ext cx="55562" cy="55563"/>
          </a:xfrm>
          <a:custGeom>
            <a:avLst/>
            <a:gdLst/>
            <a:ahLst/>
            <a:cxnLst>
              <a:cxn ang="0">
                <a:pos x="33" y="2"/>
              </a:cxn>
              <a:cxn ang="0">
                <a:pos x="28" y="2"/>
              </a:cxn>
              <a:cxn ang="0">
                <a:pos x="23" y="4"/>
              </a:cxn>
              <a:cxn ang="0">
                <a:pos x="19" y="5"/>
              </a:cxn>
              <a:cxn ang="0">
                <a:pos x="14" y="7"/>
              </a:cxn>
              <a:cxn ang="0">
                <a:pos x="11" y="11"/>
              </a:cxn>
              <a:cxn ang="0">
                <a:pos x="7" y="16"/>
              </a:cxn>
              <a:cxn ang="0">
                <a:pos x="5" y="19"/>
              </a:cxn>
              <a:cxn ang="0">
                <a:pos x="2" y="24"/>
              </a:cxn>
              <a:cxn ang="0">
                <a:pos x="0" y="28"/>
              </a:cxn>
              <a:cxn ang="0">
                <a:pos x="0" y="33"/>
              </a:cxn>
              <a:cxn ang="0">
                <a:pos x="0" y="38"/>
              </a:cxn>
              <a:cxn ang="0">
                <a:pos x="0" y="43"/>
              </a:cxn>
              <a:cxn ang="0">
                <a:pos x="2" y="47"/>
              </a:cxn>
              <a:cxn ang="0">
                <a:pos x="5" y="52"/>
              </a:cxn>
              <a:cxn ang="0">
                <a:pos x="7" y="55"/>
              </a:cxn>
              <a:cxn ang="0">
                <a:pos x="11" y="60"/>
              </a:cxn>
              <a:cxn ang="0">
                <a:pos x="14" y="64"/>
              </a:cxn>
              <a:cxn ang="0">
                <a:pos x="19" y="66"/>
              </a:cxn>
              <a:cxn ang="0">
                <a:pos x="23" y="67"/>
              </a:cxn>
              <a:cxn ang="0">
                <a:pos x="28" y="69"/>
              </a:cxn>
              <a:cxn ang="0">
                <a:pos x="33" y="69"/>
              </a:cxn>
              <a:cxn ang="0">
                <a:pos x="36" y="69"/>
              </a:cxn>
              <a:cxn ang="0">
                <a:pos x="42" y="69"/>
              </a:cxn>
              <a:cxn ang="0">
                <a:pos x="47" y="67"/>
              </a:cxn>
              <a:cxn ang="0">
                <a:pos x="52" y="66"/>
              </a:cxn>
              <a:cxn ang="0">
                <a:pos x="55" y="64"/>
              </a:cxn>
              <a:cxn ang="0">
                <a:pos x="59" y="60"/>
              </a:cxn>
              <a:cxn ang="0">
                <a:pos x="62" y="55"/>
              </a:cxn>
              <a:cxn ang="0">
                <a:pos x="66" y="52"/>
              </a:cxn>
              <a:cxn ang="0">
                <a:pos x="67" y="47"/>
              </a:cxn>
              <a:cxn ang="0">
                <a:pos x="69" y="43"/>
              </a:cxn>
              <a:cxn ang="0">
                <a:pos x="69" y="38"/>
              </a:cxn>
              <a:cxn ang="0">
                <a:pos x="69" y="33"/>
              </a:cxn>
              <a:cxn ang="0">
                <a:pos x="69" y="28"/>
              </a:cxn>
              <a:cxn ang="0">
                <a:pos x="67" y="24"/>
              </a:cxn>
              <a:cxn ang="0">
                <a:pos x="66" y="19"/>
              </a:cxn>
              <a:cxn ang="0">
                <a:pos x="62" y="16"/>
              </a:cxn>
              <a:cxn ang="0">
                <a:pos x="59" y="11"/>
              </a:cxn>
              <a:cxn ang="0">
                <a:pos x="55" y="7"/>
              </a:cxn>
              <a:cxn ang="0">
                <a:pos x="52" y="5"/>
              </a:cxn>
              <a:cxn ang="0">
                <a:pos x="47" y="4"/>
              </a:cxn>
              <a:cxn ang="0">
                <a:pos x="42" y="2"/>
              </a:cxn>
              <a:cxn ang="0">
                <a:pos x="36" y="2"/>
              </a:cxn>
              <a:cxn ang="0">
                <a:pos x="35" y="35"/>
              </a:cxn>
            </a:cxnLst>
            <a:rect l="0" t="0" r="r" b="b"/>
            <a:pathLst>
              <a:path w="69" h="69">
                <a:moveTo>
                  <a:pt x="35" y="35"/>
                </a:moveTo>
                <a:lnTo>
                  <a:pt x="35" y="0"/>
                </a:lnTo>
                <a:lnTo>
                  <a:pt x="33" y="2"/>
                </a:lnTo>
                <a:lnTo>
                  <a:pt x="31" y="2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4" y="2"/>
                </a:lnTo>
                <a:lnTo>
                  <a:pt x="23" y="4"/>
                </a:lnTo>
                <a:lnTo>
                  <a:pt x="21" y="4"/>
                </a:lnTo>
                <a:lnTo>
                  <a:pt x="19" y="4"/>
                </a:lnTo>
                <a:lnTo>
                  <a:pt x="19" y="5"/>
                </a:lnTo>
                <a:lnTo>
                  <a:pt x="17" y="5"/>
                </a:lnTo>
                <a:lnTo>
                  <a:pt x="16" y="7"/>
                </a:lnTo>
                <a:lnTo>
                  <a:pt x="14" y="7"/>
                </a:lnTo>
                <a:lnTo>
                  <a:pt x="12" y="9"/>
                </a:lnTo>
                <a:lnTo>
                  <a:pt x="12" y="11"/>
                </a:lnTo>
                <a:lnTo>
                  <a:pt x="11" y="11"/>
                </a:lnTo>
                <a:lnTo>
                  <a:pt x="9" y="12"/>
                </a:lnTo>
                <a:lnTo>
                  <a:pt x="9" y="14"/>
                </a:lnTo>
                <a:lnTo>
                  <a:pt x="7" y="16"/>
                </a:lnTo>
                <a:lnTo>
                  <a:pt x="7" y="16"/>
                </a:lnTo>
                <a:lnTo>
                  <a:pt x="5" y="17"/>
                </a:lnTo>
                <a:lnTo>
                  <a:pt x="5" y="19"/>
                </a:lnTo>
                <a:lnTo>
                  <a:pt x="4" y="21"/>
                </a:lnTo>
                <a:lnTo>
                  <a:pt x="4" y="23"/>
                </a:lnTo>
                <a:lnTo>
                  <a:pt x="2" y="24"/>
                </a:lnTo>
                <a:lnTo>
                  <a:pt x="2" y="26"/>
                </a:lnTo>
                <a:lnTo>
                  <a:pt x="2" y="26"/>
                </a:lnTo>
                <a:lnTo>
                  <a:pt x="0" y="28"/>
                </a:lnTo>
                <a:lnTo>
                  <a:pt x="0" y="29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  <a:lnTo>
                  <a:pt x="0" y="40"/>
                </a:lnTo>
                <a:lnTo>
                  <a:pt x="0" y="42"/>
                </a:lnTo>
                <a:lnTo>
                  <a:pt x="0" y="43"/>
                </a:lnTo>
                <a:lnTo>
                  <a:pt x="2" y="43"/>
                </a:lnTo>
                <a:lnTo>
                  <a:pt x="2" y="45"/>
                </a:lnTo>
                <a:lnTo>
                  <a:pt x="2" y="47"/>
                </a:lnTo>
                <a:lnTo>
                  <a:pt x="4" y="48"/>
                </a:lnTo>
                <a:lnTo>
                  <a:pt x="4" y="50"/>
                </a:lnTo>
                <a:lnTo>
                  <a:pt x="5" y="52"/>
                </a:lnTo>
                <a:lnTo>
                  <a:pt x="5" y="54"/>
                </a:lnTo>
                <a:lnTo>
                  <a:pt x="7" y="55"/>
                </a:lnTo>
                <a:lnTo>
                  <a:pt x="7" y="55"/>
                </a:lnTo>
                <a:lnTo>
                  <a:pt x="9" y="57"/>
                </a:lnTo>
                <a:lnTo>
                  <a:pt x="9" y="59"/>
                </a:lnTo>
                <a:lnTo>
                  <a:pt x="11" y="60"/>
                </a:lnTo>
                <a:lnTo>
                  <a:pt x="12" y="60"/>
                </a:lnTo>
                <a:lnTo>
                  <a:pt x="12" y="62"/>
                </a:lnTo>
                <a:lnTo>
                  <a:pt x="14" y="64"/>
                </a:lnTo>
                <a:lnTo>
                  <a:pt x="16" y="64"/>
                </a:lnTo>
                <a:lnTo>
                  <a:pt x="17" y="66"/>
                </a:lnTo>
                <a:lnTo>
                  <a:pt x="19" y="66"/>
                </a:lnTo>
                <a:lnTo>
                  <a:pt x="19" y="67"/>
                </a:lnTo>
                <a:lnTo>
                  <a:pt x="21" y="67"/>
                </a:lnTo>
                <a:lnTo>
                  <a:pt x="23" y="67"/>
                </a:lnTo>
                <a:lnTo>
                  <a:pt x="24" y="69"/>
                </a:lnTo>
                <a:lnTo>
                  <a:pt x="26" y="69"/>
                </a:lnTo>
                <a:lnTo>
                  <a:pt x="28" y="69"/>
                </a:lnTo>
                <a:lnTo>
                  <a:pt x="30" y="69"/>
                </a:lnTo>
                <a:lnTo>
                  <a:pt x="31" y="69"/>
                </a:lnTo>
                <a:lnTo>
                  <a:pt x="33" y="69"/>
                </a:lnTo>
                <a:lnTo>
                  <a:pt x="35" y="69"/>
                </a:lnTo>
                <a:lnTo>
                  <a:pt x="35" y="69"/>
                </a:lnTo>
                <a:lnTo>
                  <a:pt x="36" y="69"/>
                </a:lnTo>
                <a:lnTo>
                  <a:pt x="38" y="69"/>
                </a:lnTo>
                <a:lnTo>
                  <a:pt x="40" y="69"/>
                </a:lnTo>
                <a:lnTo>
                  <a:pt x="42" y="69"/>
                </a:lnTo>
                <a:lnTo>
                  <a:pt x="43" y="69"/>
                </a:lnTo>
                <a:lnTo>
                  <a:pt x="45" y="69"/>
                </a:lnTo>
                <a:lnTo>
                  <a:pt x="47" y="67"/>
                </a:lnTo>
                <a:lnTo>
                  <a:pt x="48" y="67"/>
                </a:lnTo>
                <a:lnTo>
                  <a:pt x="50" y="67"/>
                </a:lnTo>
                <a:lnTo>
                  <a:pt x="52" y="66"/>
                </a:lnTo>
                <a:lnTo>
                  <a:pt x="52" y="66"/>
                </a:lnTo>
                <a:lnTo>
                  <a:pt x="54" y="64"/>
                </a:lnTo>
                <a:lnTo>
                  <a:pt x="55" y="64"/>
                </a:lnTo>
                <a:lnTo>
                  <a:pt x="57" y="62"/>
                </a:lnTo>
                <a:lnTo>
                  <a:pt x="59" y="60"/>
                </a:lnTo>
                <a:lnTo>
                  <a:pt x="59" y="60"/>
                </a:lnTo>
                <a:lnTo>
                  <a:pt x="61" y="59"/>
                </a:lnTo>
                <a:lnTo>
                  <a:pt x="62" y="57"/>
                </a:lnTo>
                <a:lnTo>
                  <a:pt x="62" y="55"/>
                </a:lnTo>
                <a:lnTo>
                  <a:pt x="64" y="55"/>
                </a:lnTo>
                <a:lnTo>
                  <a:pt x="64" y="54"/>
                </a:lnTo>
                <a:lnTo>
                  <a:pt x="66" y="52"/>
                </a:lnTo>
                <a:lnTo>
                  <a:pt x="66" y="50"/>
                </a:lnTo>
                <a:lnTo>
                  <a:pt x="67" y="48"/>
                </a:lnTo>
                <a:lnTo>
                  <a:pt x="67" y="47"/>
                </a:lnTo>
                <a:lnTo>
                  <a:pt x="67" y="45"/>
                </a:lnTo>
                <a:lnTo>
                  <a:pt x="67" y="43"/>
                </a:lnTo>
                <a:lnTo>
                  <a:pt x="69" y="43"/>
                </a:lnTo>
                <a:lnTo>
                  <a:pt x="69" y="42"/>
                </a:lnTo>
                <a:lnTo>
                  <a:pt x="69" y="40"/>
                </a:lnTo>
                <a:lnTo>
                  <a:pt x="69" y="38"/>
                </a:lnTo>
                <a:lnTo>
                  <a:pt x="69" y="35"/>
                </a:lnTo>
                <a:lnTo>
                  <a:pt x="69" y="35"/>
                </a:lnTo>
                <a:lnTo>
                  <a:pt x="69" y="33"/>
                </a:lnTo>
                <a:lnTo>
                  <a:pt x="69" y="31"/>
                </a:lnTo>
                <a:lnTo>
                  <a:pt x="69" y="29"/>
                </a:lnTo>
                <a:lnTo>
                  <a:pt x="69" y="28"/>
                </a:lnTo>
                <a:lnTo>
                  <a:pt x="67" y="26"/>
                </a:lnTo>
                <a:lnTo>
                  <a:pt x="67" y="26"/>
                </a:lnTo>
                <a:lnTo>
                  <a:pt x="67" y="24"/>
                </a:lnTo>
                <a:lnTo>
                  <a:pt x="67" y="23"/>
                </a:lnTo>
                <a:lnTo>
                  <a:pt x="66" y="21"/>
                </a:lnTo>
                <a:lnTo>
                  <a:pt x="66" y="19"/>
                </a:lnTo>
                <a:lnTo>
                  <a:pt x="64" y="17"/>
                </a:lnTo>
                <a:lnTo>
                  <a:pt x="64" y="16"/>
                </a:lnTo>
                <a:lnTo>
                  <a:pt x="62" y="16"/>
                </a:lnTo>
                <a:lnTo>
                  <a:pt x="62" y="14"/>
                </a:lnTo>
                <a:lnTo>
                  <a:pt x="61" y="12"/>
                </a:lnTo>
                <a:lnTo>
                  <a:pt x="59" y="11"/>
                </a:lnTo>
                <a:lnTo>
                  <a:pt x="59" y="11"/>
                </a:lnTo>
                <a:lnTo>
                  <a:pt x="57" y="9"/>
                </a:lnTo>
                <a:lnTo>
                  <a:pt x="55" y="7"/>
                </a:lnTo>
                <a:lnTo>
                  <a:pt x="54" y="7"/>
                </a:lnTo>
                <a:lnTo>
                  <a:pt x="52" y="5"/>
                </a:lnTo>
                <a:lnTo>
                  <a:pt x="52" y="5"/>
                </a:lnTo>
                <a:lnTo>
                  <a:pt x="50" y="4"/>
                </a:lnTo>
                <a:lnTo>
                  <a:pt x="48" y="4"/>
                </a:lnTo>
                <a:lnTo>
                  <a:pt x="47" y="4"/>
                </a:lnTo>
                <a:lnTo>
                  <a:pt x="45" y="2"/>
                </a:lnTo>
                <a:lnTo>
                  <a:pt x="43" y="2"/>
                </a:lnTo>
                <a:lnTo>
                  <a:pt x="42" y="2"/>
                </a:lnTo>
                <a:lnTo>
                  <a:pt x="40" y="2"/>
                </a:lnTo>
                <a:lnTo>
                  <a:pt x="38" y="2"/>
                </a:lnTo>
                <a:lnTo>
                  <a:pt x="36" y="2"/>
                </a:lnTo>
                <a:lnTo>
                  <a:pt x="35" y="0"/>
                </a:lnTo>
                <a:lnTo>
                  <a:pt x="35" y="0"/>
                </a:lnTo>
                <a:lnTo>
                  <a:pt x="35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62" name="Freeform 157"/>
          <p:cNvSpPr>
            <a:spLocks/>
          </p:cNvSpPr>
          <p:nvPr/>
        </p:nvSpPr>
        <p:spPr bwMode="auto">
          <a:xfrm>
            <a:off x="3836988" y="4876800"/>
            <a:ext cx="77787" cy="77788"/>
          </a:xfrm>
          <a:custGeom>
            <a:avLst/>
            <a:gdLst/>
            <a:ahLst/>
            <a:cxnLst>
              <a:cxn ang="0">
                <a:pos x="43" y="0"/>
              </a:cxn>
              <a:cxn ang="0">
                <a:pos x="36" y="2"/>
              </a:cxn>
              <a:cxn ang="0">
                <a:pos x="29" y="5"/>
              </a:cxn>
              <a:cxn ang="0">
                <a:pos x="24" y="7"/>
              </a:cxn>
              <a:cxn ang="0">
                <a:pos x="17" y="12"/>
              </a:cxn>
              <a:cxn ang="0">
                <a:pos x="12" y="17"/>
              </a:cxn>
              <a:cxn ang="0">
                <a:pos x="8" y="22"/>
              </a:cxn>
              <a:cxn ang="0">
                <a:pos x="5" y="28"/>
              </a:cxn>
              <a:cxn ang="0">
                <a:pos x="1" y="35"/>
              </a:cxn>
              <a:cxn ang="0">
                <a:pos x="0" y="41"/>
              </a:cxn>
              <a:cxn ang="0">
                <a:pos x="0" y="50"/>
              </a:cxn>
              <a:cxn ang="0">
                <a:pos x="0" y="55"/>
              </a:cxn>
              <a:cxn ang="0">
                <a:pos x="1" y="62"/>
              </a:cxn>
              <a:cxn ang="0">
                <a:pos x="3" y="69"/>
              </a:cxn>
              <a:cxn ang="0">
                <a:pos x="6" y="74"/>
              </a:cxn>
              <a:cxn ang="0">
                <a:pos x="10" y="81"/>
              </a:cxn>
              <a:cxn ang="0">
                <a:pos x="15" y="86"/>
              </a:cxn>
              <a:cxn ang="0">
                <a:pos x="20" y="90"/>
              </a:cxn>
              <a:cxn ang="0">
                <a:pos x="27" y="93"/>
              </a:cxn>
              <a:cxn ang="0">
                <a:pos x="34" y="97"/>
              </a:cxn>
              <a:cxn ang="0">
                <a:pos x="41" y="98"/>
              </a:cxn>
              <a:cxn ang="0">
                <a:pos x="48" y="98"/>
              </a:cxn>
              <a:cxn ang="0">
                <a:pos x="53" y="98"/>
              </a:cxn>
              <a:cxn ang="0">
                <a:pos x="60" y="97"/>
              </a:cxn>
              <a:cxn ang="0">
                <a:pos x="67" y="95"/>
              </a:cxn>
              <a:cxn ang="0">
                <a:pos x="74" y="91"/>
              </a:cxn>
              <a:cxn ang="0">
                <a:pos x="79" y="88"/>
              </a:cxn>
              <a:cxn ang="0">
                <a:pos x="84" y="83"/>
              </a:cxn>
              <a:cxn ang="0">
                <a:pos x="89" y="78"/>
              </a:cxn>
              <a:cxn ang="0">
                <a:pos x="93" y="71"/>
              </a:cxn>
              <a:cxn ang="0">
                <a:pos x="94" y="64"/>
              </a:cxn>
              <a:cxn ang="0">
                <a:pos x="96" y="57"/>
              </a:cxn>
              <a:cxn ang="0">
                <a:pos x="98" y="50"/>
              </a:cxn>
              <a:cxn ang="0">
                <a:pos x="98" y="45"/>
              </a:cxn>
              <a:cxn ang="0">
                <a:pos x="96" y="38"/>
              </a:cxn>
              <a:cxn ang="0">
                <a:pos x="93" y="31"/>
              </a:cxn>
              <a:cxn ang="0">
                <a:pos x="91" y="24"/>
              </a:cxn>
              <a:cxn ang="0">
                <a:pos x="86" y="19"/>
              </a:cxn>
              <a:cxn ang="0">
                <a:pos x="81" y="14"/>
              </a:cxn>
              <a:cxn ang="0">
                <a:pos x="75" y="9"/>
              </a:cxn>
              <a:cxn ang="0">
                <a:pos x="70" y="5"/>
              </a:cxn>
              <a:cxn ang="0">
                <a:pos x="63" y="3"/>
              </a:cxn>
              <a:cxn ang="0">
                <a:pos x="56" y="2"/>
              </a:cxn>
              <a:cxn ang="0">
                <a:pos x="48" y="0"/>
              </a:cxn>
            </a:cxnLst>
            <a:rect l="0" t="0" r="r" b="b"/>
            <a:pathLst>
              <a:path w="98" h="98">
                <a:moveTo>
                  <a:pt x="48" y="0"/>
                </a:moveTo>
                <a:lnTo>
                  <a:pt x="46" y="0"/>
                </a:lnTo>
                <a:lnTo>
                  <a:pt x="43" y="0"/>
                </a:lnTo>
                <a:lnTo>
                  <a:pt x="41" y="2"/>
                </a:lnTo>
                <a:lnTo>
                  <a:pt x="39" y="2"/>
                </a:lnTo>
                <a:lnTo>
                  <a:pt x="36" y="2"/>
                </a:lnTo>
                <a:lnTo>
                  <a:pt x="34" y="3"/>
                </a:lnTo>
                <a:lnTo>
                  <a:pt x="32" y="3"/>
                </a:lnTo>
                <a:lnTo>
                  <a:pt x="29" y="5"/>
                </a:lnTo>
                <a:lnTo>
                  <a:pt x="27" y="5"/>
                </a:lnTo>
                <a:lnTo>
                  <a:pt x="25" y="7"/>
                </a:lnTo>
                <a:lnTo>
                  <a:pt x="24" y="7"/>
                </a:lnTo>
                <a:lnTo>
                  <a:pt x="20" y="9"/>
                </a:lnTo>
                <a:lnTo>
                  <a:pt x="19" y="10"/>
                </a:lnTo>
                <a:lnTo>
                  <a:pt x="17" y="12"/>
                </a:lnTo>
                <a:lnTo>
                  <a:pt x="15" y="14"/>
                </a:lnTo>
                <a:lnTo>
                  <a:pt x="13" y="16"/>
                </a:lnTo>
                <a:lnTo>
                  <a:pt x="12" y="17"/>
                </a:lnTo>
                <a:lnTo>
                  <a:pt x="10" y="19"/>
                </a:lnTo>
                <a:lnTo>
                  <a:pt x="10" y="21"/>
                </a:lnTo>
                <a:lnTo>
                  <a:pt x="8" y="22"/>
                </a:lnTo>
                <a:lnTo>
                  <a:pt x="6" y="24"/>
                </a:lnTo>
                <a:lnTo>
                  <a:pt x="5" y="26"/>
                </a:lnTo>
                <a:lnTo>
                  <a:pt x="5" y="28"/>
                </a:lnTo>
                <a:lnTo>
                  <a:pt x="3" y="31"/>
                </a:lnTo>
                <a:lnTo>
                  <a:pt x="3" y="33"/>
                </a:lnTo>
                <a:lnTo>
                  <a:pt x="1" y="35"/>
                </a:lnTo>
                <a:lnTo>
                  <a:pt x="1" y="38"/>
                </a:lnTo>
                <a:lnTo>
                  <a:pt x="0" y="40"/>
                </a:lnTo>
                <a:lnTo>
                  <a:pt x="0" y="41"/>
                </a:lnTo>
                <a:lnTo>
                  <a:pt x="0" y="45"/>
                </a:lnTo>
                <a:lnTo>
                  <a:pt x="0" y="47"/>
                </a:lnTo>
                <a:lnTo>
                  <a:pt x="0" y="50"/>
                </a:lnTo>
                <a:lnTo>
                  <a:pt x="0" y="50"/>
                </a:lnTo>
                <a:lnTo>
                  <a:pt x="0" y="52"/>
                </a:lnTo>
                <a:lnTo>
                  <a:pt x="0" y="55"/>
                </a:lnTo>
                <a:lnTo>
                  <a:pt x="0" y="57"/>
                </a:lnTo>
                <a:lnTo>
                  <a:pt x="0" y="59"/>
                </a:lnTo>
                <a:lnTo>
                  <a:pt x="1" y="62"/>
                </a:lnTo>
                <a:lnTo>
                  <a:pt x="1" y="64"/>
                </a:lnTo>
                <a:lnTo>
                  <a:pt x="3" y="66"/>
                </a:lnTo>
                <a:lnTo>
                  <a:pt x="3" y="69"/>
                </a:lnTo>
                <a:lnTo>
                  <a:pt x="5" y="71"/>
                </a:lnTo>
                <a:lnTo>
                  <a:pt x="5" y="72"/>
                </a:lnTo>
                <a:lnTo>
                  <a:pt x="6" y="74"/>
                </a:lnTo>
                <a:lnTo>
                  <a:pt x="8" y="78"/>
                </a:lnTo>
                <a:lnTo>
                  <a:pt x="10" y="79"/>
                </a:lnTo>
                <a:lnTo>
                  <a:pt x="10" y="81"/>
                </a:lnTo>
                <a:lnTo>
                  <a:pt x="12" y="83"/>
                </a:lnTo>
                <a:lnTo>
                  <a:pt x="13" y="84"/>
                </a:lnTo>
                <a:lnTo>
                  <a:pt x="15" y="86"/>
                </a:lnTo>
                <a:lnTo>
                  <a:pt x="17" y="88"/>
                </a:lnTo>
                <a:lnTo>
                  <a:pt x="19" y="88"/>
                </a:lnTo>
                <a:lnTo>
                  <a:pt x="20" y="90"/>
                </a:lnTo>
                <a:lnTo>
                  <a:pt x="24" y="91"/>
                </a:lnTo>
                <a:lnTo>
                  <a:pt x="25" y="93"/>
                </a:lnTo>
                <a:lnTo>
                  <a:pt x="27" y="93"/>
                </a:lnTo>
                <a:lnTo>
                  <a:pt x="29" y="95"/>
                </a:lnTo>
                <a:lnTo>
                  <a:pt x="32" y="95"/>
                </a:lnTo>
                <a:lnTo>
                  <a:pt x="34" y="97"/>
                </a:lnTo>
                <a:lnTo>
                  <a:pt x="36" y="97"/>
                </a:lnTo>
                <a:lnTo>
                  <a:pt x="39" y="98"/>
                </a:lnTo>
                <a:lnTo>
                  <a:pt x="41" y="98"/>
                </a:lnTo>
                <a:lnTo>
                  <a:pt x="43" y="98"/>
                </a:lnTo>
                <a:lnTo>
                  <a:pt x="46" y="98"/>
                </a:lnTo>
                <a:lnTo>
                  <a:pt x="48" y="98"/>
                </a:lnTo>
                <a:lnTo>
                  <a:pt x="48" y="98"/>
                </a:lnTo>
                <a:lnTo>
                  <a:pt x="51" y="98"/>
                </a:lnTo>
                <a:lnTo>
                  <a:pt x="53" y="98"/>
                </a:lnTo>
                <a:lnTo>
                  <a:pt x="56" y="98"/>
                </a:lnTo>
                <a:lnTo>
                  <a:pt x="58" y="98"/>
                </a:lnTo>
                <a:lnTo>
                  <a:pt x="60" y="97"/>
                </a:lnTo>
                <a:lnTo>
                  <a:pt x="63" y="97"/>
                </a:lnTo>
                <a:lnTo>
                  <a:pt x="65" y="95"/>
                </a:lnTo>
                <a:lnTo>
                  <a:pt x="67" y="95"/>
                </a:lnTo>
                <a:lnTo>
                  <a:pt x="70" y="93"/>
                </a:lnTo>
                <a:lnTo>
                  <a:pt x="72" y="93"/>
                </a:lnTo>
                <a:lnTo>
                  <a:pt x="74" y="91"/>
                </a:lnTo>
                <a:lnTo>
                  <a:pt x="75" y="90"/>
                </a:lnTo>
                <a:lnTo>
                  <a:pt x="77" y="88"/>
                </a:lnTo>
                <a:lnTo>
                  <a:pt x="79" y="88"/>
                </a:lnTo>
                <a:lnTo>
                  <a:pt x="81" y="86"/>
                </a:lnTo>
                <a:lnTo>
                  <a:pt x="82" y="84"/>
                </a:lnTo>
                <a:lnTo>
                  <a:pt x="84" y="83"/>
                </a:lnTo>
                <a:lnTo>
                  <a:pt x="86" y="81"/>
                </a:lnTo>
                <a:lnTo>
                  <a:pt x="87" y="79"/>
                </a:lnTo>
                <a:lnTo>
                  <a:pt x="89" y="78"/>
                </a:lnTo>
                <a:lnTo>
                  <a:pt x="91" y="74"/>
                </a:lnTo>
                <a:lnTo>
                  <a:pt x="91" y="72"/>
                </a:lnTo>
                <a:lnTo>
                  <a:pt x="93" y="71"/>
                </a:lnTo>
                <a:lnTo>
                  <a:pt x="93" y="69"/>
                </a:lnTo>
                <a:lnTo>
                  <a:pt x="94" y="66"/>
                </a:lnTo>
                <a:lnTo>
                  <a:pt x="94" y="64"/>
                </a:lnTo>
                <a:lnTo>
                  <a:pt x="96" y="62"/>
                </a:lnTo>
                <a:lnTo>
                  <a:pt x="96" y="59"/>
                </a:lnTo>
                <a:lnTo>
                  <a:pt x="96" y="57"/>
                </a:lnTo>
                <a:lnTo>
                  <a:pt x="98" y="55"/>
                </a:lnTo>
                <a:lnTo>
                  <a:pt x="98" y="52"/>
                </a:lnTo>
                <a:lnTo>
                  <a:pt x="98" y="50"/>
                </a:lnTo>
                <a:lnTo>
                  <a:pt x="98" y="50"/>
                </a:lnTo>
                <a:lnTo>
                  <a:pt x="98" y="47"/>
                </a:lnTo>
                <a:lnTo>
                  <a:pt x="98" y="45"/>
                </a:lnTo>
                <a:lnTo>
                  <a:pt x="96" y="41"/>
                </a:lnTo>
                <a:lnTo>
                  <a:pt x="96" y="40"/>
                </a:lnTo>
                <a:lnTo>
                  <a:pt x="96" y="38"/>
                </a:lnTo>
                <a:lnTo>
                  <a:pt x="94" y="35"/>
                </a:lnTo>
                <a:lnTo>
                  <a:pt x="94" y="33"/>
                </a:lnTo>
                <a:lnTo>
                  <a:pt x="93" y="31"/>
                </a:lnTo>
                <a:lnTo>
                  <a:pt x="93" y="28"/>
                </a:lnTo>
                <a:lnTo>
                  <a:pt x="91" y="26"/>
                </a:lnTo>
                <a:lnTo>
                  <a:pt x="91" y="24"/>
                </a:lnTo>
                <a:lnTo>
                  <a:pt x="89" y="22"/>
                </a:lnTo>
                <a:lnTo>
                  <a:pt x="87" y="21"/>
                </a:lnTo>
                <a:lnTo>
                  <a:pt x="86" y="19"/>
                </a:lnTo>
                <a:lnTo>
                  <a:pt x="84" y="17"/>
                </a:lnTo>
                <a:lnTo>
                  <a:pt x="82" y="16"/>
                </a:lnTo>
                <a:lnTo>
                  <a:pt x="81" y="14"/>
                </a:lnTo>
                <a:lnTo>
                  <a:pt x="79" y="12"/>
                </a:lnTo>
                <a:lnTo>
                  <a:pt x="77" y="10"/>
                </a:lnTo>
                <a:lnTo>
                  <a:pt x="75" y="9"/>
                </a:lnTo>
                <a:lnTo>
                  <a:pt x="74" y="7"/>
                </a:lnTo>
                <a:lnTo>
                  <a:pt x="72" y="7"/>
                </a:lnTo>
                <a:lnTo>
                  <a:pt x="70" y="5"/>
                </a:lnTo>
                <a:lnTo>
                  <a:pt x="67" y="5"/>
                </a:lnTo>
                <a:lnTo>
                  <a:pt x="65" y="3"/>
                </a:lnTo>
                <a:lnTo>
                  <a:pt x="63" y="3"/>
                </a:lnTo>
                <a:lnTo>
                  <a:pt x="60" y="2"/>
                </a:lnTo>
                <a:lnTo>
                  <a:pt x="58" y="2"/>
                </a:lnTo>
                <a:lnTo>
                  <a:pt x="56" y="2"/>
                </a:lnTo>
                <a:lnTo>
                  <a:pt x="53" y="0"/>
                </a:lnTo>
                <a:lnTo>
                  <a:pt x="51" y="0"/>
                </a:lnTo>
                <a:lnTo>
                  <a:pt x="48" y="0"/>
                </a:lnTo>
                <a:lnTo>
                  <a:pt x="48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63" name="Rectangle 158"/>
          <p:cNvSpPr>
            <a:spLocks noChangeArrowheads="1"/>
          </p:cNvSpPr>
          <p:nvPr/>
        </p:nvSpPr>
        <p:spPr bwMode="auto">
          <a:xfrm>
            <a:off x="1874838" y="6276975"/>
            <a:ext cx="3666196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Helvetica" pitchFamily="34" charset="0"/>
              </a:rPr>
              <a:t>(b) The logical OR function (parallel connection) </a:t>
            </a:r>
            <a:endParaRPr lang="en-US" baseline="30000" dirty="0"/>
          </a:p>
        </p:txBody>
      </p:sp>
      <p:sp>
        <p:nvSpPr>
          <p:cNvPr id="64" name="Rectangle 159"/>
          <p:cNvSpPr>
            <a:spLocks noChangeArrowheads="1"/>
          </p:cNvSpPr>
          <p:nvPr/>
        </p:nvSpPr>
        <p:spPr bwMode="auto">
          <a:xfrm>
            <a:off x="5746750" y="5389563"/>
            <a:ext cx="418384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Times-Roman" charset="0"/>
              </a:rPr>
              <a:t>Light </a:t>
            </a:r>
            <a:endParaRPr lang="en-US" baseline="30000" dirty="0"/>
          </a:p>
        </p:txBody>
      </p:sp>
      <p:sp>
        <p:nvSpPr>
          <p:cNvPr id="65" name="Rectangle 160"/>
          <p:cNvSpPr>
            <a:spLocks noChangeArrowheads="1"/>
          </p:cNvSpPr>
          <p:nvPr/>
        </p:nvSpPr>
        <p:spPr bwMode="auto">
          <a:xfrm>
            <a:off x="6242050" y="2522538"/>
            <a:ext cx="418384" cy="20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baseline="30000" dirty="0">
                <a:solidFill>
                  <a:srgbClr val="000000"/>
                </a:solidFill>
                <a:latin typeface="Times-Roman" charset="0"/>
              </a:rPr>
              <a:t>Light </a:t>
            </a:r>
            <a:endParaRPr lang="en-US" baseline="30000" dirty="0"/>
          </a:p>
        </p:txBody>
      </p:sp>
      <p:sp>
        <p:nvSpPr>
          <p:cNvPr id="66" name="Text Box 161"/>
          <p:cNvSpPr txBox="1">
            <a:spLocks noChangeArrowheads="1"/>
          </p:cNvSpPr>
          <p:nvPr/>
        </p:nvSpPr>
        <p:spPr bwMode="auto">
          <a:xfrm>
            <a:off x="4132263" y="2606675"/>
            <a:ext cx="4429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baseline="30000" dirty="0"/>
              <a:t>x</a:t>
            </a:r>
            <a:r>
              <a:rPr lang="en-US" baseline="30000" dirty="0"/>
              <a:t>1</a:t>
            </a:r>
          </a:p>
        </p:txBody>
      </p:sp>
      <p:sp>
        <p:nvSpPr>
          <p:cNvPr id="67" name="Text Box 162"/>
          <p:cNvSpPr txBox="1">
            <a:spLocks noChangeArrowheads="1"/>
          </p:cNvSpPr>
          <p:nvPr/>
        </p:nvSpPr>
        <p:spPr bwMode="auto">
          <a:xfrm>
            <a:off x="5349875" y="2628900"/>
            <a:ext cx="4429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baseline="30000" dirty="0"/>
              <a:t>x</a:t>
            </a:r>
            <a:r>
              <a:rPr lang="en-US" baseline="30000" dirty="0"/>
              <a:t>2</a:t>
            </a:r>
          </a:p>
        </p:txBody>
      </p:sp>
      <p:sp>
        <p:nvSpPr>
          <p:cNvPr id="68" name="Text Box 163"/>
          <p:cNvSpPr txBox="1">
            <a:spLocks noChangeArrowheads="1"/>
          </p:cNvSpPr>
          <p:nvPr/>
        </p:nvSpPr>
        <p:spPr bwMode="auto">
          <a:xfrm>
            <a:off x="4278313" y="4718050"/>
            <a:ext cx="44291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baseline="30000" dirty="0"/>
              <a:t>x</a:t>
            </a:r>
            <a:r>
              <a:rPr lang="en-US" baseline="30000" dirty="0"/>
              <a:t>1</a:t>
            </a:r>
          </a:p>
        </p:txBody>
      </p:sp>
      <p:sp>
        <p:nvSpPr>
          <p:cNvPr id="69" name="Text Box 164"/>
          <p:cNvSpPr txBox="1">
            <a:spLocks noChangeArrowheads="1"/>
          </p:cNvSpPr>
          <p:nvPr/>
        </p:nvSpPr>
        <p:spPr bwMode="auto">
          <a:xfrm>
            <a:off x="4092575" y="5984875"/>
            <a:ext cx="4429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baseline="30000" dirty="0"/>
              <a:t>x</a:t>
            </a:r>
            <a:r>
              <a:rPr lang="en-US" baseline="30000" dirty="0"/>
              <a:t>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notation for functions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F(A, B, C) = </a:t>
            </a:r>
            <a:r>
              <a:rPr lang="en-US" dirty="0" smtClean="0">
                <a:solidFill>
                  <a:schemeClr val="tx2"/>
                </a:solidFill>
              </a:rPr>
              <a:t>∑m(1</a:t>
            </a:r>
            <a:r>
              <a:rPr lang="en-US" dirty="0">
                <a:solidFill>
                  <a:schemeClr val="tx2"/>
                </a:solidFill>
              </a:rPr>
              <a:t>, 4, 5, 6, 7) (sum of </a:t>
            </a:r>
            <a:r>
              <a:rPr lang="en-US" dirty="0" err="1">
                <a:solidFill>
                  <a:schemeClr val="tx2"/>
                </a:solidFill>
              </a:rPr>
              <a:t>minterms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dirty="0"/>
              <a:t>The same function can also be expressed as:</a:t>
            </a:r>
          </a:p>
          <a:p>
            <a:r>
              <a:rPr lang="en-US" dirty="0">
                <a:solidFill>
                  <a:schemeClr val="tx2"/>
                </a:solidFill>
              </a:rPr>
              <a:t>F(A, B, C) = </a:t>
            </a:r>
            <a:r>
              <a:rPr lang="el-GR" dirty="0">
                <a:solidFill>
                  <a:schemeClr val="tx2"/>
                </a:solidFill>
              </a:rPr>
              <a:t>∏</a:t>
            </a:r>
            <a:r>
              <a:rPr lang="en-US" dirty="0">
                <a:solidFill>
                  <a:schemeClr val="tx2"/>
                </a:solidFill>
              </a:rPr>
              <a:t>(0, 2, 3) (product of </a:t>
            </a:r>
            <a:r>
              <a:rPr lang="en-US" dirty="0" err="1">
                <a:solidFill>
                  <a:schemeClr val="tx2"/>
                </a:solidFill>
              </a:rPr>
              <a:t>maxterms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F’(A, B, C) = </a:t>
            </a:r>
            <a:r>
              <a:rPr lang="el-GR" dirty="0"/>
              <a:t>∑</a:t>
            </a:r>
            <a:r>
              <a:rPr lang="en-US" dirty="0"/>
              <a:t>(0, 2, 3) = m</a:t>
            </a:r>
            <a:r>
              <a:rPr lang="en-US" baseline="-25000" dirty="0"/>
              <a:t>0</a:t>
            </a:r>
            <a:r>
              <a:rPr lang="en-US" dirty="0"/>
              <a:t> + 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3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Therefore, (F’(A, B, C))’ = F(A, B, C)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	      = (m</a:t>
            </a:r>
            <a:r>
              <a:rPr lang="en-US" baseline="-25000" dirty="0"/>
              <a:t>0</a:t>
            </a:r>
            <a:r>
              <a:rPr lang="en-US" dirty="0"/>
              <a:t> + m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3</a:t>
            </a:r>
            <a:r>
              <a:rPr lang="en-US" dirty="0"/>
              <a:t>)’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	      = M</a:t>
            </a:r>
            <a:r>
              <a:rPr lang="en-US" baseline="-25000" dirty="0"/>
              <a:t>0</a:t>
            </a:r>
            <a:r>
              <a:rPr lang="en-US" dirty="0"/>
              <a:t> M</a:t>
            </a:r>
            <a:r>
              <a:rPr lang="en-US" baseline="-25000" dirty="0"/>
              <a:t>2 </a:t>
            </a:r>
            <a:r>
              <a:rPr lang="en-US" dirty="0"/>
              <a:t>M</a:t>
            </a:r>
            <a:r>
              <a:rPr lang="en-US" baseline="-25000" dirty="0"/>
              <a:t>3 </a:t>
            </a:r>
          </a:p>
          <a:p>
            <a:pPr>
              <a:buFont typeface="Wingdings" pitchFamily="2" charset="2"/>
              <a:buNone/>
            </a:pPr>
            <a:r>
              <a:rPr lang="en-US" baseline="-25000" dirty="0"/>
              <a:t>				         </a:t>
            </a:r>
            <a:r>
              <a:rPr lang="en-US" dirty="0"/>
              <a:t>=</a:t>
            </a:r>
            <a:r>
              <a:rPr lang="en-US" baseline="-25000" dirty="0"/>
              <a:t> </a:t>
            </a:r>
            <a:r>
              <a:rPr lang="el-GR" dirty="0" smtClean="0"/>
              <a:t>∏</a:t>
            </a:r>
            <a:r>
              <a:rPr lang="en-US" dirty="0" smtClean="0"/>
              <a:t>M(0</a:t>
            </a:r>
            <a:r>
              <a:rPr lang="en-US" dirty="0"/>
              <a:t>, 2, 3) </a:t>
            </a:r>
            <a:endParaRPr lang="en-US" baseline="-25000" dirty="0"/>
          </a:p>
          <a:p>
            <a:pPr>
              <a:buFont typeface="Wingdings" pitchFamily="2" charset="2"/>
              <a:buNone/>
            </a:pPr>
            <a:endParaRPr lang="en-US" dirty="0"/>
          </a:p>
          <a:p>
            <a:pPr>
              <a:buFont typeface="Wingdings" pitchFamily="2" charset="2"/>
              <a:buNone/>
            </a:pPr>
            <a:endParaRPr lang="el-GR" baseline="-2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3" descr="figure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563" y="2689225"/>
            <a:ext cx="4308016" cy="339407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89000" y="1943100"/>
            <a:ext cx="718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 Find the minimal SOP and minimal POS realizations of the following truth table:</a:t>
            </a:r>
            <a:endParaRPr 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10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51200" y="6235700"/>
            <a:ext cx="2895600" cy="457200"/>
          </a:xfrm>
        </p:spPr>
        <p:txBody>
          <a:bodyPr/>
          <a:lstStyle/>
          <a:p>
            <a:r>
              <a:rPr lang="en-US" baseline="30000" smtClean="0"/>
              <a:t>ELEN 21/COEN 21 Lectures 1 &amp; 2</a:t>
            </a:r>
            <a:endParaRPr lang="en-US" baseline="30000" dirty="0"/>
          </a:p>
        </p:txBody>
      </p:sp>
      <p:grpSp>
        <p:nvGrpSpPr>
          <p:cNvPr id="295" name="Group 2"/>
          <p:cNvGrpSpPr>
            <a:grpSpLocks/>
          </p:cNvGrpSpPr>
          <p:nvPr/>
        </p:nvGrpSpPr>
        <p:grpSpPr bwMode="auto">
          <a:xfrm>
            <a:off x="4070350" y="1897063"/>
            <a:ext cx="668338" cy="561975"/>
            <a:chOff x="3435" y="821"/>
            <a:chExt cx="421" cy="354"/>
          </a:xfrm>
        </p:grpSpPr>
        <p:sp>
          <p:nvSpPr>
            <p:cNvPr id="296" name="Line 3"/>
            <p:cNvSpPr>
              <a:spLocks noChangeShapeType="1"/>
            </p:cNvSpPr>
            <p:nvPr/>
          </p:nvSpPr>
          <p:spPr bwMode="auto">
            <a:xfrm flipH="1">
              <a:off x="3435" y="821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  <p:sp>
          <p:nvSpPr>
            <p:cNvPr id="297" name="Line 4"/>
            <p:cNvSpPr>
              <a:spLocks noChangeShapeType="1"/>
            </p:cNvSpPr>
            <p:nvPr/>
          </p:nvSpPr>
          <p:spPr bwMode="auto">
            <a:xfrm>
              <a:off x="3436" y="823"/>
              <a:ext cx="0" cy="352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  <p:sp>
          <p:nvSpPr>
            <p:cNvPr id="298" name="Arc 5"/>
            <p:cNvSpPr>
              <a:spLocks/>
            </p:cNvSpPr>
            <p:nvPr/>
          </p:nvSpPr>
          <p:spPr bwMode="auto">
            <a:xfrm>
              <a:off x="3679" y="821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  <p:sp>
          <p:nvSpPr>
            <p:cNvPr id="299" name="Arc 6"/>
            <p:cNvSpPr>
              <a:spLocks/>
            </p:cNvSpPr>
            <p:nvPr/>
          </p:nvSpPr>
          <p:spPr bwMode="auto">
            <a:xfrm flipV="1">
              <a:off x="3679" y="997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  <p:sp>
          <p:nvSpPr>
            <p:cNvPr id="300" name="Line 7"/>
            <p:cNvSpPr>
              <a:spLocks noChangeShapeType="1"/>
            </p:cNvSpPr>
            <p:nvPr/>
          </p:nvSpPr>
          <p:spPr bwMode="auto">
            <a:xfrm>
              <a:off x="3435" y="1173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</p:grpSp>
      <p:sp>
        <p:nvSpPr>
          <p:cNvPr id="301" name="Freeform 9"/>
          <p:cNvSpPr>
            <a:spLocks noChangeAspect="1"/>
          </p:cNvSpPr>
          <p:nvPr/>
        </p:nvSpPr>
        <p:spPr bwMode="auto">
          <a:xfrm>
            <a:off x="2481263" y="3013075"/>
            <a:ext cx="53975" cy="55563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0" y="0"/>
              </a:cxn>
              <a:cxn ang="0">
                <a:pos x="0" y="20"/>
              </a:cxn>
              <a:cxn ang="0">
                <a:pos x="20" y="40"/>
              </a:cxn>
              <a:cxn ang="0">
                <a:pos x="40" y="20"/>
              </a:cxn>
              <a:cxn ang="0">
                <a:pos x="20" y="0"/>
              </a:cxn>
              <a:cxn ang="0">
                <a:pos x="20" y="20"/>
              </a:cxn>
            </a:cxnLst>
            <a:rect l="0" t="0" r="r" b="b"/>
            <a:pathLst>
              <a:path w="40" h="40">
                <a:moveTo>
                  <a:pt x="20" y="20"/>
                </a:moveTo>
                <a:cubicBezTo>
                  <a:pt x="20" y="2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2"/>
                  <a:pt x="9" y="40"/>
                  <a:pt x="20" y="40"/>
                </a:cubicBezTo>
                <a:cubicBezTo>
                  <a:pt x="32" y="40"/>
                  <a:pt x="40" y="32"/>
                  <a:pt x="40" y="20"/>
                </a:cubicBezTo>
                <a:cubicBezTo>
                  <a:pt x="40" y="9"/>
                  <a:pt x="32" y="0"/>
                  <a:pt x="20" y="0"/>
                </a:cubicBezTo>
                <a:lnTo>
                  <a:pt x="20" y="20"/>
                </a:lnTo>
                <a:close/>
              </a:path>
            </a:pathLst>
          </a:custGeom>
          <a:solidFill>
            <a:srgbClr val="000000"/>
          </a:solidFill>
          <a:ln w="222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02" name="Line 10"/>
          <p:cNvSpPr>
            <a:spLocks noChangeAspect="1" noChangeShapeType="1"/>
          </p:cNvSpPr>
          <p:nvPr/>
        </p:nvSpPr>
        <p:spPr bwMode="auto">
          <a:xfrm>
            <a:off x="5199063" y="2527300"/>
            <a:ext cx="34290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03" name="Line 11"/>
          <p:cNvSpPr>
            <a:spLocks noChangeAspect="1" noChangeShapeType="1"/>
          </p:cNvSpPr>
          <p:nvPr/>
        </p:nvSpPr>
        <p:spPr bwMode="auto">
          <a:xfrm>
            <a:off x="5199063" y="2868613"/>
            <a:ext cx="342900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04" name="Line 12"/>
          <p:cNvSpPr>
            <a:spLocks noChangeAspect="1" noChangeShapeType="1"/>
          </p:cNvSpPr>
          <p:nvPr/>
        </p:nvSpPr>
        <p:spPr bwMode="auto">
          <a:xfrm flipH="1">
            <a:off x="6224588" y="2697163"/>
            <a:ext cx="171450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05" name="Freeform 13"/>
          <p:cNvSpPr>
            <a:spLocks noChangeAspect="1"/>
          </p:cNvSpPr>
          <p:nvPr/>
        </p:nvSpPr>
        <p:spPr bwMode="auto">
          <a:xfrm>
            <a:off x="5510213" y="2401888"/>
            <a:ext cx="730250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9" y="2"/>
              </a:cxn>
              <a:cxn ang="0">
                <a:pos x="305" y="5"/>
              </a:cxn>
              <a:cxn ang="0">
                <a:pos x="342" y="14"/>
              </a:cxn>
              <a:cxn ang="0">
                <a:pos x="380" y="29"/>
              </a:cxn>
              <a:cxn ang="0">
                <a:pos x="413" y="47"/>
              </a:cxn>
              <a:cxn ang="0">
                <a:pos x="441" y="64"/>
              </a:cxn>
              <a:cxn ang="0">
                <a:pos x="462" y="79"/>
              </a:cxn>
              <a:cxn ang="0">
                <a:pos x="481" y="92"/>
              </a:cxn>
              <a:cxn ang="0">
                <a:pos x="502" y="110"/>
              </a:cxn>
              <a:cxn ang="0">
                <a:pos x="525" y="137"/>
              </a:cxn>
              <a:cxn ang="0">
                <a:pos x="550" y="169"/>
              </a:cxn>
              <a:cxn ang="0">
                <a:pos x="575" y="205"/>
              </a:cxn>
              <a:cxn ang="0">
                <a:pos x="597" y="238"/>
              </a:cxn>
            </a:cxnLst>
            <a:rect l="0" t="0" r="r" b="b"/>
            <a:pathLst>
              <a:path w="597" h="238">
                <a:moveTo>
                  <a:pt x="0" y="0"/>
                </a:moveTo>
                <a:cubicBezTo>
                  <a:pt x="251" y="0"/>
                  <a:pt x="251" y="0"/>
                  <a:pt x="269" y="2"/>
                </a:cubicBezTo>
                <a:cubicBezTo>
                  <a:pt x="287" y="3"/>
                  <a:pt x="287" y="3"/>
                  <a:pt x="305" y="5"/>
                </a:cubicBezTo>
                <a:cubicBezTo>
                  <a:pt x="322" y="8"/>
                  <a:pt x="322" y="8"/>
                  <a:pt x="342" y="14"/>
                </a:cubicBezTo>
                <a:cubicBezTo>
                  <a:pt x="362" y="20"/>
                  <a:pt x="362" y="20"/>
                  <a:pt x="380" y="29"/>
                </a:cubicBezTo>
                <a:cubicBezTo>
                  <a:pt x="397" y="38"/>
                  <a:pt x="397" y="38"/>
                  <a:pt x="413" y="47"/>
                </a:cubicBezTo>
                <a:cubicBezTo>
                  <a:pt x="429" y="55"/>
                  <a:pt x="429" y="55"/>
                  <a:pt x="441" y="64"/>
                </a:cubicBezTo>
                <a:cubicBezTo>
                  <a:pt x="454" y="72"/>
                  <a:pt x="454" y="72"/>
                  <a:pt x="462" y="79"/>
                </a:cubicBezTo>
                <a:cubicBezTo>
                  <a:pt x="471" y="85"/>
                  <a:pt x="471" y="85"/>
                  <a:pt x="481" y="92"/>
                </a:cubicBezTo>
                <a:cubicBezTo>
                  <a:pt x="491" y="99"/>
                  <a:pt x="491" y="99"/>
                  <a:pt x="502" y="110"/>
                </a:cubicBezTo>
                <a:cubicBezTo>
                  <a:pt x="512" y="122"/>
                  <a:pt x="512" y="122"/>
                  <a:pt x="525" y="137"/>
                </a:cubicBezTo>
                <a:cubicBezTo>
                  <a:pt x="537" y="152"/>
                  <a:pt x="537" y="152"/>
                  <a:pt x="550" y="169"/>
                </a:cubicBezTo>
                <a:cubicBezTo>
                  <a:pt x="562" y="187"/>
                  <a:pt x="562" y="187"/>
                  <a:pt x="575" y="205"/>
                </a:cubicBezTo>
                <a:cubicBezTo>
                  <a:pt x="589" y="223"/>
                  <a:pt x="589" y="223"/>
                  <a:pt x="597" y="238"/>
                </a:cubicBez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06" name="Freeform 14"/>
          <p:cNvSpPr>
            <a:spLocks noChangeAspect="1"/>
          </p:cNvSpPr>
          <p:nvPr/>
        </p:nvSpPr>
        <p:spPr bwMode="auto">
          <a:xfrm>
            <a:off x="5510213" y="2695575"/>
            <a:ext cx="730250" cy="292100"/>
          </a:xfrm>
          <a:custGeom>
            <a:avLst/>
            <a:gdLst/>
            <a:ahLst/>
            <a:cxnLst>
              <a:cxn ang="0">
                <a:pos x="0" y="238"/>
              </a:cxn>
              <a:cxn ang="0">
                <a:pos x="269" y="236"/>
              </a:cxn>
              <a:cxn ang="0">
                <a:pos x="305" y="233"/>
              </a:cxn>
              <a:cxn ang="0">
                <a:pos x="342" y="224"/>
              </a:cxn>
              <a:cxn ang="0">
                <a:pos x="380" y="209"/>
              </a:cxn>
              <a:cxn ang="0">
                <a:pos x="413" y="191"/>
              </a:cxn>
              <a:cxn ang="0">
                <a:pos x="441" y="175"/>
              </a:cxn>
              <a:cxn ang="0">
                <a:pos x="462" y="160"/>
              </a:cxn>
              <a:cxn ang="0">
                <a:pos x="481" y="146"/>
              </a:cxn>
              <a:cxn ang="0">
                <a:pos x="502" y="128"/>
              </a:cxn>
              <a:cxn ang="0">
                <a:pos x="525" y="101"/>
              </a:cxn>
              <a:cxn ang="0">
                <a:pos x="550" y="69"/>
              </a:cxn>
              <a:cxn ang="0">
                <a:pos x="575" y="33"/>
              </a:cxn>
              <a:cxn ang="0">
                <a:pos x="597" y="0"/>
              </a:cxn>
            </a:cxnLst>
            <a:rect l="0" t="0" r="r" b="b"/>
            <a:pathLst>
              <a:path w="597" h="238">
                <a:moveTo>
                  <a:pt x="0" y="238"/>
                </a:moveTo>
                <a:cubicBezTo>
                  <a:pt x="251" y="238"/>
                  <a:pt x="251" y="238"/>
                  <a:pt x="269" y="236"/>
                </a:cubicBezTo>
                <a:cubicBezTo>
                  <a:pt x="287" y="235"/>
                  <a:pt x="287" y="235"/>
                  <a:pt x="305" y="233"/>
                </a:cubicBezTo>
                <a:cubicBezTo>
                  <a:pt x="322" y="230"/>
                  <a:pt x="322" y="230"/>
                  <a:pt x="342" y="224"/>
                </a:cubicBezTo>
                <a:cubicBezTo>
                  <a:pt x="362" y="218"/>
                  <a:pt x="362" y="218"/>
                  <a:pt x="380" y="209"/>
                </a:cubicBezTo>
                <a:cubicBezTo>
                  <a:pt x="397" y="200"/>
                  <a:pt x="397" y="200"/>
                  <a:pt x="413" y="191"/>
                </a:cubicBezTo>
                <a:cubicBezTo>
                  <a:pt x="429" y="183"/>
                  <a:pt x="429" y="183"/>
                  <a:pt x="441" y="175"/>
                </a:cubicBezTo>
                <a:cubicBezTo>
                  <a:pt x="454" y="166"/>
                  <a:pt x="454" y="166"/>
                  <a:pt x="462" y="160"/>
                </a:cubicBezTo>
                <a:cubicBezTo>
                  <a:pt x="471" y="153"/>
                  <a:pt x="471" y="153"/>
                  <a:pt x="481" y="146"/>
                </a:cubicBezTo>
                <a:cubicBezTo>
                  <a:pt x="491" y="139"/>
                  <a:pt x="491" y="139"/>
                  <a:pt x="502" y="128"/>
                </a:cubicBezTo>
                <a:cubicBezTo>
                  <a:pt x="512" y="116"/>
                  <a:pt x="512" y="116"/>
                  <a:pt x="525" y="101"/>
                </a:cubicBezTo>
                <a:cubicBezTo>
                  <a:pt x="537" y="86"/>
                  <a:pt x="537" y="86"/>
                  <a:pt x="550" y="69"/>
                </a:cubicBezTo>
                <a:cubicBezTo>
                  <a:pt x="562" y="51"/>
                  <a:pt x="562" y="51"/>
                  <a:pt x="575" y="33"/>
                </a:cubicBezTo>
                <a:cubicBezTo>
                  <a:pt x="589" y="15"/>
                  <a:pt x="589" y="15"/>
                  <a:pt x="597" y="0"/>
                </a:cubicBez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07" name="Freeform 15"/>
          <p:cNvSpPr>
            <a:spLocks noChangeAspect="1"/>
          </p:cNvSpPr>
          <p:nvPr/>
        </p:nvSpPr>
        <p:spPr bwMode="auto">
          <a:xfrm>
            <a:off x="5503863" y="2401888"/>
            <a:ext cx="84137" cy="293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44"/>
              </a:cxn>
              <a:cxn ang="0">
                <a:pos x="35" y="77"/>
              </a:cxn>
              <a:cxn ang="0">
                <a:pos x="48" y="114"/>
              </a:cxn>
              <a:cxn ang="0">
                <a:pos x="59" y="150"/>
              </a:cxn>
              <a:cxn ang="0">
                <a:pos x="66" y="184"/>
              </a:cxn>
              <a:cxn ang="0">
                <a:pos x="69" y="209"/>
              </a:cxn>
              <a:cxn ang="0">
                <a:pos x="70" y="239"/>
              </a:cxn>
            </a:cxnLst>
            <a:rect l="0" t="0" r="r" b="b"/>
            <a:pathLst>
              <a:path w="71" h="239">
                <a:moveTo>
                  <a:pt x="0" y="0"/>
                </a:moveTo>
                <a:cubicBezTo>
                  <a:pt x="16" y="29"/>
                  <a:pt x="16" y="29"/>
                  <a:pt x="22" y="44"/>
                </a:cubicBezTo>
                <a:cubicBezTo>
                  <a:pt x="28" y="59"/>
                  <a:pt x="28" y="59"/>
                  <a:pt x="35" y="77"/>
                </a:cubicBezTo>
                <a:cubicBezTo>
                  <a:pt x="42" y="95"/>
                  <a:pt x="42" y="95"/>
                  <a:pt x="48" y="114"/>
                </a:cubicBezTo>
                <a:cubicBezTo>
                  <a:pt x="53" y="132"/>
                  <a:pt x="53" y="132"/>
                  <a:pt x="59" y="150"/>
                </a:cubicBezTo>
                <a:cubicBezTo>
                  <a:pt x="65" y="168"/>
                  <a:pt x="65" y="168"/>
                  <a:pt x="66" y="184"/>
                </a:cubicBezTo>
                <a:cubicBezTo>
                  <a:pt x="67" y="199"/>
                  <a:pt x="67" y="199"/>
                  <a:pt x="69" y="209"/>
                </a:cubicBezTo>
                <a:cubicBezTo>
                  <a:pt x="71" y="218"/>
                  <a:pt x="71" y="218"/>
                  <a:pt x="70" y="239"/>
                </a:cubicBez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08" name="Freeform 16"/>
          <p:cNvSpPr>
            <a:spLocks noChangeAspect="1"/>
          </p:cNvSpPr>
          <p:nvPr/>
        </p:nvSpPr>
        <p:spPr bwMode="auto">
          <a:xfrm>
            <a:off x="5503863" y="2693988"/>
            <a:ext cx="84137" cy="293687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22" y="195"/>
              </a:cxn>
              <a:cxn ang="0">
                <a:pos x="35" y="162"/>
              </a:cxn>
              <a:cxn ang="0">
                <a:pos x="48" y="126"/>
              </a:cxn>
              <a:cxn ang="0">
                <a:pos x="59" y="89"/>
              </a:cxn>
              <a:cxn ang="0">
                <a:pos x="66" y="56"/>
              </a:cxn>
              <a:cxn ang="0">
                <a:pos x="69" y="31"/>
              </a:cxn>
              <a:cxn ang="0">
                <a:pos x="70" y="0"/>
              </a:cxn>
            </a:cxnLst>
            <a:rect l="0" t="0" r="r" b="b"/>
            <a:pathLst>
              <a:path w="71" h="239">
                <a:moveTo>
                  <a:pt x="0" y="239"/>
                </a:moveTo>
                <a:cubicBezTo>
                  <a:pt x="16" y="210"/>
                  <a:pt x="16" y="210"/>
                  <a:pt x="22" y="195"/>
                </a:cubicBezTo>
                <a:cubicBezTo>
                  <a:pt x="28" y="180"/>
                  <a:pt x="28" y="180"/>
                  <a:pt x="35" y="162"/>
                </a:cubicBezTo>
                <a:cubicBezTo>
                  <a:pt x="42" y="144"/>
                  <a:pt x="42" y="144"/>
                  <a:pt x="48" y="126"/>
                </a:cubicBezTo>
                <a:cubicBezTo>
                  <a:pt x="53" y="107"/>
                  <a:pt x="53" y="107"/>
                  <a:pt x="59" y="89"/>
                </a:cubicBezTo>
                <a:cubicBezTo>
                  <a:pt x="65" y="71"/>
                  <a:pt x="65" y="71"/>
                  <a:pt x="66" y="56"/>
                </a:cubicBezTo>
                <a:cubicBezTo>
                  <a:pt x="67" y="40"/>
                  <a:pt x="67" y="40"/>
                  <a:pt x="69" y="31"/>
                </a:cubicBezTo>
                <a:cubicBezTo>
                  <a:pt x="71" y="21"/>
                  <a:pt x="71" y="21"/>
                  <a:pt x="70" y="0"/>
                </a:cubicBez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09" name="Line 17"/>
          <p:cNvSpPr>
            <a:spLocks noChangeAspect="1" noChangeShapeType="1"/>
          </p:cNvSpPr>
          <p:nvPr/>
        </p:nvSpPr>
        <p:spPr bwMode="auto">
          <a:xfrm>
            <a:off x="1995488" y="2011363"/>
            <a:ext cx="855662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10" name="Line 18"/>
          <p:cNvSpPr>
            <a:spLocks noChangeAspect="1" noChangeShapeType="1"/>
          </p:cNvSpPr>
          <p:nvPr/>
        </p:nvSpPr>
        <p:spPr bwMode="auto">
          <a:xfrm>
            <a:off x="1995488" y="3384550"/>
            <a:ext cx="171132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11" name="Freeform 19"/>
          <p:cNvSpPr>
            <a:spLocks noChangeAspect="1"/>
          </p:cNvSpPr>
          <p:nvPr/>
        </p:nvSpPr>
        <p:spPr bwMode="auto">
          <a:xfrm>
            <a:off x="2508250" y="2355850"/>
            <a:ext cx="1198563" cy="685800"/>
          </a:xfrm>
          <a:custGeom>
            <a:avLst/>
            <a:gdLst/>
            <a:ahLst/>
            <a:cxnLst>
              <a:cxn ang="0">
                <a:pos x="162" y="325"/>
              </a:cxn>
              <a:cxn ang="0">
                <a:pos x="0" y="325"/>
              </a:cxn>
              <a:cxn ang="0">
                <a:pos x="0" y="0"/>
              </a:cxn>
              <a:cxn ang="0">
                <a:pos x="567" y="0"/>
              </a:cxn>
            </a:cxnLst>
            <a:rect l="0" t="0" r="r" b="b"/>
            <a:pathLst>
              <a:path w="567" h="325">
                <a:moveTo>
                  <a:pt x="162" y="325"/>
                </a:moveTo>
                <a:lnTo>
                  <a:pt x="0" y="325"/>
                </a:lnTo>
                <a:lnTo>
                  <a:pt x="0" y="0"/>
                </a:lnTo>
                <a:lnTo>
                  <a:pt x="567" y="0"/>
                </a:ln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12" name="Freeform 20"/>
          <p:cNvSpPr>
            <a:spLocks noChangeAspect="1"/>
          </p:cNvSpPr>
          <p:nvPr/>
        </p:nvSpPr>
        <p:spPr bwMode="auto">
          <a:xfrm>
            <a:off x="4929188" y="2182813"/>
            <a:ext cx="269875" cy="344487"/>
          </a:xfrm>
          <a:custGeom>
            <a:avLst/>
            <a:gdLst/>
            <a:ahLst/>
            <a:cxnLst>
              <a:cxn ang="0">
                <a:pos x="127" y="163"/>
              </a:cxn>
              <a:cxn ang="0">
                <a:pos x="81" y="163"/>
              </a:cxn>
              <a:cxn ang="0">
                <a:pos x="81" y="0"/>
              </a:cxn>
              <a:cxn ang="0">
                <a:pos x="0" y="0"/>
              </a:cxn>
            </a:cxnLst>
            <a:rect l="0" t="0" r="r" b="b"/>
            <a:pathLst>
              <a:path w="127" h="163">
                <a:moveTo>
                  <a:pt x="127" y="163"/>
                </a:moveTo>
                <a:lnTo>
                  <a:pt x="81" y="163"/>
                </a:lnTo>
                <a:lnTo>
                  <a:pt x="81" y="0"/>
                </a:lnTo>
                <a:lnTo>
                  <a:pt x="0" y="0"/>
                </a:ln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13" name="Freeform 21"/>
          <p:cNvSpPr>
            <a:spLocks noChangeAspect="1"/>
          </p:cNvSpPr>
          <p:nvPr/>
        </p:nvSpPr>
        <p:spPr bwMode="auto">
          <a:xfrm>
            <a:off x="4929188" y="2868613"/>
            <a:ext cx="269875" cy="344487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81" y="0"/>
              </a:cxn>
              <a:cxn ang="0">
                <a:pos x="81" y="163"/>
              </a:cxn>
              <a:cxn ang="0">
                <a:pos x="0" y="163"/>
              </a:cxn>
            </a:cxnLst>
            <a:rect l="0" t="0" r="r" b="b"/>
            <a:pathLst>
              <a:path w="127" h="163">
                <a:moveTo>
                  <a:pt x="127" y="0"/>
                </a:moveTo>
                <a:lnTo>
                  <a:pt x="81" y="0"/>
                </a:lnTo>
                <a:lnTo>
                  <a:pt x="81" y="163"/>
                </a:lnTo>
                <a:lnTo>
                  <a:pt x="0" y="163"/>
                </a:ln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14" name="Line 22"/>
          <p:cNvSpPr>
            <a:spLocks noChangeAspect="1" noChangeShapeType="1"/>
          </p:cNvSpPr>
          <p:nvPr/>
        </p:nvSpPr>
        <p:spPr bwMode="auto">
          <a:xfrm flipH="1">
            <a:off x="6396038" y="2697163"/>
            <a:ext cx="441325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15" name="Line 23"/>
          <p:cNvSpPr>
            <a:spLocks noChangeAspect="1" noChangeShapeType="1"/>
          </p:cNvSpPr>
          <p:nvPr/>
        </p:nvSpPr>
        <p:spPr bwMode="auto">
          <a:xfrm>
            <a:off x="1995488" y="3041650"/>
            <a:ext cx="512762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16" name="Rectangle 24"/>
          <p:cNvSpPr>
            <a:spLocks noChangeAspect="1" noChangeArrowheads="1"/>
          </p:cNvSpPr>
          <p:nvPr/>
        </p:nvSpPr>
        <p:spPr bwMode="auto">
          <a:xfrm>
            <a:off x="6964363" y="2584450"/>
            <a:ext cx="40076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i="1" baseline="30000" dirty="0">
                <a:solidFill>
                  <a:srgbClr val="000000"/>
                </a:solidFill>
                <a:latin typeface="Times-Roman" charset="0"/>
              </a:rPr>
              <a:t>f</a:t>
            </a:r>
            <a:endParaRPr lang="en-US" sz="3200" baseline="30000" dirty="0"/>
          </a:p>
        </p:txBody>
      </p:sp>
      <p:sp>
        <p:nvSpPr>
          <p:cNvPr id="317" name="Line 25"/>
          <p:cNvSpPr>
            <a:spLocks noChangeAspect="1" noChangeShapeType="1"/>
          </p:cNvSpPr>
          <p:nvPr/>
        </p:nvSpPr>
        <p:spPr bwMode="auto">
          <a:xfrm>
            <a:off x="3821113" y="4217988"/>
            <a:ext cx="368300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18" name="Line 26"/>
          <p:cNvSpPr>
            <a:spLocks noChangeAspect="1" noChangeShapeType="1"/>
          </p:cNvSpPr>
          <p:nvPr/>
        </p:nvSpPr>
        <p:spPr bwMode="auto">
          <a:xfrm>
            <a:off x="3821113" y="4562475"/>
            <a:ext cx="368300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19" name="Line 27"/>
          <p:cNvSpPr>
            <a:spLocks noChangeAspect="1" noChangeShapeType="1"/>
          </p:cNvSpPr>
          <p:nvPr/>
        </p:nvSpPr>
        <p:spPr bwMode="auto">
          <a:xfrm flipH="1">
            <a:off x="4872038" y="4391025"/>
            <a:ext cx="171450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20" name="Freeform 28"/>
          <p:cNvSpPr>
            <a:spLocks noChangeAspect="1"/>
          </p:cNvSpPr>
          <p:nvPr/>
        </p:nvSpPr>
        <p:spPr bwMode="auto">
          <a:xfrm>
            <a:off x="4151313" y="4102100"/>
            <a:ext cx="730250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9" y="1"/>
              </a:cxn>
              <a:cxn ang="0">
                <a:pos x="305" y="5"/>
              </a:cxn>
              <a:cxn ang="0">
                <a:pos x="343" y="13"/>
              </a:cxn>
              <a:cxn ang="0">
                <a:pos x="380" y="28"/>
              </a:cxn>
              <a:cxn ang="0">
                <a:pos x="413" y="46"/>
              </a:cxn>
              <a:cxn ang="0">
                <a:pos x="441" y="63"/>
              </a:cxn>
              <a:cxn ang="0">
                <a:pos x="463" y="78"/>
              </a:cxn>
              <a:cxn ang="0">
                <a:pos x="481" y="92"/>
              </a:cxn>
              <a:cxn ang="0">
                <a:pos x="502" y="110"/>
              </a:cxn>
              <a:cxn ang="0">
                <a:pos x="525" y="136"/>
              </a:cxn>
              <a:cxn ang="0">
                <a:pos x="550" y="168"/>
              </a:cxn>
              <a:cxn ang="0">
                <a:pos x="576" y="204"/>
              </a:cxn>
              <a:cxn ang="0">
                <a:pos x="598" y="237"/>
              </a:cxn>
            </a:cxnLst>
            <a:rect l="0" t="0" r="r" b="b"/>
            <a:pathLst>
              <a:path w="598" h="237">
                <a:moveTo>
                  <a:pt x="0" y="0"/>
                </a:moveTo>
                <a:cubicBezTo>
                  <a:pt x="251" y="0"/>
                  <a:pt x="251" y="0"/>
                  <a:pt x="269" y="1"/>
                </a:cubicBezTo>
                <a:cubicBezTo>
                  <a:pt x="288" y="2"/>
                  <a:pt x="288" y="2"/>
                  <a:pt x="305" y="5"/>
                </a:cubicBezTo>
                <a:cubicBezTo>
                  <a:pt x="323" y="7"/>
                  <a:pt x="323" y="7"/>
                  <a:pt x="343" y="13"/>
                </a:cubicBezTo>
                <a:cubicBezTo>
                  <a:pt x="363" y="20"/>
                  <a:pt x="363" y="20"/>
                  <a:pt x="380" y="28"/>
                </a:cubicBezTo>
                <a:cubicBezTo>
                  <a:pt x="398" y="37"/>
                  <a:pt x="398" y="37"/>
                  <a:pt x="413" y="46"/>
                </a:cubicBezTo>
                <a:cubicBezTo>
                  <a:pt x="429" y="55"/>
                  <a:pt x="429" y="55"/>
                  <a:pt x="441" y="63"/>
                </a:cubicBezTo>
                <a:cubicBezTo>
                  <a:pt x="454" y="71"/>
                  <a:pt x="454" y="71"/>
                  <a:pt x="463" y="78"/>
                </a:cubicBezTo>
                <a:cubicBezTo>
                  <a:pt x="471" y="85"/>
                  <a:pt x="471" y="85"/>
                  <a:pt x="481" y="92"/>
                </a:cubicBezTo>
                <a:cubicBezTo>
                  <a:pt x="491" y="98"/>
                  <a:pt x="491" y="98"/>
                  <a:pt x="502" y="110"/>
                </a:cubicBezTo>
                <a:cubicBezTo>
                  <a:pt x="513" y="121"/>
                  <a:pt x="513" y="121"/>
                  <a:pt x="525" y="136"/>
                </a:cubicBezTo>
                <a:cubicBezTo>
                  <a:pt x="538" y="151"/>
                  <a:pt x="538" y="151"/>
                  <a:pt x="550" y="168"/>
                </a:cubicBezTo>
                <a:cubicBezTo>
                  <a:pt x="563" y="186"/>
                  <a:pt x="563" y="186"/>
                  <a:pt x="576" y="204"/>
                </a:cubicBezTo>
                <a:cubicBezTo>
                  <a:pt x="589" y="222"/>
                  <a:pt x="589" y="222"/>
                  <a:pt x="598" y="237"/>
                </a:cubicBez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21" name="Freeform 29"/>
          <p:cNvSpPr>
            <a:spLocks noChangeAspect="1"/>
          </p:cNvSpPr>
          <p:nvPr/>
        </p:nvSpPr>
        <p:spPr bwMode="auto">
          <a:xfrm>
            <a:off x="4151313" y="4394200"/>
            <a:ext cx="730250" cy="290513"/>
          </a:xfrm>
          <a:custGeom>
            <a:avLst/>
            <a:gdLst/>
            <a:ahLst/>
            <a:cxnLst>
              <a:cxn ang="0">
                <a:pos x="0" y="238"/>
              </a:cxn>
              <a:cxn ang="0">
                <a:pos x="269" y="237"/>
              </a:cxn>
              <a:cxn ang="0">
                <a:pos x="305" y="233"/>
              </a:cxn>
              <a:cxn ang="0">
                <a:pos x="343" y="224"/>
              </a:cxn>
              <a:cxn ang="0">
                <a:pos x="380" y="209"/>
              </a:cxn>
              <a:cxn ang="0">
                <a:pos x="413" y="192"/>
              </a:cxn>
              <a:cxn ang="0">
                <a:pos x="441" y="175"/>
              </a:cxn>
              <a:cxn ang="0">
                <a:pos x="463" y="160"/>
              </a:cxn>
              <a:cxn ang="0">
                <a:pos x="481" y="146"/>
              </a:cxn>
              <a:cxn ang="0">
                <a:pos x="502" y="128"/>
              </a:cxn>
              <a:cxn ang="0">
                <a:pos x="525" y="102"/>
              </a:cxn>
              <a:cxn ang="0">
                <a:pos x="550" y="69"/>
              </a:cxn>
              <a:cxn ang="0">
                <a:pos x="576" y="34"/>
              </a:cxn>
              <a:cxn ang="0">
                <a:pos x="598" y="0"/>
              </a:cxn>
            </a:cxnLst>
            <a:rect l="0" t="0" r="r" b="b"/>
            <a:pathLst>
              <a:path w="598" h="238">
                <a:moveTo>
                  <a:pt x="0" y="238"/>
                </a:moveTo>
                <a:cubicBezTo>
                  <a:pt x="251" y="238"/>
                  <a:pt x="251" y="238"/>
                  <a:pt x="269" y="237"/>
                </a:cubicBezTo>
                <a:cubicBezTo>
                  <a:pt x="288" y="235"/>
                  <a:pt x="288" y="235"/>
                  <a:pt x="305" y="233"/>
                </a:cubicBezTo>
                <a:cubicBezTo>
                  <a:pt x="323" y="230"/>
                  <a:pt x="323" y="230"/>
                  <a:pt x="343" y="224"/>
                </a:cubicBezTo>
                <a:cubicBezTo>
                  <a:pt x="363" y="218"/>
                  <a:pt x="363" y="218"/>
                  <a:pt x="380" y="209"/>
                </a:cubicBezTo>
                <a:cubicBezTo>
                  <a:pt x="398" y="200"/>
                  <a:pt x="398" y="200"/>
                  <a:pt x="413" y="192"/>
                </a:cubicBezTo>
                <a:cubicBezTo>
                  <a:pt x="429" y="183"/>
                  <a:pt x="429" y="183"/>
                  <a:pt x="441" y="175"/>
                </a:cubicBezTo>
                <a:cubicBezTo>
                  <a:pt x="454" y="167"/>
                  <a:pt x="454" y="167"/>
                  <a:pt x="463" y="160"/>
                </a:cubicBezTo>
                <a:cubicBezTo>
                  <a:pt x="471" y="153"/>
                  <a:pt x="471" y="153"/>
                  <a:pt x="481" y="146"/>
                </a:cubicBezTo>
                <a:cubicBezTo>
                  <a:pt x="491" y="139"/>
                  <a:pt x="491" y="139"/>
                  <a:pt x="502" y="128"/>
                </a:cubicBezTo>
                <a:cubicBezTo>
                  <a:pt x="513" y="117"/>
                  <a:pt x="513" y="117"/>
                  <a:pt x="525" y="102"/>
                </a:cubicBezTo>
                <a:cubicBezTo>
                  <a:pt x="538" y="87"/>
                  <a:pt x="538" y="87"/>
                  <a:pt x="550" y="69"/>
                </a:cubicBezTo>
                <a:cubicBezTo>
                  <a:pt x="563" y="52"/>
                  <a:pt x="563" y="52"/>
                  <a:pt x="576" y="34"/>
                </a:cubicBezTo>
                <a:cubicBezTo>
                  <a:pt x="589" y="15"/>
                  <a:pt x="589" y="15"/>
                  <a:pt x="598" y="0"/>
                </a:cubicBez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22" name="Freeform 30"/>
          <p:cNvSpPr>
            <a:spLocks noChangeAspect="1"/>
          </p:cNvSpPr>
          <p:nvPr/>
        </p:nvSpPr>
        <p:spPr bwMode="auto">
          <a:xfrm>
            <a:off x="4144963" y="4102100"/>
            <a:ext cx="85725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43"/>
              </a:cxn>
              <a:cxn ang="0">
                <a:pos x="35" y="77"/>
              </a:cxn>
              <a:cxn ang="0">
                <a:pos x="48" y="113"/>
              </a:cxn>
              <a:cxn ang="0">
                <a:pos x="59" y="149"/>
              </a:cxn>
              <a:cxn ang="0">
                <a:pos x="66" y="183"/>
              </a:cxn>
              <a:cxn ang="0">
                <a:pos x="69" y="208"/>
              </a:cxn>
              <a:cxn ang="0">
                <a:pos x="70" y="238"/>
              </a:cxn>
            </a:cxnLst>
            <a:rect l="0" t="0" r="r" b="b"/>
            <a:pathLst>
              <a:path w="71" h="238">
                <a:moveTo>
                  <a:pt x="0" y="0"/>
                </a:moveTo>
                <a:cubicBezTo>
                  <a:pt x="16" y="28"/>
                  <a:pt x="16" y="28"/>
                  <a:pt x="22" y="43"/>
                </a:cubicBezTo>
                <a:cubicBezTo>
                  <a:pt x="29" y="58"/>
                  <a:pt x="29" y="58"/>
                  <a:pt x="35" y="77"/>
                </a:cubicBezTo>
                <a:cubicBezTo>
                  <a:pt x="42" y="95"/>
                  <a:pt x="42" y="95"/>
                  <a:pt x="48" y="113"/>
                </a:cubicBezTo>
                <a:cubicBezTo>
                  <a:pt x="54" y="131"/>
                  <a:pt x="54" y="131"/>
                  <a:pt x="59" y="149"/>
                </a:cubicBezTo>
                <a:cubicBezTo>
                  <a:pt x="65" y="167"/>
                  <a:pt x="65" y="167"/>
                  <a:pt x="66" y="183"/>
                </a:cubicBezTo>
                <a:cubicBezTo>
                  <a:pt x="67" y="198"/>
                  <a:pt x="67" y="198"/>
                  <a:pt x="69" y="208"/>
                </a:cubicBezTo>
                <a:cubicBezTo>
                  <a:pt x="71" y="217"/>
                  <a:pt x="71" y="217"/>
                  <a:pt x="70" y="238"/>
                </a:cubicBez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23" name="Freeform 31"/>
          <p:cNvSpPr>
            <a:spLocks noChangeAspect="1"/>
          </p:cNvSpPr>
          <p:nvPr/>
        </p:nvSpPr>
        <p:spPr bwMode="auto">
          <a:xfrm>
            <a:off x="4144963" y="4391025"/>
            <a:ext cx="85725" cy="293688"/>
          </a:xfrm>
          <a:custGeom>
            <a:avLst/>
            <a:gdLst/>
            <a:ahLst/>
            <a:cxnLst>
              <a:cxn ang="0">
                <a:pos x="0" y="239"/>
              </a:cxn>
              <a:cxn ang="0">
                <a:pos x="22" y="195"/>
              </a:cxn>
              <a:cxn ang="0">
                <a:pos x="35" y="162"/>
              </a:cxn>
              <a:cxn ang="0">
                <a:pos x="48" y="126"/>
              </a:cxn>
              <a:cxn ang="0">
                <a:pos x="59" y="90"/>
              </a:cxn>
              <a:cxn ang="0">
                <a:pos x="66" y="56"/>
              </a:cxn>
              <a:cxn ang="0">
                <a:pos x="69" y="31"/>
              </a:cxn>
              <a:cxn ang="0">
                <a:pos x="70" y="0"/>
              </a:cxn>
            </a:cxnLst>
            <a:rect l="0" t="0" r="r" b="b"/>
            <a:pathLst>
              <a:path w="71" h="239">
                <a:moveTo>
                  <a:pt x="0" y="239"/>
                </a:moveTo>
                <a:cubicBezTo>
                  <a:pt x="16" y="210"/>
                  <a:pt x="16" y="210"/>
                  <a:pt x="22" y="195"/>
                </a:cubicBezTo>
                <a:cubicBezTo>
                  <a:pt x="29" y="180"/>
                  <a:pt x="29" y="180"/>
                  <a:pt x="35" y="162"/>
                </a:cubicBezTo>
                <a:cubicBezTo>
                  <a:pt x="42" y="144"/>
                  <a:pt x="42" y="144"/>
                  <a:pt x="48" y="126"/>
                </a:cubicBezTo>
                <a:cubicBezTo>
                  <a:pt x="54" y="108"/>
                  <a:pt x="54" y="108"/>
                  <a:pt x="59" y="90"/>
                </a:cubicBezTo>
                <a:cubicBezTo>
                  <a:pt x="65" y="71"/>
                  <a:pt x="65" y="71"/>
                  <a:pt x="66" y="56"/>
                </a:cubicBezTo>
                <a:cubicBezTo>
                  <a:pt x="67" y="40"/>
                  <a:pt x="67" y="40"/>
                  <a:pt x="69" y="31"/>
                </a:cubicBezTo>
                <a:cubicBezTo>
                  <a:pt x="71" y="21"/>
                  <a:pt x="71" y="21"/>
                  <a:pt x="70" y="0"/>
                </a:cubicBez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24" name="Line 32"/>
          <p:cNvSpPr>
            <a:spLocks noChangeAspect="1" noChangeShapeType="1"/>
          </p:cNvSpPr>
          <p:nvPr/>
        </p:nvSpPr>
        <p:spPr bwMode="auto">
          <a:xfrm>
            <a:off x="3636963" y="5248275"/>
            <a:ext cx="552450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25" name="Line 33"/>
          <p:cNvSpPr>
            <a:spLocks noChangeAspect="1" noChangeShapeType="1"/>
          </p:cNvSpPr>
          <p:nvPr/>
        </p:nvSpPr>
        <p:spPr bwMode="auto">
          <a:xfrm>
            <a:off x="3821113" y="5618163"/>
            <a:ext cx="36830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26" name="Line 34"/>
          <p:cNvSpPr>
            <a:spLocks noChangeAspect="1" noChangeShapeType="1"/>
          </p:cNvSpPr>
          <p:nvPr/>
        </p:nvSpPr>
        <p:spPr bwMode="auto">
          <a:xfrm flipH="1">
            <a:off x="4872038" y="5446713"/>
            <a:ext cx="17145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27" name="Freeform 35"/>
          <p:cNvSpPr>
            <a:spLocks noChangeAspect="1"/>
          </p:cNvSpPr>
          <p:nvPr/>
        </p:nvSpPr>
        <p:spPr bwMode="auto">
          <a:xfrm>
            <a:off x="4148138" y="5143500"/>
            <a:ext cx="730250" cy="292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69" y="1"/>
              </a:cxn>
              <a:cxn ang="0">
                <a:pos x="305" y="5"/>
              </a:cxn>
              <a:cxn ang="0">
                <a:pos x="342" y="14"/>
              </a:cxn>
              <a:cxn ang="0">
                <a:pos x="380" y="29"/>
              </a:cxn>
              <a:cxn ang="0">
                <a:pos x="413" y="46"/>
              </a:cxn>
              <a:cxn ang="0">
                <a:pos x="441" y="63"/>
              </a:cxn>
              <a:cxn ang="0">
                <a:pos x="462" y="78"/>
              </a:cxn>
              <a:cxn ang="0">
                <a:pos x="481" y="92"/>
              </a:cxn>
              <a:cxn ang="0">
                <a:pos x="502" y="110"/>
              </a:cxn>
              <a:cxn ang="0">
                <a:pos x="525" y="136"/>
              </a:cxn>
              <a:cxn ang="0">
                <a:pos x="550" y="169"/>
              </a:cxn>
              <a:cxn ang="0">
                <a:pos x="575" y="204"/>
              </a:cxn>
              <a:cxn ang="0">
                <a:pos x="597" y="238"/>
              </a:cxn>
            </a:cxnLst>
            <a:rect l="0" t="0" r="r" b="b"/>
            <a:pathLst>
              <a:path w="597" h="238">
                <a:moveTo>
                  <a:pt x="0" y="0"/>
                </a:moveTo>
                <a:cubicBezTo>
                  <a:pt x="251" y="0"/>
                  <a:pt x="251" y="0"/>
                  <a:pt x="269" y="1"/>
                </a:cubicBezTo>
                <a:cubicBezTo>
                  <a:pt x="287" y="3"/>
                  <a:pt x="287" y="3"/>
                  <a:pt x="305" y="5"/>
                </a:cubicBezTo>
                <a:cubicBezTo>
                  <a:pt x="322" y="8"/>
                  <a:pt x="322" y="8"/>
                  <a:pt x="342" y="14"/>
                </a:cubicBezTo>
                <a:cubicBezTo>
                  <a:pt x="362" y="20"/>
                  <a:pt x="362" y="20"/>
                  <a:pt x="380" y="29"/>
                </a:cubicBezTo>
                <a:cubicBezTo>
                  <a:pt x="397" y="38"/>
                  <a:pt x="397" y="38"/>
                  <a:pt x="413" y="46"/>
                </a:cubicBezTo>
                <a:cubicBezTo>
                  <a:pt x="429" y="55"/>
                  <a:pt x="429" y="55"/>
                  <a:pt x="441" y="63"/>
                </a:cubicBezTo>
                <a:cubicBezTo>
                  <a:pt x="454" y="71"/>
                  <a:pt x="454" y="71"/>
                  <a:pt x="462" y="78"/>
                </a:cubicBezTo>
                <a:cubicBezTo>
                  <a:pt x="471" y="85"/>
                  <a:pt x="471" y="85"/>
                  <a:pt x="481" y="92"/>
                </a:cubicBezTo>
                <a:cubicBezTo>
                  <a:pt x="491" y="99"/>
                  <a:pt x="491" y="99"/>
                  <a:pt x="502" y="110"/>
                </a:cubicBezTo>
                <a:cubicBezTo>
                  <a:pt x="512" y="121"/>
                  <a:pt x="512" y="121"/>
                  <a:pt x="525" y="136"/>
                </a:cubicBezTo>
                <a:cubicBezTo>
                  <a:pt x="537" y="151"/>
                  <a:pt x="537" y="151"/>
                  <a:pt x="550" y="169"/>
                </a:cubicBezTo>
                <a:cubicBezTo>
                  <a:pt x="562" y="186"/>
                  <a:pt x="562" y="186"/>
                  <a:pt x="575" y="204"/>
                </a:cubicBezTo>
                <a:cubicBezTo>
                  <a:pt x="589" y="223"/>
                  <a:pt x="589" y="223"/>
                  <a:pt x="597" y="238"/>
                </a:cubicBez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28" name="Freeform 36"/>
          <p:cNvSpPr>
            <a:spLocks noChangeAspect="1"/>
          </p:cNvSpPr>
          <p:nvPr/>
        </p:nvSpPr>
        <p:spPr bwMode="auto">
          <a:xfrm>
            <a:off x="4148138" y="5437188"/>
            <a:ext cx="730250" cy="290512"/>
          </a:xfrm>
          <a:custGeom>
            <a:avLst/>
            <a:gdLst/>
            <a:ahLst/>
            <a:cxnLst>
              <a:cxn ang="0">
                <a:pos x="0" y="237"/>
              </a:cxn>
              <a:cxn ang="0">
                <a:pos x="269" y="236"/>
              </a:cxn>
              <a:cxn ang="0">
                <a:pos x="305" y="232"/>
              </a:cxn>
              <a:cxn ang="0">
                <a:pos x="342" y="224"/>
              </a:cxn>
              <a:cxn ang="0">
                <a:pos x="380" y="209"/>
              </a:cxn>
              <a:cxn ang="0">
                <a:pos x="413" y="191"/>
              </a:cxn>
              <a:cxn ang="0">
                <a:pos x="441" y="174"/>
              </a:cxn>
              <a:cxn ang="0">
                <a:pos x="462" y="159"/>
              </a:cxn>
              <a:cxn ang="0">
                <a:pos x="481" y="145"/>
              </a:cxn>
              <a:cxn ang="0">
                <a:pos x="502" y="127"/>
              </a:cxn>
              <a:cxn ang="0">
                <a:pos x="525" y="101"/>
              </a:cxn>
              <a:cxn ang="0">
                <a:pos x="550" y="69"/>
              </a:cxn>
              <a:cxn ang="0">
                <a:pos x="575" y="33"/>
              </a:cxn>
              <a:cxn ang="0">
                <a:pos x="597" y="0"/>
              </a:cxn>
            </a:cxnLst>
            <a:rect l="0" t="0" r="r" b="b"/>
            <a:pathLst>
              <a:path w="597" h="237">
                <a:moveTo>
                  <a:pt x="0" y="237"/>
                </a:moveTo>
                <a:cubicBezTo>
                  <a:pt x="251" y="237"/>
                  <a:pt x="251" y="237"/>
                  <a:pt x="269" y="236"/>
                </a:cubicBezTo>
                <a:cubicBezTo>
                  <a:pt x="287" y="235"/>
                  <a:pt x="287" y="235"/>
                  <a:pt x="305" y="232"/>
                </a:cubicBezTo>
                <a:cubicBezTo>
                  <a:pt x="322" y="230"/>
                  <a:pt x="322" y="230"/>
                  <a:pt x="342" y="224"/>
                </a:cubicBezTo>
                <a:cubicBezTo>
                  <a:pt x="362" y="217"/>
                  <a:pt x="362" y="217"/>
                  <a:pt x="380" y="209"/>
                </a:cubicBezTo>
                <a:cubicBezTo>
                  <a:pt x="397" y="200"/>
                  <a:pt x="397" y="200"/>
                  <a:pt x="413" y="191"/>
                </a:cubicBezTo>
                <a:cubicBezTo>
                  <a:pt x="429" y="182"/>
                  <a:pt x="429" y="182"/>
                  <a:pt x="441" y="174"/>
                </a:cubicBezTo>
                <a:cubicBezTo>
                  <a:pt x="454" y="166"/>
                  <a:pt x="454" y="166"/>
                  <a:pt x="462" y="159"/>
                </a:cubicBezTo>
                <a:cubicBezTo>
                  <a:pt x="471" y="152"/>
                  <a:pt x="471" y="152"/>
                  <a:pt x="481" y="145"/>
                </a:cubicBezTo>
                <a:cubicBezTo>
                  <a:pt x="491" y="139"/>
                  <a:pt x="491" y="139"/>
                  <a:pt x="502" y="127"/>
                </a:cubicBezTo>
                <a:cubicBezTo>
                  <a:pt x="512" y="116"/>
                  <a:pt x="512" y="116"/>
                  <a:pt x="525" y="101"/>
                </a:cubicBezTo>
                <a:cubicBezTo>
                  <a:pt x="537" y="86"/>
                  <a:pt x="537" y="86"/>
                  <a:pt x="550" y="69"/>
                </a:cubicBezTo>
                <a:cubicBezTo>
                  <a:pt x="562" y="51"/>
                  <a:pt x="562" y="51"/>
                  <a:pt x="575" y="33"/>
                </a:cubicBezTo>
                <a:cubicBezTo>
                  <a:pt x="589" y="15"/>
                  <a:pt x="589" y="15"/>
                  <a:pt x="597" y="0"/>
                </a:cubicBez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29" name="Freeform 37"/>
          <p:cNvSpPr>
            <a:spLocks noChangeAspect="1"/>
          </p:cNvSpPr>
          <p:nvPr/>
        </p:nvSpPr>
        <p:spPr bwMode="auto">
          <a:xfrm>
            <a:off x="4141788" y="5143500"/>
            <a:ext cx="85725" cy="2936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" y="44"/>
              </a:cxn>
              <a:cxn ang="0">
                <a:pos x="35" y="77"/>
              </a:cxn>
              <a:cxn ang="0">
                <a:pos x="48" y="113"/>
              </a:cxn>
              <a:cxn ang="0">
                <a:pos x="59" y="149"/>
              </a:cxn>
              <a:cxn ang="0">
                <a:pos x="66" y="183"/>
              </a:cxn>
              <a:cxn ang="0">
                <a:pos x="69" y="208"/>
              </a:cxn>
              <a:cxn ang="0">
                <a:pos x="70" y="239"/>
              </a:cxn>
            </a:cxnLst>
            <a:rect l="0" t="0" r="r" b="b"/>
            <a:pathLst>
              <a:path w="71" h="239">
                <a:moveTo>
                  <a:pt x="0" y="0"/>
                </a:moveTo>
                <a:cubicBezTo>
                  <a:pt x="16" y="29"/>
                  <a:pt x="16" y="29"/>
                  <a:pt x="22" y="44"/>
                </a:cubicBezTo>
                <a:cubicBezTo>
                  <a:pt x="28" y="59"/>
                  <a:pt x="28" y="59"/>
                  <a:pt x="35" y="77"/>
                </a:cubicBezTo>
                <a:cubicBezTo>
                  <a:pt x="42" y="95"/>
                  <a:pt x="42" y="95"/>
                  <a:pt x="48" y="113"/>
                </a:cubicBezTo>
                <a:cubicBezTo>
                  <a:pt x="53" y="131"/>
                  <a:pt x="53" y="131"/>
                  <a:pt x="59" y="149"/>
                </a:cubicBezTo>
                <a:cubicBezTo>
                  <a:pt x="65" y="168"/>
                  <a:pt x="65" y="168"/>
                  <a:pt x="66" y="183"/>
                </a:cubicBezTo>
                <a:cubicBezTo>
                  <a:pt x="67" y="199"/>
                  <a:pt x="67" y="199"/>
                  <a:pt x="69" y="208"/>
                </a:cubicBezTo>
                <a:cubicBezTo>
                  <a:pt x="71" y="218"/>
                  <a:pt x="71" y="218"/>
                  <a:pt x="70" y="239"/>
                </a:cubicBez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30" name="Freeform 38"/>
          <p:cNvSpPr>
            <a:spLocks noChangeAspect="1"/>
          </p:cNvSpPr>
          <p:nvPr/>
        </p:nvSpPr>
        <p:spPr bwMode="auto">
          <a:xfrm>
            <a:off x="4141788" y="5435600"/>
            <a:ext cx="85725" cy="292100"/>
          </a:xfrm>
          <a:custGeom>
            <a:avLst/>
            <a:gdLst/>
            <a:ahLst/>
            <a:cxnLst>
              <a:cxn ang="0">
                <a:pos x="0" y="238"/>
              </a:cxn>
              <a:cxn ang="0">
                <a:pos x="22" y="195"/>
              </a:cxn>
              <a:cxn ang="0">
                <a:pos x="35" y="161"/>
              </a:cxn>
              <a:cxn ang="0">
                <a:pos x="48" y="125"/>
              </a:cxn>
              <a:cxn ang="0">
                <a:pos x="59" y="89"/>
              </a:cxn>
              <a:cxn ang="0">
                <a:pos x="66" y="55"/>
              </a:cxn>
              <a:cxn ang="0">
                <a:pos x="69" y="30"/>
              </a:cxn>
              <a:cxn ang="0">
                <a:pos x="70" y="0"/>
              </a:cxn>
            </a:cxnLst>
            <a:rect l="0" t="0" r="r" b="b"/>
            <a:pathLst>
              <a:path w="71" h="238">
                <a:moveTo>
                  <a:pt x="0" y="238"/>
                </a:moveTo>
                <a:cubicBezTo>
                  <a:pt x="16" y="210"/>
                  <a:pt x="16" y="210"/>
                  <a:pt x="22" y="195"/>
                </a:cubicBezTo>
                <a:cubicBezTo>
                  <a:pt x="28" y="180"/>
                  <a:pt x="28" y="180"/>
                  <a:pt x="35" y="161"/>
                </a:cubicBezTo>
                <a:cubicBezTo>
                  <a:pt x="42" y="143"/>
                  <a:pt x="42" y="143"/>
                  <a:pt x="48" y="125"/>
                </a:cubicBezTo>
                <a:cubicBezTo>
                  <a:pt x="53" y="107"/>
                  <a:pt x="53" y="107"/>
                  <a:pt x="59" y="89"/>
                </a:cubicBezTo>
                <a:cubicBezTo>
                  <a:pt x="65" y="71"/>
                  <a:pt x="65" y="71"/>
                  <a:pt x="66" y="55"/>
                </a:cubicBezTo>
                <a:cubicBezTo>
                  <a:pt x="67" y="40"/>
                  <a:pt x="67" y="40"/>
                  <a:pt x="69" y="30"/>
                </a:cubicBezTo>
                <a:cubicBezTo>
                  <a:pt x="71" y="21"/>
                  <a:pt x="71" y="21"/>
                  <a:pt x="70" y="0"/>
                </a:cubicBez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31" name="Freeform 39"/>
          <p:cNvSpPr>
            <a:spLocks noChangeAspect="1"/>
          </p:cNvSpPr>
          <p:nvPr/>
        </p:nvSpPr>
        <p:spPr bwMode="auto">
          <a:xfrm>
            <a:off x="5043488" y="4391025"/>
            <a:ext cx="269875" cy="342900"/>
          </a:xfrm>
          <a:custGeom>
            <a:avLst/>
            <a:gdLst/>
            <a:ahLst/>
            <a:cxnLst>
              <a:cxn ang="0">
                <a:pos x="127" y="162"/>
              </a:cxn>
              <a:cxn ang="0">
                <a:pos x="81" y="162"/>
              </a:cxn>
              <a:cxn ang="0">
                <a:pos x="81" y="0"/>
              </a:cxn>
              <a:cxn ang="0">
                <a:pos x="0" y="0"/>
              </a:cxn>
            </a:cxnLst>
            <a:rect l="0" t="0" r="r" b="b"/>
            <a:pathLst>
              <a:path w="127" h="162">
                <a:moveTo>
                  <a:pt x="127" y="162"/>
                </a:moveTo>
                <a:lnTo>
                  <a:pt x="81" y="162"/>
                </a:lnTo>
                <a:lnTo>
                  <a:pt x="81" y="0"/>
                </a:lnTo>
                <a:lnTo>
                  <a:pt x="0" y="0"/>
                </a:ln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32" name="Freeform 40"/>
          <p:cNvSpPr>
            <a:spLocks noChangeAspect="1"/>
          </p:cNvSpPr>
          <p:nvPr/>
        </p:nvSpPr>
        <p:spPr bwMode="auto">
          <a:xfrm>
            <a:off x="5043488" y="5078413"/>
            <a:ext cx="269875" cy="368300"/>
          </a:xfrm>
          <a:custGeom>
            <a:avLst/>
            <a:gdLst/>
            <a:ahLst/>
            <a:cxnLst>
              <a:cxn ang="0">
                <a:pos x="127" y="0"/>
              </a:cxn>
              <a:cxn ang="0">
                <a:pos x="81" y="0"/>
              </a:cxn>
              <a:cxn ang="0">
                <a:pos x="81" y="174"/>
              </a:cxn>
              <a:cxn ang="0">
                <a:pos x="0" y="174"/>
              </a:cxn>
            </a:cxnLst>
            <a:rect l="0" t="0" r="r" b="b"/>
            <a:pathLst>
              <a:path w="127" h="174">
                <a:moveTo>
                  <a:pt x="127" y="0"/>
                </a:moveTo>
                <a:lnTo>
                  <a:pt x="81" y="0"/>
                </a:lnTo>
                <a:lnTo>
                  <a:pt x="81" y="174"/>
                </a:lnTo>
                <a:lnTo>
                  <a:pt x="0" y="174"/>
                </a:ln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33" name="Line 41"/>
          <p:cNvSpPr>
            <a:spLocks noChangeAspect="1" noChangeShapeType="1"/>
          </p:cNvSpPr>
          <p:nvPr/>
        </p:nvSpPr>
        <p:spPr bwMode="auto">
          <a:xfrm flipH="1">
            <a:off x="6510338" y="4905375"/>
            <a:ext cx="441325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34" name="Freeform 42"/>
          <p:cNvSpPr>
            <a:spLocks noChangeAspect="1"/>
          </p:cNvSpPr>
          <p:nvPr/>
        </p:nvSpPr>
        <p:spPr bwMode="auto">
          <a:xfrm>
            <a:off x="2622550" y="4562475"/>
            <a:ext cx="342900" cy="6873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25"/>
              </a:cxn>
              <a:cxn ang="0">
                <a:pos x="162" y="325"/>
              </a:cxn>
            </a:cxnLst>
            <a:rect l="0" t="0" r="r" b="b"/>
            <a:pathLst>
              <a:path w="162" h="325">
                <a:moveTo>
                  <a:pt x="0" y="0"/>
                </a:moveTo>
                <a:lnTo>
                  <a:pt x="0" y="325"/>
                </a:lnTo>
                <a:lnTo>
                  <a:pt x="162" y="325"/>
                </a:lnTo>
              </a:path>
            </a:pathLst>
          </a:custGeom>
          <a:noFill/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35" name="Line 43"/>
          <p:cNvSpPr>
            <a:spLocks noChangeAspect="1" noChangeShapeType="1"/>
          </p:cNvSpPr>
          <p:nvPr/>
        </p:nvSpPr>
        <p:spPr bwMode="auto">
          <a:xfrm>
            <a:off x="2109788" y="4562475"/>
            <a:ext cx="1711325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36" name="Line 44"/>
          <p:cNvSpPr>
            <a:spLocks noChangeAspect="1" noChangeShapeType="1"/>
          </p:cNvSpPr>
          <p:nvPr/>
        </p:nvSpPr>
        <p:spPr bwMode="auto">
          <a:xfrm>
            <a:off x="2109788" y="4217988"/>
            <a:ext cx="1711325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37" name="Line 45"/>
          <p:cNvSpPr>
            <a:spLocks noChangeAspect="1" noChangeShapeType="1"/>
          </p:cNvSpPr>
          <p:nvPr/>
        </p:nvSpPr>
        <p:spPr bwMode="auto">
          <a:xfrm>
            <a:off x="2109788" y="5962650"/>
            <a:ext cx="855662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38" name="Freeform 46"/>
          <p:cNvSpPr>
            <a:spLocks noChangeAspect="1"/>
          </p:cNvSpPr>
          <p:nvPr/>
        </p:nvSpPr>
        <p:spPr bwMode="auto">
          <a:xfrm>
            <a:off x="2595563" y="4538663"/>
            <a:ext cx="57150" cy="55562"/>
          </a:xfrm>
          <a:custGeom>
            <a:avLst/>
            <a:gdLst/>
            <a:ahLst/>
            <a:cxnLst>
              <a:cxn ang="0">
                <a:pos x="20" y="20"/>
              </a:cxn>
              <a:cxn ang="0">
                <a:pos x="20" y="0"/>
              </a:cxn>
              <a:cxn ang="0">
                <a:pos x="0" y="20"/>
              </a:cxn>
              <a:cxn ang="0">
                <a:pos x="20" y="40"/>
              </a:cxn>
              <a:cxn ang="0">
                <a:pos x="40" y="20"/>
              </a:cxn>
              <a:cxn ang="0">
                <a:pos x="20" y="0"/>
              </a:cxn>
              <a:cxn ang="0">
                <a:pos x="20" y="20"/>
              </a:cxn>
            </a:cxnLst>
            <a:rect l="0" t="0" r="r" b="b"/>
            <a:pathLst>
              <a:path w="40" h="40">
                <a:moveTo>
                  <a:pt x="20" y="20"/>
                </a:moveTo>
                <a:cubicBezTo>
                  <a:pt x="20" y="20"/>
                  <a:pt x="20" y="0"/>
                  <a:pt x="20" y="0"/>
                </a:cubicBezTo>
                <a:cubicBezTo>
                  <a:pt x="9" y="0"/>
                  <a:pt x="0" y="9"/>
                  <a:pt x="0" y="20"/>
                </a:cubicBezTo>
                <a:cubicBezTo>
                  <a:pt x="0" y="32"/>
                  <a:pt x="9" y="40"/>
                  <a:pt x="20" y="40"/>
                </a:cubicBezTo>
                <a:cubicBezTo>
                  <a:pt x="32" y="40"/>
                  <a:pt x="40" y="32"/>
                  <a:pt x="40" y="20"/>
                </a:cubicBezTo>
                <a:cubicBezTo>
                  <a:pt x="40" y="9"/>
                  <a:pt x="32" y="0"/>
                  <a:pt x="20" y="0"/>
                </a:cubicBezTo>
                <a:lnTo>
                  <a:pt x="20" y="20"/>
                </a:lnTo>
                <a:close/>
              </a:path>
            </a:pathLst>
          </a:custGeom>
          <a:solidFill>
            <a:srgbClr val="000000"/>
          </a:solidFill>
          <a:ln w="222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39" name="Rectangle 47"/>
          <p:cNvSpPr>
            <a:spLocks noChangeAspect="1" noChangeArrowheads="1"/>
          </p:cNvSpPr>
          <p:nvPr/>
        </p:nvSpPr>
        <p:spPr bwMode="auto">
          <a:xfrm>
            <a:off x="2386013" y="3727450"/>
            <a:ext cx="2617704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aseline="30000" dirty="0">
                <a:solidFill>
                  <a:srgbClr val="000000"/>
                </a:solidFill>
                <a:latin typeface="Helvetica" pitchFamily="34" charset="0"/>
              </a:rPr>
              <a:t>(a) A minimal sum-of-products realization</a:t>
            </a:r>
            <a:endParaRPr lang="en-US" sz="3200" baseline="30000" dirty="0"/>
          </a:p>
        </p:txBody>
      </p:sp>
      <p:sp>
        <p:nvSpPr>
          <p:cNvPr id="340" name="Rectangle 48"/>
          <p:cNvSpPr>
            <a:spLocks noChangeAspect="1" noChangeArrowheads="1"/>
          </p:cNvSpPr>
          <p:nvPr/>
        </p:nvSpPr>
        <p:spPr bwMode="auto">
          <a:xfrm>
            <a:off x="7078663" y="4803775"/>
            <a:ext cx="40076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i="1" baseline="30000" dirty="0">
                <a:solidFill>
                  <a:srgbClr val="000000"/>
                </a:solidFill>
                <a:latin typeface="Times-Roman" charset="0"/>
              </a:rPr>
              <a:t>f</a:t>
            </a:r>
            <a:endParaRPr lang="en-US" sz="3200" baseline="30000" dirty="0"/>
          </a:p>
        </p:txBody>
      </p:sp>
      <p:sp>
        <p:nvSpPr>
          <p:cNvPr id="341" name="Line 49"/>
          <p:cNvSpPr>
            <a:spLocks noChangeAspect="1" noChangeShapeType="1"/>
          </p:cNvSpPr>
          <p:nvPr/>
        </p:nvSpPr>
        <p:spPr bwMode="auto">
          <a:xfrm flipH="1">
            <a:off x="3522663" y="2011363"/>
            <a:ext cx="18415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42" name="Line 50"/>
          <p:cNvSpPr>
            <a:spLocks noChangeAspect="1" noChangeShapeType="1"/>
          </p:cNvSpPr>
          <p:nvPr/>
        </p:nvSpPr>
        <p:spPr bwMode="auto">
          <a:xfrm>
            <a:off x="2851150" y="2011363"/>
            <a:ext cx="26828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43" name="Freeform 51"/>
          <p:cNvSpPr>
            <a:spLocks noChangeAspect="1"/>
          </p:cNvSpPr>
          <p:nvPr/>
        </p:nvSpPr>
        <p:spPr bwMode="auto">
          <a:xfrm>
            <a:off x="3046413" y="1814513"/>
            <a:ext cx="342900" cy="368300"/>
          </a:xfrm>
          <a:custGeom>
            <a:avLst/>
            <a:gdLst/>
            <a:ahLst/>
            <a:cxnLst>
              <a:cxn ang="0">
                <a:pos x="162" y="93"/>
              </a:cxn>
              <a:cxn ang="0">
                <a:pos x="0" y="174"/>
              </a:cxn>
              <a:cxn ang="0">
                <a:pos x="0" y="0"/>
              </a:cxn>
              <a:cxn ang="0">
                <a:pos x="162" y="93"/>
              </a:cxn>
            </a:cxnLst>
            <a:rect l="0" t="0" r="r" b="b"/>
            <a:pathLst>
              <a:path w="162" h="174">
                <a:moveTo>
                  <a:pt x="162" y="93"/>
                </a:moveTo>
                <a:lnTo>
                  <a:pt x="0" y="174"/>
                </a:lnTo>
                <a:lnTo>
                  <a:pt x="0" y="0"/>
                </a:lnTo>
                <a:lnTo>
                  <a:pt x="162" y="93"/>
                </a:lnTo>
                <a:close/>
              </a:path>
            </a:pathLst>
          </a:custGeom>
          <a:solidFill>
            <a:srgbClr val="FFFFFF"/>
          </a:solidFill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44" name="Oval 52"/>
          <p:cNvSpPr>
            <a:spLocks noChangeAspect="1" noChangeArrowheads="1"/>
          </p:cNvSpPr>
          <p:nvPr/>
        </p:nvSpPr>
        <p:spPr bwMode="auto">
          <a:xfrm>
            <a:off x="3405188" y="1957388"/>
            <a:ext cx="112712" cy="111125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45" name="Line 53"/>
          <p:cNvSpPr>
            <a:spLocks noChangeAspect="1" noChangeShapeType="1"/>
          </p:cNvSpPr>
          <p:nvPr/>
        </p:nvSpPr>
        <p:spPr bwMode="auto">
          <a:xfrm flipH="1">
            <a:off x="3522663" y="3041650"/>
            <a:ext cx="184150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46" name="Line 54"/>
          <p:cNvSpPr>
            <a:spLocks noChangeAspect="1" noChangeShapeType="1"/>
          </p:cNvSpPr>
          <p:nvPr/>
        </p:nvSpPr>
        <p:spPr bwMode="auto">
          <a:xfrm>
            <a:off x="2851150" y="3041650"/>
            <a:ext cx="268288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47" name="Freeform 55"/>
          <p:cNvSpPr>
            <a:spLocks noChangeAspect="1"/>
          </p:cNvSpPr>
          <p:nvPr/>
        </p:nvSpPr>
        <p:spPr bwMode="auto">
          <a:xfrm>
            <a:off x="3046413" y="2868613"/>
            <a:ext cx="342900" cy="344487"/>
          </a:xfrm>
          <a:custGeom>
            <a:avLst/>
            <a:gdLst/>
            <a:ahLst/>
            <a:cxnLst>
              <a:cxn ang="0">
                <a:pos x="162" y="82"/>
              </a:cxn>
              <a:cxn ang="0">
                <a:pos x="0" y="163"/>
              </a:cxn>
              <a:cxn ang="0">
                <a:pos x="0" y="0"/>
              </a:cxn>
              <a:cxn ang="0">
                <a:pos x="162" y="82"/>
              </a:cxn>
            </a:cxnLst>
            <a:rect l="0" t="0" r="r" b="b"/>
            <a:pathLst>
              <a:path w="162" h="163">
                <a:moveTo>
                  <a:pt x="162" y="82"/>
                </a:moveTo>
                <a:lnTo>
                  <a:pt x="0" y="163"/>
                </a:lnTo>
                <a:lnTo>
                  <a:pt x="0" y="0"/>
                </a:lnTo>
                <a:lnTo>
                  <a:pt x="162" y="82"/>
                </a:lnTo>
                <a:close/>
              </a:path>
            </a:pathLst>
          </a:custGeom>
          <a:solidFill>
            <a:srgbClr val="FFFFFF"/>
          </a:solidFill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48" name="Oval 56"/>
          <p:cNvSpPr>
            <a:spLocks noChangeAspect="1" noChangeArrowheads="1"/>
          </p:cNvSpPr>
          <p:nvPr/>
        </p:nvSpPr>
        <p:spPr bwMode="auto">
          <a:xfrm>
            <a:off x="3402013" y="2984500"/>
            <a:ext cx="114300" cy="112713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49" name="Line 57"/>
          <p:cNvSpPr>
            <a:spLocks noChangeAspect="1" noChangeShapeType="1"/>
          </p:cNvSpPr>
          <p:nvPr/>
        </p:nvSpPr>
        <p:spPr bwMode="auto">
          <a:xfrm>
            <a:off x="2965450" y="5249863"/>
            <a:ext cx="268288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50" name="Freeform 58"/>
          <p:cNvSpPr>
            <a:spLocks noChangeAspect="1"/>
          </p:cNvSpPr>
          <p:nvPr/>
        </p:nvSpPr>
        <p:spPr bwMode="auto">
          <a:xfrm>
            <a:off x="3160713" y="5078413"/>
            <a:ext cx="342900" cy="368300"/>
          </a:xfrm>
          <a:custGeom>
            <a:avLst/>
            <a:gdLst/>
            <a:ahLst/>
            <a:cxnLst>
              <a:cxn ang="0">
                <a:pos x="162" y="81"/>
              </a:cxn>
              <a:cxn ang="0">
                <a:pos x="0" y="174"/>
              </a:cxn>
              <a:cxn ang="0">
                <a:pos x="0" y="0"/>
              </a:cxn>
              <a:cxn ang="0">
                <a:pos x="162" y="81"/>
              </a:cxn>
            </a:cxnLst>
            <a:rect l="0" t="0" r="r" b="b"/>
            <a:pathLst>
              <a:path w="162" h="174">
                <a:moveTo>
                  <a:pt x="162" y="81"/>
                </a:moveTo>
                <a:lnTo>
                  <a:pt x="0" y="174"/>
                </a:lnTo>
                <a:lnTo>
                  <a:pt x="0" y="0"/>
                </a:lnTo>
                <a:lnTo>
                  <a:pt x="162" y="81"/>
                </a:lnTo>
                <a:close/>
              </a:path>
            </a:pathLst>
          </a:custGeom>
          <a:solidFill>
            <a:srgbClr val="FFFFFF"/>
          </a:solidFill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51" name="Oval 59"/>
          <p:cNvSpPr>
            <a:spLocks noChangeAspect="1" noChangeArrowheads="1"/>
          </p:cNvSpPr>
          <p:nvPr/>
        </p:nvSpPr>
        <p:spPr bwMode="auto">
          <a:xfrm>
            <a:off x="3519488" y="5192713"/>
            <a:ext cx="112712" cy="1095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52" name="Line 60"/>
          <p:cNvSpPr>
            <a:spLocks noChangeAspect="1" noChangeShapeType="1"/>
          </p:cNvSpPr>
          <p:nvPr/>
        </p:nvSpPr>
        <p:spPr bwMode="auto">
          <a:xfrm flipH="1">
            <a:off x="3636963" y="5962650"/>
            <a:ext cx="18415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53" name="Line 61"/>
          <p:cNvSpPr>
            <a:spLocks noChangeAspect="1" noChangeShapeType="1"/>
          </p:cNvSpPr>
          <p:nvPr/>
        </p:nvSpPr>
        <p:spPr bwMode="auto">
          <a:xfrm>
            <a:off x="2965450" y="5962650"/>
            <a:ext cx="268288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54" name="Freeform 62"/>
          <p:cNvSpPr>
            <a:spLocks noChangeAspect="1"/>
          </p:cNvSpPr>
          <p:nvPr/>
        </p:nvSpPr>
        <p:spPr bwMode="auto">
          <a:xfrm>
            <a:off x="3160713" y="5788025"/>
            <a:ext cx="342900" cy="344488"/>
          </a:xfrm>
          <a:custGeom>
            <a:avLst/>
            <a:gdLst/>
            <a:ahLst/>
            <a:cxnLst>
              <a:cxn ang="0">
                <a:pos x="162" y="82"/>
              </a:cxn>
              <a:cxn ang="0">
                <a:pos x="0" y="163"/>
              </a:cxn>
              <a:cxn ang="0">
                <a:pos x="0" y="0"/>
              </a:cxn>
              <a:cxn ang="0">
                <a:pos x="162" y="82"/>
              </a:cxn>
            </a:cxnLst>
            <a:rect l="0" t="0" r="r" b="b"/>
            <a:pathLst>
              <a:path w="162" h="163">
                <a:moveTo>
                  <a:pt x="162" y="82"/>
                </a:moveTo>
                <a:lnTo>
                  <a:pt x="0" y="163"/>
                </a:lnTo>
                <a:lnTo>
                  <a:pt x="0" y="0"/>
                </a:lnTo>
                <a:lnTo>
                  <a:pt x="162" y="82"/>
                </a:lnTo>
                <a:close/>
              </a:path>
            </a:pathLst>
          </a:custGeom>
          <a:solidFill>
            <a:srgbClr val="FFFFFF"/>
          </a:solidFill>
          <a:ln w="2222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55" name="Oval 63"/>
          <p:cNvSpPr>
            <a:spLocks noChangeAspect="1" noChangeArrowheads="1"/>
          </p:cNvSpPr>
          <p:nvPr/>
        </p:nvSpPr>
        <p:spPr bwMode="auto">
          <a:xfrm>
            <a:off x="3517900" y="5902325"/>
            <a:ext cx="112713" cy="112713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56" name="Line 64"/>
          <p:cNvSpPr>
            <a:spLocks noChangeAspect="1" noChangeShapeType="1"/>
          </p:cNvSpPr>
          <p:nvPr/>
        </p:nvSpPr>
        <p:spPr bwMode="auto">
          <a:xfrm flipV="1">
            <a:off x="3821113" y="5618163"/>
            <a:ext cx="1587" cy="3444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57" name="Rectangle 65"/>
          <p:cNvSpPr>
            <a:spLocks noChangeAspect="1" noChangeArrowheads="1"/>
          </p:cNvSpPr>
          <p:nvPr/>
        </p:nvSpPr>
        <p:spPr bwMode="auto">
          <a:xfrm>
            <a:off x="2246313" y="6303963"/>
            <a:ext cx="2617704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baseline="30000" dirty="0">
                <a:solidFill>
                  <a:srgbClr val="000000"/>
                </a:solidFill>
                <a:latin typeface="Helvetica" pitchFamily="34" charset="0"/>
              </a:rPr>
              <a:t>(b) A minimal product-of-sums realization</a:t>
            </a:r>
            <a:endParaRPr lang="en-US" sz="3200" baseline="30000" dirty="0"/>
          </a:p>
        </p:txBody>
      </p:sp>
      <p:sp>
        <p:nvSpPr>
          <p:cNvPr id="358" name="Rectangle 66"/>
          <p:cNvSpPr>
            <a:spLocks noChangeAspect="1" noChangeArrowheads="1"/>
          </p:cNvSpPr>
          <p:nvPr/>
        </p:nvSpPr>
        <p:spPr bwMode="auto">
          <a:xfrm>
            <a:off x="1677988" y="3238500"/>
            <a:ext cx="72136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i="1" baseline="30000" dirty="0">
                <a:solidFill>
                  <a:srgbClr val="000000"/>
                </a:solidFill>
                <a:latin typeface="Times-Roman" charset="0"/>
              </a:rPr>
              <a:t>x</a:t>
            </a:r>
            <a:endParaRPr lang="en-US" sz="3200" baseline="30000" dirty="0"/>
          </a:p>
        </p:txBody>
      </p:sp>
      <p:sp>
        <p:nvSpPr>
          <p:cNvPr id="359" name="Rectangle 67"/>
          <p:cNvSpPr>
            <a:spLocks noChangeAspect="1" noChangeArrowheads="1"/>
          </p:cNvSpPr>
          <p:nvPr/>
        </p:nvSpPr>
        <p:spPr bwMode="auto">
          <a:xfrm>
            <a:off x="1785938" y="3349625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aseline="30000" dirty="0">
                <a:solidFill>
                  <a:srgbClr val="000000"/>
                </a:solidFill>
                <a:latin typeface="Times-Roman" charset="0"/>
              </a:rPr>
              <a:t>1</a:t>
            </a:r>
            <a:endParaRPr lang="en-US" sz="3200" baseline="30000" dirty="0"/>
          </a:p>
        </p:txBody>
      </p:sp>
      <p:sp>
        <p:nvSpPr>
          <p:cNvPr id="360" name="Rectangle 68"/>
          <p:cNvSpPr>
            <a:spLocks noChangeAspect="1" noChangeArrowheads="1"/>
          </p:cNvSpPr>
          <p:nvPr/>
        </p:nvSpPr>
        <p:spPr bwMode="auto">
          <a:xfrm>
            <a:off x="1677988" y="1847850"/>
            <a:ext cx="72136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i="1" baseline="30000" dirty="0">
                <a:solidFill>
                  <a:srgbClr val="000000"/>
                </a:solidFill>
                <a:latin typeface="Times-Roman" charset="0"/>
              </a:rPr>
              <a:t>x</a:t>
            </a:r>
            <a:endParaRPr lang="en-US" sz="3200" baseline="30000" dirty="0"/>
          </a:p>
        </p:txBody>
      </p:sp>
      <p:sp>
        <p:nvSpPr>
          <p:cNvPr id="361" name="Rectangle 69"/>
          <p:cNvSpPr>
            <a:spLocks noChangeAspect="1" noChangeArrowheads="1"/>
          </p:cNvSpPr>
          <p:nvPr/>
        </p:nvSpPr>
        <p:spPr bwMode="auto">
          <a:xfrm>
            <a:off x="1785938" y="1958975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aseline="30000" dirty="0">
                <a:solidFill>
                  <a:srgbClr val="000000"/>
                </a:solidFill>
                <a:latin typeface="Times-Roman" charset="0"/>
              </a:rPr>
              <a:t>2</a:t>
            </a:r>
            <a:endParaRPr lang="en-US" sz="3200" baseline="30000" dirty="0"/>
          </a:p>
        </p:txBody>
      </p:sp>
      <p:sp>
        <p:nvSpPr>
          <p:cNvPr id="362" name="Rectangle 70"/>
          <p:cNvSpPr>
            <a:spLocks noChangeAspect="1" noChangeArrowheads="1"/>
          </p:cNvSpPr>
          <p:nvPr/>
        </p:nvSpPr>
        <p:spPr bwMode="auto">
          <a:xfrm>
            <a:off x="1677988" y="2892425"/>
            <a:ext cx="72136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i="1" baseline="30000" dirty="0">
                <a:solidFill>
                  <a:srgbClr val="000000"/>
                </a:solidFill>
                <a:latin typeface="Times-Roman" charset="0"/>
              </a:rPr>
              <a:t>x</a:t>
            </a:r>
            <a:endParaRPr lang="en-US" sz="3200" baseline="30000" dirty="0"/>
          </a:p>
        </p:txBody>
      </p:sp>
      <p:sp>
        <p:nvSpPr>
          <p:cNvPr id="363" name="Rectangle 71"/>
          <p:cNvSpPr>
            <a:spLocks noChangeAspect="1" noChangeArrowheads="1"/>
          </p:cNvSpPr>
          <p:nvPr/>
        </p:nvSpPr>
        <p:spPr bwMode="auto">
          <a:xfrm>
            <a:off x="1785938" y="3001963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aseline="30000" dirty="0">
                <a:solidFill>
                  <a:srgbClr val="000000"/>
                </a:solidFill>
                <a:latin typeface="Times-Roman" charset="0"/>
              </a:rPr>
              <a:t>3</a:t>
            </a:r>
            <a:endParaRPr lang="en-US" sz="3200" baseline="30000" dirty="0"/>
          </a:p>
        </p:txBody>
      </p:sp>
      <p:sp>
        <p:nvSpPr>
          <p:cNvPr id="364" name="Rectangle 72"/>
          <p:cNvSpPr>
            <a:spLocks noChangeAspect="1" noChangeArrowheads="1"/>
          </p:cNvSpPr>
          <p:nvPr/>
        </p:nvSpPr>
        <p:spPr bwMode="auto">
          <a:xfrm>
            <a:off x="1792288" y="5807075"/>
            <a:ext cx="72136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i="1" baseline="30000" dirty="0">
                <a:solidFill>
                  <a:srgbClr val="000000"/>
                </a:solidFill>
                <a:latin typeface="Times-Roman" charset="0"/>
              </a:rPr>
              <a:t>x</a:t>
            </a:r>
            <a:endParaRPr lang="en-US" sz="3200" baseline="30000" dirty="0"/>
          </a:p>
        </p:txBody>
      </p:sp>
      <p:sp>
        <p:nvSpPr>
          <p:cNvPr id="365" name="Rectangle 73"/>
          <p:cNvSpPr>
            <a:spLocks noChangeAspect="1" noChangeArrowheads="1"/>
          </p:cNvSpPr>
          <p:nvPr/>
        </p:nvSpPr>
        <p:spPr bwMode="auto">
          <a:xfrm>
            <a:off x="1900238" y="5915025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aseline="30000" dirty="0">
                <a:solidFill>
                  <a:srgbClr val="000000"/>
                </a:solidFill>
                <a:latin typeface="Times-Roman" charset="0"/>
              </a:rPr>
              <a:t>2</a:t>
            </a:r>
            <a:endParaRPr lang="en-US" sz="3200" baseline="30000" dirty="0"/>
          </a:p>
        </p:txBody>
      </p:sp>
      <p:sp>
        <p:nvSpPr>
          <p:cNvPr id="366" name="Rectangle 74"/>
          <p:cNvSpPr>
            <a:spLocks noChangeAspect="1" noChangeArrowheads="1"/>
          </p:cNvSpPr>
          <p:nvPr/>
        </p:nvSpPr>
        <p:spPr bwMode="auto">
          <a:xfrm>
            <a:off x="1792288" y="4068763"/>
            <a:ext cx="72136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i="1" baseline="30000" dirty="0">
                <a:solidFill>
                  <a:srgbClr val="000000"/>
                </a:solidFill>
                <a:latin typeface="Times-Roman" charset="0"/>
              </a:rPr>
              <a:t>x</a:t>
            </a:r>
            <a:endParaRPr lang="en-US" sz="3200" baseline="30000" dirty="0"/>
          </a:p>
        </p:txBody>
      </p:sp>
      <p:sp>
        <p:nvSpPr>
          <p:cNvPr id="367" name="Rectangle 75"/>
          <p:cNvSpPr>
            <a:spLocks noChangeAspect="1" noChangeArrowheads="1"/>
          </p:cNvSpPr>
          <p:nvPr/>
        </p:nvSpPr>
        <p:spPr bwMode="auto">
          <a:xfrm>
            <a:off x="1900238" y="4178300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aseline="30000" dirty="0">
                <a:solidFill>
                  <a:srgbClr val="000000"/>
                </a:solidFill>
                <a:latin typeface="Times-Roman" charset="0"/>
              </a:rPr>
              <a:t>1</a:t>
            </a:r>
            <a:endParaRPr lang="en-US" sz="3200" baseline="30000" dirty="0"/>
          </a:p>
        </p:txBody>
      </p:sp>
      <p:sp>
        <p:nvSpPr>
          <p:cNvPr id="368" name="Rectangle 76"/>
          <p:cNvSpPr>
            <a:spLocks noChangeAspect="1" noChangeArrowheads="1"/>
          </p:cNvSpPr>
          <p:nvPr/>
        </p:nvSpPr>
        <p:spPr bwMode="auto">
          <a:xfrm>
            <a:off x="1792288" y="4414838"/>
            <a:ext cx="72136" cy="17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700" i="1" baseline="30000" dirty="0">
                <a:solidFill>
                  <a:srgbClr val="000000"/>
                </a:solidFill>
                <a:latin typeface="Times-Roman" charset="0"/>
              </a:rPr>
              <a:t>x</a:t>
            </a:r>
            <a:endParaRPr lang="en-US" sz="3200" baseline="30000" dirty="0"/>
          </a:p>
        </p:txBody>
      </p:sp>
      <p:sp>
        <p:nvSpPr>
          <p:cNvPr id="369" name="Line 77"/>
          <p:cNvSpPr>
            <a:spLocks noChangeAspect="1" noChangeShapeType="1"/>
          </p:cNvSpPr>
          <p:nvPr/>
        </p:nvSpPr>
        <p:spPr bwMode="auto">
          <a:xfrm flipH="1">
            <a:off x="4738688" y="2182813"/>
            <a:ext cx="19050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70" name="Freeform 78"/>
          <p:cNvSpPr>
            <a:spLocks noChangeAspect="1"/>
          </p:cNvSpPr>
          <p:nvPr/>
        </p:nvSpPr>
        <p:spPr bwMode="auto">
          <a:xfrm>
            <a:off x="3706813" y="2355850"/>
            <a:ext cx="368300" cy="1588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0"/>
              </a:cxn>
              <a:cxn ang="0">
                <a:pos x="174" y="0"/>
              </a:cxn>
            </a:cxnLst>
            <a:rect l="0" t="0" r="r" b="b"/>
            <a:pathLst>
              <a:path w="174">
                <a:moveTo>
                  <a:pt x="174" y="0"/>
                </a:moveTo>
                <a:lnTo>
                  <a:pt x="0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FFFF"/>
          </a:solidFill>
          <a:ln w="222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71" name="Line 79"/>
          <p:cNvSpPr>
            <a:spLocks noChangeAspect="1" noChangeShapeType="1"/>
          </p:cNvSpPr>
          <p:nvPr/>
        </p:nvSpPr>
        <p:spPr bwMode="auto">
          <a:xfrm flipH="1">
            <a:off x="3706813" y="2355850"/>
            <a:ext cx="36830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72" name="Freeform 80"/>
          <p:cNvSpPr>
            <a:spLocks noChangeAspect="1"/>
          </p:cNvSpPr>
          <p:nvPr/>
        </p:nvSpPr>
        <p:spPr bwMode="auto">
          <a:xfrm>
            <a:off x="3706813" y="2011363"/>
            <a:ext cx="368300" cy="1587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0"/>
              </a:cxn>
              <a:cxn ang="0">
                <a:pos x="174" y="0"/>
              </a:cxn>
            </a:cxnLst>
            <a:rect l="0" t="0" r="r" b="b"/>
            <a:pathLst>
              <a:path w="174">
                <a:moveTo>
                  <a:pt x="174" y="0"/>
                </a:moveTo>
                <a:lnTo>
                  <a:pt x="0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FFFF"/>
          </a:solidFill>
          <a:ln w="222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73" name="Line 81"/>
          <p:cNvSpPr>
            <a:spLocks noChangeAspect="1" noChangeShapeType="1"/>
          </p:cNvSpPr>
          <p:nvPr/>
        </p:nvSpPr>
        <p:spPr bwMode="auto">
          <a:xfrm flipH="1">
            <a:off x="3706813" y="2011363"/>
            <a:ext cx="36830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74" name="Freeform 82"/>
          <p:cNvSpPr>
            <a:spLocks noChangeAspect="1"/>
          </p:cNvSpPr>
          <p:nvPr/>
        </p:nvSpPr>
        <p:spPr bwMode="auto">
          <a:xfrm>
            <a:off x="4748213" y="3213100"/>
            <a:ext cx="196850" cy="3175"/>
          </a:xfrm>
          <a:custGeom>
            <a:avLst/>
            <a:gdLst/>
            <a:ahLst/>
            <a:cxnLst>
              <a:cxn ang="0">
                <a:pos x="93" y="0"/>
              </a:cxn>
              <a:cxn ang="0">
                <a:pos x="0" y="0"/>
              </a:cxn>
              <a:cxn ang="0">
                <a:pos x="93" y="0"/>
              </a:cxn>
            </a:cxnLst>
            <a:rect l="0" t="0" r="r" b="b"/>
            <a:pathLst>
              <a:path w="93">
                <a:moveTo>
                  <a:pt x="93" y="0"/>
                </a:moveTo>
                <a:lnTo>
                  <a:pt x="0" y="0"/>
                </a:lnTo>
                <a:lnTo>
                  <a:pt x="93" y="0"/>
                </a:lnTo>
                <a:close/>
              </a:path>
            </a:pathLst>
          </a:custGeom>
          <a:solidFill>
            <a:srgbClr val="FFFFFF"/>
          </a:solidFill>
          <a:ln w="222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75" name="Freeform 83"/>
          <p:cNvSpPr>
            <a:spLocks noChangeAspect="1"/>
          </p:cNvSpPr>
          <p:nvPr/>
        </p:nvSpPr>
        <p:spPr bwMode="auto">
          <a:xfrm>
            <a:off x="3706813" y="3384550"/>
            <a:ext cx="368300" cy="1588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0"/>
              </a:cxn>
              <a:cxn ang="0">
                <a:pos x="174" y="0"/>
              </a:cxn>
            </a:cxnLst>
            <a:rect l="0" t="0" r="r" b="b"/>
            <a:pathLst>
              <a:path w="174">
                <a:moveTo>
                  <a:pt x="174" y="0"/>
                </a:moveTo>
                <a:lnTo>
                  <a:pt x="0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FFFF"/>
          </a:solidFill>
          <a:ln w="222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76" name="Line 84"/>
          <p:cNvSpPr>
            <a:spLocks noChangeAspect="1" noChangeShapeType="1"/>
          </p:cNvSpPr>
          <p:nvPr/>
        </p:nvSpPr>
        <p:spPr bwMode="auto">
          <a:xfrm flipH="1">
            <a:off x="3706813" y="3384550"/>
            <a:ext cx="36830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77" name="Freeform 85"/>
          <p:cNvSpPr>
            <a:spLocks noChangeAspect="1"/>
          </p:cNvSpPr>
          <p:nvPr/>
        </p:nvSpPr>
        <p:spPr bwMode="auto">
          <a:xfrm>
            <a:off x="3706813" y="3041650"/>
            <a:ext cx="368300" cy="3175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0"/>
              </a:cxn>
              <a:cxn ang="0">
                <a:pos x="174" y="0"/>
              </a:cxn>
            </a:cxnLst>
            <a:rect l="0" t="0" r="r" b="b"/>
            <a:pathLst>
              <a:path w="174">
                <a:moveTo>
                  <a:pt x="174" y="0"/>
                </a:moveTo>
                <a:lnTo>
                  <a:pt x="0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FFFF"/>
          </a:solidFill>
          <a:ln w="222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78" name="Line 86"/>
          <p:cNvSpPr>
            <a:spLocks noChangeAspect="1" noChangeShapeType="1"/>
          </p:cNvSpPr>
          <p:nvPr/>
        </p:nvSpPr>
        <p:spPr bwMode="auto">
          <a:xfrm flipH="1">
            <a:off x="3706813" y="3041650"/>
            <a:ext cx="368300" cy="31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79" name="Freeform 87"/>
          <p:cNvSpPr>
            <a:spLocks noChangeAspect="1"/>
          </p:cNvSpPr>
          <p:nvPr/>
        </p:nvSpPr>
        <p:spPr bwMode="auto">
          <a:xfrm>
            <a:off x="6329363" y="4905375"/>
            <a:ext cx="193675" cy="1588"/>
          </a:xfrm>
          <a:custGeom>
            <a:avLst/>
            <a:gdLst/>
            <a:ahLst/>
            <a:cxnLst>
              <a:cxn ang="0">
                <a:pos x="92" y="0"/>
              </a:cxn>
              <a:cxn ang="0">
                <a:pos x="0" y="0"/>
              </a:cxn>
              <a:cxn ang="0">
                <a:pos x="92" y="0"/>
              </a:cxn>
            </a:cxnLst>
            <a:rect l="0" t="0" r="r" b="b"/>
            <a:pathLst>
              <a:path w="92">
                <a:moveTo>
                  <a:pt x="92" y="0"/>
                </a:moveTo>
                <a:lnTo>
                  <a:pt x="0" y="0"/>
                </a:lnTo>
                <a:lnTo>
                  <a:pt x="92" y="0"/>
                </a:lnTo>
                <a:close/>
              </a:path>
            </a:pathLst>
          </a:custGeom>
          <a:solidFill>
            <a:srgbClr val="FFFFFF"/>
          </a:solidFill>
          <a:ln w="222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80" name="Freeform 88"/>
          <p:cNvSpPr>
            <a:spLocks noChangeAspect="1"/>
          </p:cNvSpPr>
          <p:nvPr/>
        </p:nvSpPr>
        <p:spPr bwMode="auto">
          <a:xfrm>
            <a:off x="5313363" y="5078413"/>
            <a:ext cx="342900" cy="1587"/>
          </a:xfrm>
          <a:custGeom>
            <a:avLst/>
            <a:gdLst/>
            <a:ahLst/>
            <a:cxnLst>
              <a:cxn ang="0">
                <a:pos x="162" y="0"/>
              </a:cxn>
              <a:cxn ang="0">
                <a:pos x="0" y="0"/>
              </a:cxn>
              <a:cxn ang="0">
                <a:pos x="162" y="0"/>
              </a:cxn>
            </a:cxnLst>
            <a:rect l="0" t="0" r="r" b="b"/>
            <a:pathLst>
              <a:path w="162">
                <a:moveTo>
                  <a:pt x="162" y="0"/>
                </a:moveTo>
                <a:lnTo>
                  <a:pt x="0" y="0"/>
                </a:lnTo>
                <a:lnTo>
                  <a:pt x="162" y="0"/>
                </a:lnTo>
                <a:close/>
              </a:path>
            </a:pathLst>
          </a:custGeom>
          <a:solidFill>
            <a:srgbClr val="FFFFFF"/>
          </a:solidFill>
          <a:ln w="222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81" name="Line 89"/>
          <p:cNvSpPr>
            <a:spLocks noChangeAspect="1" noChangeShapeType="1"/>
          </p:cNvSpPr>
          <p:nvPr/>
        </p:nvSpPr>
        <p:spPr bwMode="auto">
          <a:xfrm flipH="1">
            <a:off x="5313363" y="5078413"/>
            <a:ext cx="34290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82" name="Freeform 90"/>
          <p:cNvSpPr>
            <a:spLocks noChangeAspect="1"/>
          </p:cNvSpPr>
          <p:nvPr/>
        </p:nvSpPr>
        <p:spPr bwMode="auto">
          <a:xfrm>
            <a:off x="5313363" y="4733925"/>
            <a:ext cx="342900" cy="1588"/>
          </a:xfrm>
          <a:custGeom>
            <a:avLst/>
            <a:gdLst/>
            <a:ahLst/>
            <a:cxnLst>
              <a:cxn ang="0">
                <a:pos x="162" y="0"/>
              </a:cxn>
              <a:cxn ang="0">
                <a:pos x="0" y="0"/>
              </a:cxn>
              <a:cxn ang="0">
                <a:pos x="162" y="0"/>
              </a:cxn>
            </a:cxnLst>
            <a:rect l="0" t="0" r="r" b="b"/>
            <a:pathLst>
              <a:path w="162">
                <a:moveTo>
                  <a:pt x="162" y="0"/>
                </a:moveTo>
                <a:lnTo>
                  <a:pt x="0" y="0"/>
                </a:lnTo>
                <a:lnTo>
                  <a:pt x="162" y="0"/>
                </a:lnTo>
                <a:close/>
              </a:path>
            </a:pathLst>
          </a:custGeom>
          <a:solidFill>
            <a:srgbClr val="FFFFFF"/>
          </a:solidFill>
          <a:ln w="22225" cmpd="sng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83" name="Line 91"/>
          <p:cNvSpPr>
            <a:spLocks noChangeAspect="1" noChangeShapeType="1"/>
          </p:cNvSpPr>
          <p:nvPr/>
        </p:nvSpPr>
        <p:spPr bwMode="auto">
          <a:xfrm flipH="1">
            <a:off x="5313363" y="4733925"/>
            <a:ext cx="34290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 baseline="30000" dirty="0"/>
          </a:p>
        </p:txBody>
      </p:sp>
      <p:sp>
        <p:nvSpPr>
          <p:cNvPr id="384" name="Rectangle 92"/>
          <p:cNvSpPr>
            <a:spLocks noChangeAspect="1" noChangeArrowheads="1"/>
          </p:cNvSpPr>
          <p:nvPr/>
        </p:nvSpPr>
        <p:spPr bwMode="auto">
          <a:xfrm>
            <a:off x="1900238" y="4524375"/>
            <a:ext cx="7053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500" baseline="30000" dirty="0">
                <a:solidFill>
                  <a:srgbClr val="000000"/>
                </a:solidFill>
                <a:latin typeface="Times-Roman" charset="0"/>
              </a:rPr>
              <a:t>3</a:t>
            </a:r>
            <a:endParaRPr lang="en-US" sz="3200" baseline="30000" dirty="0"/>
          </a:p>
        </p:txBody>
      </p:sp>
      <p:grpSp>
        <p:nvGrpSpPr>
          <p:cNvPr id="385" name="Group 93"/>
          <p:cNvGrpSpPr>
            <a:grpSpLocks/>
          </p:cNvGrpSpPr>
          <p:nvPr/>
        </p:nvGrpSpPr>
        <p:grpSpPr bwMode="auto">
          <a:xfrm>
            <a:off x="4075113" y="2930525"/>
            <a:ext cx="668337" cy="561975"/>
            <a:chOff x="3435" y="821"/>
            <a:chExt cx="421" cy="354"/>
          </a:xfrm>
        </p:grpSpPr>
        <p:sp>
          <p:nvSpPr>
            <p:cNvPr id="386" name="Line 94"/>
            <p:cNvSpPr>
              <a:spLocks noChangeShapeType="1"/>
            </p:cNvSpPr>
            <p:nvPr/>
          </p:nvSpPr>
          <p:spPr bwMode="auto">
            <a:xfrm flipH="1">
              <a:off x="3435" y="821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  <p:sp>
          <p:nvSpPr>
            <p:cNvPr id="387" name="Line 95"/>
            <p:cNvSpPr>
              <a:spLocks noChangeShapeType="1"/>
            </p:cNvSpPr>
            <p:nvPr/>
          </p:nvSpPr>
          <p:spPr bwMode="auto">
            <a:xfrm>
              <a:off x="3436" y="823"/>
              <a:ext cx="0" cy="352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  <p:sp>
          <p:nvSpPr>
            <p:cNvPr id="388" name="Arc 96"/>
            <p:cNvSpPr>
              <a:spLocks/>
            </p:cNvSpPr>
            <p:nvPr/>
          </p:nvSpPr>
          <p:spPr bwMode="auto">
            <a:xfrm>
              <a:off x="3679" y="821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  <p:sp>
          <p:nvSpPr>
            <p:cNvPr id="389" name="Arc 97"/>
            <p:cNvSpPr>
              <a:spLocks/>
            </p:cNvSpPr>
            <p:nvPr/>
          </p:nvSpPr>
          <p:spPr bwMode="auto">
            <a:xfrm flipV="1">
              <a:off x="3679" y="997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  <p:sp>
          <p:nvSpPr>
            <p:cNvPr id="390" name="Line 98"/>
            <p:cNvSpPr>
              <a:spLocks noChangeShapeType="1"/>
            </p:cNvSpPr>
            <p:nvPr/>
          </p:nvSpPr>
          <p:spPr bwMode="auto">
            <a:xfrm>
              <a:off x="3435" y="1173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</p:grpSp>
      <p:grpSp>
        <p:nvGrpSpPr>
          <p:cNvPr id="391" name="Group 99"/>
          <p:cNvGrpSpPr>
            <a:grpSpLocks/>
          </p:cNvGrpSpPr>
          <p:nvPr/>
        </p:nvGrpSpPr>
        <p:grpSpPr bwMode="auto">
          <a:xfrm>
            <a:off x="5656263" y="4625975"/>
            <a:ext cx="666750" cy="561975"/>
            <a:chOff x="3435" y="821"/>
            <a:chExt cx="421" cy="354"/>
          </a:xfrm>
        </p:grpSpPr>
        <p:sp>
          <p:nvSpPr>
            <p:cNvPr id="392" name="Line 100"/>
            <p:cNvSpPr>
              <a:spLocks noChangeShapeType="1"/>
            </p:cNvSpPr>
            <p:nvPr/>
          </p:nvSpPr>
          <p:spPr bwMode="auto">
            <a:xfrm flipH="1">
              <a:off x="3435" y="821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  <p:sp>
          <p:nvSpPr>
            <p:cNvPr id="393" name="Line 101"/>
            <p:cNvSpPr>
              <a:spLocks noChangeShapeType="1"/>
            </p:cNvSpPr>
            <p:nvPr/>
          </p:nvSpPr>
          <p:spPr bwMode="auto">
            <a:xfrm>
              <a:off x="3436" y="823"/>
              <a:ext cx="0" cy="352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  <p:sp>
          <p:nvSpPr>
            <p:cNvPr id="394" name="Arc 102"/>
            <p:cNvSpPr>
              <a:spLocks/>
            </p:cNvSpPr>
            <p:nvPr/>
          </p:nvSpPr>
          <p:spPr bwMode="auto">
            <a:xfrm>
              <a:off x="3679" y="821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  <p:sp>
          <p:nvSpPr>
            <p:cNvPr id="395" name="Arc 103"/>
            <p:cNvSpPr>
              <a:spLocks/>
            </p:cNvSpPr>
            <p:nvPr/>
          </p:nvSpPr>
          <p:spPr bwMode="auto">
            <a:xfrm flipV="1">
              <a:off x="3679" y="997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  <p:sp>
          <p:nvSpPr>
            <p:cNvPr id="396" name="Line 104"/>
            <p:cNvSpPr>
              <a:spLocks noChangeShapeType="1"/>
            </p:cNvSpPr>
            <p:nvPr/>
          </p:nvSpPr>
          <p:spPr bwMode="auto">
            <a:xfrm>
              <a:off x="3435" y="1173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baseline="30000" dirty="0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 dirty="0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Deriving </a:t>
            </a:r>
            <a:r>
              <a:rPr lang="en-US" dirty="0"/>
              <a:t>a function from a truth table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Express the following functions in truth tables, and then derive the function from the truth table in sum-of-products form and product-of-sums form.</a:t>
            </a:r>
          </a:p>
          <a:p>
            <a:r>
              <a:rPr lang="en-US" sz="2000" dirty="0"/>
              <a:t>F = x + y</a:t>
            </a:r>
          </a:p>
          <a:p>
            <a:r>
              <a:rPr lang="en-US" sz="2000" dirty="0"/>
              <a:t>F = </a:t>
            </a:r>
            <a:r>
              <a:rPr lang="en-US" sz="2000" dirty="0" err="1"/>
              <a:t>xy</a:t>
            </a:r>
            <a:r>
              <a:rPr lang="en-US" sz="2000" dirty="0"/>
              <a:t>’</a:t>
            </a:r>
          </a:p>
          <a:p>
            <a:r>
              <a:rPr lang="en-US" sz="2000" dirty="0"/>
              <a:t>F = </a:t>
            </a:r>
            <a:r>
              <a:rPr lang="en-US" sz="2000" dirty="0" err="1"/>
              <a:t>xy</a:t>
            </a:r>
            <a:r>
              <a:rPr lang="en-US" sz="2000" dirty="0"/>
              <a:t> + </a:t>
            </a:r>
            <a:r>
              <a:rPr lang="en-US" sz="2000" dirty="0" err="1"/>
              <a:t>x’y</a:t>
            </a:r>
            <a:r>
              <a:rPr lang="en-US" sz="2000" dirty="0"/>
              <a:t>’</a:t>
            </a:r>
          </a:p>
          <a:p>
            <a:r>
              <a:rPr lang="en-US" sz="2000" dirty="0"/>
              <a:t>F = x + </a:t>
            </a:r>
            <a:r>
              <a:rPr lang="en-US" sz="2000" dirty="0" err="1"/>
              <a:t>yz</a:t>
            </a:r>
            <a:endParaRPr lang="en-US" sz="2000" dirty="0"/>
          </a:p>
          <a:p>
            <a:r>
              <a:rPr lang="en-US" sz="2000" dirty="0"/>
              <a:t>F = x + y’</a:t>
            </a:r>
          </a:p>
          <a:p>
            <a:endParaRPr lang="en-US" sz="2000" dirty="0"/>
          </a:p>
          <a:p>
            <a:r>
              <a:rPr lang="en-US" sz="2000" dirty="0"/>
              <a:t>Draw the gate level representations for each of these functions.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logic operations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XOR 		f = </a:t>
            </a:r>
            <a:r>
              <a:rPr lang="en-US" dirty="0" err="1"/>
              <a:t>xy</a:t>
            </a:r>
            <a:r>
              <a:rPr lang="en-US" dirty="0"/>
              <a:t>’ + </a:t>
            </a:r>
            <a:r>
              <a:rPr lang="en-US" dirty="0" err="1"/>
              <a:t>x’y</a:t>
            </a:r>
            <a:endParaRPr lang="en-US" dirty="0"/>
          </a:p>
          <a:p>
            <a:r>
              <a:rPr lang="en-US" dirty="0"/>
              <a:t>NOR 	 	f = (x + y)’</a:t>
            </a:r>
          </a:p>
          <a:p>
            <a:r>
              <a:rPr lang="en-US" dirty="0"/>
              <a:t>Complement 	f = x’</a:t>
            </a:r>
          </a:p>
          <a:p>
            <a:r>
              <a:rPr lang="en-US" dirty="0"/>
              <a:t>Identity 		f = 1</a:t>
            </a:r>
          </a:p>
          <a:p>
            <a:r>
              <a:rPr lang="en-US" dirty="0"/>
              <a:t>XNOR 		f = </a:t>
            </a:r>
            <a:r>
              <a:rPr lang="en-US" dirty="0" err="1"/>
              <a:t>xy</a:t>
            </a:r>
            <a:r>
              <a:rPr lang="en-US" dirty="0"/>
              <a:t> + </a:t>
            </a:r>
            <a:r>
              <a:rPr lang="en-US" dirty="0" err="1"/>
              <a:t>x’y</a:t>
            </a:r>
            <a:r>
              <a:rPr lang="en-US" dirty="0"/>
              <a:t>’</a:t>
            </a:r>
          </a:p>
          <a:p>
            <a:r>
              <a:rPr lang="en-US" dirty="0" smtClean="0"/>
              <a:t>NAND</a:t>
            </a:r>
            <a:r>
              <a:rPr lang="en-US" dirty="0"/>
              <a:t>		f = (</a:t>
            </a:r>
            <a:r>
              <a:rPr lang="en-US" dirty="0" err="1"/>
              <a:t>xy</a:t>
            </a:r>
            <a:r>
              <a:rPr lang="en-US" dirty="0" smtClean="0"/>
              <a:t>)’</a:t>
            </a:r>
          </a:p>
          <a:p>
            <a:pPr>
              <a:buNone/>
            </a:pPr>
            <a:r>
              <a:rPr lang="en-US" dirty="0" smtClean="0"/>
              <a:t>Give the truth tables for each of the above logic operations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logic gates</a:t>
            </a:r>
          </a:p>
        </p:txBody>
      </p:sp>
      <p:pic>
        <p:nvPicPr>
          <p:cNvPr id="191492" name="Picture 4" descr="AACFLMS0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908300" y="1619786"/>
            <a:ext cx="4495800" cy="5035014"/>
          </a:xfrm>
          <a:noFill/>
          <a:ln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7404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73438" y="3289300"/>
            <a:ext cx="247650" cy="29051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911600" y="3289300"/>
            <a:ext cx="246063" cy="29051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448175" y="3289300"/>
            <a:ext cx="247650" cy="29051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986338" y="3289300"/>
            <a:ext cx="223837" cy="29051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5522913" y="3289300"/>
            <a:ext cx="223837" cy="29051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061075" y="3289300"/>
            <a:ext cx="223838" cy="29051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836863" y="3289300"/>
            <a:ext cx="246062" cy="29051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373438" y="4946650"/>
            <a:ext cx="247650" cy="312738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911600" y="4946650"/>
            <a:ext cx="246063" cy="312738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448175" y="4946650"/>
            <a:ext cx="247650" cy="312738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986338" y="4946650"/>
            <a:ext cx="223837" cy="312738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522913" y="4946650"/>
            <a:ext cx="223837" cy="312738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061075" y="4946650"/>
            <a:ext cx="223838" cy="312738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836863" y="4946650"/>
            <a:ext cx="246062" cy="312738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613025" y="3579813"/>
            <a:ext cx="3917950" cy="136683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4157663" y="3938588"/>
            <a:ext cx="1127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>
            <a:off x="3486150" y="3938588"/>
            <a:ext cx="2016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687763" y="3759200"/>
            <a:ext cx="358775" cy="358775"/>
          </a:xfrm>
          <a:custGeom>
            <a:avLst/>
            <a:gdLst/>
            <a:ahLst/>
            <a:cxnLst>
              <a:cxn ang="0">
                <a:pos x="451" y="226"/>
              </a:cxn>
              <a:cxn ang="0">
                <a:pos x="0" y="452"/>
              </a:cxn>
              <a:cxn ang="0">
                <a:pos x="0" y="0"/>
              </a:cxn>
              <a:cxn ang="0">
                <a:pos x="451" y="226"/>
              </a:cxn>
            </a:cxnLst>
            <a:rect l="0" t="0" r="r" b="b"/>
            <a:pathLst>
              <a:path w="451" h="452">
                <a:moveTo>
                  <a:pt x="451" y="226"/>
                </a:moveTo>
                <a:lnTo>
                  <a:pt x="0" y="452"/>
                </a:lnTo>
                <a:lnTo>
                  <a:pt x="0" y="0"/>
                </a:lnTo>
                <a:lnTo>
                  <a:pt x="451" y="226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>
            <a:spLocks/>
          </p:cNvSpPr>
          <p:nvPr/>
        </p:nvSpPr>
        <p:spPr bwMode="auto">
          <a:xfrm>
            <a:off x="4065588" y="3892550"/>
            <a:ext cx="95250" cy="95250"/>
          </a:xfrm>
          <a:custGeom>
            <a:avLst/>
            <a:gdLst/>
            <a:ahLst/>
            <a:cxnLst>
              <a:cxn ang="0">
                <a:pos x="55" y="0"/>
              </a:cxn>
              <a:cxn ang="0">
                <a:pos x="46" y="2"/>
              </a:cxn>
              <a:cxn ang="0">
                <a:pos x="37" y="4"/>
              </a:cxn>
              <a:cxn ang="0">
                <a:pos x="30" y="9"/>
              </a:cxn>
              <a:cxn ang="0">
                <a:pos x="23" y="14"/>
              </a:cxn>
              <a:cxn ang="0">
                <a:pos x="16" y="20"/>
              </a:cxn>
              <a:cxn ang="0">
                <a:pos x="12" y="27"/>
              </a:cxn>
              <a:cxn ang="0">
                <a:pos x="6" y="34"/>
              </a:cxn>
              <a:cxn ang="0">
                <a:pos x="3" y="42"/>
              </a:cxn>
              <a:cxn ang="0">
                <a:pos x="2" y="51"/>
              </a:cxn>
              <a:cxn ang="0">
                <a:pos x="0" y="59"/>
              </a:cxn>
              <a:cxn ang="0">
                <a:pos x="2" y="66"/>
              </a:cxn>
              <a:cxn ang="0">
                <a:pos x="3" y="75"/>
              </a:cxn>
              <a:cxn ang="0">
                <a:pos x="6" y="83"/>
              </a:cxn>
              <a:cxn ang="0">
                <a:pos x="9" y="90"/>
              </a:cxn>
              <a:cxn ang="0">
                <a:pos x="15" y="97"/>
              </a:cxn>
              <a:cxn ang="0">
                <a:pos x="20" y="104"/>
              </a:cxn>
              <a:cxn ang="0">
                <a:pos x="27" y="110"/>
              </a:cxn>
              <a:cxn ang="0">
                <a:pos x="34" y="114"/>
              </a:cxn>
              <a:cxn ang="0">
                <a:pos x="43" y="117"/>
              </a:cxn>
              <a:cxn ang="0">
                <a:pos x="51" y="120"/>
              </a:cxn>
              <a:cxn ang="0">
                <a:pos x="61" y="120"/>
              </a:cxn>
              <a:cxn ang="0">
                <a:pos x="67" y="120"/>
              </a:cxn>
              <a:cxn ang="0">
                <a:pos x="77" y="119"/>
              </a:cxn>
              <a:cxn ang="0">
                <a:pos x="84" y="116"/>
              </a:cxn>
              <a:cxn ang="0">
                <a:pos x="92" y="112"/>
              </a:cxn>
              <a:cxn ang="0">
                <a:pos x="99" y="106"/>
              </a:cxn>
              <a:cxn ang="0">
                <a:pos x="105" y="100"/>
              </a:cxn>
              <a:cxn ang="0">
                <a:pos x="110" y="93"/>
              </a:cxn>
              <a:cxn ang="0">
                <a:pos x="115" y="86"/>
              </a:cxn>
              <a:cxn ang="0">
                <a:pos x="119" y="78"/>
              </a:cxn>
              <a:cxn ang="0">
                <a:pos x="120" y="69"/>
              </a:cxn>
              <a:cxn ang="0">
                <a:pos x="120" y="59"/>
              </a:cxn>
              <a:cxn ang="0">
                <a:pos x="120" y="54"/>
              </a:cxn>
              <a:cxn ang="0">
                <a:pos x="119" y="45"/>
              </a:cxn>
              <a:cxn ang="0">
                <a:pos x="116" y="37"/>
              </a:cxn>
              <a:cxn ang="0">
                <a:pos x="112" y="28"/>
              </a:cxn>
              <a:cxn ang="0">
                <a:pos x="108" y="21"/>
              </a:cxn>
              <a:cxn ang="0">
                <a:pos x="102" y="16"/>
              </a:cxn>
              <a:cxn ang="0">
                <a:pos x="95" y="10"/>
              </a:cxn>
              <a:cxn ang="0">
                <a:pos x="87" y="6"/>
              </a:cxn>
              <a:cxn ang="0">
                <a:pos x="79" y="3"/>
              </a:cxn>
              <a:cxn ang="0">
                <a:pos x="70" y="0"/>
              </a:cxn>
              <a:cxn ang="0">
                <a:pos x="61" y="0"/>
              </a:cxn>
            </a:cxnLst>
            <a:rect l="0" t="0" r="r" b="b"/>
            <a:pathLst>
              <a:path w="120" h="120">
                <a:moveTo>
                  <a:pt x="61" y="0"/>
                </a:moveTo>
                <a:lnTo>
                  <a:pt x="58" y="0"/>
                </a:lnTo>
                <a:lnTo>
                  <a:pt x="55" y="0"/>
                </a:lnTo>
                <a:lnTo>
                  <a:pt x="51" y="0"/>
                </a:lnTo>
                <a:lnTo>
                  <a:pt x="48" y="2"/>
                </a:lnTo>
                <a:lnTo>
                  <a:pt x="46" y="2"/>
                </a:lnTo>
                <a:lnTo>
                  <a:pt x="43" y="3"/>
                </a:lnTo>
                <a:lnTo>
                  <a:pt x="40" y="3"/>
                </a:lnTo>
                <a:lnTo>
                  <a:pt x="37" y="4"/>
                </a:lnTo>
                <a:lnTo>
                  <a:pt x="34" y="6"/>
                </a:lnTo>
                <a:lnTo>
                  <a:pt x="33" y="7"/>
                </a:lnTo>
                <a:lnTo>
                  <a:pt x="30" y="9"/>
                </a:lnTo>
                <a:lnTo>
                  <a:pt x="27" y="10"/>
                </a:lnTo>
                <a:lnTo>
                  <a:pt x="24" y="11"/>
                </a:lnTo>
                <a:lnTo>
                  <a:pt x="23" y="14"/>
                </a:lnTo>
                <a:lnTo>
                  <a:pt x="20" y="16"/>
                </a:lnTo>
                <a:lnTo>
                  <a:pt x="19" y="17"/>
                </a:lnTo>
                <a:lnTo>
                  <a:pt x="16" y="20"/>
                </a:lnTo>
                <a:lnTo>
                  <a:pt x="15" y="21"/>
                </a:lnTo>
                <a:lnTo>
                  <a:pt x="13" y="24"/>
                </a:lnTo>
                <a:lnTo>
                  <a:pt x="12" y="27"/>
                </a:lnTo>
                <a:lnTo>
                  <a:pt x="9" y="28"/>
                </a:lnTo>
                <a:lnTo>
                  <a:pt x="8" y="31"/>
                </a:lnTo>
                <a:lnTo>
                  <a:pt x="6" y="34"/>
                </a:lnTo>
                <a:lnTo>
                  <a:pt x="6" y="37"/>
                </a:lnTo>
                <a:lnTo>
                  <a:pt x="5" y="40"/>
                </a:lnTo>
                <a:lnTo>
                  <a:pt x="3" y="42"/>
                </a:lnTo>
                <a:lnTo>
                  <a:pt x="3" y="45"/>
                </a:lnTo>
                <a:lnTo>
                  <a:pt x="2" y="48"/>
                </a:lnTo>
                <a:lnTo>
                  <a:pt x="2" y="51"/>
                </a:lnTo>
                <a:lnTo>
                  <a:pt x="2" y="54"/>
                </a:lnTo>
                <a:lnTo>
                  <a:pt x="0" y="57"/>
                </a:lnTo>
                <a:lnTo>
                  <a:pt x="0" y="59"/>
                </a:lnTo>
                <a:lnTo>
                  <a:pt x="0" y="59"/>
                </a:lnTo>
                <a:lnTo>
                  <a:pt x="0" y="64"/>
                </a:lnTo>
                <a:lnTo>
                  <a:pt x="2" y="66"/>
                </a:lnTo>
                <a:lnTo>
                  <a:pt x="2" y="69"/>
                </a:lnTo>
                <a:lnTo>
                  <a:pt x="2" y="72"/>
                </a:lnTo>
                <a:lnTo>
                  <a:pt x="3" y="75"/>
                </a:lnTo>
                <a:lnTo>
                  <a:pt x="3" y="78"/>
                </a:lnTo>
                <a:lnTo>
                  <a:pt x="5" y="81"/>
                </a:lnTo>
                <a:lnTo>
                  <a:pt x="6" y="83"/>
                </a:lnTo>
                <a:lnTo>
                  <a:pt x="6" y="86"/>
                </a:lnTo>
                <a:lnTo>
                  <a:pt x="8" y="89"/>
                </a:lnTo>
                <a:lnTo>
                  <a:pt x="9" y="90"/>
                </a:lnTo>
                <a:lnTo>
                  <a:pt x="12" y="93"/>
                </a:lnTo>
                <a:lnTo>
                  <a:pt x="13" y="96"/>
                </a:lnTo>
                <a:lnTo>
                  <a:pt x="15" y="97"/>
                </a:lnTo>
                <a:lnTo>
                  <a:pt x="16" y="100"/>
                </a:lnTo>
                <a:lnTo>
                  <a:pt x="19" y="103"/>
                </a:lnTo>
                <a:lnTo>
                  <a:pt x="20" y="104"/>
                </a:lnTo>
                <a:lnTo>
                  <a:pt x="23" y="106"/>
                </a:lnTo>
                <a:lnTo>
                  <a:pt x="24" y="109"/>
                </a:lnTo>
                <a:lnTo>
                  <a:pt x="27" y="110"/>
                </a:lnTo>
                <a:lnTo>
                  <a:pt x="30" y="112"/>
                </a:lnTo>
                <a:lnTo>
                  <a:pt x="33" y="113"/>
                </a:lnTo>
                <a:lnTo>
                  <a:pt x="34" y="114"/>
                </a:lnTo>
                <a:lnTo>
                  <a:pt x="37" y="116"/>
                </a:lnTo>
                <a:lnTo>
                  <a:pt x="40" y="116"/>
                </a:lnTo>
                <a:lnTo>
                  <a:pt x="43" y="117"/>
                </a:lnTo>
                <a:lnTo>
                  <a:pt x="46" y="119"/>
                </a:lnTo>
                <a:lnTo>
                  <a:pt x="48" y="119"/>
                </a:lnTo>
                <a:lnTo>
                  <a:pt x="51" y="120"/>
                </a:lnTo>
                <a:lnTo>
                  <a:pt x="55" y="120"/>
                </a:lnTo>
                <a:lnTo>
                  <a:pt x="58" y="120"/>
                </a:lnTo>
                <a:lnTo>
                  <a:pt x="61" y="120"/>
                </a:lnTo>
                <a:lnTo>
                  <a:pt x="61" y="120"/>
                </a:lnTo>
                <a:lnTo>
                  <a:pt x="64" y="120"/>
                </a:lnTo>
                <a:lnTo>
                  <a:pt x="67" y="120"/>
                </a:lnTo>
                <a:lnTo>
                  <a:pt x="70" y="120"/>
                </a:lnTo>
                <a:lnTo>
                  <a:pt x="72" y="119"/>
                </a:lnTo>
                <a:lnTo>
                  <a:pt x="77" y="119"/>
                </a:lnTo>
                <a:lnTo>
                  <a:pt x="79" y="117"/>
                </a:lnTo>
                <a:lnTo>
                  <a:pt x="82" y="116"/>
                </a:lnTo>
                <a:lnTo>
                  <a:pt x="84" y="116"/>
                </a:lnTo>
                <a:lnTo>
                  <a:pt x="87" y="114"/>
                </a:lnTo>
                <a:lnTo>
                  <a:pt x="89" y="113"/>
                </a:lnTo>
                <a:lnTo>
                  <a:pt x="92" y="112"/>
                </a:lnTo>
                <a:lnTo>
                  <a:pt x="95" y="110"/>
                </a:lnTo>
                <a:lnTo>
                  <a:pt x="96" y="109"/>
                </a:lnTo>
                <a:lnTo>
                  <a:pt x="99" y="106"/>
                </a:lnTo>
                <a:lnTo>
                  <a:pt x="102" y="104"/>
                </a:lnTo>
                <a:lnTo>
                  <a:pt x="103" y="103"/>
                </a:lnTo>
                <a:lnTo>
                  <a:pt x="105" y="100"/>
                </a:lnTo>
                <a:lnTo>
                  <a:pt x="108" y="97"/>
                </a:lnTo>
                <a:lnTo>
                  <a:pt x="109" y="96"/>
                </a:lnTo>
                <a:lnTo>
                  <a:pt x="110" y="93"/>
                </a:lnTo>
                <a:lnTo>
                  <a:pt x="112" y="90"/>
                </a:lnTo>
                <a:lnTo>
                  <a:pt x="113" y="89"/>
                </a:lnTo>
                <a:lnTo>
                  <a:pt x="115" y="86"/>
                </a:lnTo>
                <a:lnTo>
                  <a:pt x="116" y="83"/>
                </a:lnTo>
                <a:lnTo>
                  <a:pt x="118" y="81"/>
                </a:lnTo>
                <a:lnTo>
                  <a:pt x="119" y="78"/>
                </a:lnTo>
                <a:lnTo>
                  <a:pt x="119" y="75"/>
                </a:lnTo>
                <a:lnTo>
                  <a:pt x="120" y="72"/>
                </a:lnTo>
                <a:lnTo>
                  <a:pt x="120" y="69"/>
                </a:lnTo>
                <a:lnTo>
                  <a:pt x="120" y="66"/>
                </a:lnTo>
                <a:lnTo>
                  <a:pt x="120" y="64"/>
                </a:lnTo>
                <a:lnTo>
                  <a:pt x="120" y="59"/>
                </a:lnTo>
                <a:lnTo>
                  <a:pt x="120" y="59"/>
                </a:lnTo>
                <a:lnTo>
                  <a:pt x="120" y="57"/>
                </a:lnTo>
                <a:lnTo>
                  <a:pt x="120" y="54"/>
                </a:lnTo>
                <a:lnTo>
                  <a:pt x="120" y="51"/>
                </a:lnTo>
                <a:lnTo>
                  <a:pt x="120" y="48"/>
                </a:lnTo>
                <a:lnTo>
                  <a:pt x="119" y="45"/>
                </a:lnTo>
                <a:lnTo>
                  <a:pt x="119" y="42"/>
                </a:lnTo>
                <a:lnTo>
                  <a:pt x="118" y="40"/>
                </a:lnTo>
                <a:lnTo>
                  <a:pt x="116" y="37"/>
                </a:lnTo>
                <a:lnTo>
                  <a:pt x="115" y="34"/>
                </a:lnTo>
                <a:lnTo>
                  <a:pt x="113" y="31"/>
                </a:lnTo>
                <a:lnTo>
                  <a:pt x="112" y="28"/>
                </a:lnTo>
                <a:lnTo>
                  <a:pt x="110" y="27"/>
                </a:lnTo>
                <a:lnTo>
                  <a:pt x="109" y="24"/>
                </a:lnTo>
                <a:lnTo>
                  <a:pt x="108" y="21"/>
                </a:lnTo>
                <a:lnTo>
                  <a:pt x="105" y="20"/>
                </a:lnTo>
                <a:lnTo>
                  <a:pt x="103" y="17"/>
                </a:lnTo>
                <a:lnTo>
                  <a:pt x="102" y="16"/>
                </a:lnTo>
                <a:lnTo>
                  <a:pt x="99" y="14"/>
                </a:lnTo>
                <a:lnTo>
                  <a:pt x="96" y="11"/>
                </a:lnTo>
                <a:lnTo>
                  <a:pt x="95" y="10"/>
                </a:lnTo>
                <a:lnTo>
                  <a:pt x="92" y="9"/>
                </a:lnTo>
                <a:lnTo>
                  <a:pt x="89" y="7"/>
                </a:lnTo>
                <a:lnTo>
                  <a:pt x="87" y="6"/>
                </a:lnTo>
                <a:lnTo>
                  <a:pt x="84" y="4"/>
                </a:lnTo>
                <a:lnTo>
                  <a:pt x="82" y="3"/>
                </a:lnTo>
                <a:lnTo>
                  <a:pt x="79" y="3"/>
                </a:lnTo>
                <a:lnTo>
                  <a:pt x="77" y="2"/>
                </a:lnTo>
                <a:lnTo>
                  <a:pt x="72" y="2"/>
                </a:lnTo>
                <a:lnTo>
                  <a:pt x="70" y="0"/>
                </a:lnTo>
                <a:lnTo>
                  <a:pt x="67" y="0"/>
                </a:lnTo>
                <a:lnTo>
                  <a:pt x="64" y="0"/>
                </a:lnTo>
                <a:lnTo>
                  <a:pt x="61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3430588" y="5518150"/>
            <a:ext cx="22955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pitchFamily="34" charset="0"/>
              </a:rPr>
              <a:t>(b) Structure of 7404 chip</a:t>
            </a:r>
            <a:endParaRPr lang="en-US" sz="2400"/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2789238" y="3633788"/>
            <a:ext cx="174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2911475" y="3717925"/>
            <a:ext cx="2381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DD</a:t>
            </a:r>
            <a:endParaRPr lang="en-US" sz="2400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5232400" y="3938588"/>
            <a:ext cx="112713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60888" y="3938588"/>
            <a:ext cx="201612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>
            <a:spLocks/>
          </p:cNvSpPr>
          <p:nvPr/>
        </p:nvSpPr>
        <p:spPr bwMode="auto">
          <a:xfrm>
            <a:off x="4762500" y="3759200"/>
            <a:ext cx="334963" cy="358775"/>
          </a:xfrm>
          <a:custGeom>
            <a:avLst/>
            <a:gdLst/>
            <a:ahLst/>
            <a:cxnLst>
              <a:cxn ang="0">
                <a:pos x="423" y="226"/>
              </a:cxn>
              <a:cxn ang="0">
                <a:pos x="0" y="452"/>
              </a:cxn>
              <a:cxn ang="0">
                <a:pos x="0" y="0"/>
              </a:cxn>
              <a:cxn ang="0">
                <a:pos x="423" y="226"/>
              </a:cxn>
            </a:cxnLst>
            <a:rect l="0" t="0" r="r" b="b"/>
            <a:pathLst>
              <a:path w="423" h="452">
                <a:moveTo>
                  <a:pt x="423" y="226"/>
                </a:moveTo>
                <a:lnTo>
                  <a:pt x="0" y="452"/>
                </a:lnTo>
                <a:lnTo>
                  <a:pt x="0" y="0"/>
                </a:lnTo>
                <a:lnTo>
                  <a:pt x="423" y="226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2"/>
          <p:cNvSpPr>
            <a:spLocks/>
          </p:cNvSpPr>
          <p:nvPr/>
        </p:nvSpPr>
        <p:spPr bwMode="auto">
          <a:xfrm>
            <a:off x="5118100" y="3892550"/>
            <a:ext cx="95250" cy="95250"/>
          </a:xfrm>
          <a:custGeom>
            <a:avLst/>
            <a:gdLst/>
            <a:ahLst/>
            <a:cxnLst>
              <a:cxn ang="0">
                <a:pos x="55" y="0"/>
              </a:cxn>
              <a:cxn ang="0">
                <a:pos x="45" y="2"/>
              </a:cxn>
              <a:cxn ang="0">
                <a:pos x="37" y="4"/>
              </a:cxn>
              <a:cxn ang="0">
                <a:pos x="30" y="9"/>
              </a:cxn>
              <a:cxn ang="0">
                <a:pos x="23" y="14"/>
              </a:cxn>
              <a:cxn ang="0">
                <a:pos x="16" y="20"/>
              </a:cxn>
              <a:cxn ang="0">
                <a:pos x="11" y="27"/>
              </a:cxn>
              <a:cxn ang="0">
                <a:pos x="6" y="34"/>
              </a:cxn>
              <a:cxn ang="0">
                <a:pos x="3" y="42"/>
              </a:cxn>
              <a:cxn ang="0">
                <a:pos x="2" y="51"/>
              </a:cxn>
              <a:cxn ang="0">
                <a:pos x="0" y="59"/>
              </a:cxn>
              <a:cxn ang="0">
                <a:pos x="2" y="66"/>
              </a:cxn>
              <a:cxn ang="0">
                <a:pos x="3" y="75"/>
              </a:cxn>
              <a:cxn ang="0">
                <a:pos x="6" y="83"/>
              </a:cxn>
              <a:cxn ang="0">
                <a:pos x="9" y="90"/>
              </a:cxn>
              <a:cxn ang="0">
                <a:pos x="14" y="97"/>
              </a:cxn>
              <a:cxn ang="0">
                <a:pos x="20" y="104"/>
              </a:cxn>
              <a:cxn ang="0">
                <a:pos x="27" y="110"/>
              </a:cxn>
              <a:cxn ang="0">
                <a:pos x="34" y="114"/>
              </a:cxn>
              <a:cxn ang="0">
                <a:pos x="42" y="117"/>
              </a:cxn>
              <a:cxn ang="0">
                <a:pos x="51" y="120"/>
              </a:cxn>
              <a:cxn ang="0">
                <a:pos x="61" y="120"/>
              </a:cxn>
              <a:cxn ang="0">
                <a:pos x="66" y="120"/>
              </a:cxn>
              <a:cxn ang="0">
                <a:pos x="76" y="119"/>
              </a:cxn>
              <a:cxn ang="0">
                <a:pos x="83" y="116"/>
              </a:cxn>
              <a:cxn ang="0">
                <a:pos x="92" y="112"/>
              </a:cxn>
              <a:cxn ang="0">
                <a:pos x="99" y="106"/>
              </a:cxn>
              <a:cxn ang="0">
                <a:pos x="105" y="100"/>
              </a:cxn>
              <a:cxn ang="0">
                <a:pos x="110" y="93"/>
              </a:cxn>
              <a:cxn ang="0">
                <a:pos x="114" y="86"/>
              </a:cxn>
              <a:cxn ang="0">
                <a:pos x="119" y="78"/>
              </a:cxn>
              <a:cxn ang="0">
                <a:pos x="120" y="69"/>
              </a:cxn>
              <a:cxn ang="0">
                <a:pos x="120" y="59"/>
              </a:cxn>
              <a:cxn ang="0">
                <a:pos x="120" y="54"/>
              </a:cxn>
              <a:cxn ang="0">
                <a:pos x="119" y="45"/>
              </a:cxn>
              <a:cxn ang="0">
                <a:pos x="116" y="37"/>
              </a:cxn>
              <a:cxn ang="0">
                <a:pos x="112" y="28"/>
              </a:cxn>
              <a:cxn ang="0">
                <a:pos x="107" y="21"/>
              </a:cxn>
              <a:cxn ang="0">
                <a:pos x="102" y="16"/>
              </a:cxn>
              <a:cxn ang="0">
                <a:pos x="95" y="10"/>
              </a:cxn>
              <a:cxn ang="0">
                <a:pos x="86" y="6"/>
              </a:cxn>
              <a:cxn ang="0">
                <a:pos x="79" y="3"/>
              </a:cxn>
              <a:cxn ang="0">
                <a:pos x="69" y="0"/>
              </a:cxn>
              <a:cxn ang="0">
                <a:pos x="61" y="0"/>
              </a:cxn>
            </a:cxnLst>
            <a:rect l="0" t="0" r="r" b="b"/>
            <a:pathLst>
              <a:path w="120" h="120">
                <a:moveTo>
                  <a:pt x="61" y="0"/>
                </a:moveTo>
                <a:lnTo>
                  <a:pt x="58" y="0"/>
                </a:lnTo>
                <a:lnTo>
                  <a:pt x="55" y="0"/>
                </a:lnTo>
                <a:lnTo>
                  <a:pt x="51" y="0"/>
                </a:lnTo>
                <a:lnTo>
                  <a:pt x="48" y="2"/>
                </a:lnTo>
                <a:lnTo>
                  <a:pt x="45" y="2"/>
                </a:lnTo>
                <a:lnTo>
                  <a:pt x="42" y="3"/>
                </a:lnTo>
                <a:lnTo>
                  <a:pt x="40" y="3"/>
                </a:lnTo>
                <a:lnTo>
                  <a:pt x="37" y="4"/>
                </a:lnTo>
                <a:lnTo>
                  <a:pt x="34" y="6"/>
                </a:lnTo>
                <a:lnTo>
                  <a:pt x="33" y="7"/>
                </a:lnTo>
                <a:lnTo>
                  <a:pt x="30" y="9"/>
                </a:lnTo>
                <a:lnTo>
                  <a:pt x="27" y="10"/>
                </a:lnTo>
                <a:lnTo>
                  <a:pt x="24" y="11"/>
                </a:lnTo>
                <a:lnTo>
                  <a:pt x="23" y="14"/>
                </a:lnTo>
                <a:lnTo>
                  <a:pt x="20" y="16"/>
                </a:lnTo>
                <a:lnTo>
                  <a:pt x="18" y="17"/>
                </a:lnTo>
                <a:lnTo>
                  <a:pt x="16" y="20"/>
                </a:lnTo>
                <a:lnTo>
                  <a:pt x="14" y="21"/>
                </a:lnTo>
                <a:lnTo>
                  <a:pt x="13" y="24"/>
                </a:lnTo>
                <a:lnTo>
                  <a:pt x="11" y="27"/>
                </a:lnTo>
                <a:lnTo>
                  <a:pt x="9" y="28"/>
                </a:lnTo>
                <a:lnTo>
                  <a:pt x="7" y="31"/>
                </a:lnTo>
                <a:lnTo>
                  <a:pt x="6" y="34"/>
                </a:lnTo>
                <a:lnTo>
                  <a:pt x="6" y="37"/>
                </a:lnTo>
                <a:lnTo>
                  <a:pt x="4" y="40"/>
                </a:lnTo>
                <a:lnTo>
                  <a:pt x="3" y="42"/>
                </a:lnTo>
                <a:lnTo>
                  <a:pt x="3" y="45"/>
                </a:lnTo>
                <a:lnTo>
                  <a:pt x="2" y="48"/>
                </a:lnTo>
                <a:lnTo>
                  <a:pt x="2" y="51"/>
                </a:lnTo>
                <a:lnTo>
                  <a:pt x="2" y="54"/>
                </a:lnTo>
                <a:lnTo>
                  <a:pt x="0" y="57"/>
                </a:lnTo>
                <a:lnTo>
                  <a:pt x="0" y="59"/>
                </a:lnTo>
                <a:lnTo>
                  <a:pt x="0" y="59"/>
                </a:lnTo>
                <a:lnTo>
                  <a:pt x="0" y="64"/>
                </a:lnTo>
                <a:lnTo>
                  <a:pt x="2" y="66"/>
                </a:lnTo>
                <a:lnTo>
                  <a:pt x="2" y="69"/>
                </a:lnTo>
                <a:lnTo>
                  <a:pt x="2" y="72"/>
                </a:lnTo>
                <a:lnTo>
                  <a:pt x="3" y="75"/>
                </a:lnTo>
                <a:lnTo>
                  <a:pt x="3" y="78"/>
                </a:lnTo>
                <a:lnTo>
                  <a:pt x="4" y="81"/>
                </a:lnTo>
                <a:lnTo>
                  <a:pt x="6" y="83"/>
                </a:lnTo>
                <a:lnTo>
                  <a:pt x="6" y="86"/>
                </a:lnTo>
                <a:lnTo>
                  <a:pt x="7" y="89"/>
                </a:lnTo>
                <a:lnTo>
                  <a:pt x="9" y="90"/>
                </a:lnTo>
                <a:lnTo>
                  <a:pt x="11" y="93"/>
                </a:lnTo>
                <a:lnTo>
                  <a:pt x="13" y="96"/>
                </a:lnTo>
                <a:lnTo>
                  <a:pt x="14" y="97"/>
                </a:lnTo>
                <a:lnTo>
                  <a:pt x="16" y="100"/>
                </a:lnTo>
                <a:lnTo>
                  <a:pt x="18" y="103"/>
                </a:lnTo>
                <a:lnTo>
                  <a:pt x="20" y="104"/>
                </a:lnTo>
                <a:lnTo>
                  <a:pt x="23" y="106"/>
                </a:lnTo>
                <a:lnTo>
                  <a:pt x="24" y="109"/>
                </a:lnTo>
                <a:lnTo>
                  <a:pt x="27" y="110"/>
                </a:lnTo>
                <a:lnTo>
                  <a:pt x="30" y="112"/>
                </a:lnTo>
                <a:lnTo>
                  <a:pt x="33" y="113"/>
                </a:lnTo>
                <a:lnTo>
                  <a:pt x="34" y="114"/>
                </a:lnTo>
                <a:lnTo>
                  <a:pt x="37" y="116"/>
                </a:lnTo>
                <a:lnTo>
                  <a:pt x="40" y="116"/>
                </a:lnTo>
                <a:lnTo>
                  <a:pt x="42" y="117"/>
                </a:lnTo>
                <a:lnTo>
                  <a:pt x="45" y="119"/>
                </a:lnTo>
                <a:lnTo>
                  <a:pt x="48" y="119"/>
                </a:lnTo>
                <a:lnTo>
                  <a:pt x="51" y="120"/>
                </a:lnTo>
                <a:lnTo>
                  <a:pt x="55" y="120"/>
                </a:lnTo>
                <a:lnTo>
                  <a:pt x="58" y="120"/>
                </a:lnTo>
                <a:lnTo>
                  <a:pt x="61" y="120"/>
                </a:lnTo>
                <a:lnTo>
                  <a:pt x="61" y="120"/>
                </a:lnTo>
                <a:lnTo>
                  <a:pt x="64" y="120"/>
                </a:lnTo>
                <a:lnTo>
                  <a:pt x="66" y="120"/>
                </a:lnTo>
                <a:lnTo>
                  <a:pt x="69" y="120"/>
                </a:lnTo>
                <a:lnTo>
                  <a:pt x="72" y="119"/>
                </a:lnTo>
                <a:lnTo>
                  <a:pt x="76" y="119"/>
                </a:lnTo>
                <a:lnTo>
                  <a:pt x="79" y="117"/>
                </a:lnTo>
                <a:lnTo>
                  <a:pt x="82" y="116"/>
                </a:lnTo>
                <a:lnTo>
                  <a:pt x="83" y="116"/>
                </a:lnTo>
                <a:lnTo>
                  <a:pt x="86" y="114"/>
                </a:lnTo>
                <a:lnTo>
                  <a:pt x="89" y="113"/>
                </a:lnTo>
                <a:lnTo>
                  <a:pt x="92" y="112"/>
                </a:lnTo>
                <a:lnTo>
                  <a:pt x="95" y="110"/>
                </a:lnTo>
                <a:lnTo>
                  <a:pt x="96" y="109"/>
                </a:lnTo>
                <a:lnTo>
                  <a:pt x="99" y="106"/>
                </a:lnTo>
                <a:lnTo>
                  <a:pt x="102" y="104"/>
                </a:lnTo>
                <a:lnTo>
                  <a:pt x="103" y="103"/>
                </a:lnTo>
                <a:lnTo>
                  <a:pt x="105" y="100"/>
                </a:lnTo>
                <a:lnTo>
                  <a:pt x="107" y="97"/>
                </a:lnTo>
                <a:lnTo>
                  <a:pt x="109" y="96"/>
                </a:lnTo>
                <a:lnTo>
                  <a:pt x="110" y="93"/>
                </a:lnTo>
                <a:lnTo>
                  <a:pt x="112" y="90"/>
                </a:lnTo>
                <a:lnTo>
                  <a:pt x="113" y="89"/>
                </a:lnTo>
                <a:lnTo>
                  <a:pt x="114" y="86"/>
                </a:lnTo>
                <a:lnTo>
                  <a:pt x="116" y="83"/>
                </a:lnTo>
                <a:lnTo>
                  <a:pt x="117" y="81"/>
                </a:lnTo>
                <a:lnTo>
                  <a:pt x="119" y="78"/>
                </a:lnTo>
                <a:lnTo>
                  <a:pt x="119" y="75"/>
                </a:lnTo>
                <a:lnTo>
                  <a:pt x="120" y="72"/>
                </a:lnTo>
                <a:lnTo>
                  <a:pt x="120" y="69"/>
                </a:lnTo>
                <a:lnTo>
                  <a:pt x="120" y="66"/>
                </a:lnTo>
                <a:lnTo>
                  <a:pt x="120" y="64"/>
                </a:lnTo>
                <a:lnTo>
                  <a:pt x="120" y="59"/>
                </a:lnTo>
                <a:lnTo>
                  <a:pt x="120" y="59"/>
                </a:lnTo>
                <a:lnTo>
                  <a:pt x="120" y="57"/>
                </a:lnTo>
                <a:lnTo>
                  <a:pt x="120" y="54"/>
                </a:lnTo>
                <a:lnTo>
                  <a:pt x="120" y="51"/>
                </a:lnTo>
                <a:lnTo>
                  <a:pt x="120" y="48"/>
                </a:lnTo>
                <a:lnTo>
                  <a:pt x="119" y="45"/>
                </a:lnTo>
                <a:lnTo>
                  <a:pt x="119" y="42"/>
                </a:lnTo>
                <a:lnTo>
                  <a:pt x="117" y="40"/>
                </a:lnTo>
                <a:lnTo>
                  <a:pt x="116" y="37"/>
                </a:lnTo>
                <a:lnTo>
                  <a:pt x="114" y="34"/>
                </a:lnTo>
                <a:lnTo>
                  <a:pt x="113" y="31"/>
                </a:lnTo>
                <a:lnTo>
                  <a:pt x="112" y="28"/>
                </a:lnTo>
                <a:lnTo>
                  <a:pt x="110" y="27"/>
                </a:lnTo>
                <a:lnTo>
                  <a:pt x="109" y="24"/>
                </a:lnTo>
                <a:lnTo>
                  <a:pt x="107" y="21"/>
                </a:lnTo>
                <a:lnTo>
                  <a:pt x="105" y="20"/>
                </a:lnTo>
                <a:lnTo>
                  <a:pt x="103" y="17"/>
                </a:lnTo>
                <a:lnTo>
                  <a:pt x="102" y="16"/>
                </a:lnTo>
                <a:lnTo>
                  <a:pt x="99" y="14"/>
                </a:lnTo>
                <a:lnTo>
                  <a:pt x="96" y="11"/>
                </a:lnTo>
                <a:lnTo>
                  <a:pt x="95" y="10"/>
                </a:lnTo>
                <a:lnTo>
                  <a:pt x="92" y="9"/>
                </a:lnTo>
                <a:lnTo>
                  <a:pt x="89" y="7"/>
                </a:lnTo>
                <a:lnTo>
                  <a:pt x="86" y="6"/>
                </a:lnTo>
                <a:lnTo>
                  <a:pt x="83" y="4"/>
                </a:lnTo>
                <a:lnTo>
                  <a:pt x="82" y="3"/>
                </a:lnTo>
                <a:lnTo>
                  <a:pt x="79" y="3"/>
                </a:lnTo>
                <a:lnTo>
                  <a:pt x="76" y="2"/>
                </a:lnTo>
                <a:lnTo>
                  <a:pt x="72" y="2"/>
                </a:lnTo>
                <a:lnTo>
                  <a:pt x="69" y="0"/>
                </a:lnTo>
                <a:lnTo>
                  <a:pt x="66" y="0"/>
                </a:lnTo>
                <a:lnTo>
                  <a:pt x="64" y="0"/>
                </a:lnTo>
                <a:lnTo>
                  <a:pt x="61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 flipH="1">
            <a:off x="6307138" y="3938588"/>
            <a:ext cx="111125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5635625" y="3938588"/>
            <a:ext cx="1793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35"/>
          <p:cNvSpPr>
            <a:spLocks/>
          </p:cNvSpPr>
          <p:nvPr/>
        </p:nvSpPr>
        <p:spPr bwMode="auto">
          <a:xfrm>
            <a:off x="5815013" y="3759200"/>
            <a:ext cx="357187" cy="358775"/>
          </a:xfrm>
          <a:custGeom>
            <a:avLst/>
            <a:gdLst/>
            <a:ahLst/>
            <a:cxnLst>
              <a:cxn ang="0">
                <a:pos x="452" y="226"/>
              </a:cxn>
              <a:cxn ang="0">
                <a:pos x="0" y="452"/>
              </a:cxn>
              <a:cxn ang="0">
                <a:pos x="0" y="0"/>
              </a:cxn>
              <a:cxn ang="0">
                <a:pos x="452" y="226"/>
              </a:cxn>
            </a:cxnLst>
            <a:rect l="0" t="0" r="r" b="b"/>
            <a:pathLst>
              <a:path w="452" h="452">
                <a:moveTo>
                  <a:pt x="452" y="226"/>
                </a:moveTo>
                <a:lnTo>
                  <a:pt x="0" y="452"/>
                </a:lnTo>
                <a:lnTo>
                  <a:pt x="0" y="0"/>
                </a:lnTo>
                <a:lnTo>
                  <a:pt x="452" y="226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37"/>
          <p:cNvSpPr>
            <a:spLocks/>
          </p:cNvSpPr>
          <p:nvPr/>
        </p:nvSpPr>
        <p:spPr bwMode="auto">
          <a:xfrm>
            <a:off x="6192838" y="3892550"/>
            <a:ext cx="95250" cy="95250"/>
          </a:xfrm>
          <a:custGeom>
            <a:avLst/>
            <a:gdLst/>
            <a:ahLst/>
            <a:cxnLst>
              <a:cxn ang="0">
                <a:pos x="55" y="0"/>
              </a:cxn>
              <a:cxn ang="0">
                <a:pos x="45" y="2"/>
              </a:cxn>
              <a:cxn ang="0">
                <a:pos x="37" y="4"/>
              </a:cxn>
              <a:cxn ang="0">
                <a:pos x="30" y="9"/>
              </a:cxn>
              <a:cxn ang="0">
                <a:pos x="23" y="14"/>
              </a:cxn>
              <a:cxn ang="0">
                <a:pos x="16" y="20"/>
              </a:cxn>
              <a:cxn ang="0">
                <a:pos x="11" y="27"/>
              </a:cxn>
              <a:cxn ang="0">
                <a:pos x="6" y="34"/>
              </a:cxn>
              <a:cxn ang="0">
                <a:pos x="3" y="42"/>
              </a:cxn>
              <a:cxn ang="0">
                <a:pos x="1" y="51"/>
              </a:cxn>
              <a:cxn ang="0">
                <a:pos x="0" y="59"/>
              </a:cxn>
              <a:cxn ang="0">
                <a:pos x="1" y="66"/>
              </a:cxn>
              <a:cxn ang="0">
                <a:pos x="3" y="75"/>
              </a:cxn>
              <a:cxn ang="0">
                <a:pos x="6" y="83"/>
              </a:cxn>
              <a:cxn ang="0">
                <a:pos x="8" y="90"/>
              </a:cxn>
              <a:cxn ang="0">
                <a:pos x="14" y="97"/>
              </a:cxn>
              <a:cxn ang="0">
                <a:pos x="20" y="104"/>
              </a:cxn>
              <a:cxn ang="0">
                <a:pos x="27" y="110"/>
              </a:cxn>
              <a:cxn ang="0">
                <a:pos x="34" y="114"/>
              </a:cxn>
              <a:cxn ang="0">
                <a:pos x="42" y="117"/>
              </a:cxn>
              <a:cxn ang="0">
                <a:pos x="51" y="120"/>
              </a:cxn>
              <a:cxn ang="0">
                <a:pos x="61" y="120"/>
              </a:cxn>
              <a:cxn ang="0">
                <a:pos x="66" y="120"/>
              </a:cxn>
              <a:cxn ang="0">
                <a:pos x="76" y="119"/>
              </a:cxn>
              <a:cxn ang="0">
                <a:pos x="83" y="116"/>
              </a:cxn>
              <a:cxn ang="0">
                <a:pos x="92" y="112"/>
              </a:cxn>
              <a:cxn ang="0">
                <a:pos x="99" y="106"/>
              </a:cxn>
              <a:cxn ang="0">
                <a:pos x="104" y="100"/>
              </a:cxn>
              <a:cxn ang="0">
                <a:pos x="110" y="93"/>
              </a:cxn>
              <a:cxn ang="0">
                <a:pos x="114" y="86"/>
              </a:cxn>
              <a:cxn ang="0">
                <a:pos x="118" y="78"/>
              </a:cxn>
              <a:cxn ang="0">
                <a:pos x="120" y="69"/>
              </a:cxn>
              <a:cxn ang="0">
                <a:pos x="120" y="59"/>
              </a:cxn>
              <a:cxn ang="0">
                <a:pos x="120" y="54"/>
              </a:cxn>
              <a:cxn ang="0">
                <a:pos x="118" y="45"/>
              </a:cxn>
              <a:cxn ang="0">
                <a:pos x="116" y="37"/>
              </a:cxn>
              <a:cxn ang="0">
                <a:pos x="111" y="28"/>
              </a:cxn>
              <a:cxn ang="0">
                <a:pos x="107" y="21"/>
              </a:cxn>
              <a:cxn ang="0">
                <a:pos x="102" y="16"/>
              </a:cxn>
              <a:cxn ang="0">
                <a:pos x="94" y="10"/>
              </a:cxn>
              <a:cxn ang="0">
                <a:pos x="86" y="6"/>
              </a:cxn>
              <a:cxn ang="0">
                <a:pos x="79" y="3"/>
              </a:cxn>
              <a:cxn ang="0">
                <a:pos x="69" y="0"/>
              </a:cxn>
              <a:cxn ang="0">
                <a:pos x="61" y="0"/>
              </a:cxn>
            </a:cxnLst>
            <a:rect l="0" t="0" r="r" b="b"/>
            <a:pathLst>
              <a:path w="120" h="120">
                <a:moveTo>
                  <a:pt x="61" y="0"/>
                </a:moveTo>
                <a:lnTo>
                  <a:pt x="58" y="0"/>
                </a:lnTo>
                <a:lnTo>
                  <a:pt x="55" y="0"/>
                </a:lnTo>
                <a:lnTo>
                  <a:pt x="51" y="0"/>
                </a:lnTo>
                <a:lnTo>
                  <a:pt x="48" y="2"/>
                </a:lnTo>
                <a:lnTo>
                  <a:pt x="45" y="2"/>
                </a:lnTo>
                <a:lnTo>
                  <a:pt x="42" y="3"/>
                </a:lnTo>
                <a:lnTo>
                  <a:pt x="39" y="3"/>
                </a:lnTo>
                <a:lnTo>
                  <a:pt x="37" y="4"/>
                </a:lnTo>
                <a:lnTo>
                  <a:pt x="34" y="6"/>
                </a:lnTo>
                <a:lnTo>
                  <a:pt x="32" y="7"/>
                </a:lnTo>
                <a:lnTo>
                  <a:pt x="30" y="9"/>
                </a:lnTo>
                <a:lnTo>
                  <a:pt x="27" y="10"/>
                </a:lnTo>
                <a:lnTo>
                  <a:pt x="24" y="11"/>
                </a:lnTo>
                <a:lnTo>
                  <a:pt x="23" y="14"/>
                </a:lnTo>
                <a:lnTo>
                  <a:pt x="20" y="16"/>
                </a:lnTo>
                <a:lnTo>
                  <a:pt x="18" y="17"/>
                </a:lnTo>
                <a:lnTo>
                  <a:pt x="16" y="20"/>
                </a:lnTo>
                <a:lnTo>
                  <a:pt x="14" y="21"/>
                </a:lnTo>
                <a:lnTo>
                  <a:pt x="13" y="24"/>
                </a:lnTo>
                <a:lnTo>
                  <a:pt x="11" y="27"/>
                </a:lnTo>
                <a:lnTo>
                  <a:pt x="8" y="28"/>
                </a:lnTo>
                <a:lnTo>
                  <a:pt x="7" y="31"/>
                </a:lnTo>
                <a:lnTo>
                  <a:pt x="6" y="34"/>
                </a:lnTo>
                <a:lnTo>
                  <a:pt x="6" y="37"/>
                </a:lnTo>
                <a:lnTo>
                  <a:pt x="4" y="40"/>
                </a:lnTo>
                <a:lnTo>
                  <a:pt x="3" y="42"/>
                </a:lnTo>
                <a:lnTo>
                  <a:pt x="3" y="45"/>
                </a:lnTo>
                <a:lnTo>
                  <a:pt x="1" y="48"/>
                </a:lnTo>
                <a:lnTo>
                  <a:pt x="1" y="51"/>
                </a:lnTo>
                <a:lnTo>
                  <a:pt x="1" y="54"/>
                </a:lnTo>
                <a:lnTo>
                  <a:pt x="0" y="57"/>
                </a:lnTo>
                <a:lnTo>
                  <a:pt x="0" y="59"/>
                </a:lnTo>
                <a:lnTo>
                  <a:pt x="0" y="59"/>
                </a:lnTo>
                <a:lnTo>
                  <a:pt x="0" y="64"/>
                </a:lnTo>
                <a:lnTo>
                  <a:pt x="1" y="66"/>
                </a:lnTo>
                <a:lnTo>
                  <a:pt x="1" y="69"/>
                </a:lnTo>
                <a:lnTo>
                  <a:pt x="1" y="72"/>
                </a:lnTo>
                <a:lnTo>
                  <a:pt x="3" y="75"/>
                </a:lnTo>
                <a:lnTo>
                  <a:pt x="3" y="78"/>
                </a:lnTo>
                <a:lnTo>
                  <a:pt x="4" y="81"/>
                </a:lnTo>
                <a:lnTo>
                  <a:pt x="6" y="83"/>
                </a:lnTo>
                <a:lnTo>
                  <a:pt x="6" y="86"/>
                </a:lnTo>
                <a:lnTo>
                  <a:pt x="7" y="89"/>
                </a:lnTo>
                <a:lnTo>
                  <a:pt x="8" y="90"/>
                </a:lnTo>
                <a:lnTo>
                  <a:pt x="11" y="93"/>
                </a:lnTo>
                <a:lnTo>
                  <a:pt x="13" y="96"/>
                </a:lnTo>
                <a:lnTo>
                  <a:pt x="14" y="97"/>
                </a:lnTo>
                <a:lnTo>
                  <a:pt x="16" y="100"/>
                </a:lnTo>
                <a:lnTo>
                  <a:pt x="18" y="103"/>
                </a:lnTo>
                <a:lnTo>
                  <a:pt x="20" y="104"/>
                </a:lnTo>
                <a:lnTo>
                  <a:pt x="23" y="106"/>
                </a:lnTo>
                <a:lnTo>
                  <a:pt x="24" y="109"/>
                </a:lnTo>
                <a:lnTo>
                  <a:pt x="27" y="110"/>
                </a:lnTo>
                <a:lnTo>
                  <a:pt x="30" y="112"/>
                </a:lnTo>
                <a:lnTo>
                  <a:pt x="32" y="113"/>
                </a:lnTo>
                <a:lnTo>
                  <a:pt x="34" y="114"/>
                </a:lnTo>
                <a:lnTo>
                  <a:pt x="37" y="116"/>
                </a:lnTo>
                <a:lnTo>
                  <a:pt x="39" y="116"/>
                </a:lnTo>
                <a:lnTo>
                  <a:pt x="42" y="117"/>
                </a:lnTo>
                <a:lnTo>
                  <a:pt x="45" y="119"/>
                </a:lnTo>
                <a:lnTo>
                  <a:pt x="48" y="119"/>
                </a:lnTo>
                <a:lnTo>
                  <a:pt x="51" y="120"/>
                </a:lnTo>
                <a:lnTo>
                  <a:pt x="55" y="120"/>
                </a:lnTo>
                <a:lnTo>
                  <a:pt x="58" y="120"/>
                </a:lnTo>
                <a:lnTo>
                  <a:pt x="61" y="120"/>
                </a:lnTo>
                <a:lnTo>
                  <a:pt x="61" y="120"/>
                </a:lnTo>
                <a:lnTo>
                  <a:pt x="63" y="120"/>
                </a:lnTo>
                <a:lnTo>
                  <a:pt x="66" y="120"/>
                </a:lnTo>
                <a:lnTo>
                  <a:pt x="69" y="120"/>
                </a:lnTo>
                <a:lnTo>
                  <a:pt x="72" y="119"/>
                </a:lnTo>
                <a:lnTo>
                  <a:pt x="76" y="119"/>
                </a:lnTo>
                <a:lnTo>
                  <a:pt x="79" y="117"/>
                </a:lnTo>
                <a:lnTo>
                  <a:pt x="82" y="116"/>
                </a:lnTo>
                <a:lnTo>
                  <a:pt x="83" y="116"/>
                </a:lnTo>
                <a:lnTo>
                  <a:pt x="86" y="114"/>
                </a:lnTo>
                <a:lnTo>
                  <a:pt x="89" y="113"/>
                </a:lnTo>
                <a:lnTo>
                  <a:pt x="92" y="112"/>
                </a:lnTo>
                <a:lnTo>
                  <a:pt x="94" y="110"/>
                </a:lnTo>
                <a:lnTo>
                  <a:pt x="96" y="109"/>
                </a:lnTo>
                <a:lnTo>
                  <a:pt x="99" y="106"/>
                </a:lnTo>
                <a:lnTo>
                  <a:pt x="102" y="104"/>
                </a:lnTo>
                <a:lnTo>
                  <a:pt x="103" y="103"/>
                </a:lnTo>
                <a:lnTo>
                  <a:pt x="104" y="100"/>
                </a:lnTo>
                <a:lnTo>
                  <a:pt x="107" y="97"/>
                </a:lnTo>
                <a:lnTo>
                  <a:pt x="109" y="96"/>
                </a:lnTo>
                <a:lnTo>
                  <a:pt x="110" y="93"/>
                </a:lnTo>
                <a:lnTo>
                  <a:pt x="111" y="90"/>
                </a:lnTo>
                <a:lnTo>
                  <a:pt x="113" y="89"/>
                </a:lnTo>
                <a:lnTo>
                  <a:pt x="114" y="86"/>
                </a:lnTo>
                <a:lnTo>
                  <a:pt x="116" y="83"/>
                </a:lnTo>
                <a:lnTo>
                  <a:pt x="117" y="81"/>
                </a:lnTo>
                <a:lnTo>
                  <a:pt x="118" y="78"/>
                </a:lnTo>
                <a:lnTo>
                  <a:pt x="118" y="75"/>
                </a:lnTo>
                <a:lnTo>
                  <a:pt x="120" y="72"/>
                </a:lnTo>
                <a:lnTo>
                  <a:pt x="120" y="69"/>
                </a:lnTo>
                <a:lnTo>
                  <a:pt x="120" y="66"/>
                </a:lnTo>
                <a:lnTo>
                  <a:pt x="120" y="64"/>
                </a:lnTo>
                <a:lnTo>
                  <a:pt x="120" y="59"/>
                </a:lnTo>
                <a:lnTo>
                  <a:pt x="120" y="59"/>
                </a:lnTo>
                <a:lnTo>
                  <a:pt x="120" y="57"/>
                </a:lnTo>
                <a:lnTo>
                  <a:pt x="120" y="54"/>
                </a:lnTo>
                <a:lnTo>
                  <a:pt x="120" y="51"/>
                </a:lnTo>
                <a:lnTo>
                  <a:pt x="120" y="48"/>
                </a:lnTo>
                <a:lnTo>
                  <a:pt x="118" y="45"/>
                </a:lnTo>
                <a:lnTo>
                  <a:pt x="118" y="42"/>
                </a:lnTo>
                <a:lnTo>
                  <a:pt x="117" y="40"/>
                </a:lnTo>
                <a:lnTo>
                  <a:pt x="116" y="37"/>
                </a:lnTo>
                <a:lnTo>
                  <a:pt x="114" y="34"/>
                </a:lnTo>
                <a:lnTo>
                  <a:pt x="113" y="31"/>
                </a:lnTo>
                <a:lnTo>
                  <a:pt x="111" y="28"/>
                </a:lnTo>
                <a:lnTo>
                  <a:pt x="110" y="27"/>
                </a:lnTo>
                <a:lnTo>
                  <a:pt x="109" y="24"/>
                </a:lnTo>
                <a:lnTo>
                  <a:pt x="107" y="21"/>
                </a:lnTo>
                <a:lnTo>
                  <a:pt x="104" y="20"/>
                </a:lnTo>
                <a:lnTo>
                  <a:pt x="103" y="17"/>
                </a:lnTo>
                <a:lnTo>
                  <a:pt x="102" y="16"/>
                </a:lnTo>
                <a:lnTo>
                  <a:pt x="99" y="14"/>
                </a:lnTo>
                <a:lnTo>
                  <a:pt x="96" y="11"/>
                </a:lnTo>
                <a:lnTo>
                  <a:pt x="94" y="10"/>
                </a:lnTo>
                <a:lnTo>
                  <a:pt x="92" y="9"/>
                </a:lnTo>
                <a:lnTo>
                  <a:pt x="89" y="7"/>
                </a:lnTo>
                <a:lnTo>
                  <a:pt x="86" y="6"/>
                </a:lnTo>
                <a:lnTo>
                  <a:pt x="83" y="4"/>
                </a:lnTo>
                <a:lnTo>
                  <a:pt x="82" y="3"/>
                </a:lnTo>
                <a:lnTo>
                  <a:pt x="79" y="3"/>
                </a:lnTo>
                <a:lnTo>
                  <a:pt x="76" y="2"/>
                </a:lnTo>
                <a:lnTo>
                  <a:pt x="72" y="2"/>
                </a:lnTo>
                <a:lnTo>
                  <a:pt x="69" y="0"/>
                </a:lnTo>
                <a:lnTo>
                  <a:pt x="66" y="0"/>
                </a:lnTo>
                <a:lnTo>
                  <a:pt x="63" y="0"/>
                </a:lnTo>
                <a:lnTo>
                  <a:pt x="61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3486150" y="3579813"/>
            <a:ext cx="1588" cy="3587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4560888" y="3579813"/>
            <a:ext cx="1587" cy="3587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40"/>
          <p:cNvSpPr>
            <a:spLocks/>
          </p:cNvSpPr>
          <p:nvPr/>
        </p:nvSpPr>
        <p:spPr bwMode="auto">
          <a:xfrm>
            <a:off x="4022725" y="3579813"/>
            <a:ext cx="247650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1"/>
              </a:cxn>
              <a:cxn ang="0">
                <a:pos x="310" y="141"/>
              </a:cxn>
              <a:cxn ang="0">
                <a:pos x="310" y="451"/>
              </a:cxn>
            </a:cxnLst>
            <a:rect l="0" t="0" r="r" b="b"/>
            <a:pathLst>
              <a:path w="310" h="451">
                <a:moveTo>
                  <a:pt x="0" y="0"/>
                </a:moveTo>
                <a:lnTo>
                  <a:pt x="0" y="141"/>
                </a:lnTo>
                <a:lnTo>
                  <a:pt x="310" y="141"/>
                </a:lnTo>
                <a:lnTo>
                  <a:pt x="310" y="451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Freeform 41"/>
          <p:cNvSpPr>
            <a:spLocks/>
          </p:cNvSpPr>
          <p:nvPr/>
        </p:nvSpPr>
        <p:spPr bwMode="auto">
          <a:xfrm>
            <a:off x="5097463" y="3579813"/>
            <a:ext cx="247650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1"/>
              </a:cxn>
              <a:cxn ang="0">
                <a:pos x="310" y="141"/>
              </a:cxn>
              <a:cxn ang="0">
                <a:pos x="310" y="451"/>
              </a:cxn>
            </a:cxnLst>
            <a:rect l="0" t="0" r="r" b="b"/>
            <a:pathLst>
              <a:path w="310" h="451">
                <a:moveTo>
                  <a:pt x="0" y="0"/>
                </a:moveTo>
                <a:lnTo>
                  <a:pt x="0" y="141"/>
                </a:lnTo>
                <a:lnTo>
                  <a:pt x="310" y="141"/>
                </a:lnTo>
                <a:lnTo>
                  <a:pt x="310" y="451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42"/>
          <p:cNvSpPr>
            <a:spLocks/>
          </p:cNvSpPr>
          <p:nvPr/>
        </p:nvSpPr>
        <p:spPr bwMode="auto">
          <a:xfrm>
            <a:off x="6172200" y="3579813"/>
            <a:ext cx="246063" cy="358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1"/>
              </a:cxn>
              <a:cxn ang="0">
                <a:pos x="310" y="141"/>
              </a:cxn>
              <a:cxn ang="0">
                <a:pos x="310" y="451"/>
              </a:cxn>
            </a:cxnLst>
            <a:rect l="0" t="0" r="r" b="b"/>
            <a:pathLst>
              <a:path w="310" h="451">
                <a:moveTo>
                  <a:pt x="0" y="0"/>
                </a:moveTo>
                <a:lnTo>
                  <a:pt x="0" y="141"/>
                </a:lnTo>
                <a:lnTo>
                  <a:pt x="310" y="141"/>
                </a:lnTo>
                <a:lnTo>
                  <a:pt x="310" y="451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>
            <a:off x="5635625" y="3579813"/>
            <a:ext cx="1588" cy="3587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44"/>
          <p:cNvSpPr>
            <a:spLocks noChangeShapeType="1"/>
          </p:cNvSpPr>
          <p:nvPr/>
        </p:nvSpPr>
        <p:spPr bwMode="auto">
          <a:xfrm flipH="1">
            <a:off x="3621088" y="4587875"/>
            <a:ext cx="1111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5"/>
          <p:cNvSpPr>
            <a:spLocks noChangeShapeType="1"/>
          </p:cNvSpPr>
          <p:nvPr/>
        </p:nvSpPr>
        <p:spPr bwMode="auto">
          <a:xfrm>
            <a:off x="2949575" y="4587875"/>
            <a:ext cx="2000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46"/>
          <p:cNvSpPr>
            <a:spLocks/>
          </p:cNvSpPr>
          <p:nvPr/>
        </p:nvSpPr>
        <p:spPr bwMode="auto">
          <a:xfrm>
            <a:off x="3149600" y="4408488"/>
            <a:ext cx="358775" cy="358775"/>
          </a:xfrm>
          <a:custGeom>
            <a:avLst/>
            <a:gdLst/>
            <a:ahLst/>
            <a:cxnLst>
              <a:cxn ang="0">
                <a:pos x="451" y="226"/>
              </a:cxn>
              <a:cxn ang="0">
                <a:pos x="0" y="452"/>
              </a:cxn>
              <a:cxn ang="0">
                <a:pos x="0" y="0"/>
              </a:cxn>
              <a:cxn ang="0">
                <a:pos x="451" y="226"/>
              </a:cxn>
            </a:cxnLst>
            <a:rect l="0" t="0" r="r" b="b"/>
            <a:pathLst>
              <a:path w="451" h="452">
                <a:moveTo>
                  <a:pt x="451" y="226"/>
                </a:moveTo>
                <a:lnTo>
                  <a:pt x="0" y="452"/>
                </a:lnTo>
                <a:lnTo>
                  <a:pt x="0" y="0"/>
                </a:lnTo>
                <a:lnTo>
                  <a:pt x="451" y="226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>
            <a:off x="3529013" y="4541838"/>
            <a:ext cx="95250" cy="95250"/>
          </a:xfrm>
          <a:custGeom>
            <a:avLst/>
            <a:gdLst/>
            <a:ahLst/>
            <a:cxnLst>
              <a:cxn ang="0">
                <a:pos x="55" y="0"/>
              </a:cxn>
              <a:cxn ang="0">
                <a:pos x="45" y="1"/>
              </a:cxn>
              <a:cxn ang="0">
                <a:pos x="36" y="4"/>
              </a:cxn>
              <a:cxn ang="0">
                <a:pos x="29" y="9"/>
              </a:cxn>
              <a:cxn ang="0">
                <a:pos x="22" y="14"/>
              </a:cxn>
              <a:cxn ang="0">
                <a:pos x="15" y="20"/>
              </a:cxn>
              <a:cxn ang="0">
                <a:pos x="11" y="27"/>
              </a:cxn>
              <a:cxn ang="0">
                <a:pos x="5" y="34"/>
              </a:cxn>
              <a:cxn ang="0">
                <a:pos x="2" y="42"/>
              </a:cxn>
              <a:cxn ang="0">
                <a:pos x="1" y="51"/>
              </a:cxn>
              <a:cxn ang="0">
                <a:pos x="0" y="59"/>
              </a:cxn>
              <a:cxn ang="0">
                <a:pos x="1" y="66"/>
              </a:cxn>
              <a:cxn ang="0">
                <a:pos x="2" y="75"/>
              </a:cxn>
              <a:cxn ang="0">
                <a:pos x="5" y="83"/>
              </a:cxn>
              <a:cxn ang="0">
                <a:pos x="8" y="90"/>
              </a:cxn>
              <a:cxn ang="0">
                <a:pos x="14" y="97"/>
              </a:cxn>
              <a:cxn ang="0">
                <a:pos x="19" y="104"/>
              </a:cxn>
              <a:cxn ang="0">
                <a:pos x="26" y="110"/>
              </a:cxn>
              <a:cxn ang="0">
                <a:pos x="33" y="114"/>
              </a:cxn>
              <a:cxn ang="0">
                <a:pos x="42" y="117"/>
              </a:cxn>
              <a:cxn ang="0">
                <a:pos x="50" y="120"/>
              </a:cxn>
              <a:cxn ang="0">
                <a:pos x="60" y="120"/>
              </a:cxn>
              <a:cxn ang="0">
                <a:pos x="66" y="120"/>
              </a:cxn>
              <a:cxn ang="0">
                <a:pos x="76" y="119"/>
              </a:cxn>
              <a:cxn ang="0">
                <a:pos x="83" y="116"/>
              </a:cxn>
              <a:cxn ang="0">
                <a:pos x="91" y="111"/>
              </a:cxn>
              <a:cxn ang="0">
                <a:pos x="98" y="106"/>
              </a:cxn>
              <a:cxn ang="0">
                <a:pos x="104" y="100"/>
              </a:cxn>
              <a:cxn ang="0">
                <a:pos x="110" y="93"/>
              </a:cxn>
              <a:cxn ang="0">
                <a:pos x="114" y="86"/>
              </a:cxn>
              <a:cxn ang="0">
                <a:pos x="118" y="78"/>
              </a:cxn>
              <a:cxn ang="0">
                <a:pos x="119" y="69"/>
              </a:cxn>
              <a:cxn ang="0">
                <a:pos x="119" y="59"/>
              </a:cxn>
              <a:cxn ang="0">
                <a:pos x="119" y="54"/>
              </a:cxn>
              <a:cxn ang="0">
                <a:pos x="118" y="45"/>
              </a:cxn>
              <a:cxn ang="0">
                <a:pos x="115" y="37"/>
              </a:cxn>
              <a:cxn ang="0">
                <a:pos x="111" y="28"/>
              </a:cxn>
              <a:cxn ang="0">
                <a:pos x="107" y="21"/>
              </a:cxn>
              <a:cxn ang="0">
                <a:pos x="101" y="16"/>
              </a:cxn>
              <a:cxn ang="0">
                <a:pos x="94" y="10"/>
              </a:cxn>
              <a:cxn ang="0">
                <a:pos x="86" y="6"/>
              </a:cxn>
              <a:cxn ang="0">
                <a:pos x="79" y="3"/>
              </a:cxn>
              <a:cxn ang="0">
                <a:pos x="69" y="0"/>
              </a:cxn>
              <a:cxn ang="0">
                <a:pos x="60" y="0"/>
              </a:cxn>
            </a:cxnLst>
            <a:rect l="0" t="0" r="r" b="b"/>
            <a:pathLst>
              <a:path w="119" h="120">
                <a:moveTo>
                  <a:pt x="60" y="0"/>
                </a:moveTo>
                <a:lnTo>
                  <a:pt x="57" y="0"/>
                </a:lnTo>
                <a:lnTo>
                  <a:pt x="55" y="0"/>
                </a:lnTo>
                <a:lnTo>
                  <a:pt x="50" y="0"/>
                </a:lnTo>
                <a:lnTo>
                  <a:pt x="48" y="1"/>
                </a:lnTo>
                <a:lnTo>
                  <a:pt x="45" y="1"/>
                </a:lnTo>
                <a:lnTo>
                  <a:pt x="42" y="3"/>
                </a:lnTo>
                <a:lnTo>
                  <a:pt x="39" y="3"/>
                </a:lnTo>
                <a:lnTo>
                  <a:pt x="36" y="4"/>
                </a:lnTo>
                <a:lnTo>
                  <a:pt x="33" y="6"/>
                </a:lnTo>
                <a:lnTo>
                  <a:pt x="32" y="7"/>
                </a:lnTo>
                <a:lnTo>
                  <a:pt x="29" y="9"/>
                </a:lnTo>
                <a:lnTo>
                  <a:pt x="26" y="10"/>
                </a:lnTo>
                <a:lnTo>
                  <a:pt x="24" y="11"/>
                </a:lnTo>
                <a:lnTo>
                  <a:pt x="22" y="14"/>
                </a:lnTo>
                <a:lnTo>
                  <a:pt x="19" y="16"/>
                </a:lnTo>
                <a:lnTo>
                  <a:pt x="18" y="17"/>
                </a:lnTo>
                <a:lnTo>
                  <a:pt x="15" y="20"/>
                </a:lnTo>
                <a:lnTo>
                  <a:pt x="14" y="21"/>
                </a:lnTo>
                <a:lnTo>
                  <a:pt x="12" y="24"/>
                </a:lnTo>
                <a:lnTo>
                  <a:pt x="11" y="27"/>
                </a:lnTo>
                <a:lnTo>
                  <a:pt x="8" y="28"/>
                </a:lnTo>
                <a:lnTo>
                  <a:pt x="7" y="31"/>
                </a:lnTo>
                <a:lnTo>
                  <a:pt x="5" y="34"/>
                </a:lnTo>
                <a:lnTo>
                  <a:pt x="5" y="37"/>
                </a:lnTo>
                <a:lnTo>
                  <a:pt x="4" y="40"/>
                </a:lnTo>
                <a:lnTo>
                  <a:pt x="2" y="42"/>
                </a:lnTo>
                <a:lnTo>
                  <a:pt x="2" y="45"/>
                </a:lnTo>
                <a:lnTo>
                  <a:pt x="1" y="48"/>
                </a:lnTo>
                <a:lnTo>
                  <a:pt x="1" y="51"/>
                </a:lnTo>
                <a:lnTo>
                  <a:pt x="1" y="54"/>
                </a:lnTo>
                <a:lnTo>
                  <a:pt x="0" y="56"/>
                </a:lnTo>
                <a:lnTo>
                  <a:pt x="0" y="59"/>
                </a:lnTo>
                <a:lnTo>
                  <a:pt x="0" y="59"/>
                </a:lnTo>
                <a:lnTo>
                  <a:pt x="0" y="64"/>
                </a:lnTo>
                <a:lnTo>
                  <a:pt x="1" y="66"/>
                </a:lnTo>
                <a:lnTo>
                  <a:pt x="1" y="69"/>
                </a:lnTo>
                <a:lnTo>
                  <a:pt x="1" y="72"/>
                </a:lnTo>
                <a:lnTo>
                  <a:pt x="2" y="75"/>
                </a:lnTo>
                <a:lnTo>
                  <a:pt x="2" y="78"/>
                </a:lnTo>
                <a:lnTo>
                  <a:pt x="4" y="80"/>
                </a:lnTo>
                <a:lnTo>
                  <a:pt x="5" y="83"/>
                </a:lnTo>
                <a:lnTo>
                  <a:pt x="5" y="86"/>
                </a:lnTo>
                <a:lnTo>
                  <a:pt x="7" y="89"/>
                </a:lnTo>
                <a:lnTo>
                  <a:pt x="8" y="90"/>
                </a:lnTo>
                <a:lnTo>
                  <a:pt x="11" y="93"/>
                </a:lnTo>
                <a:lnTo>
                  <a:pt x="12" y="96"/>
                </a:lnTo>
                <a:lnTo>
                  <a:pt x="14" y="97"/>
                </a:lnTo>
                <a:lnTo>
                  <a:pt x="15" y="100"/>
                </a:lnTo>
                <a:lnTo>
                  <a:pt x="18" y="103"/>
                </a:lnTo>
                <a:lnTo>
                  <a:pt x="19" y="104"/>
                </a:lnTo>
                <a:lnTo>
                  <a:pt x="22" y="106"/>
                </a:lnTo>
                <a:lnTo>
                  <a:pt x="24" y="109"/>
                </a:lnTo>
                <a:lnTo>
                  <a:pt x="26" y="110"/>
                </a:lnTo>
                <a:lnTo>
                  <a:pt x="29" y="111"/>
                </a:lnTo>
                <a:lnTo>
                  <a:pt x="32" y="113"/>
                </a:lnTo>
                <a:lnTo>
                  <a:pt x="33" y="114"/>
                </a:lnTo>
                <a:lnTo>
                  <a:pt x="36" y="116"/>
                </a:lnTo>
                <a:lnTo>
                  <a:pt x="39" y="116"/>
                </a:lnTo>
                <a:lnTo>
                  <a:pt x="42" y="117"/>
                </a:lnTo>
                <a:lnTo>
                  <a:pt x="45" y="119"/>
                </a:lnTo>
                <a:lnTo>
                  <a:pt x="48" y="119"/>
                </a:lnTo>
                <a:lnTo>
                  <a:pt x="50" y="120"/>
                </a:lnTo>
                <a:lnTo>
                  <a:pt x="55" y="120"/>
                </a:lnTo>
                <a:lnTo>
                  <a:pt x="57" y="120"/>
                </a:lnTo>
                <a:lnTo>
                  <a:pt x="60" y="120"/>
                </a:lnTo>
                <a:lnTo>
                  <a:pt x="60" y="120"/>
                </a:lnTo>
                <a:lnTo>
                  <a:pt x="63" y="120"/>
                </a:lnTo>
                <a:lnTo>
                  <a:pt x="66" y="120"/>
                </a:lnTo>
                <a:lnTo>
                  <a:pt x="69" y="120"/>
                </a:lnTo>
                <a:lnTo>
                  <a:pt x="71" y="119"/>
                </a:lnTo>
                <a:lnTo>
                  <a:pt x="76" y="119"/>
                </a:lnTo>
                <a:lnTo>
                  <a:pt x="79" y="117"/>
                </a:lnTo>
                <a:lnTo>
                  <a:pt x="81" y="116"/>
                </a:lnTo>
                <a:lnTo>
                  <a:pt x="83" y="116"/>
                </a:lnTo>
                <a:lnTo>
                  <a:pt x="86" y="114"/>
                </a:lnTo>
                <a:lnTo>
                  <a:pt x="88" y="113"/>
                </a:lnTo>
                <a:lnTo>
                  <a:pt x="91" y="111"/>
                </a:lnTo>
                <a:lnTo>
                  <a:pt x="94" y="110"/>
                </a:lnTo>
                <a:lnTo>
                  <a:pt x="95" y="109"/>
                </a:lnTo>
                <a:lnTo>
                  <a:pt x="98" y="106"/>
                </a:lnTo>
                <a:lnTo>
                  <a:pt x="101" y="104"/>
                </a:lnTo>
                <a:lnTo>
                  <a:pt x="103" y="103"/>
                </a:lnTo>
                <a:lnTo>
                  <a:pt x="104" y="100"/>
                </a:lnTo>
                <a:lnTo>
                  <a:pt x="107" y="97"/>
                </a:lnTo>
                <a:lnTo>
                  <a:pt x="108" y="96"/>
                </a:lnTo>
                <a:lnTo>
                  <a:pt x="110" y="93"/>
                </a:lnTo>
                <a:lnTo>
                  <a:pt x="111" y="90"/>
                </a:lnTo>
                <a:lnTo>
                  <a:pt x="112" y="89"/>
                </a:lnTo>
                <a:lnTo>
                  <a:pt x="114" y="86"/>
                </a:lnTo>
                <a:lnTo>
                  <a:pt x="115" y="83"/>
                </a:lnTo>
                <a:lnTo>
                  <a:pt x="117" y="80"/>
                </a:lnTo>
                <a:lnTo>
                  <a:pt x="118" y="78"/>
                </a:lnTo>
                <a:lnTo>
                  <a:pt x="118" y="75"/>
                </a:lnTo>
                <a:lnTo>
                  <a:pt x="119" y="72"/>
                </a:lnTo>
                <a:lnTo>
                  <a:pt x="119" y="69"/>
                </a:lnTo>
                <a:lnTo>
                  <a:pt x="119" y="66"/>
                </a:lnTo>
                <a:lnTo>
                  <a:pt x="119" y="64"/>
                </a:lnTo>
                <a:lnTo>
                  <a:pt x="119" y="59"/>
                </a:lnTo>
                <a:lnTo>
                  <a:pt x="119" y="59"/>
                </a:lnTo>
                <a:lnTo>
                  <a:pt x="119" y="56"/>
                </a:lnTo>
                <a:lnTo>
                  <a:pt x="119" y="54"/>
                </a:lnTo>
                <a:lnTo>
                  <a:pt x="119" y="51"/>
                </a:lnTo>
                <a:lnTo>
                  <a:pt x="119" y="48"/>
                </a:lnTo>
                <a:lnTo>
                  <a:pt x="118" y="45"/>
                </a:lnTo>
                <a:lnTo>
                  <a:pt x="118" y="42"/>
                </a:lnTo>
                <a:lnTo>
                  <a:pt x="117" y="40"/>
                </a:lnTo>
                <a:lnTo>
                  <a:pt x="115" y="37"/>
                </a:lnTo>
                <a:lnTo>
                  <a:pt x="114" y="34"/>
                </a:lnTo>
                <a:lnTo>
                  <a:pt x="112" y="31"/>
                </a:lnTo>
                <a:lnTo>
                  <a:pt x="111" y="28"/>
                </a:lnTo>
                <a:lnTo>
                  <a:pt x="110" y="27"/>
                </a:lnTo>
                <a:lnTo>
                  <a:pt x="108" y="24"/>
                </a:lnTo>
                <a:lnTo>
                  <a:pt x="107" y="21"/>
                </a:lnTo>
                <a:lnTo>
                  <a:pt x="104" y="20"/>
                </a:lnTo>
                <a:lnTo>
                  <a:pt x="103" y="17"/>
                </a:lnTo>
                <a:lnTo>
                  <a:pt x="101" y="16"/>
                </a:lnTo>
                <a:lnTo>
                  <a:pt x="98" y="14"/>
                </a:lnTo>
                <a:lnTo>
                  <a:pt x="95" y="11"/>
                </a:lnTo>
                <a:lnTo>
                  <a:pt x="94" y="10"/>
                </a:lnTo>
                <a:lnTo>
                  <a:pt x="91" y="9"/>
                </a:lnTo>
                <a:lnTo>
                  <a:pt x="88" y="7"/>
                </a:lnTo>
                <a:lnTo>
                  <a:pt x="86" y="6"/>
                </a:lnTo>
                <a:lnTo>
                  <a:pt x="83" y="4"/>
                </a:lnTo>
                <a:lnTo>
                  <a:pt x="81" y="3"/>
                </a:lnTo>
                <a:lnTo>
                  <a:pt x="79" y="3"/>
                </a:lnTo>
                <a:lnTo>
                  <a:pt x="76" y="1"/>
                </a:lnTo>
                <a:lnTo>
                  <a:pt x="71" y="1"/>
                </a:lnTo>
                <a:lnTo>
                  <a:pt x="69" y="0"/>
                </a:lnTo>
                <a:lnTo>
                  <a:pt x="66" y="0"/>
                </a:lnTo>
                <a:lnTo>
                  <a:pt x="63" y="0"/>
                </a:lnTo>
                <a:lnTo>
                  <a:pt x="6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H="1">
            <a:off x="4695825" y="4587875"/>
            <a:ext cx="1111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50"/>
          <p:cNvSpPr>
            <a:spLocks noChangeShapeType="1"/>
          </p:cNvSpPr>
          <p:nvPr/>
        </p:nvSpPr>
        <p:spPr bwMode="auto">
          <a:xfrm>
            <a:off x="4022725" y="4587875"/>
            <a:ext cx="20161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4224338" y="4408488"/>
            <a:ext cx="358775" cy="358775"/>
          </a:xfrm>
          <a:custGeom>
            <a:avLst/>
            <a:gdLst/>
            <a:ahLst/>
            <a:cxnLst>
              <a:cxn ang="0">
                <a:pos x="451" y="226"/>
              </a:cxn>
              <a:cxn ang="0">
                <a:pos x="0" y="452"/>
              </a:cxn>
              <a:cxn ang="0">
                <a:pos x="0" y="0"/>
              </a:cxn>
              <a:cxn ang="0">
                <a:pos x="451" y="226"/>
              </a:cxn>
            </a:cxnLst>
            <a:rect l="0" t="0" r="r" b="b"/>
            <a:pathLst>
              <a:path w="451" h="452">
                <a:moveTo>
                  <a:pt x="451" y="226"/>
                </a:moveTo>
                <a:lnTo>
                  <a:pt x="0" y="452"/>
                </a:lnTo>
                <a:lnTo>
                  <a:pt x="0" y="0"/>
                </a:lnTo>
                <a:lnTo>
                  <a:pt x="451" y="226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53"/>
          <p:cNvSpPr>
            <a:spLocks/>
          </p:cNvSpPr>
          <p:nvPr/>
        </p:nvSpPr>
        <p:spPr bwMode="auto">
          <a:xfrm>
            <a:off x="4603750" y="4541838"/>
            <a:ext cx="95250" cy="95250"/>
          </a:xfrm>
          <a:custGeom>
            <a:avLst/>
            <a:gdLst/>
            <a:ahLst/>
            <a:cxnLst>
              <a:cxn ang="0">
                <a:pos x="55" y="0"/>
              </a:cxn>
              <a:cxn ang="0">
                <a:pos x="46" y="1"/>
              </a:cxn>
              <a:cxn ang="0">
                <a:pos x="37" y="4"/>
              </a:cxn>
              <a:cxn ang="0">
                <a:pos x="30" y="9"/>
              </a:cxn>
              <a:cxn ang="0">
                <a:pos x="23" y="14"/>
              </a:cxn>
              <a:cxn ang="0">
                <a:pos x="16" y="20"/>
              </a:cxn>
              <a:cxn ang="0">
                <a:pos x="12" y="27"/>
              </a:cxn>
              <a:cxn ang="0">
                <a:pos x="6" y="34"/>
              </a:cxn>
              <a:cxn ang="0">
                <a:pos x="3" y="42"/>
              </a:cxn>
              <a:cxn ang="0">
                <a:pos x="2" y="51"/>
              </a:cxn>
              <a:cxn ang="0">
                <a:pos x="0" y="59"/>
              </a:cxn>
              <a:cxn ang="0">
                <a:pos x="2" y="66"/>
              </a:cxn>
              <a:cxn ang="0">
                <a:pos x="3" y="75"/>
              </a:cxn>
              <a:cxn ang="0">
                <a:pos x="6" y="83"/>
              </a:cxn>
              <a:cxn ang="0">
                <a:pos x="9" y="90"/>
              </a:cxn>
              <a:cxn ang="0">
                <a:pos x="15" y="97"/>
              </a:cxn>
              <a:cxn ang="0">
                <a:pos x="20" y="104"/>
              </a:cxn>
              <a:cxn ang="0">
                <a:pos x="27" y="110"/>
              </a:cxn>
              <a:cxn ang="0">
                <a:pos x="34" y="114"/>
              </a:cxn>
              <a:cxn ang="0">
                <a:pos x="43" y="117"/>
              </a:cxn>
              <a:cxn ang="0">
                <a:pos x="51" y="120"/>
              </a:cxn>
              <a:cxn ang="0">
                <a:pos x="61" y="120"/>
              </a:cxn>
              <a:cxn ang="0">
                <a:pos x="67" y="120"/>
              </a:cxn>
              <a:cxn ang="0">
                <a:pos x="77" y="119"/>
              </a:cxn>
              <a:cxn ang="0">
                <a:pos x="84" y="116"/>
              </a:cxn>
              <a:cxn ang="0">
                <a:pos x="92" y="111"/>
              </a:cxn>
              <a:cxn ang="0">
                <a:pos x="99" y="106"/>
              </a:cxn>
              <a:cxn ang="0">
                <a:pos x="105" y="100"/>
              </a:cxn>
              <a:cxn ang="0">
                <a:pos x="110" y="93"/>
              </a:cxn>
              <a:cxn ang="0">
                <a:pos x="115" y="86"/>
              </a:cxn>
              <a:cxn ang="0">
                <a:pos x="119" y="78"/>
              </a:cxn>
              <a:cxn ang="0">
                <a:pos x="120" y="69"/>
              </a:cxn>
              <a:cxn ang="0">
                <a:pos x="120" y="59"/>
              </a:cxn>
              <a:cxn ang="0">
                <a:pos x="120" y="54"/>
              </a:cxn>
              <a:cxn ang="0">
                <a:pos x="119" y="45"/>
              </a:cxn>
              <a:cxn ang="0">
                <a:pos x="116" y="37"/>
              </a:cxn>
              <a:cxn ang="0">
                <a:pos x="112" y="28"/>
              </a:cxn>
              <a:cxn ang="0">
                <a:pos x="108" y="21"/>
              </a:cxn>
              <a:cxn ang="0">
                <a:pos x="102" y="16"/>
              </a:cxn>
              <a:cxn ang="0">
                <a:pos x="95" y="10"/>
              </a:cxn>
              <a:cxn ang="0">
                <a:pos x="86" y="6"/>
              </a:cxn>
              <a:cxn ang="0">
                <a:pos x="79" y="3"/>
              </a:cxn>
              <a:cxn ang="0">
                <a:pos x="70" y="0"/>
              </a:cxn>
              <a:cxn ang="0">
                <a:pos x="61" y="0"/>
              </a:cxn>
            </a:cxnLst>
            <a:rect l="0" t="0" r="r" b="b"/>
            <a:pathLst>
              <a:path w="120" h="120">
                <a:moveTo>
                  <a:pt x="61" y="0"/>
                </a:moveTo>
                <a:lnTo>
                  <a:pt x="58" y="0"/>
                </a:lnTo>
                <a:lnTo>
                  <a:pt x="55" y="0"/>
                </a:lnTo>
                <a:lnTo>
                  <a:pt x="51" y="0"/>
                </a:lnTo>
                <a:lnTo>
                  <a:pt x="48" y="1"/>
                </a:lnTo>
                <a:lnTo>
                  <a:pt x="46" y="1"/>
                </a:lnTo>
                <a:lnTo>
                  <a:pt x="43" y="3"/>
                </a:lnTo>
                <a:lnTo>
                  <a:pt x="40" y="3"/>
                </a:lnTo>
                <a:lnTo>
                  <a:pt x="37" y="4"/>
                </a:lnTo>
                <a:lnTo>
                  <a:pt x="34" y="6"/>
                </a:lnTo>
                <a:lnTo>
                  <a:pt x="33" y="7"/>
                </a:lnTo>
                <a:lnTo>
                  <a:pt x="30" y="9"/>
                </a:lnTo>
                <a:lnTo>
                  <a:pt x="27" y="10"/>
                </a:lnTo>
                <a:lnTo>
                  <a:pt x="24" y="11"/>
                </a:lnTo>
                <a:lnTo>
                  <a:pt x="23" y="14"/>
                </a:lnTo>
                <a:lnTo>
                  <a:pt x="20" y="16"/>
                </a:lnTo>
                <a:lnTo>
                  <a:pt x="19" y="17"/>
                </a:lnTo>
                <a:lnTo>
                  <a:pt x="16" y="20"/>
                </a:lnTo>
                <a:lnTo>
                  <a:pt x="15" y="21"/>
                </a:lnTo>
                <a:lnTo>
                  <a:pt x="13" y="24"/>
                </a:lnTo>
                <a:lnTo>
                  <a:pt x="12" y="27"/>
                </a:lnTo>
                <a:lnTo>
                  <a:pt x="9" y="28"/>
                </a:lnTo>
                <a:lnTo>
                  <a:pt x="7" y="31"/>
                </a:lnTo>
                <a:lnTo>
                  <a:pt x="6" y="34"/>
                </a:lnTo>
                <a:lnTo>
                  <a:pt x="6" y="37"/>
                </a:lnTo>
                <a:lnTo>
                  <a:pt x="5" y="40"/>
                </a:lnTo>
                <a:lnTo>
                  <a:pt x="3" y="42"/>
                </a:lnTo>
                <a:lnTo>
                  <a:pt x="3" y="45"/>
                </a:lnTo>
                <a:lnTo>
                  <a:pt x="2" y="48"/>
                </a:lnTo>
                <a:lnTo>
                  <a:pt x="2" y="51"/>
                </a:lnTo>
                <a:lnTo>
                  <a:pt x="2" y="54"/>
                </a:lnTo>
                <a:lnTo>
                  <a:pt x="0" y="56"/>
                </a:lnTo>
                <a:lnTo>
                  <a:pt x="0" y="59"/>
                </a:lnTo>
                <a:lnTo>
                  <a:pt x="0" y="59"/>
                </a:lnTo>
                <a:lnTo>
                  <a:pt x="0" y="64"/>
                </a:lnTo>
                <a:lnTo>
                  <a:pt x="2" y="66"/>
                </a:lnTo>
                <a:lnTo>
                  <a:pt x="2" y="69"/>
                </a:lnTo>
                <a:lnTo>
                  <a:pt x="2" y="72"/>
                </a:lnTo>
                <a:lnTo>
                  <a:pt x="3" y="75"/>
                </a:lnTo>
                <a:lnTo>
                  <a:pt x="3" y="78"/>
                </a:lnTo>
                <a:lnTo>
                  <a:pt x="5" y="80"/>
                </a:lnTo>
                <a:lnTo>
                  <a:pt x="6" y="83"/>
                </a:lnTo>
                <a:lnTo>
                  <a:pt x="6" y="86"/>
                </a:lnTo>
                <a:lnTo>
                  <a:pt x="7" y="89"/>
                </a:lnTo>
                <a:lnTo>
                  <a:pt x="9" y="90"/>
                </a:lnTo>
                <a:lnTo>
                  <a:pt x="12" y="93"/>
                </a:lnTo>
                <a:lnTo>
                  <a:pt x="13" y="96"/>
                </a:lnTo>
                <a:lnTo>
                  <a:pt x="15" y="97"/>
                </a:lnTo>
                <a:lnTo>
                  <a:pt x="16" y="100"/>
                </a:lnTo>
                <a:lnTo>
                  <a:pt x="19" y="103"/>
                </a:lnTo>
                <a:lnTo>
                  <a:pt x="20" y="104"/>
                </a:lnTo>
                <a:lnTo>
                  <a:pt x="23" y="106"/>
                </a:lnTo>
                <a:lnTo>
                  <a:pt x="24" y="109"/>
                </a:lnTo>
                <a:lnTo>
                  <a:pt x="27" y="110"/>
                </a:lnTo>
                <a:lnTo>
                  <a:pt x="30" y="111"/>
                </a:lnTo>
                <a:lnTo>
                  <a:pt x="33" y="113"/>
                </a:lnTo>
                <a:lnTo>
                  <a:pt x="34" y="114"/>
                </a:lnTo>
                <a:lnTo>
                  <a:pt x="37" y="116"/>
                </a:lnTo>
                <a:lnTo>
                  <a:pt x="40" y="116"/>
                </a:lnTo>
                <a:lnTo>
                  <a:pt x="43" y="117"/>
                </a:lnTo>
                <a:lnTo>
                  <a:pt x="46" y="119"/>
                </a:lnTo>
                <a:lnTo>
                  <a:pt x="48" y="119"/>
                </a:lnTo>
                <a:lnTo>
                  <a:pt x="51" y="120"/>
                </a:lnTo>
                <a:lnTo>
                  <a:pt x="55" y="120"/>
                </a:lnTo>
                <a:lnTo>
                  <a:pt x="58" y="120"/>
                </a:lnTo>
                <a:lnTo>
                  <a:pt x="61" y="120"/>
                </a:lnTo>
                <a:lnTo>
                  <a:pt x="61" y="120"/>
                </a:lnTo>
                <a:lnTo>
                  <a:pt x="64" y="120"/>
                </a:lnTo>
                <a:lnTo>
                  <a:pt x="67" y="120"/>
                </a:lnTo>
                <a:lnTo>
                  <a:pt x="70" y="120"/>
                </a:lnTo>
                <a:lnTo>
                  <a:pt x="72" y="119"/>
                </a:lnTo>
                <a:lnTo>
                  <a:pt x="77" y="119"/>
                </a:lnTo>
                <a:lnTo>
                  <a:pt x="79" y="117"/>
                </a:lnTo>
                <a:lnTo>
                  <a:pt x="82" y="116"/>
                </a:lnTo>
                <a:lnTo>
                  <a:pt x="84" y="116"/>
                </a:lnTo>
                <a:lnTo>
                  <a:pt x="86" y="114"/>
                </a:lnTo>
                <a:lnTo>
                  <a:pt x="89" y="113"/>
                </a:lnTo>
                <a:lnTo>
                  <a:pt x="92" y="111"/>
                </a:lnTo>
                <a:lnTo>
                  <a:pt x="95" y="110"/>
                </a:lnTo>
                <a:lnTo>
                  <a:pt x="96" y="109"/>
                </a:lnTo>
                <a:lnTo>
                  <a:pt x="99" y="106"/>
                </a:lnTo>
                <a:lnTo>
                  <a:pt x="102" y="104"/>
                </a:lnTo>
                <a:lnTo>
                  <a:pt x="103" y="103"/>
                </a:lnTo>
                <a:lnTo>
                  <a:pt x="105" y="100"/>
                </a:lnTo>
                <a:lnTo>
                  <a:pt x="108" y="97"/>
                </a:lnTo>
                <a:lnTo>
                  <a:pt x="109" y="96"/>
                </a:lnTo>
                <a:lnTo>
                  <a:pt x="110" y="93"/>
                </a:lnTo>
                <a:lnTo>
                  <a:pt x="112" y="90"/>
                </a:lnTo>
                <a:lnTo>
                  <a:pt x="113" y="89"/>
                </a:lnTo>
                <a:lnTo>
                  <a:pt x="115" y="86"/>
                </a:lnTo>
                <a:lnTo>
                  <a:pt x="116" y="83"/>
                </a:lnTo>
                <a:lnTo>
                  <a:pt x="117" y="80"/>
                </a:lnTo>
                <a:lnTo>
                  <a:pt x="119" y="78"/>
                </a:lnTo>
                <a:lnTo>
                  <a:pt x="119" y="75"/>
                </a:lnTo>
                <a:lnTo>
                  <a:pt x="120" y="72"/>
                </a:lnTo>
                <a:lnTo>
                  <a:pt x="120" y="69"/>
                </a:lnTo>
                <a:lnTo>
                  <a:pt x="120" y="66"/>
                </a:lnTo>
                <a:lnTo>
                  <a:pt x="120" y="64"/>
                </a:lnTo>
                <a:lnTo>
                  <a:pt x="120" y="59"/>
                </a:lnTo>
                <a:lnTo>
                  <a:pt x="120" y="59"/>
                </a:lnTo>
                <a:lnTo>
                  <a:pt x="120" y="56"/>
                </a:lnTo>
                <a:lnTo>
                  <a:pt x="120" y="54"/>
                </a:lnTo>
                <a:lnTo>
                  <a:pt x="120" y="51"/>
                </a:lnTo>
                <a:lnTo>
                  <a:pt x="120" y="48"/>
                </a:lnTo>
                <a:lnTo>
                  <a:pt x="119" y="45"/>
                </a:lnTo>
                <a:lnTo>
                  <a:pt x="119" y="42"/>
                </a:lnTo>
                <a:lnTo>
                  <a:pt x="117" y="40"/>
                </a:lnTo>
                <a:lnTo>
                  <a:pt x="116" y="37"/>
                </a:lnTo>
                <a:lnTo>
                  <a:pt x="115" y="34"/>
                </a:lnTo>
                <a:lnTo>
                  <a:pt x="113" y="31"/>
                </a:lnTo>
                <a:lnTo>
                  <a:pt x="112" y="28"/>
                </a:lnTo>
                <a:lnTo>
                  <a:pt x="110" y="27"/>
                </a:lnTo>
                <a:lnTo>
                  <a:pt x="109" y="24"/>
                </a:lnTo>
                <a:lnTo>
                  <a:pt x="108" y="21"/>
                </a:lnTo>
                <a:lnTo>
                  <a:pt x="105" y="20"/>
                </a:lnTo>
                <a:lnTo>
                  <a:pt x="103" y="17"/>
                </a:lnTo>
                <a:lnTo>
                  <a:pt x="102" y="16"/>
                </a:lnTo>
                <a:lnTo>
                  <a:pt x="99" y="14"/>
                </a:lnTo>
                <a:lnTo>
                  <a:pt x="96" y="11"/>
                </a:lnTo>
                <a:lnTo>
                  <a:pt x="95" y="10"/>
                </a:lnTo>
                <a:lnTo>
                  <a:pt x="92" y="9"/>
                </a:lnTo>
                <a:lnTo>
                  <a:pt x="89" y="7"/>
                </a:lnTo>
                <a:lnTo>
                  <a:pt x="86" y="6"/>
                </a:lnTo>
                <a:lnTo>
                  <a:pt x="84" y="4"/>
                </a:lnTo>
                <a:lnTo>
                  <a:pt x="82" y="3"/>
                </a:lnTo>
                <a:lnTo>
                  <a:pt x="79" y="3"/>
                </a:lnTo>
                <a:lnTo>
                  <a:pt x="77" y="1"/>
                </a:lnTo>
                <a:lnTo>
                  <a:pt x="72" y="1"/>
                </a:lnTo>
                <a:lnTo>
                  <a:pt x="70" y="0"/>
                </a:lnTo>
                <a:lnTo>
                  <a:pt x="67" y="0"/>
                </a:lnTo>
                <a:lnTo>
                  <a:pt x="64" y="0"/>
                </a:lnTo>
                <a:lnTo>
                  <a:pt x="61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54"/>
          <p:cNvSpPr>
            <a:spLocks noChangeShapeType="1"/>
          </p:cNvSpPr>
          <p:nvPr/>
        </p:nvSpPr>
        <p:spPr bwMode="auto">
          <a:xfrm flipH="1">
            <a:off x="5768975" y="4587875"/>
            <a:ext cx="112713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>
            <a:off x="5097463" y="4587875"/>
            <a:ext cx="179387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56"/>
          <p:cNvSpPr>
            <a:spLocks/>
          </p:cNvSpPr>
          <p:nvPr/>
        </p:nvSpPr>
        <p:spPr bwMode="auto">
          <a:xfrm>
            <a:off x="5276850" y="4408488"/>
            <a:ext cx="358775" cy="358775"/>
          </a:xfrm>
          <a:custGeom>
            <a:avLst/>
            <a:gdLst/>
            <a:ahLst/>
            <a:cxnLst>
              <a:cxn ang="0">
                <a:pos x="452" y="226"/>
              </a:cxn>
              <a:cxn ang="0">
                <a:pos x="0" y="452"/>
              </a:cxn>
              <a:cxn ang="0">
                <a:pos x="0" y="0"/>
              </a:cxn>
              <a:cxn ang="0">
                <a:pos x="452" y="226"/>
              </a:cxn>
            </a:cxnLst>
            <a:rect l="0" t="0" r="r" b="b"/>
            <a:pathLst>
              <a:path w="452" h="452">
                <a:moveTo>
                  <a:pt x="452" y="226"/>
                </a:moveTo>
                <a:lnTo>
                  <a:pt x="0" y="452"/>
                </a:lnTo>
                <a:lnTo>
                  <a:pt x="0" y="0"/>
                </a:lnTo>
                <a:lnTo>
                  <a:pt x="452" y="226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58"/>
          <p:cNvSpPr>
            <a:spLocks/>
          </p:cNvSpPr>
          <p:nvPr/>
        </p:nvSpPr>
        <p:spPr bwMode="auto">
          <a:xfrm>
            <a:off x="5656263" y="4541838"/>
            <a:ext cx="93662" cy="95250"/>
          </a:xfrm>
          <a:custGeom>
            <a:avLst/>
            <a:gdLst/>
            <a:ahLst/>
            <a:cxnLst>
              <a:cxn ang="0">
                <a:pos x="55" y="0"/>
              </a:cxn>
              <a:cxn ang="0">
                <a:pos x="45" y="1"/>
              </a:cxn>
              <a:cxn ang="0">
                <a:pos x="37" y="4"/>
              </a:cxn>
              <a:cxn ang="0">
                <a:pos x="30" y="9"/>
              </a:cxn>
              <a:cxn ang="0">
                <a:pos x="23" y="14"/>
              </a:cxn>
              <a:cxn ang="0">
                <a:pos x="16" y="20"/>
              </a:cxn>
              <a:cxn ang="0">
                <a:pos x="11" y="27"/>
              </a:cxn>
              <a:cxn ang="0">
                <a:pos x="6" y="34"/>
              </a:cxn>
              <a:cxn ang="0">
                <a:pos x="3" y="42"/>
              </a:cxn>
              <a:cxn ang="0">
                <a:pos x="1" y="51"/>
              </a:cxn>
              <a:cxn ang="0">
                <a:pos x="0" y="59"/>
              </a:cxn>
              <a:cxn ang="0">
                <a:pos x="1" y="66"/>
              </a:cxn>
              <a:cxn ang="0">
                <a:pos x="3" y="75"/>
              </a:cxn>
              <a:cxn ang="0">
                <a:pos x="6" y="83"/>
              </a:cxn>
              <a:cxn ang="0">
                <a:pos x="9" y="90"/>
              </a:cxn>
              <a:cxn ang="0">
                <a:pos x="14" y="97"/>
              </a:cxn>
              <a:cxn ang="0">
                <a:pos x="20" y="104"/>
              </a:cxn>
              <a:cxn ang="0">
                <a:pos x="27" y="110"/>
              </a:cxn>
              <a:cxn ang="0">
                <a:pos x="34" y="114"/>
              </a:cxn>
              <a:cxn ang="0">
                <a:pos x="42" y="117"/>
              </a:cxn>
              <a:cxn ang="0">
                <a:pos x="51" y="120"/>
              </a:cxn>
              <a:cxn ang="0">
                <a:pos x="61" y="120"/>
              </a:cxn>
              <a:cxn ang="0">
                <a:pos x="66" y="120"/>
              </a:cxn>
              <a:cxn ang="0">
                <a:pos x="76" y="119"/>
              </a:cxn>
              <a:cxn ang="0">
                <a:pos x="83" y="116"/>
              </a:cxn>
              <a:cxn ang="0">
                <a:pos x="92" y="111"/>
              </a:cxn>
              <a:cxn ang="0">
                <a:pos x="99" y="106"/>
              </a:cxn>
              <a:cxn ang="0">
                <a:pos x="104" y="100"/>
              </a:cxn>
              <a:cxn ang="0">
                <a:pos x="110" y="93"/>
              </a:cxn>
              <a:cxn ang="0">
                <a:pos x="114" y="86"/>
              </a:cxn>
              <a:cxn ang="0">
                <a:pos x="119" y="78"/>
              </a:cxn>
              <a:cxn ang="0">
                <a:pos x="120" y="69"/>
              </a:cxn>
              <a:cxn ang="0">
                <a:pos x="120" y="59"/>
              </a:cxn>
              <a:cxn ang="0">
                <a:pos x="120" y="54"/>
              </a:cxn>
              <a:cxn ang="0">
                <a:pos x="119" y="45"/>
              </a:cxn>
              <a:cxn ang="0">
                <a:pos x="116" y="37"/>
              </a:cxn>
              <a:cxn ang="0">
                <a:pos x="111" y="28"/>
              </a:cxn>
              <a:cxn ang="0">
                <a:pos x="107" y="21"/>
              </a:cxn>
              <a:cxn ang="0">
                <a:pos x="102" y="16"/>
              </a:cxn>
              <a:cxn ang="0">
                <a:pos x="95" y="10"/>
              </a:cxn>
              <a:cxn ang="0">
                <a:pos x="86" y="6"/>
              </a:cxn>
              <a:cxn ang="0">
                <a:pos x="79" y="3"/>
              </a:cxn>
              <a:cxn ang="0">
                <a:pos x="69" y="0"/>
              </a:cxn>
              <a:cxn ang="0">
                <a:pos x="61" y="0"/>
              </a:cxn>
            </a:cxnLst>
            <a:rect l="0" t="0" r="r" b="b"/>
            <a:pathLst>
              <a:path w="120" h="120">
                <a:moveTo>
                  <a:pt x="61" y="0"/>
                </a:moveTo>
                <a:lnTo>
                  <a:pt x="58" y="0"/>
                </a:lnTo>
                <a:lnTo>
                  <a:pt x="55" y="0"/>
                </a:lnTo>
                <a:lnTo>
                  <a:pt x="51" y="0"/>
                </a:lnTo>
                <a:lnTo>
                  <a:pt x="48" y="1"/>
                </a:lnTo>
                <a:lnTo>
                  <a:pt x="45" y="1"/>
                </a:lnTo>
                <a:lnTo>
                  <a:pt x="42" y="3"/>
                </a:lnTo>
                <a:lnTo>
                  <a:pt x="40" y="3"/>
                </a:lnTo>
                <a:lnTo>
                  <a:pt x="37" y="4"/>
                </a:lnTo>
                <a:lnTo>
                  <a:pt x="34" y="6"/>
                </a:lnTo>
                <a:lnTo>
                  <a:pt x="33" y="7"/>
                </a:lnTo>
                <a:lnTo>
                  <a:pt x="30" y="9"/>
                </a:lnTo>
                <a:lnTo>
                  <a:pt x="27" y="10"/>
                </a:lnTo>
                <a:lnTo>
                  <a:pt x="24" y="11"/>
                </a:lnTo>
                <a:lnTo>
                  <a:pt x="23" y="14"/>
                </a:lnTo>
                <a:lnTo>
                  <a:pt x="20" y="16"/>
                </a:lnTo>
                <a:lnTo>
                  <a:pt x="18" y="17"/>
                </a:lnTo>
                <a:lnTo>
                  <a:pt x="16" y="20"/>
                </a:lnTo>
                <a:lnTo>
                  <a:pt x="14" y="21"/>
                </a:lnTo>
                <a:lnTo>
                  <a:pt x="13" y="24"/>
                </a:lnTo>
                <a:lnTo>
                  <a:pt x="11" y="27"/>
                </a:lnTo>
                <a:lnTo>
                  <a:pt x="9" y="28"/>
                </a:lnTo>
                <a:lnTo>
                  <a:pt x="7" y="31"/>
                </a:lnTo>
                <a:lnTo>
                  <a:pt x="6" y="34"/>
                </a:lnTo>
                <a:lnTo>
                  <a:pt x="6" y="37"/>
                </a:lnTo>
                <a:lnTo>
                  <a:pt x="4" y="40"/>
                </a:lnTo>
                <a:lnTo>
                  <a:pt x="3" y="42"/>
                </a:lnTo>
                <a:lnTo>
                  <a:pt x="3" y="45"/>
                </a:lnTo>
                <a:lnTo>
                  <a:pt x="1" y="48"/>
                </a:lnTo>
                <a:lnTo>
                  <a:pt x="1" y="51"/>
                </a:lnTo>
                <a:lnTo>
                  <a:pt x="1" y="54"/>
                </a:lnTo>
                <a:lnTo>
                  <a:pt x="0" y="56"/>
                </a:lnTo>
                <a:lnTo>
                  <a:pt x="0" y="59"/>
                </a:lnTo>
                <a:lnTo>
                  <a:pt x="0" y="59"/>
                </a:lnTo>
                <a:lnTo>
                  <a:pt x="0" y="64"/>
                </a:lnTo>
                <a:lnTo>
                  <a:pt x="1" y="66"/>
                </a:lnTo>
                <a:lnTo>
                  <a:pt x="1" y="69"/>
                </a:lnTo>
                <a:lnTo>
                  <a:pt x="1" y="72"/>
                </a:lnTo>
                <a:lnTo>
                  <a:pt x="3" y="75"/>
                </a:lnTo>
                <a:lnTo>
                  <a:pt x="3" y="78"/>
                </a:lnTo>
                <a:lnTo>
                  <a:pt x="4" y="80"/>
                </a:lnTo>
                <a:lnTo>
                  <a:pt x="6" y="83"/>
                </a:lnTo>
                <a:lnTo>
                  <a:pt x="6" y="86"/>
                </a:lnTo>
                <a:lnTo>
                  <a:pt x="7" y="89"/>
                </a:lnTo>
                <a:lnTo>
                  <a:pt x="9" y="90"/>
                </a:lnTo>
                <a:lnTo>
                  <a:pt x="11" y="93"/>
                </a:lnTo>
                <a:lnTo>
                  <a:pt x="13" y="96"/>
                </a:lnTo>
                <a:lnTo>
                  <a:pt x="14" y="97"/>
                </a:lnTo>
                <a:lnTo>
                  <a:pt x="16" y="100"/>
                </a:lnTo>
                <a:lnTo>
                  <a:pt x="18" y="103"/>
                </a:lnTo>
                <a:lnTo>
                  <a:pt x="20" y="104"/>
                </a:lnTo>
                <a:lnTo>
                  <a:pt x="23" y="106"/>
                </a:lnTo>
                <a:lnTo>
                  <a:pt x="24" y="109"/>
                </a:lnTo>
                <a:lnTo>
                  <a:pt x="27" y="110"/>
                </a:lnTo>
                <a:lnTo>
                  <a:pt x="30" y="111"/>
                </a:lnTo>
                <a:lnTo>
                  <a:pt x="33" y="113"/>
                </a:lnTo>
                <a:lnTo>
                  <a:pt x="34" y="114"/>
                </a:lnTo>
                <a:lnTo>
                  <a:pt x="37" y="116"/>
                </a:lnTo>
                <a:lnTo>
                  <a:pt x="40" y="116"/>
                </a:lnTo>
                <a:lnTo>
                  <a:pt x="42" y="117"/>
                </a:lnTo>
                <a:lnTo>
                  <a:pt x="45" y="119"/>
                </a:lnTo>
                <a:lnTo>
                  <a:pt x="48" y="119"/>
                </a:lnTo>
                <a:lnTo>
                  <a:pt x="51" y="120"/>
                </a:lnTo>
                <a:lnTo>
                  <a:pt x="55" y="120"/>
                </a:lnTo>
                <a:lnTo>
                  <a:pt x="58" y="120"/>
                </a:lnTo>
                <a:lnTo>
                  <a:pt x="61" y="120"/>
                </a:lnTo>
                <a:lnTo>
                  <a:pt x="61" y="120"/>
                </a:lnTo>
                <a:lnTo>
                  <a:pt x="64" y="120"/>
                </a:lnTo>
                <a:lnTo>
                  <a:pt x="66" y="120"/>
                </a:lnTo>
                <a:lnTo>
                  <a:pt x="69" y="120"/>
                </a:lnTo>
                <a:lnTo>
                  <a:pt x="72" y="119"/>
                </a:lnTo>
                <a:lnTo>
                  <a:pt x="76" y="119"/>
                </a:lnTo>
                <a:lnTo>
                  <a:pt x="79" y="117"/>
                </a:lnTo>
                <a:lnTo>
                  <a:pt x="82" y="116"/>
                </a:lnTo>
                <a:lnTo>
                  <a:pt x="83" y="116"/>
                </a:lnTo>
                <a:lnTo>
                  <a:pt x="86" y="114"/>
                </a:lnTo>
                <a:lnTo>
                  <a:pt x="89" y="113"/>
                </a:lnTo>
                <a:lnTo>
                  <a:pt x="92" y="111"/>
                </a:lnTo>
                <a:lnTo>
                  <a:pt x="95" y="110"/>
                </a:lnTo>
                <a:lnTo>
                  <a:pt x="96" y="109"/>
                </a:lnTo>
                <a:lnTo>
                  <a:pt x="99" y="106"/>
                </a:lnTo>
                <a:lnTo>
                  <a:pt x="102" y="104"/>
                </a:lnTo>
                <a:lnTo>
                  <a:pt x="103" y="103"/>
                </a:lnTo>
                <a:lnTo>
                  <a:pt x="104" y="100"/>
                </a:lnTo>
                <a:lnTo>
                  <a:pt x="107" y="97"/>
                </a:lnTo>
                <a:lnTo>
                  <a:pt x="109" y="96"/>
                </a:lnTo>
                <a:lnTo>
                  <a:pt x="110" y="93"/>
                </a:lnTo>
                <a:lnTo>
                  <a:pt x="111" y="90"/>
                </a:lnTo>
                <a:lnTo>
                  <a:pt x="113" y="89"/>
                </a:lnTo>
                <a:lnTo>
                  <a:pt x="114" y="86"/>
                </a:lnTo>
                <a:lnTo>
                  <a:pt x="116" y="83"/>
                </a:lnTo>
                <a:lnTo>
                  <a:pt x="117" y="80"/>
                </a:lnTo>
                <a:lnTo>
                  <a:pt x="119" y="78"/>
                </a:lnTo>
                <a:lnTo>
                  <a:pt x="119" y="75"/>
                </a:lnTo>
                <a:lnTo>
                  <a:pt x="120" y="72"/>
                </a:lnTo>
                <a:lnTo>
                  <a:pt x="120" y="69"/>
                </a:lnTo>
                <a:lnTo>
                  <a:pt x="120" y="66"/>
                </a:lnTo>
                <a:lnTo>
                  <a:pt x="120" y="64"/>
                </a:lnTo>
                <a:lnTo>
                  <a:pt x="120" y="59"/>
                </a:lnTo>
                <a:lnTo>
                  <a:pt x="120" y="59"/>
                </a:lnTo>
                <a:lnTo>
                  <a:pt x="120" y="56"/>
                </a:lnTo>
                <a:lnTo>
                  <a:pt x="120" y="54"/>
                </a:lnTo>
                <a:lnTo>
                  <a:pt x="120" y="51"/>
                </a:lnTo>
                <a:lnTo>
                  <a:pt x="120" y="48"/>
                </a:lnTo>
                <a:lnTo>
                  <a:pt x="119" y="45"/>
                </a:lnTo>
                <a:lnTo>
                  <a:pt x="119" y="42"/>
                </a:lnTo>
                <a:lnTo>
                  <a:pt x="117" y="40"/>
                </a:lnTo>
                <a:lnTo>
                  <a:pt x="116" y="37"/>
                </a:lnTo>
                <a:lnTo>
                  <a:pt x="114" y="34"/>
                </a:lnTo>
                <a:lnTo>
                  <a:pt x="113" y="31"/>
                </a:lnTo>
                <a:lnTo>
                  <a:pt x="111" y="28"/>
                </a:lnTo>
                <a:lnTo>
                  <a:pt x="110" y="27"/>
                </a:lnTo>
                <a:lnTo>
                  <a:pt x="109" y="24"/>
                </a:lnTo>
                <a:lnTo>
                  <a:pt x="107" y="21"/>
                </a:lnTo>
                <a:lnTo>
                  <a:pt x="104" y="20"/>
                </a:lnTo>
                <a:lnTo>
                  <a:pt x="103" y="17"/>
                </a:lnTo>
                <a:lnTo>
                  <a:pt x="102" y="16"/>
                </a:lnTo>
                <a:lnTo>
                  <a:pt x="99" y="14"/>
                </a:lnTo>
                <a:lnTo>
                  <a:pt x="96" y="11"/>
                </a:lnTo>
                <a:lnTo>
                  <a:pt x="95" y="10"/>
                </a:lnTo>
                <a:lnTo>
                  <a:pt x="92" y="9"/>
                </a:lnTo>
                <a:lnTo>
                  <a:pt x="89" y="7"/>
                </a:lnTo>
                <a:lnTo>
                  <a:pt x="86" y="6"/>
                </a:lnTo>
                <a:lnTo>
                  <a:pt x="83" y="4"/>
                </a:lnTo>
                <a:lnTo>
                  <a:pt x="82" y="3"/>
                </a:lnTo>
                <a:lnTo>
                  <a:pt x="79" y="3"/>
                </a:lnTo>
                <a:lnTo>
                  <a:pt x="76" y="1"/>
                </a:lnTo>
                <a:lnTo>
                  <a:pt x="72" y="1"/>
                </a:lnTo>
                <a:lnTo>
                  <a:pt x="69" y="0"/>
                </a:lnTo>
                <a:lnTo>
                  <a:pt x="66" y="0"/>
                </a:lnTo>
                <a:lnTo>
                  <a:pt x="64" y="0"/>
                </a:lnTo>
                <a:lnTo>
                  <a:pt x="61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59"/>
          <p:cNvSpPr>
            <a:spLocks/>
          </p:cNvSpPr>
          <p:nvPr/>
        </p:nvSpPr>
        <p:spPr bwMode="auto">
          <a:xfrm>
            <a:off x="3486150" y="4587875"/>
            <a:ext cx="246063" cy="358775"/>
          </a:xfrm>
          <a:custGeom>
            <a:avLst/>
            <a:gdLst/>
            <a:ahLst/>
            <a:cxnLst>
              <a:cxn ang="0">
                <a:pos x="0" y="451"/>
              </a:cxn>
              <a:cxn ang="0">
                <a:pos x="0" y="310"/>
              </a:cxn>
              <a:cxn ang="0">
                <a:pos x="310" y="310"/>
              </a:cxn>
              <a:cxn ang="0">
                <a:pos x="310" y="0"/>
              </a:cxn>
            </a:cxnLst>
            <a:rect l="0" t="0" r="r" b="b"/>
            <a:pathLst>
              <a:path w="310" h="451">
                <a:moveTo>
                  <a:pt x="0" y="451"/>
                </a:moveTo>
                <a:lnTo>
                  <a:pt x="0" y="310"/>
                </a:lnTo>
                <a:lnTo>
                  <a:pt x="310" y="310"/>
                </a:lnTo>
                <a:lnTo>
                  <a:pt x="31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60"/>
          <p:cNvSpPr>
            <a:spLocks/>
          </p:cNvSpPr>
          <p:nvPr/>
        </p:nvSpPr>
        <p:spPr bwMode="auto">
          <a:xfrm>
            <a:off x="4560888" y="4587875"/>
            <a:ext cx="246062" cy="358775"/>
          </a:xfrm>
          <a:custGeom>
            <a:avLst/>
            <a:gdLst/>
            <a:ahLst/>
            <a:cxnLst>
              <a:cxn ang="0">
                <a:pos x="0" y="451"/>
              </a:cxn>
              <a:cxn ang="0">
                <a:pos x="0" y="310"/>
              </a:cxn>
              <a:cxn ang="0">
                <a:pos x="310" y="310"/>
              </a:cxn>
              <a:cxn ang="0">
                <a:pos x="310" y="0"/>
              </a:cxn>
            </a:cxnLst>
            <a:rect l="0" t="0" r="r" b="b"/>
            <a:pathLst>
              <a:path w="310" h="451">
                <a:moveTo>
                  <a:pt x="0" y="451"/>
                </a:moveTo>
                <a:lnTo>
                  <a:pt x="0" y="310"/>
                </a:lnTo>
                <a:lnTo>
                  <a:pt x="310" y="310"/>
                </a:lnTo>
                <a:lnTo>
                  <a:pt x="31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61"/>
          <p:cNvSpPr>
            <a:spLocks/>
          </p:cNvSpPr>
          <p:nvPr/>
        </p:nvSpPr>
        <p:spPr bwMode="auto">
          <a:xfrm>
            <a:off x="5635625" y="4587875"/>
            <a:ext cx="246063" cy="358775"/>
          </a:xfrm>
          <a:custGeom>
            <a:avLst/>
            <a:gdLst/>
            <a:ahLst/>
            <a:cxnLst>
              <a:cxn ang="0">
                <a:pos x="0" y="451"/>
              </a:cxn>
              <a:cxn ang="0">
                <a:pos x="0" y="310"/>
              </a:cxn>
              <a:cxn ang="0">
                <a:pos x="310" y="310"/>
              </a:cxn>
              <a:cxn ang="0">
                <a:pos x="310" y="0"/>
              </a:cxn>
            </a:cxnLst>
            <a:rect l="0" t="0" r="r" b="b"/>
            <a:pathLst>
              <a:path w="310" h="451">
                <a:moveTo>
                  <a:pt x="0" y="451"/>
                </a:moveTo>
                <a:lnTo>
                  <a:pt x="0" y="310"/>
                </a:lnTo>
                <a:lnTo>
                  <a:pt x="310" y="310"/>
                </a:lnTo>
                <a:lnTo>
                  <a:pt x="31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62"/>
          <p:cNvSpPr>
            <a:spLocks noChangeShapeType="1"/>
          </p:cNvSpPr>
          <p:nvPr/>
        </p:nvSpPr>
        <p:spPr bwMode="auto">
          <a:xfrm flipV="1">
            <a:off x="2949575" y="4587875"/>
            <a:ext cx="1588" cy="3587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Line 63"/>
          <p:cNvSpPr>
            <a:spLocks noChangeShapeType="1"/>
          </p:cNvSpPr>
          <p:nvPr/>
        </p:nvSpPr>
        <p:spPr bwMode="auto">
          <a:xfrm flipV="1">
            <a:off x="4022725" y="4587875"/>
            <a:ext cx="1588" cy="3587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64"/>
          <p:cNvSpPr>
            <a:spLocks noChangeShapeType="1"/>
          </p:cNvSpPr>
          <p:nvPr/>
        </p:nvSpPr>
        <p:spPr bwMode="auto">
          <a:xfrm flipV="1">
            <a:off x="5097463" y="4587875"/>
            <a:ext cx="1587" cy="3587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Freeform 65"/>
          <p:cNvSpPr>
            <a:spLocks/>
          </p:cNvSpPr>
          <p:nvPr/>
        </p:nvSpPr>
        <p:spPr bwMode="auto">
          <a:xfrm>
            <a:off x="2603500" y="4095750"/>
            <a:ext cx="298450" cy="179388"/>
          </a:xfrm>
          <a:custGeom>
            <a:avLst/>
            <a:gdLst/>
            <a:ahLst/>
            <a:cxnLst>
              <a:cxn ang="0">
                <a:pos x="375" y="226"/>
              </a:cxn>
              <a:cxn ang="0">
                <a:pos x="375" y="215"/>
              </a:cxn>
              <a:cxn ang="0">
                <a:pos x="373" y="202"/>
              </a:cxn>
              <a:cxn ang="0">
                <a:pos x="371" y="192"/>
              </a:cxn>
              <a:cxn ang="0">
                <a:pos x="368" y="181"/>
              </a:cxn>
              <a:cxn ang="0">
                <a:pos x="364" y="170"/>
              </a:cxn>
              <a:cxn ang="0">
                <a:pos x="358" y="158"/>
              </a:cxn>
              <a:cxn ang="0">
                <a:pos x="352" y="148"/>
              </a:cxn>
              <a:cxn ang="0">
                <a:pos x="345" y="139"/>
              </a:cxn>
              <a:cxn ang="0">
                <a:pos x="338" y="129"/>
              </a:cxn>
              <a:cxn ang="0">
                <a:pos x="330" y="119"/>
              </a:cxn>
              <a:cxn ang="0">
                <a:pos x="321" y="109"/>
              </a:cxn>
              <a:cxn ang="0">
                <a:pos x="311" y="101"/>
              </a:cxn>
              <a:cxn ang="0">
                <a:pos x="300" y="91"/>
              </a:cxn>
              <a:cxn ang="0">
                <a:pos x="290" y="82"/>
              </a:cxn>
              <a:cxn ang="0">
                <a:pos x="278" y="75"/>
              </a:cxn>
              <a:cxn ang="0">
                <a:pos x="265" y="67"/>
              </a:cxn>
              <a:cxn ang="0">
                <a:pos x="252" y="60"/>
              </a:cxn>
              <a:cxn ang="0">
                <a:pos x="239" y="53"/>
              </a:cxn>
              <a:cxn ang="0">
                <a:pos x="225" y="46"/>
              </a:cxn>
              <a:cxn ang="0">
                <a:pos x="210" y="40"/>
              </a:cxn>
              <a:cxn ang="0">
                <a:pos x="194" y="33"/>
              </a:cxn>
              <a:cxn ang="0">
                <a:pos x="179" y="29"/>
              </a:cxn>
              <a:cxn ang="0">
                <a:pos x="163" y="23"/>
              </a:cxn>
              <a:cxn ang="0">
                <a:pos x="146" y="19"/>
              </a:cxn>
              <a:cxn ang="0">
                <a:pos x="129" y="14"/>
              </a:cxn>
              <a:cxn ang="0">
                <a:pos x="113" y="12"/>
              </a:cxn>
              <a:cxn ang="0">
                <a:pos x="94" y="7"/>
              </a:cxn>
              <a:cxn ang="0">
                <a:pos x="76" y="6"/>
              </a:cxn>
              <a:cxn ang="0">
                <a:pos x="58" y="3"/>
              </a:cxn>
              <a:cxn ang="0">
                <a:pos x="39" y="2"/>
              </a:cxn>
              <a:cxn ang="0">
                <a:pos x="19" y="2"/>
              </a:cxn>
              <a:cxn ang="0">
                <a:pos x="0" y="0"/>
              </a:cxn>
            </a:cxnLst>
            <a:rect l="0" t="0" r="r" b="b"/>
            <a:pathLst>
              <a:path w="375" h="226">
                <a:moveTo>
                  <a:pt x="375" y="226"/>
                </a:moveTo>
                <a:lnTo>
                  <a:pt x="375" y="215"/>
                </a:lnTo>
                <a:lnTo>
                  <a:pt x="373" y="202"/>
                </a:lnTo>
                <a:lnTo>
                  <a:pt x="371" y="192"/>
                </a:lnTo>
                <a:lnTo>
                  <a:pt x="368" y="181"/>
                </a:lnTo>
                <a:lnTo>
                  <a:pt x="364" y="170"/>
                </a:lnTo>
                <a:lnTo>
                  <a:pt x="358" y="158"/>
                </a:lnTo>
                <a:lnTo>
                  <a:pt x="352" y="148"/>
                </a:lnTo>
                <a:lnTo>
                  <a:pt x="345" y="139"/>
                </a:lnTo>
                <a:lnTo>
                  <a:pt x="338" y="129"/>
                </a:lnTo>
                <a:lnTo>
                  <a:pt x="330" y="119"/>
                </a:lnTo>
                <a:lnTo>
                  <a:pt x="321" y="109"/>
                </a:lnTo>
                <a:lnTo>
                  <a:pt x="311" y="101"/>
                </a:lnTo>
                <a:lnTo>
                  <a:pt x="300" y="91"/>
                </a:lnTo>
                <a:lnTo>
                  <a:pt x="290" y="82"/>
                </a:lnTo>
                <a:lnTo>
                  <a:pt x="278" y="75"/>
                </a:lnTo>
                <a:lnTo>
                  <a:pt x="265" y="67"/>
                </a:lnTo>
                <a:lnTo>
                  <a:pt x="252" y="60"/>
                </a:lnTo>
                <a:lnTo>
                  <a:pt x="239" y="53"/>
                </a:lnTo>
                <a:lnTo>
                  <a:pt x="225" y="46"/>
                </a:lnTo>
                <a:lnTo>
                  <a:pt x="210" y="40"/>
                </a:lnTo>
                <a:lnTo>
                  <a:pt x="194" y="33"/>
                </a:lnTo>
                <a:lnTo>
                  <a:pt x="179" y="29"/>
                </a:lnTo>
                <a:lnTo>
                  <a:pt x="163" y="23"/>
                </a:lnTo>
                <a:lnTo>
                  <a:pt x="146" y="19"/>
                </a:lnTo>
                <a:lnTo>
                  <a:pt x="129" y="14"/>
                </a:lnTo>
                <a:lnTo>
                  <a:pt x="113" y="12"/>
                </a:lnTo>
                <a:lnTo>
                  <a:pt x="94" y="7"/>
                </a:lnTo>
                <a:lnTo>
                  <a:pt x="76" y="6"/>
                </a:lnTo>
                <a:lnTo>
                  <a:pt x="58" y="3"/>
                </a:lnTo>
                <a:lnTo>
                  <a:pt x="39" y="2"/>
                </a:lnTo>
                <a:lnTo>
                  <a:pt x="19" y="2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66"/>
          <p:cNvSpPr>
            <a:spLocks/>
          </p:cNvSpPr>
          <p:nvPr/>
        </p:nvSpPr>
        <p:spPr bwMode="auto">
          <a:xfrm>
            <a:off x="2603500" y="4275138"/>
            <a:ext cx="298450" cy="177800"/>
          </a:xfrm>
          <a:custGeom>
            <a:avLst/>
            <a:gdLst/>
            <a:ahLst/>
            <a:cxnLst>
              <a:cxn ang="0">
                <a:pos x="0" y="224"/>
              </a:cxn>
              <a:cxn ang="0">
                <a:pos x="19" y="224"/>
              </a:cxn>
              <a:cxn ang="0">
                <a:pos x="39" y="223"/>
              </a:cxn>
              <a:cxn ang="0">
                <a:pos x="58" y="221"/>
              </a:cxn>
              <a:cxn ang="0">
                <a:pos x="76" y="220"/>
              </a:cxn>
              <a:cxn ang="0">
                <a:pos x="94" y="217"/>
              </a:cxn>
              <a:cxn ang="0">
                <a:pos x="113" y="214"/>
              </a:cxn>
              <a:cxn ang="0">
                <a:pos x="129" y="212"/>
              </a:cxn>
              <a:cxn ang="0">
                <a:pos x="146" y="207"/>
              </a:cxn>
              <a:cxn ang="0">
                <a:pos x="163" y="202"/>
              </a:cxn>
              <a:cxn ang="0">
                <a:pos x="179" y="197"/>
              </a:cxn>
              <a:cxn ang="0">
                <a:pos x="194" y="192"/>
              </a:cxn>
              <a:cxn ang="0">
                <a:pos x="210" y="186"/>
              </a:cxn>
              <a:cxn ang="0">
                <a:pos x="225" y="181"/>
              </a:cxn>
              <a:cxn ang="0">
                <a:pos x="239" y="173"/>
              </a:cxn>
              <a:cxn ang="0">
                <a:pos x="252" y="166"/>
              </a:cxn>
              <a:cxn ang="0">
                <a:pos x="265" y="159"/>
              </a:cxn>
              <a:cxn ang="0">
                <a:pos x="278" y="151"/>
              </a:cxn>
              <a:cxn ang="0">
                <a:pos x="290" y="142"/>
              </a:cxn>
              <a:cxn ang="0">
                <a:pos x="300" y="134"/>
              </a:cxn>
              <a:cxn ang="0">
                <a:pos x="311" y="126"/>
              </a:cxn>
              <a:cxn ang="0">
                <a:pos x="321" y="116"/>
              </a:cxn>
              <a:cxn ang="0">
                <a:pos x="330" y="107"/>
              </a:cxn>
              <a:cxn ang="0">
                <a:pos x="338" y="97"/>
              </a:cxn>
              <a:cxn ang="0">
                <a:pos x="345" y="87"/>
              </a:cxn>
              <a:cxn ang="0">
                <a:pos x="352" y="78"/>
              </a:cxn>
              <a:cxn ang="0">
                <a:pos x="358" y="66"/>
              </a:cxn>
              <a:cxn ang="0">
                <a:pos x="364" y="56"/>
              </a:cxn>
              <a:cxn ang="0">
                <a:pos x="368" y="45"/>
              </a:cxn>
              <a:cxn ang="0">
                <a:pos x="371" y="34"/>
              </a:cxn>
              <a:cxn ang="0">
                <a:pos x="373" y="23"/>
              </a:cxn>
              <a:cxn ang="0">
                <a:pos x="375" y="11"/>
              </a:cxn>
              <a:cxn ang="0">
                <a:pos x="375" y="0"/>
              </a:cxn>
            </a:cxnLst>
            <a:rect l="0" t="0" r="r" b="b"/>
            <a:pathLst>
              <a:path w="375" h="224">
                <a:moveTo>
                  <a:pt x="0" y="224"/>
                </a:moveTo>
                <a:lnTo>
                  <a:pt x="19" y="224"/>
                </a:lnTo>
                <a:lnTo>
                  <a:pt x="39" y="223"/>
                </a:lnTo>
                <a:lnTo>
                  <a:pt x="58" y="221"/>
                </a:lnTo>
                <a:lnTo>
                  <a:pt x="76" y="220"/>
                </a:lnTo>
                <a:lnTo>
                  <a:pt x="94" y="217"/>
                </a:lnTo>
                <a:lnTo>
                  <a:pt x="113" y="214"/>
                </a:lnTo>
                <a:lnTo>
                  <a:pt x="129" y="212"/>
                </a:lnTo>
                <a:lnTo>
                  <a:pt x="146" y="207"/>
                </a:lnTo>
                <a:lnTo>
                  <a:pt x="163" y="202"/>
                </a:lnTo>
                <a:lnTo>
                  <a:pt x="179" y="197"/>
                </a:lnTo>
                <a:lnTo>
                  <a:pt x="194" y="192"/>
                </a:lnTo>
                <a:lnTo>
                  <a:pt x="210" y="186"/>
                </a:lnTo>
                <a:lnTo>
                  <a:pt x="225" y="181"/>
                </a:lnTo>
                <a:lnTo>
                  <a:pt x="239" y="173"/>
                </a:lnTo>
                <a:lnTo>
                  <a:pt x="252" y="166"/>
                </a:lnTo>
                <a:lnTo>
                  <a:pt x="265" y="159"/>
                </a:lnTo>
                <a:lnTo>
                  <a:pt x="278" y="151"/>
                </a:lnTo>
                <a:lnTo>
                  <a:pt x="290" y="142"/>
                </a:lnTo>
                <a:lnTo>
                  <a:pt x="300" y="134"/>
                </a:lnTo>
                <a:lnTo>
                  <a:pt x="311" y="126"/>
                </a:lnTo>
                <a:lnTo>
                  <a:pt x="321" y="116"/>
                </a:lnTo>
                <a:lnTo>
                  <a:pt x="330" y="107"/>
                </a:lnTo>
                <a:lnTo>
                  <a:pt x="338" y="97"/>
                </a:lnTo>
                <a:lnTo>
                  <a:pt x="345" y="87"/>
                </a:lnTo>
                <a:lnTo>
                  <a:pt x="352" y="78"/>
                </a:lnTo>
                <a:lnTo>
                  <a:pt x="358" y="66"/>
                </a:lnTo>
                <a:lnTo>
                  <a:pt x="364" y="56"/>
                </a:lnTo>
                <a:lnTo>
                  <a:pt x="368" y="45"/>
                </a:lnTo>
                <a:lnTo>
                  <a:pt x="371" y="34"/>
                </a:lnTo>
                <a:lnTo>
                  <a:pt x="373" y="23"/>
                </a:lnTo>
                <a:lnTo>
                  <a:pt x="375" y="11"/>
                </a:lnTo>
                <a:lnTo>
                  <a:pt x="37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Rectangle 68"/>
          <p:cNvSpPr>
            <a:spLocks noChangeArrowheads="1"/>
          </p:cNvSpPr>
          <p:nvPr/>
        </p:nvSpPr>
        <p:spPr bwMode="auto">
          <a:xfrm>
            <a:off x="5995988" y="4705350"/>
            <a:ext cx="4000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600" i="1">
                <a:solidFill>
                  <a:srgbClr val="000000"/>
                </a:solidFill>
                <a:latin typeface="Times-Roman" charset="0"/>
              </a:rPr>
              <a:t>Gnd </a:t>
            </a:r>
            <a:endParaRPr lang="en-US"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74244 buffer chip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6" name="Picture 3" descr="Fig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527300"/>
            <a:ext cx="5562600" cy="30400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baseline="30000" dirty="0" smtClean="0"/>
              <a:t>An implementation of </a:t>
            </a:r>
            <a:r>
              <a:rPr lang="en-US" b="1" i="1" baseline="30000" dirty="0" smtClean="0"/>
              <a:t>f</a:t>
            </a:r>
            <a:r>
              <a:rPr lang="en-US" b="1" baseline="30000" dirty="0" smtClean="0"/>
              <a:t> = </a:t>
            </a:r>
            <a:r>
              <a:rPr lang="en-US" b="1" i="1" baseline="30000" dirty="0" smtClean="0"/>
              <a:t>x</a:t>
            </a:r>
            <a:r>
              <a:rPr lang="en-US" b="1" baseline="30000" dirty="0" smtClean="0"/>
              <a:t>1</a:t>
            </a:r>
            <a:r>
              <a:rPr lang="en-US" b="1" i="1" baseline="30000" dirty="0" smtClean="0"/>
              <a:t>x</a:t>
            </a:r>
            <a:r>
              <a:rPr lang="en-US" b="1" baseline="30000" dirty="0" smtClean="0"/>
              <a:t>2 + </a:t>
            </a:r>
            <a:r>
              <a:rPr lang="en-US" b="1" i="1" baseline="30000" dirty="0" smtClean="0"/>
              <a:t>x</a:t>
            </a:r>
            <a:r>
              <a:rPr lang="en-US" b="1" baseline="30000" dirty="0" smtClean="0"/>
              <a:t>2’</a:t>
            </a:r>
            <a:r>
              <a:rPr lang="en-US" b="1" i="1" baseline="30000" dirty="0" smtClean="0"/>
              <a:t>x</a:t>
            </a:r>
            <a:r>
              <a:rPr lang="en-US" b="1" baseline="30000" dirty="0" smtClean="0"/>
              <a:t>3.</a:t>
            </a:r>
            <a:br>
              <a:rPr lang="en-US" b="1" baseline="30000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Rectangle 253"/>
          <p:cNvSpPr>
            <a:spLocks noChangeArrowheads="1"/>
          </p:cNvSpPr>
          <p:nvPr/>
        </p:nvSpPr>
        <p:spPr bwMode="auto">
          <a:xfrm>
            <a:off x="3052763" y="3940175"/>
            <a:ext cx="157162" cy="19526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254"/>
          <p:cNvSpPr>
            <a:spLocks noChangeArrowheads="1"/>
          </p:cNvSpPr>
          <p:nvPr/>
        </p:nvSpPr>
        <p:spPr bwMode="auto">
          <a:xfrm>
            <a:off x="3406775" y="3940175"/>
            <a:ext cx="138113" cy="19526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255"/>
          <p:cNvSpPr>
            <a:spLocks noChangeArrowheads="1"/>
          </p:cNvSpPr>
          <p:nvPr/>
        </p:nvSpPr>
        <p:spPr bwMode="auto">
          <a:xfrm>
            <a:off x="3740150" y="3940175"/>
            <a:ext cx="157163" cy="19526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256"/>
          <p:cNvSpPr>
            <a:spLocks noChangeArrowheads="1"/>
          </p:cNvSpPr>
          <p:nvPr/>
        </p:nvSpPr>
        <p:spPr bwMode="auto">
          <a:xfrm>
            <a:off x="4094163" y="3940175"/>
            <a:ext cx="157162" cy="19526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257"/>
          <p:cNvSpPr>
            <a:spLocks noChangeArrowheads="1"/>
          </p:cNvSpPr>
          <p:nvPr/>
        </p:nvSpPr>
        <p:spPr bwMode="auto">
          <a:xfrm>
            <a:off x="4448175" y="3940175"/>
            <a:ext cx="157163" cy="19526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258"/>
          <p:cNvSpPr>
            <a:spLocks noChangeArrowheads="1"/>
          </p:cNvSpPr>
          <p:nvPr/>
        </p:nvSpPr>
        <p:spPr bwMode="auto">
          <a:xfrm>
            <a:off x="4800600" y="3940175"/>
            <a:ext cx="157163" cy="19526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259"/>
          <p:cNvSpPr>
            <a:spLocks noChangeArrowheads="1"/>
          </p:cNvSpPr>
          <p:nvPr/>
        </p:nvSpPr>
        <p:spPr bwMode="auto">
          <a:xfrm>
            <a:off x="2700338" y="3940175"/>
            <a:ext cx="157162" cy="195263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60"/>
          <p:cNvSpPr>
            <a:spLocks noChangeArrowheads="1"/>
          </p:cNvSpPr>
          <p:nvPr/>
        </p:nvSpPr>
        <p:spPr bwMode="auto">
          <a:xfrm>
            <a:off x="3052763" y="5038725"/>
            <a:ext cx="157162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261"/>
          <p:cNvSpPr>
            <a:spLocks noChangeArrowheads="1"/>
          </p:cNvSpPr>
          <p:nvPr/>
        </p:nvSpPr>
        <p:spPr bwMode="auto">
          <a:xfrm>
            <a:off x="3406775" y="5038725"/>
            <a:ext cx="138113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262"/>
          <p:cNvSpPr>
            <a:spLocks noChangeArrowheads="1"/>
          </p:cNvSpPr>
          <p:nvPr/>
        </p:nvSpPr>
        <p:spPr bwMode="auto">
          <a:xfrm>
            <a:off x="3740150" y="5038725"/>
            <a:ext cx="157163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263"/>
          <p:cNvSpPr>
            <a:spLocks noChangeArrowheads="1"/>
          </p:cNvSpPr>
          <p:nvPr/>
        </p:nvSpPr>
        <p:spPr bwMode="auto">
          <a:xfrm>
            <a:off x="4094163" y="5038725"/>
            <a:ext cx="157162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264"/>
          <p:cNvSpPr>
            <a:spLocks noChangeArrowheads="1"/>
          </p:cNvSpPr>
          <p:nvPr/>
        </p:nvSpPr>
        <p:spPr bwMode="auto">
          <a:xfrm>
            <a:off x="4448175" y="5038725"/>
            <a:ext cx="157163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265"/>
          <p:cNvSpPr>
            <a:spLocks noChangeArrowheads="1"/>
          </p:cNvSpPr>
          <p:nvPr/>
        </p:nvSpPr>
        <p:spPr bwMode="auto">
          <a:xfrm>
            <a:off x="4800600" y="5038725"/>
            <a:ext cx="157163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266"/>
          <p:cNvSpPr>
            <a:spLocks noChangeArrowheads="1"/>
          </p:cNvSpPr>
          <p:nvPr/>
        </p:nvSpPr>
        <p:spPr bwMode="auto">
          <a:xfrm>
            <a:off x="2700338" y="5038725"/>
            <a:ext cx="157162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67"/>
          <p:cNvSpPr>
            <a:spLocks noChangeArrowheads="1"/>
          </p:cNvSpPr>
          <p:nvPr/>
        </p:nvSpPr>
        <p:spPr bwMode="auto">
          <a:xfrm>
            <a:off x="2543175" y="4135438"/>
            <a:ext cx="2571750" cy="9032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68"/>
          <p:cNvSpPr>
            <a:spLocks/>
          </p:cNvSpPr>
          <p:nvPr/>
        </p:nvSpPr>
        <p:spPr bwMode="auto">
          <a:xfrm>
            <a:off x="2543175" y="4470400"/>
            <a:ext cx="195263" cy="117475"/>
          </a:xfrm>
          <a:custGeom>
            <a:avLst/>
            <a:gdLst/>
            <a:ahLst/>
            <a:cxnLst>
              <a:cxn ang="0">
                <a:pos x="246" y="149"/>
              </a:cxn>
              <a:cxn ang="0">
                <a:pos x="246" y="141"/>
              </a:cxn>
              <a:cxn ang="0">
                <a:pos x="245" y="134"/>
              </a:cxn>
              <a:cxn ang="0">
                <a:pos x="243" y="127"/>
              </a:cxn>
              <a:cxn ang="0">
                <a:pos x="241" y="119"/>
              </a:cxn>
              <a:cxn ang="0">
                <a:pos x="238" y="112"/>
              </a:cxn>
              <a:cxn ang="0">
                <a:pos x="235" y="104"/>
              </a:cxn>
              <a:cxn ang="0">
                <a:pos x="231" y="98"/>
              </a:cxn>
              <a:cxn ang="0">
                <a:pos x="227" y="91"/>
              </a:cxn>
              <a:cxn ang="0">
                <a:pos x="222" y="85"/>
              </a:cxn>
              <a:cxn ang="0">
                <a:pos x="216" y="78"/>
              </a:cxn>
              <a:cxn ang="0">
                <a:pos x="211" y="72"/>
              </a:cxn>
              <a:cxn ang="0">
                <a:pos x="204" y="66"/>
              </a:cxn>
              <a:cxn ang="0">
                <a:pos x="198" y="60"/>
              </a:cxn>
              <a:cxn ang="0">
                <a:pos x="190" y="55"/>
              </a:cxn>
              <a:cxn ang="0">
                <a:pos x="183" y="50"/>
              </a:cxn>
              <a:cxn ang="0">
                <a:pos x="174" y="44"/>
              </a:cxn>
              <a:cxn ang="0">
                <a:pos x="165" y="40"/>
              </a:cxn>
              <a:cxn ang="0">
                <a:pos x="157" y="35"/>
              </a:cxn>
              <a:cxn ang="0">
                <a:pos x="147" y="30"/>
              </a:cxn>
              <a:cxn ang="0">
                <a:pos x="137" y="26"/>
              </a:cxn>
              <a:cxn ang="0">
                <a:pos x="127" y="23"/>
              </a:cxn>
              <a:cxn ang="0">
                <a:pos x="117" y="19"/>
              </a:cxn>
              <a:cxn ang="0">
                <a:pos x="106" y="15"/>
              </a:cxn>
              <a:cxn ang="0">
                <a:pos x="96" y="13"/>
              </a:cxn>
              <a:cxn ang="0">
                <a:pos x="85" y="10"/>
              </a:cxn>
              <a:cxn ang="0">
                <a:pos x="73" y="8"/>
              </a:cxn>
              <a:cxn ang="0">
                <a:pos x="61" y="5"/>
              </a:cxn>
              <a:cxn ang="0">
                <a:pos x="49" y="4"/>
              </a:cxn>
              <a:cxn ang="0">
                <a:pos x="37" y="3"/>
              </a:cxn>
              <a:cxn ang="0">
                <a:pos x="24" y="2"/>
              </a:cxn>
              <a:cxn ang="0">
                <a:pos x="12" y="2"/>
              </a:cxn>
              <a:cxn ang="0">
                <a:pos x="0" y="0"/>
              </a:cxn>
            </a:cxnLst>
            <a:rect l="0" t="0" r="r" b="b"/>
            <a:pathLst>
              <a:path w="246" h="149">
                <a:moveTo>
                  <a:pt x="246" y="149"/>
                </a:moveTo>
                <a:lnTo>
                  <a:pt x="246" y="141"/>
                </a:lnTo>
                <a:lnTo>
                  <a:pt x="245" y="134"/>
                </a:lnTo>
                <a:lnTo>
                  <a:pt x="243" y="127"/>
                </a:lnTo>
                <a:lnTo>
                  <a:pt x="241" y="119"/>
                </a:lnTo>
                <a:lnTo>
                  <a:pt x="238" y="112"/>
                </a:lnTo>
                <a:lnTo>
                  <a:pt x="235" y="104"/>
                </a:lnTo>
                <a:lnTo>
                  <a:pt x="231" y="98"/>
                </a:lnTo>
                <a:lnTo>
                  <a:pt x="227" y="91"/>
                </a:lnTo>
                <a:lnTo>
                  <a:pt x="222" y="85"/>
                </a:lnTo>
                <a:lnTo>
                  <a:pt x="216" y="78"/>
                </a:lnTo>
                <a:lnTo>
                  <a:pt x="211" y="72"/>
                </a:lnTo>
                <a:lnTo>
                  <a:pt x="204" y="66"/>
                </a:lnTo>
                <a:lnTo>
                  <a:pt x="198" y="60"/>
                </a:lnTo>
                <a:lnTo>
                  <a:pt x="190" y="55"/>
                </a:lnTo>
                <a:lnTo>
                  <a:pt x="183" y="50"/>
                </a:lnTo>
                <a:lnTo>
                  <a:pt x="174" y="44"/>
                </a:lnTo>
                <a:lnTo>
                  <a:pt x="165" y="40"/>
                </a:lnTo>
                <a:lnTo>
                  <a:pt x="157" y="35"/>
                </a:lnTo>
                <a:lnTo>
                  <a:pt x="147" y="30"/>
                </a:lnTo>
                <a:lnTo>
                  <a:pt x="137" y="26"/>
                </a:lnTo>
                <a:lnTo>
                  <a:pt x="127" y="23"/>
                </a:lnTo>
                <a:lnTo>
                  <a:pt x="117" y="19"/>
                </a:lnTo>
                <a:lnTo>
                  <a:pt x="106" y="15"/>
                </a:lnTo>
                <a:lnTo>
                  <a:pt x="96" y="13"/>
                </a:lnTo>
                <a:lnTo>
                  <a:pt x="85" y="10"/>
                </a:lnTo>
                <a:lnTo>
                  <a:pt x="73" y="8"/>
                </a:lnTo>
                <a:lnTo>
                  <a:pt x="61" y="5"/>
                </a:lnTo>
                <a:lnTo>
                  <a:pt x="49" y="4"/>
                </a:lnTo>
                <a:lnTo>
                  <a:pt x="37" y="3"/>
                </a:lnTo>
                <a:lnTo>
                  <a:pt x="24" y="2"/>
                </a:lnTo>
                <a:lnTo>
                  <a:pt x="12" y="2"/>
                </a:lnTo>
                <a:lnTo>
                  <a:pt x="0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69"/>
          <p:cNvSpPr>
            <a:spLocks/>
          </p:cNvSpPr>
          <p:nvPr/>
        </p:nvSpPr>
        <p:spPr bwMode="auto">
          <a:xfrm>
            <a:off x="2543175" y="4587875"/>
            <a:ext cx="195263" cy="117475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12" y="147"/>
              </a:cxn>
              <a:cxn ang="0">
                <a:pos x="24" y="147"/>
              </a:cxn>
              <a:cxn ang="0">
                <a:pos x="37" y="146"/>
              </a:cxn>
              <a:cxn ang="0">
                <a:pos x="49" y="145"/>
              </a:cxn>
              <a:cxn ang="0">
                <a:pos x="61" y="143"/>
              </a:cxn>
              <a:cxn ang="0">
                <a:pos x="73" y="141"/>
              </a:cxn>
              <a:cxn ang="0">
                <a:pos x="85" y="138"/>
              </a:cxn>
              <a:cxn ang="0">
                <a:pos x="96" y="136"/>
              </a:cxn>
              <a:cxn ang="0">
                <a:pos x="106" y="133"/>
              </a:cxn>
              <a:cxn ang="0">
                <a:pos x="117" y="130"/>
              </a:cxn>
              <a:cxn ang="0">
                <a:pos x="127" y="126"/>
              </a:cxn>
              <a:cxn ang="0">
                <a:pos x="137" y="122"/>
              </a:cxn>
              <a:cxn ang="0">
                <a:pos x="147" y="119"/>
              </a:cxn>
              <a:cxn ang="0">
                <a:pos x="157" y="114"/>
              </a:cxn>
              <a:cxn ang="0">
                <a:pos x="165" y="110"/>
              </a:cxn>
              <a:cxn ang="0">
                <a:pos x="174" y="105"/>
              </a:cxn>
              <a:cxn ang="0">
                <a:pos x="183" y="99"/>
              </a:cxn>
              <a:cxn ang="0">
                <a:pos x="190" y="94"/>
              </a:cxn>
              <a:cxn ang="0">
                <a:pos x="198" y="89"/>
              </a:cxn>
              <a:cxn ang="0">
                <a:pos x="204" y="83"/>
              </a:cxn>
              <a:cxn ang="0">
                <a:pos x="211" y="77"/>
              </a:cxn>
              <a:cxn ang="0">
                <a:pos x="216" y="70"/>
              </a:cxn>
              <a:cxn ang="0">
                <a:pos x="222" y="64"/>
              </a:cxn>
              <a:cxn ang="0">
                <a:pos x="227" y="58"/>
              </a:cxn>
              <a:cxn ang="0">
                <a:pos x="231" y="51"/>
              </a:cxn>
              <a:cxn ang="0">
                <a:pos x="235" y="44"/>
              </a:cxn>
              <a:cxn ang="0">
                <a:pos x="238" y="37"/>
              </a:cxn>
              <a:cxn ang="0">
                <a:pos x="241" y="30"/>
              </a:cxn>
              <a:cxn ang="0">
                <a:pos x="243" y="22"/>
              </a:cxn>
              <a:cxn ang="0">
                <a:pos x="245" y="15"/>
              </a:cxn>
              <a:cxn ang="0">
                <a:pos x="246" y="7"/>
              </a:cxn>
              <a:cxn ang="0">
                <a:pos x="246" y="0"/>
              </a:cxn>
            </a:cxnLst>
            <a:rect l="0" t="0" r="r" b="b"/>
            <a:pathLst>
              <a:path w="246" h="148">
                <a:moveTo>
                  <a:pt x="0" y="148"/>
                </a:moveTo>
                <a:lnTo>
                  <a:pt x="12" y="147"/>
                </a:lnTo>
                <a:lnTo>
                  <a:pt x="24" y="147"/>
                </a:lnTo>
                <a:lnTo>
                  <a:pt x="37" y="146"/>
                </a:lnTo>
                <a:lnTo>
                  <a:pt x="49" y="145"/>
                </a:lnTo>
                <a:lnTo>
                  <a:pt x="61" y="143"/>
                </a:lnTo>
                <a:lnTo>
                  <a:pt x="73" y="141"/>
                </a:lnTo>
                <a:lnTo>
                  <a:pt x="85" y="138"/>
                </a:lnTo>
                <a:lnTo>
                  <a:pt x="96" y="136"/>
                </a:lnTo>
                <a:lnTo>
                  <a:pt x="106" y="133"/>
                </a:lnTo>
                <a:lnTo>
                  <a:pt x="117" y="130"/>
                </a:lnTo>
                <a:lnTo>
                  <a:pt x="127" y="126"/>
                </a:lnTo>
                <a:lnTo>
                  <a:pt x="137" y="122"/>
                </a:lnTo>
                <a:lnTo>
                  <a:pt x="147" y="119"/>
                </a:lnTo>
                <a:lnTo>
                  <a:pt x="157" y="114"/>
                </a:lnTo>
                <a:lnTo>
                  <a:pt x="165" y="110"/>
                </a:lnTo>
                <a:lnTo>
                  <a:pt x="174" y="105"/>
                </a:lnTo>
                <a:lnTo>
                  <a:pt x="183" y="99"/>
                </a:lnTo>
                <a:lnTo>
                  <a:pt x="190" y="94"/>
                </a:lnTo>
                <a:lnTo>
                  <a:pt x="198" y="89"/>
                </a:lnTo>
                <a:lnTo>
                  <a:pt x="204" y="83"/>
                </a:lnTo>
                <a:lnTo>
                  <a:pt x="211" y="77"/>
                </a:lnTo>
                <a:lnTo>
                  <a:pt x="216" y="70"/>
                </a:lnTo>
                <a:lnTo>
                  <a:pt x="222" y="64"/>
                </a:lnTo>
                <a:lnTo>
                  <a:pt x="227" y="58"/>
                </a:lnTo>
                <a:lnTo>
                  <a:pt x="231" y="51"/>
                </a:lnTo>
                <a:lnTo>
                  <a:pt x="235" y="44"/>
                </a:lnTo>
                <a:lnTo>
                  <a:pt x="238" y="37"/>
                </a:lnTo>
                <a:lnTo>
                  <a:pt x="241" y="30"/>
                </a:lnTo>
                <a:lnTo>
                  <a:pt x="243" y="22"/>
                </a:lnTo>
                <a:lnTo>
                  <a:pt x="245" y="15"/>
                </a:lnTo>
                <a:lnTo>
                  <a:pt x="246" y="7"/>
                </a:lnTo>
                <a:lnTo>
                  <a:pt x="246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70"/>
          <p:cNvSpPr>
            <a:spLocks noChangeArrowheads="1"/>
          </p:cNvSpPr>
          <p:nvPr/>
        </p:nvSpPr>
        <p:spPr bwMode="auto">
          <a:xfrm>
            <a:off x="3052763" y="1739900"/>
            <a:ext cx="157162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71"/>
          <p:cNvSpPr>
            <a:spLocks noChangeArrowheads="1"/>
          </p:cNvSpPr>
          <p:nvPr/>
        </p:nvSpPr>
        <p:spPr bwMode="auto">
          <a:xfrm>
            <a:off x="3406775" y="1739900"/>
            <a:ext cx="138113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72"/>
          <p:cNvSpPr>
            <a:spLocks noChangeArrowheads="1"/>
          </p:cNvSpPr>
          <p:nvPr/>
        </p:nvSpPr>
        <p:spPr bwMode="auto">
          <a:xfrm>
            <a:off x="3740150" y="1739900"/>
            <a:ext cx="157163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73"/>
          <p:cNvSpPr>
            <a:spLocks noChangeArrowheads="1"/>
          </p:cNvSpPr>
          <p:nvPr/>
        </p:nvSpPr>
        <p:spPr bwMode="auto">
          <a:xfrm>
            <a:off x="4094163" y="1739900"/>
            <a:ext cx="157162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74"/>
          <p:cNvSpPr>
            <a:spLocks noChangeArrowheads="1"/>
          </p:cNvSpPr>
          <p:nvPr/>
        </p:nvSpPr>
        <p:spPr bwMode="auto">
          <a:xfrm>
            <a:off x="4448175" y="1739900"/>
            <a:ext cx="157163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275"/>
          <p:cNvSpPr>
            <a:spLocks noChangeArrowheads="1"/>
          </p:cNvSpPr>
          <p:nvPr/>
        </p:nvSpPr>
        <p:spPr bwMode="auto">
          <a:xfrm>
            <a:off x="4800600" y="1739900"/>
            <a:ext cx="157163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276"/>
          <p:cNvSpPr>
            <a:spLocks noChangeArrowheads="1"/>
          </p:cNvSpPr>
          <p:nvPr/>
        </p:nvSpPr>
        <p:spPr bwMode="auto">
          <a:xfrm>
            <a:off x="2700338" y="1739900"/>
            <a:ext cx="157162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277"/>
          <p:cNvSpPr>
            <a:spLocks noChangeArrowheads="1"/>
          </p:cNvSpPr>
          <p:nvPr/>
        </p:nvSpPr>
        <p:spPr bwMode="auto">
          <a:xfrm>
            <a:off x="3052763" y="2840038"/>
            <a:ext cx="157162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278"/>
          <p:cNvSpPr>
            <a:spLocks noChangeArrowheads="1"/>
          </p:cNvSpPr>
          <p:nvPr/>
        </p:nvSpPr>
        <p:spPr bwMode="auto">
          <a:xfrm>
            <a:off x="3406775" y="2840038"/>
            <a:ext cx="138113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279"/>
          <p:cNvSpPr>
            <a:spLocks noChangeArrowheads="1"/>
          </p:cNvSpPr>
          <p:nvPr/>
        </p:nvSpPr>
        <p:spPr bwMode="auto">
          <a:xfrm>
            <a:off x="3740150" y="2840038"/>
            <a:ext cx="157163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280"/>
          <p:cNvSpPr>
            <a:spLocks noChangeArrowheads="1"/>
          </p:cNvSpPr>
          <p:nvPr/>
        </p:nvSpPr>
        <p:spPr bwMode="auto">
          <a:xfrm>
            <a:off x="4094163" y="2840038"/>
            <a:ext cx="157162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281"/>
          <p:cNvSpPr>
            <a:spLocks noChangeArrowheads="1"/>
          </p:cNvSpPr>
          <p:nvPr/>
        </p:nvSpPr>
        <p:spPr bwMode="auto">
          <a:xfrm>
            <a:off x="4448175" y="2840038"/>
            <a:ext cx="157163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282"/>
          <p:cNvSpPr>
            <a:spLocks noChangeArrowheads="1"/>
          </p:cNvSpPr>
          <p:nvPr/>
        </p:nvSpPr>
        <p:spPr bwMode="auto">
          <a:xfrm>
            <a:off x="4800600" y="2840038"/>
            <a:ext cx="157163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283"/>
          <p:cNvSpPr>
            <a:spLocks noChangeArrowheads="1"/>
          </p:cNvSpPr>
          <p:nvPr/>
        </p:nvSpPr>
        <p:spPr bwMode="auto">
          <a:xfrm>
            <a:off x="2700338" y="2840038"/>
            <a:ext cx="157162" cy="196850"/>
          </a:xfrm>
          <a:prstGeom prst="rect">
            <a:avLst/>
          </a:prstGeom>
          <a:solidFill>
            <a:srgbClr val="DDDDDD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284"/>
          <p:cNvSpPr>
            <a:spLocks noChangeArrowheads="1"/>
          </p:cNvSpPr>
          <p:nvPr/>
        </p:nvSpPr>
        <p:spPr bwMode="auto">
          <a:xfrm>
            <a:off x="2543175" y="1936750"/>
            <a:ext cx="2571750" cy="9032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285"/>
          <p:cNvSpPr>
            <a:spLocks noChangeShapeType="1"/>
          </p:cNvSpPr>
          <p:nvPr/>
        </p:nvSpPr>
        <p:spPr bwMode="auto">
          <a:xfrm flipH="1">
            <a:off x="3563938" y="2173288"/>
            <a:ext cx="587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286"/>
          <p:cNvSpPr>
            <a:spLocks noChangeShapeType="1"/>
          </p:cNvSpPr>
          <p:nvPr/>
        </p:nvSpPr>
        <p:spPr bwMode="auto">
          <a:xfrm>
            <a:off x="3132138" y="2173288"/>
            <a:ext cx="1174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Freeform 287"/>
          <p:cNvSpPr>
            <a:spLocks/>
          </p:cNvSpPr>
          <p:nvPr/>
        </p:nvSpPr>
        <p:spPr bwMode="auto">
          <a:xfrm>
            <a:off x="3249613" y="2054225"/>
            <a:ext cx="236537" cy="236538"/>
          </a:xfrm>
          <a:custGeom>
            <a:avLst/>
            <a:gdLst/>
            <a:ahLst/>
            <a:cxnLst>
              <a:cxn ang="0">
                <a:pos x="297" y="148"/>
              </a:cxn>
              <a:cxn ang="0">
                <a:pos x="0" y="297"/>
              </a:cxn>
              <a:cxn ang="0">
                <a:pos x="0" y="0"/>
              </a:cxn>
              <a:cxn ang="0">
                <a:pos x="297" y="148"/>
              </a:cxn>
            </a:cxnLst>
            <a:rect l="0" t="0" r="r" b="b"/>
            <a:pathLst>
              <a:path w="297" h="297">
                <a:moveTo>
                  <a:pt x="297" y="148"/>
                </a:moveTo>
                <a:lnTo>
                  <a:pt x="0" y="297"/>
                </a:lnTo>
                <a:lnTo>
                  <a:pt x="0" y="0"/>
                </a:lnTo>
                <a:lnTo>
                  <a:pt x="297" y="148"/>
                </a:lnTo>
                <a:close/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Freeform 289"/>
          <p:cNvSpPr>
            <a:spLocks/>
          </p:cNvSpPr>
          <p:nvPr/>
        </p:nvSpPr>
        <p:spPr bwMode="auto">
          <a:xfrm>
            <a:off x="3489325" y="2136775"/>
            <a:ext cx="63500" cy="63500"/>
          </a:xfrm>
          <a:custGeom>
            <a:avLst/>
            <a:gdLst/>
            <a:ahLst/>
            <a:cxnLst>
              <a:cxn ang="0">
                <a:pos x="36" y="1"/>
              </a:cxn>
              <a:cxn ang="0">
                <a:pos x="30" y="1"/>
              </a:cxn>
              <a:cxn ang="0">
                <a:pos x="25" y="3"/>
              </a:cxn>
              <a:cxn ang="0">
                <a:pos x="20" y="6"/>
              </a:cxn>
              <a:cxn ang="0">
                <a:pos x="15" y="10"/>
              </a:cxn>
              <a:cxn ang="0">
                <a:pos x="11" y="13"/>
              </a:cxn>
              <a:cxn ang="0">
                <a:pos x="8" y="17"/>
              </a:cxn>
              <a:cxn ang="0">
                <a:pos x="5" y="22"/>
              </a:cxn>
              <a:cxn ang="0">
                <a:pos x="3" y="28"/>
              </a:cxn>
              <a:cxn ang="0">
                <a:pos x="1" y="33"/>
              </a:cxn>
              <a:cxn ang="0">
                <a:pos x="0" y="39"/>
              </a:cxn>
              <a:cxn ang="0">
                <a:pos x="1" y="43"/>
              </a:cxn>
              <a:cxn ang="0">
                <a:pos x="1" y="49"/>
              </a:cxn>
              <a:cxn ang="0">
                <a:pos x="4" y="55"/>
              </a:cxn>
              <a:cxn ang="0">
                <a:pos x="6" y="60"/>
              </a:cxn>
              <a:cxn ang="0">
                <a:pos x="10" y="64"/>
              </a:cxn>
              <a:cxn ang="0">
                <a:pos x="14" y="69"/>
              </a:cxn>
              <a:cxn ang="0">
                <a:pos x="18" y="73"/>
              </a:cxn>
              <a:cxn ang="0">
                <a:pos x="22" y="75"/>
              </a:cxn>
              <a:cxn ang="0">
                <a:pos x="29" y="78"/>
              </a:cxn>
              <a:cxn ang="0">
                <a:pos x="34" y="79"/>
              </a:cxn>
              <a:cxn ang="0">
                <a:pos x="40" y="79"/>
              </a:cxn>
              <a:cxn ang="0">
                <a:pos x="44" y="79"/>
              </a:cxn>
              <a:cxn ang="0">
                <a:pos x="50" y="78"/>
              </a:cxn>
              <a:cxn ang="0">
                <a:pos x="56" y="75"/>
              </a:cxn>
              <a:cxn ang="0">
                <a:pos x="61" y="73"/>
              </a:cxn>
              <a:cxn ang="0">
                <a:pos x="65" y="70"/>
              </a:cxn>
              <a:cxn ang="0">
                <a:pos x="69" y="66"/>
              </a:cxn>
              <a:cxn ang="0">
                <a:pos x="73" y="61"/>
              </a:cxn>
              <a:cxn ang="0">
                <a:pos x="76" y="57"/>
              </a:cxn>
              <a:cxn ang="0">
                <a:pos x="78" y="52"/>
              </a:cxn>
              <a:cxn ang="0">
                <a:pos x="79" y="45"/>
              </a:cxn>
              <a:cxn ang="0">
                <a:pos x="79" y="39"/>
              </a:cxn>
              <a:cxn ang="0">
                <a:pos x="79" y="35"/>
              </a:cxn>
              <a:cxn ang="0">
                <a:pos x="78" y="29"/>
              </a:cxn>
              <a:cxn ang="0">
                <a:pos x="76" y="24"/>
              </a:cxn>
              <a:cxn ang="0">
                <a:pos x="73" y="19"/>
              </a:cxn>
              <a:cxn ang="0">
                <a:pos x="71" y="14"/>
              </a:cxn>
              <a:cxn ang="0">
                <a:pos x="67" y="11"/>
              </a:cxn>
              <a:cxn ang="0">
                <a:pos x="62" y="7"/>
              </a:cxn>
              <a:cxn ang="0">
                <a:pos x="57" y="3"/>
              </a:cxn>
              <a:cxn ang="0">
                <a:pos x="52" y="2"/>
              </a:cxn>
              <a:cxn ang="0">
                <a:pos x="46" y="1"/>
              </a:cxn>
              <a:cxn ang="0">
                <a:pos x="40" y="0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39" y="0"/>
                </a:lnTo>
                <a:lnTo>
                  <a:pt x="36" y="1"/>
                </a:lnTo>
                <a:lnTo>
                  <a:pt x="34" y="1"/>
                </a:lnTo>
                <a:lnTo>
                  <a:pt x="32" y="1"/>
                </a:lnTo>
                <a:lnTo>
                  <a:pt x="30" y="1"/>
                </a:lnTo>
                <a:lnTo>
                  <a:pt x="29" y="2"/>
                </a:lnTo>
                <a:lnTo>
                  <a:pt x="26" y="2"/>
                </a:lnTo>
                <a:lnTo>
                  <a:pt x="25" y="3"/>
                </a:lnTo>
                <a:lnTo>
                  <a:pt x="22" y="3"/>
                </a:lnTo>
                <a:lnTo>
                  <a:pt x="21" y="5"/>
                </a:lnTo>
                <a:lnTo>
                  <a:pt x="20" y="6"/>
                </a:lnTo>
                <a:lnTo>
                  <a:pt x="18" y="7"/>
                </a:lnTo>
                <a:lnTo>
                  <a:pt x="16" y="8"/>
                </a:lnTo>
                <a:lnTo>
                  <a:pt x="15" y="10"/>
                </a:lnTo>
                <a:lnTo>
                  <a:pt x="14" y="11"/>
                </a:lnTo>
                <a:lnTo>
                  <a:pt x="13" y="12"/>
                </a:lnTo>
                <a:lnTo>
                  <a:pt x="11" y="13"/>
                </a:lnTo>
                <a:lnTo>
                  <a:pt x="10" y="14"/>
                </a:lnTo>
                <a:lnTo>
                  <a:pt x="9" y="16"/>
                </a:lnTo>
                <a:lnTo>
                  <a:pt x="8" y="17"/>
                </a:lnTo>
                <a:lnTo>
                  <a:pt x="6" y="19"/>
                </a:lnTo>
                <a:lnTo>
                  <a:pt x="5" y="21"/>
                </a:lnTo>
                <a:lnTo>
                  <a:pt x="5" y="22"/>
                </a:lnTo>
                <a:lnTo>
                  <a:pt x="4" y="24"/>
                </a:lnTo>
                <a:lnTo>
                  <a:pt x="3" y="26"/>
                </a:lnTo>
                <a:lnTo>
                  <a:pt x="3" y="28"/>
                </a:lnTo>
                <a:lnTo>
                  <a:pt x="1" y="29"/>
                </a:lnTo>
                <a:lnTo>
                  <a:pt x="1" y="32"/>
                </a:lnTo>
                <a:lnTo>
                  <a:pt x="1" y="33"/>
                </a:lnTo>
                <a:lnTo>
                  <a:pt x="1" y="35"/>
                </a:lnTo>
                <a:lnTo>
                  <a:pt x="0" y="38"/>
                </a:lnTo>
                <a:lnTo>
                  <a:pt x="0" y="39"/>
                </a:lnTo>
                <a:lnTo>
                  <a:pt x="0" y="39"/>
                </a:lnTo>
                <a:lnTo>
                  <a:pt x="0" y="42"/>
                </a:lnTo>
                <a:lnTo>
                  <a:pt x="1" y="43"/>
                </a:lnTo>
                <a:lnTo>
                  <a:pt x="1" y="45"/>
                </a:lnTo>
                <a:lnTo>
                  <a:pt x="1" y="48"/>
                </a:lnTo>
                <a:lnTo>
                  <a:pt x="1" y="49"/>
                </a:lnTo>
                <a:lnTo>
                  <a:pt x="3" y="52"/>
                </a:lnTo>
                <a:lnTo>
                  <a:pt x="3" y="53"/>
                </a:lnTo>
                <a:lnTo>
                  <a:pt x="4" y="55"/>
                </a:lnTo>
                <a:lnTo>
                  <a:pt x="5" y="57"/>
                </a:lnTo>
                <a:lnTo>
                  <a:pt x="5" y="58"/>
                </a:lnTo>
                <a:lnTo>
                  <a:pt x="6" y="60"/>
                </a:lnTo>
                <a:lnTo>
                  <a:pt x="8" y="61"/>
                </a:lnTo>
                <a:lnTo>
                  <a:pt x="9" y="63"/>
                </a:lnTo>
                <a:lnTo>
                  <a:pt x="10" y="64"/>
                </a:lnTo>
                <a:lnTo>
                  <a:pt x="11" y="66"/>
                </a:lnTo>
                <a:lnTo>
                  <a:pt x="13" y="68"/>
                </a:lnTo>
                <a:lnTo>
                  <a:pt x="14" y="69"/>
                </a:lnTo>
                <a:lnTo>
                  <a:pt x="15" y="70"/>
                </a:lnTo>
                <a:lnTo>
                  <a:pt x="16" y="71"/>
                </a:lnTo>
                <a:lnTo>
                  <a:pt x="18" y="73"/>
                </a:lnTo>
                <a:lnTo>
                  <a:pt x="20" y="73"/>
                </a:lnTo>
                <a:lnTo>
                  <a:pt x="21" y="74"/>
                </a:lnTo>
                <a:lnTo>
                  <a:pt x="22" y="75"/>
                </a:lnTo>
                <a:lnTo>
                  <a:pt x="25" y="75"/>
                </a:lnTo>
                <a:lnTo>
                  <a:pt x="26" y="76"/>
                </a:lnTo>
                <a:lnTo>
                  <a:pt x="29" y="78"/>
                </a:lnTo>
                <a:lnTo>
                  <a:pt x="30" y="78"/>
                </a:lnTo>
                <a:lnTo>
                  <a:pt x="32" y="78"/>
                </a:lnTo>
                <a:lnTo>
                  <a:pt x="34" y="79"/>
                </a:lnTo>
                <a:lnTo>
                  <a:pt x="36" y="79"/>
                </a:lnTo>
                <a:lnTo>
                  <a:pt x="39" y="79"/>
                </a:lnTo>
                <a:lnTo>
                  <a:pt x="40" y="79"/>
                </a:lnTo>
                <a:lnTo>
                  <a:pt x="40" y="79"/>
                </a:lnTo>
                <a:lnTo>
                  <a:pt x="42" y="79"/>
                </a:lnTo>
                <a:lnTo>
                  <a:pt x="44" y="79"/>
                </a:lnTo>
                <a:lnTo>
                  <a:pt x="46" y="79"/>
                </a:lnTo>
                <a:lnTo>
                  <a:pt x="48" y="78"/>
                </a:lnTo>
                <a:lnTo>
                  <a:pt x="50" y="78"/>
                </a:lnTo>
                <a:lnTo>
                  <a:pt x="52" y="78"/>
                </a:lnTo>
                <a:lnTo>
                  <a:pt x="53" y="76"/>
                </a:lnTo>
                <a:lnTo>
                  <a:pt x="56" y="75"/>
                </a:lnTo>
                <a:lnTo>
                  <a:pt x="57" y="75"/>
                </a:lnTo>
                <a:lnTo>
                  <a:pt x="58" y="74"/>
                </a:lnTo>
                <a:lnTo>
                  <a:pt x="61" y="73"/>
                </a:lnTo>
                <a:lnTo>
                  <a:pt x="62" y="73"/>
                </a:lnTo>
                <a:lnTo>
                  <a:pt x="63" y="71"/>
                </a:lnTo>
                <a:lnTo>
                  <a:pt x="65" y="70"/>
                </a:lnTo>
                <a:lnTo>
                  <a:pt x="67" y="69"/>
                </a:lnTo>
                <a:lnTo>
                  <a:pt x="68" y="68"/>
                </a:lnTo>
                <a:lnTo>
                  <a:pt x="69" y="66"/>
                </a:lnTo>
                <a:lnTo>
                  <a:pt x="71" y="64"/>
                </a:lnTo>
                <a:lnTo>
                  <a:pt x="72" y="63"/>
                </a:lnTo>
                <a:lnTo>
                  <a:pt x="73" y="61"/>
                </a:lnTo>
                <a:lnTo>
                  <a:pt x="73" y="60"/>
                </a:lnTo>
                <a:lnTo>
                  <a:pt x="74" y="58"/>
                </a:lnTo>
                <a:lnTo>
                  <a:pt x="76" y="57"/>
                </a:lnTo>
                <a:lnTo>
                  <a:pt x="76" y="55"/>
                </a:lnTo>
                <a:lnTo>
                  <a:pt x="77" y="53"/>
                </a:lnTo>
                <a:lnTo>
                  <a:pt x="78" y="52"/>
                </a:lnTo>
                <a:lnTo>
                  <a:pt x="78" y="49"/>
                </a:lnTo>
                <a:lnTo>
                  <a:pt x="78" y="48"/>
                </a:lnTo>
                <a:lnTo>
                  <a:pt x="79" y="45"/>
                </a:lnTo>
                <a:lnTo>
                  <a:pt x="79" y="43"/>
                </a:lnTo>
                <a:lnTo>
                  <a:pt x="79" y="42"/>
                </a:lnTo>
                <a:lnTo>
                  <a:pt x="79" y="39"/>
                </a:lnTo>
                <a:lnTo>
                  <a:pt x="79" y="39"/>
                </a:lnTo>
                <a:lnTo>
                  <a:pt x="79" y="38"/>
                </a:lnTo>
                <a:lnTo>
                  <a:pt x="79" y="35"/>
                </a:lnTo>
                <a:lnTo>
                  <a:pt x="79" y="33"/>
                </a:lnTo>
                <a:lnTo>
                  <a:pt x="78" y="32"/>
                </a:lnTo>
                <a:lnTo>
                  <a:pt x="78" y="29"/>
                </a:lnTo>
                <a:lnTo>
                  <a:pt x="78" y="28"/>
                </a:lnTo>
                <a:lnTo>
                  <a:pt x="77" y="26"/>
                </a:lnTo>
                <a:lnTo>
                  <a:pt x="76" y="24"/>
                </a:lnTo>
                <a:lnTo>
                  <a:pt x="76" y="22"/>
                </a:lnTo>
                <a:lnTo>
                  <a:pt x="74" y="21"/>
                </a:lnTo>
                <a:lnTo>
                  <a:pt x="73" y="19"/>
                </a:lnTo>
                <a:lnTo>
                  <a:pt x="73" y="17"/>
                </a:lnTo>
                <a:lnTo>
                  <a:pt x="72" y="16"/>
                </a:lnTo>
                <a:lnTo>
                  <a:pt x="71" y="14"/>
                </a:lnTo>
                <a:lnTo>
                  <a:pt x="69" y="13"/>
                </a:lnTo>
                <a:lnTo>
                  <a:pt x="68" y="12"/>
                </a:lnTo>
                <a:lnTo>
                  <a:pt x="67" y="11"/>
                </a:lnTo>
                <a:lnTo>
                  <a:pt x="65" y="10"/>
                </a:lnTo>
                <a:lnTo>
                  <a:pt x="63" y="8"/>
                </a:lnTo>
                <a:lnTo>
                  <a:pt x="62" y="7"/>
                </a:lnTo>
                <a:lnTo>
                  <a:pt x="61" y="6"/>
                </a:lnTo>
                <a:lnTo>
                  <a:pt x="58" y="5"/>
                </a:lnTo>
                <a:lnTo>
                  <a:pt x="57" y="3"/>
                </a:lnTo>
                <a:lnTo>
                  <a:pt x="56" y="3"/>
                </a:lnTo>
                <a:lnTo>
                  <a:pt x="53" y="2"/>
                </a:lnTo>
                <a:lnTo>
                  <a:pt x="52" y="2"/>
                </a:lnTo>
                <a:lnTo>
                  <a:pt x="50" y="1"/>
                </a:lnTo>
                <a:lnTo>
                  <a:pt x="48" y="1"/>
                </a:lnTo>
                <a:lnTo>
                  <a:pt x="46" y="1"/>
                </a:lnTo>
                <a:lnTo>
                  <a:pt x="44" y="1"/>
                </a:lnTo>
                <a:lnTo>
                  <a:pt x="42" y="0"/>
                </a:lnTo>
                <a:lnTo>
                  <a:pt x="4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290"/>
          <p:cNvSpPr>
            <a:spLocks noChangeShapeType="1"/>
          </p:cNvSpPr>
          <p:nvPr/>
        </p:nvSpPr>
        <p:spPr bwMode="auto">
          <a:xfrm flipH="1">
            <a:off x="4270375" y="2173288"/>
            <a:ext cx="60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291"/>
          <p:cNvSpPr>
            <a:spLocks noChangeShapeType="1"/>
          </p:cNvSpPr>
          <p:nvPr/>
        </p:nvSpPr>
        <p:spPr bwMode="auto">
          <a:xfrm>
            <a:off x="3819525" y="2173288"/>
            <a:ext cx="1381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292"/>
          <p:cNvSpPr>
            <a:spLocks/>
          </p:cNvSpPr>
          <p:nvPr/>
        </p:nvSpPr>
        <p:spPr bwMode="auto">
          <a:xfrm>
            <a:off x="3957638" y="2054225"/>
            <a:ext cx="234950" cy="236538"/>
          </a:xfrm>
          <a:custGeom>
            <a:avLst/>
            <a:gdLst/>
            <a:ahLst/>
            <a:cxnLst>
              <a:cxn ang="0">
                <a:pos x="297" y="148"/>
              </a:cxn>
              <a:cxn ang="0">
                <a:pos x="0" y="297"/>
              </a:cxn>
              <a:cxn ang="0">
                <a:pos x="0" y="0"/>
              </a:cxn>
              <a:cxn ang="0">
                <a:pos x="297" y="148"/>
              </a:cxn>
            </a:cxnLst>
            <a:rect l="0" t="0" r="r" b="b"/>
            <a:pathLst>
              <a:path w="297" h="297">
                <a:moveTo>
                  <a:pt x="297" y="148"/>
                </a:moveTo>
                <a:lnTo>
                  <a:pt x="0" y="297"/>
                </a:lnTo>
                <a:lnTo>
                  <a:pt x="0" y="0"/>
                </a:lnTo>
                <a:lnTo>
                  <a:pt x="297" y="148"/>
                </a:lnTo>
                <a:close/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294"/>
          <p:cNvSpPr>
            <a:spLocks/>
          </p:cNvSpPr>
          <p:nvPr/>
        </p:nvSpPr>
        <p:spPr bwMode="auto">
          <a:xfrm>
            <a:off x="4195763" y="2136775"/>
            <a:ext cx="63500" cy="63500"/>
          </a:xfrm>
          <a:custGeom>
            <a:avLst/>
            <a:gdLst/>
            <a:ahLst/>
            <a:cxnLst>
              <a:cxn ang="0">
                <a:pos x="36" y="1"/>
              </a:cxn>
              <a:cxn ang="0">
                <a:pos x="30" y="1"/>
              </a:cxn>
              <a:cxn ang="0">
                <a:pos x="25" y="3"/>
              </a:cxn>
              <a:cxn ang="0">
                <a:pos x="20" y="6"/>
              </a:cxn>
              <a:cxn ang="0">
                <a:pos x="15" y="10"/>
              </a:cxn>
              <a:cxn ang="0">
                <a:pos x="11" y="13"/>
              </a:cxn>
              <a:cxn ang="0">
                <a:pos x="7" y="17"/>
              </a:cxn>
              <a:cxn ang="0">
                <a:pos x="5" y="22"/>
              </a:cxn>
              <a:cxn ang="0">
                <a:pos x="2" y="28"/>
              </a:cxn>
              <a:cxn ang="0">
                <a:pos x="1" y="33"/>
              </a:cxn>
              <a:cxn ang="0">
                <a:pos x="0" y="39"/>
              </a:cxn>
              <a:cxn ang="0">
                <a:pos x="1" y="43"/>
              </a:cxn>
              <a:cxn ang="0">
                <a:pos x="1" y="49"/>
              </a:cxn>
              <a:cxn ang="0">
                <a:pos x="4" y="55"/>
              </a:cxn>
              <a:cxn ang="0">
                <a:pos x="6" y="60"/>
              </a:cxn>
              <a:cxn ang="0">
                <a:pos x="10" y="64"/>
              </a:cxn>
              <a:cxn ang="0">
                <a:pos x="14" y="69"/>
              </a:cxn>
              <a:cxn ang="0">
                <a:pos x="17" y="73"/>
              </a:cxn>
              <a:cxn ang="0">
                <a:pos x="22" y="75"/>
              </a:cxn>
              <a:cxn ang="0">
                <a:pos x="28" y="78"/>
              </a:cxn>
              <a:cxn ang="0">
                <a:pos x="33" y="79"/>
              </a:cxn>
              <a:cxn ang="0">
                <a:pos x="40" y="79"/>
              </a:cxn>
              <a:cxn ang="0">
                <a:pos x="43" y="79"/>
              </a:cxn>
              <a:cxn ang="0">
                <a:pos x="49" y="78"/>
              </a:cxn>
              <a:cxn ang="0">
                <a:pos x="56" y="75"/>
              </a:cxn>
              <a:cxn ang="0">
                <a:pos x="61" y="73"/>
              </a:cxn>
              <a:cxn ang="0">
                <a:pos x="64" y="70"/>
              </a:cxn>
              <a:cxn ang="0">
                <a:pos x="69" y="66"/>
              </a:cxn>
              <a:cxn ang="0">
                <a:pos x="73" y="61"/>
              </a:cxn>
              <a:cxn ang="0">
                <a:pos x="75" y="57"/>
              </a:cxn>
              <a:cxn ang="0">
                <a:pos x="78" y="52"/>
              </a:cxn>
              <a:cxn ang="0">
                <a:pos x="79" y="45"/>
              </a:cxn>
              <a:cxn ang="0">
                <a:pos x="79" y="39"/>
              </a:cxn>
              <a:cxn ang="0">
                <a:pos x="79" y="35"/>
              </a:cxn>
              <a:cxn ang="0">
                <a:pos x="78" y="29"/>
              </a:cxn>
              <a:cxn ang="0">
                <a:pos x="75" y="24"/>
              </a:cxn>
              <a:cxn ang="0">
                <a:pos x="73" y="19"/>
              </a:cxn>
              <a:cxn ang="0">
                <a:pos x="70" y="14"/>
              </a:cxn>
              <a:cxn ang="0">
                <a:pos x="67" y="11"/>
              </a:cxn>
              <a:cxn ang="0">
                <a:pos x="62" y="7"/>
              </a:cxn>
              <a:cxn ang="0">
                <a:pos x="57" y="3"/>
              </a:cxn>
              <a:cxn ang="0">
                <a:pos x="52" y="2"/>
              </a:cxn>
              <a:cxn ang="0">
                <a:pos x="46" y="1"/>
              </a:cxn>
              <a:cxn ang="0">
                <a:pos x="40" y="0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38" y="0"/>
                </a:lnTo>
                <a:lnTo>
                  <a:pt x="36" y="1"/>
                </a:lnTo>
                <a:lnTo>
                  <a:pt x="33" y="1"/>
                </a:lnTo>
                <a:lnTo>
                  <a:pt x="32" y="1"/>
                </a:lnTo>
                <a:lnTo>
                  <a:pt x="30" y="1"/>
                </a:lnTo>
                <a:lnTo>
                  <a:pt x="28" y="2"/>
                </a:lnTo>
                <a:lnTo>
                  <a:pt x="26" y="2"/>
                </a:lnTo>
                <a:lnTo>
                  <a:pt x="25" y="3"/>
                </a:lnTo>
                <a:lnTo>
                  <a:pt x="22" y="3"/>
                </a:lnTo>
                <a:lnTo>
                  <a:pt x="21" y="5"/>
                </a:lnTo>
                <a:lnTo>
                  <a:pt x="20" y="6"/>
                </a:lnTo>
                <a:lnTo>
                  <a:pt x="17" y="7"/>
                </a:lnTo>
                <a:lnTo>
                  <a:pt x="16" y="8"/>
                </a:lnTo>
                <a:lnTo>
                  <a:pt x="15" y="10"/>
                </a:lnTo>
                <a:lnTo>
                  <a:pt x="14" y="11"/>
                </a:lnTo>
                <a:lnTo>
                  <a:pt x="12" y="12"/>
                </a:lnTo>
                <a:lnTo>
                  <a:pt x="11" y="13"/>
                </a:lnTo>
                <a:lnTo>
                  <a:pt x="10" y="14"/>
                </a:lnTo>
                <a:lnTo>
                  <a:pt x="9" y="16"/>
                </a:lnTo>
                <a:lnTo>
                  <a:pt x="7" y="17"/>
                </a:lnTo>
                <a:lnTo>
                  <a:pt x="6" y="19"/>
                </a:lnTo>
                <a:lnTo>
                  <a:pt x="5" y="21"/>
                </a:lnTo>
                <a:lnTo>
                  <a:pt x="5" y="22"/>
                </a:lnTo>
                <a:lnTo>
                  <a:pt x="4" y="24"/>
                </a:lnTo>
                <a:lnTo>
                  <a:pt x="2" y="26"/>
                </a:lnTo>
                <a:lnTo>
                  <a:pt x="2" y="28"/>
                </a:lnTo>
                <a:lnTo>
                  <a:pt x="1" y="29"/>
                </a:lnTo>
                <a:lnTo>
                  <a:pt x="1" y="32"/>
                </a:lnTo>
                <a:lnTo>
                  <a:pt x="1" y="33"/>
                </a:lnTo>
                <a:lnTo>
                  <a:pt x="1" y="35"/>
                </a:lnTo>
                <a:lnTo>
                  <a:pt x="0" y="38"/>
                </a:lnTo>
                <a:lnTo>
                  <a:pt x="0" y="39"/>
                </a:lnTo>
                <a:lnTo>
                  <a:pt x="0" y="39"/>
                </a:lnTo>
                <a:lnTo>
                  <a:pt x="0" y="42"/>
                </a:lnTo>
                <a:lnTo>
                  <a:pt x="1" y="43"/>
                </a:lnTo>
                <a:lnTo>
                  <a:pt x="1" y="45"/>
                </a:lnTo>
                <a:lnTo>
                  <a:pt x="1" y="48"/>
                </a:lnTo>
                <a:lnTo>
                  <a:pt x="1" y="49"/>
                </a:lnTo>
                <a:lnTo>
                  <a:pt x="2" y="52"/>
                </a:lnTo>
                <a:lnTo>
                  <a:pt x="2" y="53"/>
                </a:lnTo>
                <a:lnTo>
                  <a:pt x="4" y="55"/>
                </a:lnTo>
                <a:lnTo>
                  <a:pt x="5" y="57"/>
                </a:lnTo>
                <a:lnTo>
                  <a:pt x="5" y="58"/>
                </a:lnTo>
                <a:lnTo>
                  <a:pt x="6" y="60"/>
                </a:lnTo>
                <a:lnTo>
                  <a:pt x="7" y="61"/>
                </a:lnTo>
                <a:lnTo>
                  <a:pt x="9" y="63"/>
                </a:lnTo>
                <a:lnTo>
                  <a:pt x="10" y="64"/>
                </a:lnTo>
                <a:lnTo>
                  <a:pt x="11" y="66"/>
                </a:lnTo>
                <a:lnTo>
                  <a:pt x="12" y="68"/>
                </a:lnTo>
                <a:lnTo>
                  <a:pt x="14" y="69"/>
                </a:lnTo>
                <a:lnTo>
                  <a:pt x="15" y="70"/>
                </a:lnTo>
                <a:lnTo>
                  <a:pt x="16" y="71"/>
                </a:lnTo>
                <a:lnTo>
                  <a:pt x="17" y="73"/>
                </a:lnTo>
                <a:lnTo>
                  <a:pt x="20" y="73"/>
                </a:lnTo>
                <a:lnTo>
                  <a:pt x="21" y="74"/>
                </a:lnTo>
                <a:lnTo>
                  <a:pt x="22" y="75"/>
                </a:lnTo>
                <a:lnTo>
                  <a:pt x="25" y="75"/>
                </a:lnTo>
                <a:lnTo>
                  <a:pt x="26" y="76"/>
                </a:lnTo>
                <a:lnTo>
                  <a:pt x="28" y="78"/>
                </a:lnTo>
                <a:lnTo>
                  <a:pt x="30" y="78"/>
                </a:lnTo>
                <a:lnTo>
                  <a:pt x="32" y="78"/>
                </a:lnTo>
                <a:lnTo>
                  <a:pt x="33" y="79"/>
                </a:lnTo>
                <a:lnTo>
                  <a:pt x="36" y="79"/>
                </a:lnTo>
                <a:lnTo>
                  <a:pt x="38" y="79"/>
                </a:lnTo>
                <a:lnTo>
                  <a:pt x="40" y="79"/>
                </a:lnTo>
                <a:lnTo>
                  <a:pt x="40" y="79"/>
                </a:lnTo>
                <a:lnTo>
                  <a:pt x="42" y="79"/>
                </a:lnTo>
                <a:lnTo>
                  <a:pt x="43" y="79"/>
                </a:lnTo>
                <a:lnTo>
                  <a:pt x="46" y="79"/>
                </a:lnTo>
                <a:lnTo>
                  <a:pt x="48" y="78"/>
                </a:lnTo>
                <a:lnTo>
                  <a:pt x="49" y="78"/>
                </a:lnTo>
                <a:lnTo>
                  <a:pt x="52" y="78"/>
                </a:lnTo>
                <a:lnTo>
                  <a:pt x="53" y="76"/>
                </a:lnTo>
                <a:lnTo>
                  <a:pt x="56" y="75"/>
                </a:lnTo>
                <a:lnTo>
                  <a:pt x="57" y="75"/>
                </a:lnTo>
                <a:lnTo>
                  <a:pt x="58" y="74"/>
                </a:lnTo>
                <a:lnTo>
                  <a:pt x="61" y="73"/>
                </a:lnTo>
                <a:lnTo>
                  <a:pt x="62" y="73"/>
                </a:lnTo>
                <a:lnTo>
                  <a:pt x="63" y="71"/>
                </a:lnTo>
                <a:lnTo>
                  <a:pt x="64" y="70"/>
                </a:lnTo>
                <a:lnTo>
                  <a:pt x="67" y="69"/>
                </a:lnTo>
                <a:lnTo>
                  <a:pt x="68" y="68"/>
                </a:lnTo>
                <a:lnTo>
                  <a:pt x="69" y="66"/>
                </a:lnTo>
                <a:lnTo>
                  <a:pt x="70" y="64"/>
                </a:lnTo>
                <a:lnTo>
                  <a:pt x="72" y="63"/>
                </a:lnTo>
                <a:lnTo>
                  <a:pt x="73" y="61"/>
                </a:lnTo>
                <a:lnTo>
                  <a:pt x="73" y="60"/>
                </a:lnTo>
                <a:lnTo>
                  <a:pt x="74" y="58"/>
                </a:lnTo>
                <a:lnTo>
                  <a:pt x="75" y="57"/>
                </a:lnTo>
                <a:lnTo>
                  <a:pt x="75" y="55"/>
                </a:lnTo>
                <a:lnTo>
                  <a:pt x="77" y="53"/>
                </a:lnTo>
                <a:lnTo>
                  <a:pt x="78" y="52"/>
                </a:lnTo>
                <a:lnTo>
                  <a:pt x="78" y="49"/>
                </a:lnTo>
                <a:lnTo>
                  <a:pt x="78" y="48"/>
                </a:lnTo>
                <a:lnTo>
                  <a:pt x="79" y="45"/>
                </a:lnTo>
                <a:lnTo>
                  <a:pt x="79" y="43"/>
                </a:lnTo>
                <a:lnTo>
                  <a:pt x="79" y="42"/>
                </a:lnTo>
                <a:lnTo>
                  <a:pt x="79" y="39"/>
                </a:lnTo>
                <a:lnTo>
                  <a:pt x="79" y="39"/>
                </a:lnTo>
                <a:lnTo>
                  <a:pt x="79" y="38"/>
                </a:lnTo>
                <a:lnTo>
                  <a:pt x="79" y="35"/>
                </a:lnTo>
                <a:lnTo>
                  <a:pt x="79" y="33"/>
                </a:lnTo>
                <a:lnTo>
                  <a:pt x="78" y="32"/>
                </a:lnTo>
                <a:lnTo>
                  <a:pt x="78" y="29"/>
                </a:lnTo>
                <a:lnTo>
                  <a:pt x="78" y="28"/>
                </a:lnTo>
                <a:lnTo>
                  <a:pt x="77" y="26"/>
                </a:lnTo>
                <a:lnTo>
                  <a:pt x="75" y="24"/>
                </a:lnTo>
                <a:lnTo>
                  <a:pt x="75" y="22"/>
                </a:lnTo>
                <a:lnTo>
                  <a:pt x="74" y="21"/>
                </a:lnTo>
                <a:lnTo>
                  <a:pt x="73" y="19"/>
                </a:lnTo>
                <a:lnTo>
                  <a:pt x="73" y="17"/>
                </a:lnTo>
                <a:lnTo>
                  <a:pt x="72" y="16"/>
                </a:lnTo>
                <a:lnTo>
                  <a:pt x="70" y="14"/>
                </a:lnTo>
                <a:lnTo>
                  <a:pt x="69" y="13"/>
                </a:lnTo>
                <a:lnTo>
                  <a:pt x="68" y="12"/>
                </a:lnTo>
                <a:lnTo>
                  <a:pt x="67" y="11"/>
                </a:lnTo>
                <a:lnTo>
                  <a:pt x="64" y="10"/>
                </a:lnTo>
                <a:lnTo>
                  <a:pt x="63" y="8"/>
                </a:lnTo>
                <a:lnTo>
                  <a:pt x="62" y="7"/>
                </a:lnTo>
                <a:lnTo>
                  <a:pt x="61" y="6"/>
                </a:lnTo>
                <a:lnTo>
                  <a:pt x="58" y="5"/>
                </a:lnTo>
                <a:lnTo>
                  <a:pt x="57" y="3"/>
                </a:lnTo>
                <a:lnTo>
                  <a:pt x="56" y="3"/>
                </a:lnTo>
                <a:lnTo>
                  <a:pt x="53" y="2"/>
                </a:lnTo>
                <a:lnTo>
                  <a:pt x="52" y="2"/>
                </a:lnTo>
                <a:lnTo>
                  <a:pt x="49" y="1"/>
                </a:lnTo>
                <a:lnTo>
                  <a:pt x="48" y="1"/>
                </a:lnTo>
                <a:lnTo>
                  <a:pt x="46" y="1"/>
                </a:lnTo>
                <a:lnTo>
                  <a:pt x="43" y="1"/>
                </a:lnTo>
                <a:lnTo>
                  <a:pt x="42" y="0"/>
                </a:lnTo>
                <a:lnTo>
                  <a:pt x="4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295"/>
          <p:cNvSpPr>
            <a:spLocks noChangeShapeType="1"/>
          </p:cNvSpPr>
          <p:nvPr/>
        </p:nvSpPr>
        <p:spPr bwMode="auto">
          <a:xfrm flipH="1">
            <a:off x="4957763" y="2173288"/>
            <a:ext cx="793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296"/>
          <p:cNvSpPr>
            <a:spLocks noChangeShapeType="1"/>
          </p:cNvSpPr>
          <p:nvPr/>
        </p:nvSpPr>
        <p:spPr bwMode="auto">
          <a:xfrm>
            <a:off x="4525963" y="2173288"/>
            <a:ext cx="1381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297"/>
          <p:cNvSpPr>
            <a:spLocks/>
          </p:cNvSpPr>
          <p:nvPr/>
        </p:nvSpPr>
        <p:spPr bwMode="auto">
          <a:xfrm>
            <a:off x="4664075" y="2054225"/>
            <a:ext cx="215900" cy="236538"/>
          </a:xfrm>
          <a:custGeom>
            <a:avLst/>
            <a:gdLst/>
            <a:ahLst/>
            <a:cxnLst>
              <a:cxn ang="0">
                <a:pos x="272" y="148"/>
              </a:cxn>
              <a:cxn ang="0">
                <a:pos x="0" y="297"/>
              </a:cxn>
              <a:cxn ang="0">
                <a:pos x="0" y="0"/>
              </a:cxn>
              <a:cxn ang="0">
                <a:pos x="272" y="148"/>
              </a:cxn>
            </a:cxnLst>
            <a:rect l="0" t="0" r="r" b="b"/>
            <a:pathLst>
              <a:path w="272" h="297">
                <a:moveTo>
                  <a:pt x="272" y="148"/>
                </a:moveTo>
                <a:lnTo>
                  <a:pt x="0" y="297"/>
                </a:lnTo>
                <a:lnTo>
                  <a:pt x="0" y="0"/>
                </a:lnTo>
                <a:lnTo>
                  <a:pt x="272" y="148"/>
                </a:lnTo>
                <a:close/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299"/>
          <p:cNvSpPr>
            <a:spLocks/>
          </p:cNvSpPr>
          <p:nvPr/>
        </p:nvSpPr>
        <p:spPr bwMode="auto">
          <a:xfrm>
            <a:off x="4903788" y="2136775"/>
            <a:ext cx="61912" cy="63500"/>
          </a:xfrm>
          <a:custGeom>
            <a:avLst/>
            <a:gdLst/>
            <a:ahLst/>
            <a:cxnLst>
              <a:cxn ang="0">
                <a:pos x="36" y="1"/>
              </a:cxn>
              <a:cxn ang="0">
                <a:pos x="29" y="1"/>
              </a:cxn>
              <a:cxn ang="0">
                <a:pos x="24" y="3"/>
              </a:cxn>
              <a:cxn ang="0">
                <a:pos x="19" y="6"/>
              </a:cxn>
              <a:cxn ang="0">
                <a:pos x="14" y="10"/>
              </a:cxn>
              <a:cxn ang="0">
                <a:pos x="11" y="13"/>
              </a:cxn>
              <a:cxn ang="0">
                <a:pos x="7" y="17"/>
              </a:cxn>
              <a:cxn ang="0">
                <a:pos x="5" y="22"/>
              </a:cxn>
              <a:cxn ang="0">
                <a:pos x="2" y="28"/>
              </a:cxn>
              <a:cxn ang="0">
                <a:pos x="1" y="33"/>
              </a:cxn>
              <a:cxn ang="0">
                <a:pos x="0" y="39"/>
              </a:cxn>
              <a:cxn ang="0">
                <a:pos x="1" y="43"/>
              </a:cxn>
              <a:cxn ang="0">
                <a:pos x="1" y="49"/>
              </a:cxn>
              <a:cxn ang="0">
                <a:pos x="3" y="55"/>
              </a:cxn>
              <a:cxn ang="0">
                <a:pos x="6" y="60"/>
              </a:cxn>
              <a:cxn ang="0">
                <a:pos x="10" y="64"/>
              </a:cxn>
              <a:cxn ang="0">
                <a:pos x="13" y="69"/>
              </a:cxn>
              <a:cxn ang="0">
                <a:pos x="17" y="73"/>
              </a:cxn>
              <a:cxn ang="0">
                <a:pos x="22" y="75"/>
              </a:cxn>
              <a:cxn ang="0">
                <a:pos x="28" y="78"/>
              </a:cxn>
              <a:cxn ang="0">
                <a:pos x="33" y="79"/>
              </a:cxn>
              <a:cxn ang="0">
                <a:pos x="39" y="79"/>
              </a:cxn>
              <a:cxn ang="0">
                <a:pos x="43" y="79"/>
              </a:cxn>
              <a:cxn ang="0">
                <a:pos x="49" y="78"/>
              </a:cxn>
              <a:cxn ang="0">
                <a:pos x="55" y="75"/>
              </a:cxn>
              <a:cxn ang="0">
                <a:pos x="60" y="73"/>
              </a:cxn>
              <a:cxn ang="0">
                <a:pos x="64" y="70"/>
              </a:cxn>
              <a:cxn ang="0">
                <a:pos x="69" y="66"/>
              </a:cxn>
              <a:cxn ang="0">
                <a:pos x="73" y="61"/>
              </a:cxn>
              <a:cxn ang="0">
                <a:pos x="75" y="57"/>
              </a:cxn>
              <a:cxn ang="0">
                <a:pos x="78" y="52"/>
              </a:cxn>
              <a:cxn ang="0">
                <a:pos x="79" y="45"/>
              </a:cxn>
              <a:cxn ang="0">
                <a:pos x="79" y="39"/>
              </a:cxn>
              <a:cxn ang="0">
                <a:pos x="79" y="35"/>
              </a:cxn>
              <a:cxn ang="0">
                <a:pos x="78" y="29"/>
              </a:cxn>
              <a:cxn ang="0">
                <a:pos x="75" y="24"/>
              </a:cxn>
              <a:cxn ang="0">
                <a:pos x="73" y="19"/>
              </a:cxn>
              <a:cxn ang="0">
                <a:pos x="70" y="14"/>
              </a:cxn>
              <a:cxn ang="0">
                <a:pos x="66" y="11"/>
              </a:cxn>
              <a:cxn ang="0">
                <a:pos x="62" y="7"/>
              </a:cxn>
              <a:cxn ang="0">
                <a:pos x="57" y="3"/>
              </a:cxn>
              <a:cxn ang="0">
                <a:pos x="52" y="2"/>
              </a:cxn>
              <a:cxn ang="0">
                <a:pos x="45" y="1"/>
              </a:cxn>
              <a:cxn ang="0">
                <a:pos x="39" y="0"/>
              </a:cxn>
            </a:cxnLst>
            <a:rect l="0" t="0" r="r" b="b"/>
            <a:pathLst>
              <a:path w="79" h="79">
                <a:moveTo>
                  <a:pt x="39" y="0"/>
                </a:moveTo>
                <a:lnTo>
                  <a:pt x="38" y="0"/>
                </a:lnTo>
                <a:lnTo>
                  <a:pt x="36" y="1"/>
                </a:lnTo>
                <a:lnTo>
                  <a:pt x="33" y="1"/>
                </a:lnTo>
                <a:lnTo>
                  <a:pt x="32" y="1"/>
                </a:lnTo>
                <a:lnTo>
                  <a:pt x="29" y="1"/>
                </a:lnTo>
                <a:lnTo>
                  <a:pt x="28" y="2"/>
                </a:lnTo>
                <a:lnTo>
                  <a:pt x="26" y="2"/>
                </a:lnTo>
                <a:lnTo>
                  <a:pt x="24" y="3"/>
                </a:lnTo>
                <a:lnTo>
                  <a:pt x="22" y="3"/>
                </a:lnTo>
                <a:lnTo>
                  <a:pt x="21" y="5"/>
                </a:lnTo>
                <a:lnTo>
                  <a:pt x="19" y="6"/>
                </a:lnTo>
                <a:lnTo>
                  <a:pt x="17" y="7"/>
                </a:lnTo>
                <a:lnTo>
                  <a:pt x="16" y="8"/>
                </a:lnTo>
                <a:lnTo>
                  <a:pt x="14" y="10"/>
                </a:lnTo>
                <a:lnTo>
                  <a:pt x="13" y="11"/>
                </a:lnTo>
                <a:lnTo>
                  <a:pt x="12" y="12"/>
                </a:lnTo>
                <a:lnTo>
                  <a:pt x="11" y="13"/>
                </a:lnTo>
                <a:lnTo>
                  <a:pt x="10" y="14"/>
                </a:lnTo>
                <a:lnTo>
                  <a:pt x="8" y="16"/>
                </a:lnTo>
                <a:lnTo>
                  <a:pt x="7" y="17"/>
                </a:lnTo>
                <a:lnTo>
                  <a:pt x="6" y="19"/>
                </a:lnTo>
                <a:lnTo>
                  <a:pt x="5" y="21"/>
                </a:lnTo>
                <a:lnTo>
                  <a:pt x="5" y="22"/>
                </a:lnTo>
                <a:lnTo>
                  <a:pt x="3" y="24"/>
                </a:lnTo>
                <a:lnTo>
                  <a:pt x="2" y="26"/>
                </a:lnTo>
                <a:lnTo>
                  <a:pt x="2" y="28"/>
                </a:lnTo>
                <a:lnTo>
                  <a:pt x="1" y="29"/>
                </a:lnTo>
                <a:lnTo>
                  <a:pt x="1" y="32"/>
                </a:lnTo>
                <a:lnTo>
                  <a:pt x="1" y="33"/>
                </a:lnTo>
                <a:lnTo>
                  <a:pt x="1" y="35"/>
                </a:lnTo>
                <a:lnTo>
                  <a:pt x="0" y="38"/>
                </a:lnTo>
                <a:lnTo>
                  <a:pt x="0" y="39"/>
                </a:lnTo>
                <a:lnTo>
                  <a:pt x="0" y="39"/>
                </a:lnTo>
                <a:lnTo>
                  <a:pt x="0" y="42"/>
                </a:lnTo>
                <a:lnTo>
                  <a:pt x="1" y="43"/>
                </a:lnTo>
                <a:lnTo>
                  <a:pt x="1" y="45"/>
                </a:lnTo>
                <a:lnTo>
                  <a:pt x="1" y="48"/>
                </a:lnTo>
                <a:lnTo>
                  <a:pt x="1" y="49"/>
                </a:lnTo>
                <a:lnTo>
                  <a:pt x="2" y="52"/>
                </a:lnTo>
                <a:lnTo>
                  <a:pt x="2" y="53"/>
                </a:lnTo>
                <a:lnTo>
                  <a:pt x="3" y="55"/>
                </a:lnTo>
                <a:lnTo>
                  <a:pt x="5" y="57"/>
                </a:lnTo>
                <a:lnTo>
                  <a:pt x="5" y="58"/>
                </a:lnTo>
                <a:lnTo>
                  <a:pt x="6" y="60"/>
                </a:lnTo>
                <a:lnTo>
                  <a:pt x="7" y="61"/>
                </a:lnTo>
                <a:lnTo>
                  <a:pt x="8" y="63"/>
                </a:lnTo>
                <a:lnTo>
                  <a:pt x="10" y="64"/>
                </a:lnTo>
                <a:lnTo>
                  <a:pt x="11" y="66"/>
                </a:lnTo>
                <a:lnTo>
                  <a:pt x="12" y="68"/>
                </a:lnTo>
                <a:lnTo>
                  <a:pt x="13" y="69"/>
                </a:lnTo>
                <a:lnTo>
                  <a:pt x="14" y="70"/>
                </a:lnTo>
                <a:lnTo>
                  <a:pt x="16" y="71"/>
                </a:lnTo>
                <a:lnTo>
                  <a:pt x="17" y="73"/>
                </a:lnTo>
                <a:lnTo>
                  <a:pt x="19" y="73"/>
                </a:lnTo>
                <a:lnTo>
                  <a:pt x="21" y="74"/>
                </a:lnTo>
                <a:lnTo>
                  <a:pt x="22" y="75"/>
                </a:lnTo>
                <a:lnTo>
                  <a:pt x="24" y="75"/>
                </a:lnTo>
                <a:lnTo>
                  <a:pt x="26" y="76"/>
                </a:lnTo>
                <a:lnTo>
                  <a:pt x="28" y="78"/>
                </a:lnTo>
                <a:lnTo>
                  <a:pt x="29" y="78"/>
                </a:lnTo>
                <a:lnTo>
                  <a:pt x="32" y="78"/>
                </a:lnTo>
                <a:lnTo>
                  <a:pt x="33" y="79"/>
                </a:lnTo>
                <a:lnTo>
                  <a:pt x="36" y="79"/>
                </a:lnTo>
                <a:lnTo>
                  <a:pt x="38" y="79"/>
                </a:lnTo>
                <a:lnTo>
                  <a:pt x="39" y="79"/>
                </a:lnTo>
                <a:lnTo>
                  <a:pt x="39" y="79"/>
                </a:lnTo>
                <a:lnTo>
                  <a:pt x="42" y="79"/>
                </a:lnTo>
                <a:lnTo>
                  <a:pt x="43" y="79"/>
                </a:lnTo>
                <a:lnTo>
                  <a:pt x="45" y="79"/>
                </a:lnTo>
                <a:lnTo>
                  <a:pt x="48" y="78"/>
                </a:lnTo>
                <a:lnTo>
                  <a:pt x="49" y="78"/>
                </a:lnTo>
                <a:lnTo>
                  <a:pt x="52" y="78"/>
                </a:lnTo>
                <a:lnTo>
                  <a:pt x="53" y="76"/>
                </a:lnTo>
                <a:lnTo>
                  <a:pt x="55" y="75"/>
                </a:lnTo>
                <a:lnTo>
                  <a:pt x="57" y="75"/>
                </a:lnTo>
                <a:lnTo>
                  <a:pt x="58" y="74"/>
                </a:lnTo>
                <a:lnTo>
                  <a:pt x="60" y="73"/>
                </a:lnTo>
                <a:lnTo>
                  <a:pt x="62" y="73"/>
                </a:lnTo>
                <a:lnTo>
                  <a:pt x="63" y="71"/>
                </a:lnTo>
                <a:lnTo>
                  <a:pt x="64" y="70"/>
                </a:lnTo>
                <a:lnTo>
                  <a:pt x="66" y="69"/>
                </a:lnTo>
                <a:lnTo>
                  <a:pt x="68" y="68"/>
                </a:lnTo>
                <a:lnTo>
                  <a:pt x="69" y="66"/>
                </a:lnTo>
                <a:lnTo>
                  <a:pt x="70" y="64"/>
                </a:lnTo>
                <a:lnTo>
                  <a:pt x="71" y="63"/>
                </a:lnTo>
                <a:lnTo>
                  <a:pt x="73" y="61"/>
                </a:lnTo>
                <a:lnTo>
                  <a:pt x="73" y="60"/>
                </a:lnTo>
                <a:lnTo>
                  <a:pt x="74" y="58"/>
                </a:lnTo>
                <a:lnTo>
                  <a:pt x="75" y="57"/>
                </a:lnTo>
                <a:lnTo>
                  <a:pt x="75" y="55"/>
                </a:lnTo>
                <a:lnTo>
                  <a:pt x="76" y="53"/>
                </a:lnTo>
                <a:lnTo>
                  <a:pt x="78" y="52"/>
                </a:lnTo>
                <a:lnTo>
                  <a:pt x="78" y="49"/>
                </a:lnTo>
                <a:lnTo>
                  <a:pt x="78" y="48"/>
                </a:lnTo>
                <a:lnTo>
                  <a:pt x="79" y="45"/>
                </a:lnTo>
                <a:lnTo>
                  <a:pt x="79" y="43"/>
                </a:lnTo>
                <a:lnTo>
                  <a:pt x="79" y="42"/>
                </a:lnTo>
                <a:lnTo>
                  <a:pt x="79" y="39"/>
                </a:lnTo>
                <a:lnTo>
                  <a:pt x="79" y="39"/>
                </a:lnTo>
                <a:lnTo>
                  <a:pt x="79" y="38"/>
                </a:lnTo>
                <a:lnTo>
                  <a:pt x="79" y="35"/>
                </a:lnTo>
                <a:lnTo>
                  <a:pt x="79" y="33"/>
                </a:lnTo>
                <a:lnTo>
                  <a:pt x="78" y="32"/>
                </a:lnTo>
                <a:lnTo>
                  <a:pt x="78" y="29"/>
                </a:lnTo>
                <a:lnTo>
                  <a:pt x="78" y="28"/>
                </a:lnTo>
                <a:lnTo>
                  <a:pt x="76" y="26"/>
                </a:lnTo>
                <a:lnTo>
                  <a:pt x="75" y="24"/>
                </a:lnTo>
                <a:lnTo>
                  <a:pt x="75" y="22"/>
                </a:lnTo>
                <a:lnTo>
                  <a:pt x="74" y="21"/>
                </a:lnTo>
                <a:lnTo>
                  <a:pt x="73" y="19"/>
                </a:lnTo>
                <a:lnTo>
                  <a:pt x="73" y="17"/>
                </a:lnTo>
                <a:lnTo>
                  <a:pt x="71" y="16"/>
                </a:lnTo>
                <a:lnTo>
                  <a:pt x="70" y="14"/>
                </a:lnTo>
                <a:lnTo>
                  <a:pt x="69" y="13"/>
                </a:lnTo>
                <a:lnTo>
                  <a:pt x="68" y="12"/>
                </a:lnTo>
                <a:lnTo>
                  <a:pt x="66" y="11"/>
                </a:lnTo>
                <a:lnTo>
                  <a:pt x="64" y="10"/>
                </a:lnTo>
                <a:lnTo>
                  <a:pt x="63" y="8"/>
                </a:lnTo>
                <a:lnTo>
                  <a:pt x="62" y="7"/>
                </a:lnTo>
                <a:lnTo>
                  <a:pt x="60" y="6"/>
                </a:lnTo>
                <a:lnTo>
                  <a:pt x="58" y="5"/>
                </a:lnTo>
                <a:lnTo>
                  <a:pt x="57" y="3"/>
                </a:lnTo>
                <a:lnTo>
                  <a:pt x="55" y="3"/>
                </a:lnTo>
                <a:lnTo>
                  <a:pt x="53" y="2"/>
                </a:lnTo>
                <a:lnTo>
                  <a:pt x="52" y="2"/>
                </a:lnTo>
                <a:lnTo>
                  <a:pt x="49" y="1"/>
                </a:lnTo>
                <a:lnTo>
                  <a:pt x="48" y="1"/>
                </a:lnTo>
                <a:lnTo>
                  <a:pt x="45" y="1"/>
                </a:lnTo>
                <a:lnTo>
                  <a:pt x="43" y="1"/>
                </a:lnTo>
                <a:lnTo>
                  <a:pt x="42" y="0"/>
                </a:lnTo>
                <a:lnTo>
                  <a:pt x="39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300"/>
          <p:cNvSpPr>
            <a:spLocks noChangeShapeType="1"/>
          </p:cNvSpPr>
          <p:nvPr/>
        </p:nvSpPr>
        <p:spPr bwMode="auto">
          <a:xfrm>
            <a:off x="3132138" y="1936750"/>
            <a:ext cx="1587" cy="236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301"/>
          <p:cNvSpPr>
            <a:spLocks noChangeShapeType="1"/>
          </p:cNvSpPr>
          <p:nvPr/>
        </p:nvSpPr>
        <p:spPr bwMode="auto">
          <a:xfrm>
            <a:off x="3819525" y="1936750"/>
            <a:ext cx="1588" cy="236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302"/>
          <p:cNvSpPr>
            <a:spLocks/>
          </p:cNvSpPr>
          <p:nvPr/>
        </p:nvSpPr>
        <p:spPr bwMode="auto">
          <a:xfrm>
            <a:off x="3465513" y="1936750"/>
            <a:ext cx="157162" cy="236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9"/>
              </a:cxn>
              <a:cxn ang="0">
                <a:pos x="197" y="99"/>
              </a:cxn>
              <a:cxn ang="0">
                <a:pos x="197" y="297"/>
              </a:cxn>
            </a:cxnLst>
            <a:rect l="0" t="0" r="r" b="b"/>
            <a:pathLst>
              <a:path w="197" h="297">
                <a:moveTo>
                  <a:pt x="0" y="0"/>
                </a:moveTo>
                <a:lnTo>
                  <a:pt x="0" y="99"/>
                </a:lnTo>
                <a:lnTo>
                  <a:pt x="197" y="99"/>
                </a:lnTo>
                <a:lnTo>
                  <a:pt x="197" y="297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303"/>
          <p:cNvSpPr>
            <a:spLocks/>
          </p:cNvSpPr>
          <p:nvPr/>
        </p:nvSpPr>
        <p:spPr bwMode="auto">
          <a:xfrm>
            <a:off x="4173538" y="1936750"/>
            <a:ext cx="157162" cy="236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9"/>
              </a:cxn>
              <a:cxn ang="0">
                <a:pos x="198" y="99"/>
              </a:cxn>
              <a:cxn ang="0">
                <a:pos x="198" y="297"/>
              </a:cxn>
            </a:cxnLst>
            <a:rect l="0" t="0" r="r" b="b"/>
            <a:pathLst>
              <a:path w="198" h="297">
                <a:moveTo>
                  <a:pt x="0" y="0"/>
                </a:moveTo>
                <a:lnTo>
                  <a:pt x="0" y="99"/>
                </a:lnTo>
                <a:lnTo>
                  <a:pt x="198" y="99"/>
                </a:lnTo>
                <a:lnTo>
                  <a:pt x="198" y="297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304"/>
          <p:cNvSpPr>
            <a:spLocks/>
          </p:cNvSpPr>
          <p:nvPr/>
        </p:nvSpPr>
        <p:spPr bwMode="auto">
          <a:xfrm>
            <a:off x="4879975" y="1936750"/>
            <a:ext cx="157163" cy="2365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99"/>
              </a:cxn>
              <a:cxn ang="0">
                <a:pos x="198" y="99"/>
              </a:cxn>
              <a:cxn ang="0">
                <a:pos x="198" y="297"/>
              </a:cxn>
            </a:cxnLst>
            <a:rect l="0" t="0" r="r" b="b"/>
            <a:pathLst>
              <a:path w="198" h="297">
                <a:moveTo>
                  <a:pt x="0" y="0"/>
                </a:moveTo>
                <a:lnTo>
                  <a:pt x="0" y="99"/>
                </a:lnTo>
                <a:lnTo>
                  <a:pt x="198" y="99"/>
                </a:lnTo>
                <a:lnTo>
                  <a:pt x="198" y="297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305"/>
          <p:cNvSpPr>
            <a:spLocks noChangeShapeType="1"/>
          </p:cNvSpPr>
          <p:nvPr/>
        </p:nvSpPr>
        <p:spPr bwMode="auto">
          <a:xfrm>
            <a:off x="4525963" y="1936750"/>
            <a:ext cx="1587" cy="236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306"/>
          <p:cNvSpPr>
            <a:spLocks noChangeShapeType="1"/>
          </p:cNvSpPr>
          <p:nvPr/>
        </p:nvSpPr>
        <p:spPr bwMode="auto">
          <a:xfrm flipH="1">
            <a:off x="3209925" y="2605088"/>
            <a:ext cx="793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307"/>
          <p:cNvSpPr>
            <a:spLocks noChangeShapeType="1"/>
          </p:cNvSpPr>
          <p:nvPr/>
        </p:nvSpPr>
        <p:spPr bwMode="auto">
          <a:xfrm>
            <a:off x="2778125" y="2605088"/>
            <a:ext cx="1174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Freeform 308"/>
          <p:cNvSpPr>
            <a:spLocks/>
          </p:cNvSpPr>
          <p:nvPr/>
        </p:nvSpPr>
        <p:spPr bwMode="auto">
          <a:xfrm>
            <a:off x="2895600" y="2486025"/>
            <a:ext cx="236538" cy="236538"/>
          </a:xfrm>
          <a:custGeom>
            <a:avLst/>
            <a:gdLst/>
            <a:ahLst/>
            <a:cxnLst>
              <a:cxn ang="0">
                <a:pos x="297" y="148"/>
              </a:cxn>
              <a:cxn ang="0">
                <a:pos x="0" y="297"/>
              </a:cxn>
              <a:cxn ang="0">
                <a:pos x="0" y="0"/>
              </a:cxn>
              <a:cxn ang="0">
                <a:pos x="297" y="148"/>
              </a:cxn>
            </a:cxnLst>
            <a:rect l="0" t="0" r="r" b="b"/>
            <a:pathLst>
              <a:path w="297" h="297">
                <a:moveTo>
                  <a:pt x="297" y="148"/>
                </a:moveTo>
                <a:lnTo>
                  <a:pt x="0" y="297"/>
                </a:lnTo>
                <a:lnTo>
                  <a:pt x="0" y="0"/>
                </a:lnTo>
                <a:lnTo>
                  <a:pt x="297" y="148"/>
                </a:lnTo>
                <a:close/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Freeform 310"/>
          <p:cNvSpPr>
            <a:spLocks/>
          </p:cNvSpPr>
          <p:nvPr/>
        </p:nvSpPr>
        <p:spPr bwMode="auto">
          <a:xfrm>
            <a:off x="3135313" y="2568575"/>
            <a:ext cx="63500" cy="63500"/>
          </a:xfrm>
          <a:custGeom>
            <a:avLst/>
            <a:gdLst/>
            <a:ahLst/>
            <a:cxnLst>
              <a:cxn ang="0">
                <a:pos x="36" y="1"/>
              </a:cxn>
              <a:cxn ang="0">
                <a:pos x="30" y="1"/>
              </a:cxn>
              <a:cxn ang="0">
                <a:pos x="25" y="4"/>
              </a:cxn>
              <a:cxn ang="0">
                <a:pos x="20" y="6"/>
              </a:cxn>
              <a:cxn ang="0">
                <a:pos x="15" y="10"/>
              </a:cxn>
              <a:cxn ang="0">
                <a:pos x="11" y="13"/>
              </a:cxn>
              <a:cxn ang="0">
                <a:pos x="7" y="17"/>
              </a:cxn>
              <a:cxn ang="0">
                <a:pos x="5" y="22"/>
              </a:cxn>
              <a:cxn ang="0">
                <a:pos x="2" y="28"/>
              </a:cxn>
              <a:cxn ang="0">
                <a:pos x="1" y="33"/>
              </a:cxn>
              <a:cxn ang="0">
                <a:pos x="0" y="39"/>
              </a:cxn>
              <a:cxn ang="0">
                <a:pos x="1" y="43"/>
              </a:cxn>
              <a:cxn ang="0">
                <a:pos x="1" y="49"/>
              </a:cxn>
              <a:cxn ang="0">
                <a:pos x="4" y="56"/>
              </a:cxn>
              <a:cxn ang="0">
                <a:pos x="6" y="60"/>
              </a:cxn>
              <a:cxn ang="0">
                <a:pos x="10" y="64"/>
              </a:cxn>
              <a:cxn ang="0">
                <a:pos x="13" y="69"/>
              </a:cxn>
              <a:cxn ang="0">
                <a:pos x="17" y="73"/>
              </a:cxn>
              <a:cxn ang="0">
                <a:pos x="22" y="75"/>
              </a:cxn>
              <a:cxn ang="0">
                <a:pos x="28" y="78"/>
              </a:cxn>
              <a:cxn ang="0">
                <a:pos x="33" y="79"/>
              </a:cxn>
              <a:cxn ang="0">
                <a:pos x="39" y="79"/>
              </a:cxn>
              <a:cxn ang="0">
                <a:pos x="43" y="79"/>
              </a:cxn>
              <a:cxn ang="0">
                <a:pos x="49" y="78"/>
              </a:cxn>
              <a:cxn ang="0">
                <a:pos x="56" y="75"/>
              </a:cxn>
              <a:cxn ang="0">
                <a:pos x="60" y="73"/>
              </a:cxn>
              <a:cxn ang="0">
                <a:pos x="64" y="70"/>
              </a:cxn>
              <a:cxn ang="0">
                <a:pos x="69" y="67"/>
              </a:cxn>
              <a:cxn ang="0">
                <a:pos x="73" y="62"/>
              </a:cxn>
              <a:cxn ang="0">
                <a:pos x="75" y="57"/>
              </a:cxn>
              <a:cxn ang="0">
                <a:pos x="78" y="52"/>
              </a:cxn>
              <a:cxn ang="0">
                <a:pos x="79" y="46"/>
              </a:cxn>
              <a:cxn ang="0">
                <a:pos x="79" y="39"/>
              </a:cxn>
              <a:cxn ang="0">
                <a:pos x="79" y="36"/>
              </a:cxn>
              <a:cxn ang="0">
                <a:pos x="78" y="30"/>
              </a:cxn>
              <a:cxn ang="0">
                <a:pos x="75" y="25"/>
              </a:cxn>
              <a:cxn ang="0">
                <a:pos x="73" y="20"/>
              </a:cxn>
              <a:cxn ang="0">
                <a:pos x="70" y="15"/>
              </a:cxn>
              <a:cxn ang="0">
                <a:pos x="67" y="11"/>
              </a:cxn>
              <a:cxn ang="0">
                <a:pos x="62" y="7"/>
              </a:cxn>
              <a:cxn ang="0">
                <a:pos x="57" y="4"/>
              </a:cxn>
              <a:cxn ang="0">
                <a:pos x="52" y="2"/>
              </a:cxn>
              <a:cxn ang="0">
                <a:pos x="46" y="1"/>
              </a:cxn>
              <a:cxn ang="0">
                <a:pos x="39" y="0"/>
              </a:cxn>
            </a:cxnLst>
            <a:rect l="0" t="0" r="r" b="b"/>
            <a:pathLst>
              <a:path w="79" h="79">
                <a:moveTo>
                  <a:pt x="39" y="0"/>
                </a:moveTo>
                <a:lnTo>
                  <a:pt x="38" y="0"/>
                </a:lnTo>
                <a:lnTo>
                  <a:pt x="36" y="1"/>
                </a:lnTo>
                <a:lnTo>
                  <a:pt x="33" y="1"/>
                </a:lnTo>
                <a:lnTo>
                  <a:pt x="32" y="1"/>
                </a:lnTo>
                <a:lnTo>
                  <a:pt x="30" y="1"/>
                </a:lnTo>
                <a:lnTo>
                  <a:pt x="28" y="2"/>
                </a:lnTo>
                <a:lnTo>
                  <a:pt x="26" y="2"/>
                </a:lnTo>
                <a:lnTo>
                  <a:pt x="25" y="4"/>
                </a:lnTo>
                <a:lnTo>
                  <a:pt x="22" y="4"/>
                </a:lnTo>
                <a:lnTo>
                  <a:pt x="21" y="5"/>
                </a:lnTo>
                <a:lnTo>
                  <a:pt x="20" y="6"/>
                </a:lnTo>
                <a:lnTo>
                  <a:pt x="17" y="7"/>
                </a:lnTo>
                <a:lnTo>
                  <a:pt x="16" y="9"/>
                </a:lnTo>
                <a:lnTo>
                  <a:pt x="15" y="10"/>
                </a:lnTo>
                <a:lnTo>
                  <a:pt x="13" y="11"/>
                </a:lnTo>
                <a:lnTo>
                  <a:pt x="12" y="12"/>
                </a:lnTo>
                <a:lnTo>
                  <a:pt x="11" y="13"/>
                </a:lnTo>
                <a:lnTo>
                  <a:pt x="10" y="15"/>
                </a:lnTo>
                <a:lnTo>
                  <a:pt x="9" y="16"/>
                </a:lnTo>
                <a:lnTo>
                  <a:pt x="7" y="17"/>
                </a:lnTo>
                <a:lnTo>
                  <a:pt x="6" y="20"/>
                </a:lnTo>
                <a:lnTo>
                  <a:pt x="5" y="21"/>
                </a:lnTo>
                <a:lnTo>
                  <a:pt x="5" y="22"/>
                </a:lnTo>
                <a:lnTo>
                  <a:pt x="4" y="25"/>
                </a:lnTo>
                <a:lnTo>
                  <a:pt x="2" y="26"/>
                </a:lnTo>
                <a:lnTo>
                  <a:pt x="2" y="28"/>
                </a:lnTo>
                <a:lnTo>
                  <a:pt x="1" y="30"/>
                </a:lnTo>
                <a:lnTo>
                  <a:pt x="1" y="32"/>
                </a:lnTo>
                <a:lnTo>
                  <a:pt x="1" y="33"/>
                </a:lnTo>
                <a:lnTo>
                  <a:pt x="1" y="36"/>
                </a:lnTo>
                <a:lnTo>
                  <a:pt x="0" y="38"/>
                </a:lnTo>
                <a:lnTo>
                  <a:pt x="0" y="39"/>
                </a:lnTo>
                <a:lnTo>
                  <a:pt x="0" y="39"/>
                </a:lnTo>
                <a:lnTo>
                  <a:pt x="0" y="42"/>
                </a:lnTo>
                <a:lnTo>
                  <a:pt x="1" y="43"/>
                </a:lnTo>
                <a:lnTo>
                  <a:pt x="1" y="46"/>
                </a:lnTo>
                <a:lnTo>
                  <a:pt x="1" y="48"/>
                </a:lnTo>
                <a:lnTo>
                  <a:pt x="1" y="49"/>
                </a:lnTo>
                <a:lnTo>
                  <a:pt x="2" y="52"/>
                </a:lnTo>
                <a:lnTo>
                  <a:pt x="2" y="53"/>
                </a:lnTo>
                <a:lnTo>
                  <a:pt x="4" y="56"/>
                </a:lnTo>
                <a:lnTo>
                  <a:pt x="5" y="57"/>
                </a:lnTo>
                <a:lnTo>
                  <a:pt x="5" y="58"/>
                </a:lnTo>
                <a:lnTo>
                  <a:pt x="6" y="60"/>
                </a:lnTo>
                <a:lnTo>
                  <a:pt x="7" y="62"/>
                </a:lnTo>
                <a:lnTo>
                  <a:pt x="9" y="63"/>
                </a:lnTo>
                <a:lnTo>
                  <a:pt x="10" y="64"/>
                </a:lnTo>
                <a:lnTo>
                  <a:pt x="11" y="67"/>
                </a:lnTo>
                <a:lnTo>
                  <a:pt x="12" y="68"/>
                </a:lnTo>
                <a:lnTo>
                  <a:pt x="13" y="69"/>
                </a:lnTo>
                <a:lnTo>
                  <a:pt x="15" y="70"/>
                </a:lnTo>
                <a:lnTo>
                  <a:pt x="16" y="72"/>
                </a:lnTo>
                <a:lnTo>
                  <a:pt x="17" y="73"/>
                </a:lnTo>
                <a:lnTo>
                  <a:pt x="20" y="73"/>
                </a:lnTo>
                <a:lnTo>
                  <a:pt x="21" y="74"/>
                </a:lnTo>
                <a:lnTo>
                  <a:pt x="22" y="75"/>
                </a:lnTo>
                <a:lnTo>
                  <a:pt x="25" y="75"/>
                </a:lnTo>
                <a:lnTo>
                  <a:pt x="26" y="77"/>
                </a:lnTo>
                <a:lnTo>
                  <a:pt x="28" y="78"/>
                </a:lnTo>
                <a:lnTo>
                  <a:pt x="30" y="78"/>
                </a:lnTo>
                <a:lnTo>
                  <a:pt x="32" y="78"/>
                </a:lnTo>
                <a:lnTo>
                  <a:pt x="33" y="79"/>
                </a:lnTo>
                <a:lnTo>
                  <a:pt x="36" y="79"/>
                </a:lnTo>
                <a:lnTo>
                  <a:pt x="38" y="79"/>
                </a:lnTo>
                <a:lnTo>
                  <a:pt x="39" y="79"/>
                </a:lnTo>
                <a:lnTo>
                  <a:pt x="39" y="79"/>
                </a:lnTo>
                <a:lnTo>
                  <a:pt x="42" y="79"/>
                </a:lnTo>
                <a:lnTo>
                  <a:pt x="43" y="79"/>
                </a:lnTo>
                <a:lnTo>
                  <a:pt x="46" y="79"/>
                </a:lnTo>
                <a:lnTo>
                  <a:pt x="48" y="78"/>
                </a:lnTo>
                <a:lnTo>
                  <a:pt x="49" y="78"/>
                </a:lnTo>
                <a:lnTo>
                  <a:pt x="52" y="78"/>
                </a:lnTo>
                <a:lnTo>
                  <a:pt x="53" y="77"/>
                </a:lnTo>
                <a:lnTo>
                  <a:pt x="56" y="75"/>
                </a:lnTo>
                <a:lnTo>
                  <a:pt x="57" y="75"/>
                </a:lnTo>
                <a:lnTo>
                  <a:pt x="58" y="74"/>
                </a:lnTo>
                <a:lnTo>
                  <a:pt x="60" y="73"/>
                </a:lnTo>
                <a:lnTo>
                  <a:pt x="62" y="73"/>
                </a:lnTo>
                <a:lnTo>
                  <a:pt x="63" y="72"/>
                </a:lnTo>
                <a:lnTo>
                  <a:pt x="64" y="70"/>
                </a:lnTo>
                <a:lnTo>
                  <a:pt x="67" y="69"/>
                </a:lnTo>
                <a:lnTo>
                  <a:pt x="68" y="68"/>
                </a:lnTo>
                <a:lnTo>
                  <a:pt x="69" y="67"/>
                </a:lnTo>
                <a:lnTo>
                  <a:pt x="70" y="64"/>
                </a:lnTo>
                <a:lnTo>
                  <a:pt x="72" y="63"/>
                </a:lnTo>
                <a:lnTo>
                  <a:pt x="73" y="62"/>
                </a:lnTo>
                <a:lnTo>
                  <a:pt x="73" y="60"/>
                </a:lnTo>
                <a:lnTo>
                  <a:pt x="74" y="58"/>
                </a:lnTo>
                <a:lnTo>
                  <a:pt x="75" y="57"/>
                </a:lnTo>
                <a:lnTo>
                  <a:pt x="75" y="56"/>
                </a:lnTo>
                <a:lnTo>
                  <a:pt x="77" y="53"/>
                </a:lnTo>
                <a:lnTo>
                  <a:pt x="78" y="52"/>
                </a:lnTo>
                <a:lnTo>
                  <a:pt x="78" y="49"/>
                </a:lnTo>
                <a:lnTo>
                  <a:pt x="78" y="48"/>
                </a:lnTo>
                <a:lnTo>
                  <a:pt x="79" y="46"/>
                </a:lnTo>
                <a:lnTo>
                  <a:pt x="79" y="43"/>
                </a:lnTo>
                <a:lnTo>
                  <a:pt x="79" y="42"/>
                </a:lnTo>
                <a:lnTo>
                  <a:pt x="79" y="39"/>
                </a:lnTo>
                <a:lnTo>
                  <a:pt x="79" y="39"/>
                </a:lnTo>
                <a:lnTo>
                  <a:pt x="79" y="38"/>
                </a:lnTo>
                <a:lnTo>
                  <a:pt x="79" y="36"/>
                </a:lnTo>
                <a:lnTo>
                  <a:pt x="79" y="33"/>
                </a:lnTo>
                <a:lnTo>
                  <a:pt x="78" y="32"/>
                </a:lnTo>
                <a:lnTo>
                  <a:pt x="78" y="30"/>
                </a:lnTo>
                <a:lnTo>
                  <a:pt x="78" y="28"/>
                </a:lnTo>
                <a:lnTo>
                  <a:pt x="77" y="26"/>
                </a:lnTo>
                <a:lnTo>
                  <a:pt x="75" y="25"/>
                </a:lnTo>
                <a:lnTo>
                  <a:pt x="75" y="22"/>
                </a:lnTo>
                <a:lnTo>
                  <a:pt x="74" y="21"/>
                </a:lnTo>
                <a:lnTo>
                  <a:pt x="73" y="20"/>
                </a:lnTo>
                <a:lnTo>
                  <a:pt x="73" y="17"/>
                </a:lnTo>
                <a:lnTo>
                  <a:pt x="72" y="16"/>
                </a:lnTo>
                <a:lnTo>
                  <a:pt x="70" y="15"/>
                </a:lnTo>
                <a:lnTo>
                  <a:pt x="69" y="13"/>
                </a:lnTo>
                <a:lnTo>
                  <a:pt x="68" y="12"/>
                </a:lnTo>
                <a:lnTo>
                  <a:pt x="67" y="11"/>
                </a:lnTo>
                <a:lnTo>
                  <a:pt x="64" y="10"/>
                </a:lnTo>
                <a:lnTo>
                  <a:pt x="63" y="9"/>
                </a:lnTo>
                <a:lnTo>
                  <a:pt x="62" y="7"/>
                </a:lnTo>
                <a:lnTo>
                  <a:pt x="60" y="6"/>
                </a:lnTo>
                <a:lnTo>
                  <a:pt x="58" y="5"/>
                </a:lnTo>
                <a:lnTo>
                  <a:pt x="57" y="4"/>
                </a:lnTo>
                <a:lnTo>
                  <a:pt x="56" y="4"/>
                </a:lnTo>
                <a:lnTo>
                  <a:pt x="53" y="2"/>
                </a:lnTo>
                <a:lnTo>
                  <a:pt x="52" y="2"/>
                </a:lnTo>
                <a:lnTo>
                  <a:pt x="49" y="1"/>
                </a:lnTo>
                <a:lnTo>
                  <a:pt x="48" y="1"/>
                </a:lnTo>
                <a:lnTo>
                  <a:pt x="46" y="1"/>
                </a:lnTo>
                <a:lnTo>
                  <a:pt x="43" y="1"/>
                </a:lnTo>
                <a:lnTo>
                  <a:pt x="42" y="0"/>
                </a:lnTo>
                <a:lnTo>
                  <a:pt x="39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311"/>
          <p:cNvSpPr>
            <a:spLocks noChangeShapeType="1"/>
          </p:cNvSpPr>
          <p:nvPr/>
        </p:nvSpPr>
        <p:spPr bwMode="auto">
          <a:xfrm flipH="1">
            <a:off x="3917950" y="2605088"/>
            <a:ext cx="5873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312"/>
          <p:cNvSpPr>
            <a:spLocks noChangeShapeType="1"/>
          </p:cNvSpPr>
          <p:nvPr/>
        </p:nvSpPr>
        <p:spPr bwMode="auto">
          <a:xfrm>
            <a:off x="3465513" y="2605088"/>
            <a:ext cx="1381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313"/>
          <p:cNvSpPr>
            <a:spLocks/>
          </p:cNvSpPr>
          <p:nvPr/>
        </p:nvSpPr>
        <p:spPr bwMode="auto">
          <a:xfrm>
            <a:off x="3603625" y="2486025"/>
            <a:ext cx="234950" cy="236538"/>
          </a:xfrm>
          <a:custGeom>
            <a:avLst/>
            <a:gdLst/>
            <a:ahLst/>
            <a:cxnLst>
              <a:cxn ang="0">
                <a:pos x="297" y="148"/>
              </a:cxn>
              <a:cxn ang="0">
                <a:pos x="0" y="297"/>
              </a:cxn>
              <a:cxn ang="0">
                <a:pos x="0" y="0"/>
              </a:cxn>
              <a:cxn ang="0">
                <a:pos x="297" y="148"/>
              </a:cxn>
            </a:cxnLst>
            <a:rect l="0" t="0" r="r" b="b"/>
            <a:pathLst>
              <a:path w="297" h="297">
                <a:moveTo>
                  <a:pt x="297" y="148"/>
                </a:moveTo>
                <a:lnTo>
                  <a:pt x="0" y="297"/>
                </a:lnTo>
                <a:lnTo>
                  <a:pt x="0" y="0"/>
                </a:lnTo>
                <a:lnTo>
                  <a:pt x="297" y="148"/>
                </a:lnTo>
                <a:close/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315"/>
          <p:cNvSpPr>
            <a:spLocks/>
          </p:cNvSpPr>
          <p:nvPr/>
        </p:nvSpPr>
        <p:spPr bwMode="auto">
          <a:xfrm>
            <a:off x="3843338" y="2568575"/>
            <a:ext cx="61912" cy="63500"/>
          </a:xfrm>
          <a:custGeom>
            <a:avLst/>
            <a:gdLst/>
            <a:ahLst/>
            <a:cxnLst>
              <a:cxn ang="0">
                <a:pos x="35" y="1"/>
              </a:cxn>
              <a:cxn ang="0">
                <a:pos x="29" y="1"/>
              </a:cxn>
              <a:cxn ang="0">
                <a:pos x="24" y="4"/>
              </a:cxn>
              <a:cxn ang="0">
                <a:pos x="19" y="6"/>
              </a:cxn>
              <a:cxn ang="0">
                <a:pos x="14" y="10"/>
              </a:cxn>
              <a:cxn ang="0">
                <a:pos x="11" y="13"/>
              </a:cxn>
              <a:cxn ang="0">
                <a:pos x="7" y="17"/>
              </a:cxn>
              <a:cxn ang="0">
                <a:pos x="5" y="22"/>
              </a:cxn>
              <a:cxn ang="0">
                <a:pos x="2" y="28"/>
              </a:cxn>
              <a:cxn ang="0">
                <a:pos x="1" y="33"/>
              </a:cxn>
              <a:cxn ang="0">
                <a:pos x="0" y="39"/>
              </a:cxn>
              <a:cxn ang="0">
                <a:pos x="1" y="43"/>
              </a:cxn>
              <a:cxn ang="0">
                <a:pos x="1" y="49"/>
              </a:cxn>
              <a:cxn ang="0">
                <a:pos x="3" y="56"/>
              </a:cxn>
              <a:cxn ang="0">
                <a:pos x="6" y="60"/>
              </a:cxn>
              <a:cxn ang="0">
                <a:pos x="9" y="64"/>
              </a:cxn>
              <a:cxn ang="0">
                <a:pos x="13" y="69"/>
              </a:cxn>
              <a:cxn ang="0">
                <a:pos x="17" y="73"/>
              </a:cxn>
              <a:cxn ang="0">
                <a:pos x="22" y="75"/>
              </a:cxn>
              <a:cxn ang="0">
                <a:pos x="28" y="78"/>
              </a:cxn>
              <a:cxn ang="0">
                <a:pos x="33" y="79"/>
              </a:cxn>
              <a:cxn ang="0">
                <a:pos x="39" y="79"/>
              </a:cxn>
              <a:cxn ang="0">
                <a:pos x="43" y="79"/>
              </a:cxn>
              <a:cxn ang="0">
                <a:pos x="49" y="78"/>
              </a:cxn>
              <a:cxn ang="0">
                <a:pos x="55" y="75"/>
              </a:cxn>
              <a:cxn ang="0">
                <a:pos x="60" y="73"/>
              </a:cxn>
              <a:cxn ang="0">
                <a:pos x="64" y="70"/>
              </a:cxn>
              <a:cxn ang="0">
                <a:pos x="69" y="67"/>
              </a:cxn>
              <a:cxn ang="0">
                <a:pos x="73" y="62"/>
              </a:cxn>
              <a:cxn ang="0">
                <a:pos x="75" y="57"/>
              </a:cxn>
              <a:cxn ang="0">
                <a:pos x="78" y="52"/>
              </a:cxn>
              <a:cxn ang="0">
                <a:pos x="79" y="46"/>
              </a:cxn>
              <a:cxn ang="0">
                <a:pos x="79" y="39"/>
              </a:cxn>
              <a:cxn ang="0">
                <a:pos x="79" y="36"/>
              </a:cxn>
              <a:cxn ang="0">
                <a:pos x="78" y="30"/>
              </a:cxn>
              <a:cxn ang="0">
                <a:pos x="75" y="25"/>
              </a:cxn>
              <a:cxn ang="0">
                <a:pos x="73" y="20"/>
              </a:cxn>
              <a:cxn ang="0">
                <a:pos x="70" y="15"/>
              </a:cxn>
              <a:cxn ang="0">
                <a:pos x="66" y="11"/>
              </a:cxn>
              <a:cxn ang="0">
                <a:pos x="61" y="7"/>
              </a:cxn>
              <a:cxn ang="0">
                <a:pos x="56" y="4"/>
              </a:cxn>
              <a:cxn ang="0">
                <a:pos x="52" y="2"/>
              </a:cxn>
              <a:cxn ang="0">
                <a:pos x="45" y="1"/>
              </a:cxn>
              <a:cxn ang="0">
                <a:pos x="39" y="0"/>
              </a:cxn>
            </a:cxnLst>
            <a:rect l="0" t="0" r="r" b="b"/>
            <a:pathLst>
              <a:path w="79" h="79">
                <a:moveTo>
                  <a:pt x="39" y="0"/>
                </a:moveTo>
                <a:lnTo>
                  <a:pt x="38" y="0"/>
                </a:lnTo>
                <a:lnTo>
                  <a:pt x="35" y="1"/>
                </a:lnTo>
                <a:lnTo>
                  <a:pt x="33" y="1"/>
                </a:lnTo>
                <a:lnTo>
                  <a:pt x="32" y="1"/>
                </a:lnTo>
                <a:lnTo>
                  <a:pt x="29" y="1"/>
                </a:lnTo>
                <a:lnTo>
                  <a:pt x="28" y="2"/>
                </a:lnTo>
                <a:lnTo>
                  <a:pt x="26" y="2"/>
                </a:lnTo>
                <a:lnTo>
                  <a:pt x="24" y="4"/>
                </a:lnTo>
                <a:lnTo>
                  <a:pt x="22" y="4"/>
                </a:lnTo>
                <a:lnTo>
                  <a:pt x="21" y="5"/>
                </a:lnTo>
                <a:lnTo>
                  <a:pt x="19" y="6"/>
                </a:lnTo>
                <a:lnTo>
                  <a:pt x="17" y="7"/>
                </a:lnTo>
                <a:lnTo>
                  <a:pt x="16" y="9"/>
                </a:lnTo>
                <a:lnTo>
                  <a:pt x="14" y="10"/>
                </a:lnTo>
                <a:lnTo>
                  <a:pt x="13" y="11"/>
                </a:lnTo>
                <a:lnTo>
                  <a:pt x="12" y="12"/>
                </a:lnTo>
                <a:lnTo>
                  <a:pt x="11" y="13"/>
                </a:lnTo>
                <a:lnTo>
                  <a:pt x="9" y="15"/>
                </a:lnTo>
                <a:lnTo>
                  <a:pt x="8" y="16"/>
                </a:lnTo>
                <a:lnTo>
                  <a:pt x="7" y="17"/>
                </a:lnTo>
                <a:lnTo>
                  <a:pt x="6" y="20"/>
                </a:lnTo>
                <a:lnTo>
                  <a:pt x="5" y="21"/>
                </a:lnTo>
                <a:lnTo>
                  <a:pt x="5" y="22"/>
                </a:lnTo>
                <a:lnTo>
                  <a:pt x="3" y="25"/>
                </a:lnTo>
                <a:lnTo>
                  <a:pt x="2" y="26"/>
                </a:lnTo>
                <a:lnTo>
                  <a:pt x="2" y="28"/>
                </a:lnTo>
                <a:lnTo>
                  <a:pt x="1" y="30"/>
                </a:lnTo>
                <a:lnTo>
                  <a:pt x="1" y="32"/>
                </a:lnTo>
                <a:lnTo>
                  <a:pt x="1" y="33"/>
                </a:lnTo>
                <a:lnTo>
                  <a:pt x="1" y="36"/>
                </a:lnTo>
                <a:lnTo>
                  <a:pt x="0" y="38"/>
                </a:lnTo>
                <a:lnTo>
                  <a:pt x="0" y="39"/>
                </a:lnTo>
                <a:lnTo>
                  <a:pt x="0" y="39"/>
                </a:lnTo>
                <a:lnTo>
                  <a:pt x="0" y="42"/>
                </a:lnTo>
                <a:lnTo>
                  <a:pt x="1" y="43"/>
                </a:lnTo>
                <a:lnTo>
                  <a:pt x="1" y="46"/>
                </a:lnTo>
                <a:lnTo>
                  <a:pt x="1" y="48"/>
                </a:lnTo>
                <a:lnTo>
                  <a:pt x="1" y="49"/>
                </a:lnTo>
                <a:lnTo>
                  <a:pt x="2" y="52"/>
                </a:lnTo>
                <a:lnTo>
                  <a:pt x="2" y="53"/>
                </a:lnTo>
                <a:lnTo>
                  <a:pt x="3" y="56"/>
                </a:lnTo>
                <a:lnTo>
                  <a:pt x="5" y="57"/>
                </a:lnTo>
                <a:lnTo>
                  <a:pt x="5" y="58"/>
                </a:lnTo>
                <a:lnTo>
                  <a:pt x="6" y="60"/>
                </a:lnTo>
                <a:lnTo>
                  <a:pt x="7" y="62"/>
                </a:lnTo>
                <a:lnTo>
                  <a:pt x="8" y="63"/>
                </a:lnTo>
                <a:lnTo>
                  <a:pt x="9" y="64"/>
                </a:lnTo>
                <a:lnTo>
                  <a:pt x="11" y="67"/>
                </a:lnTo>
                <a:lnTo>
                  <a:pt x="12" y="68"/>
                </a:lnTo>
                <a:lnTo>
                  <a:pt x="13" y="69"/>
                </a:lnTo>
                <a:lnTo>
                  <a:pt x="14" y="70"/>
                </a:lnTo>
                <a:lnTo>
                  <a:pt x="16" y="72"/>
                </a:lnTo>
                <a:lnTo>
                  <a:pt x="17" y="73"/>
                </a:lnTo>
                <a:lnTo>
                  <a:pt x="19" y="73"/>
                </a:lnTo>
                <a:lnTo>
                  <a:pt x="21" y="74"/>
                </a:lnTo>
                <a:lnTo>
                  <a:pt x="22" y="75"/>
                </a:lnTo>
                <a:lnTo>
                  <a:pt x="24" y="75"/>
                </a:lnTo>
                <a:lnTo>
                  <a:pt x="26" y="77"/>
                </a:lnTo>
                <a:lnTo>
                  <a:pt x="28" y="78"/>
                </a:lnTo>
                <a:lnTo>
                  <a:pt x="29" y="78"/>
                </a:lnTo>
                <a:lnTo>
                  <a:pt x="32" y="78"/>
                </a:lnTo>
                <a:lnTo>
                  <a:pt x="33" y="79"/>
                </a:lnTo>
                <a:lnTo>
                  <a:pt x="35" y="79"/>
                </a:lnTo>
                <a:lnTo>
                  <a:pt x="38" y="79"/>
                </a:lnTo>
                <a:lnTo>
                  <a:pt x="39" y="79"/>
                </a:lnTo>
                <a:lnTo>
                  <a:pt x="39" y="79"/>
                </a:lnTo>
                <a:lnTo>
                  <a:pt x="42" y="79"/>
                </a:lnTo>
                <a:lnTo>
                  <a:pt x="43" y="79"/>
                </a:lnTo>
                <a:lnTo>
                  <a:pt x="45" y="79"/>
                </a:lnTo>
                <a:lnTo>
                  <a:pt x="48" y="78"/>
                </a:lnTo>
                <a:lnTo>
                  <a:pt x="49" y="78"/>
                </a:lnTo>
                <a:lnTo>
                  <a:pt x="52" y="78"/>
                </a:lnTo>
                <a:lnTo>
                  <a:pt x="53" y="77"/>
                </a:lnTo>
                <a:lnTo>
                  <a:pt x="55" y="75"/>
                </a:lnTo>
                <a:lnTo>
                  <a:pt x="56" y="75"/>
                </a:lnTo>
                <a:lnTo>
                  <a:pt x="58" y="74"/>
                </a:lnTo>
                <a:lnTo>
                  <a:pt x="60" y="73"/>
                </a:lnTo>
                <a:lnTo>
                  <a:pt x="61" y="73"/>
                </a:lnTo>
                <a:lnTo>
                  <a:pt x="63" y="72"/>
                </a:lnTo>
                <a:lnTo>
                  <a:pt x="64" y="70"/>
                </a:lnTo>
                <a:lnTo>
                  <a:pt x="66" y="69"/>
                </a:lnTo>
                <a:lnTo>
                  <a:pt x="68" y="68"/>
                </a:lnTo>
                <a:lnTo>
                  <a:pt x="69" y="67"/>
                </a:lnTo>
                <a:lnTo>
                  <a:pt x="70" y="64"/>
                </a:lnTo>
                <a:lnTo>
                  <a:pt x="71" y="63"/>
                </a:lnTo>
                <a:lnTo>
                  <a:pt x="73" y="62"/>
                </a:lnTo>
                <a:lnTo>
                  <a:pt x="73" y="60"/>
                </a:lnTo>
                <a:lnTo>
                  <a:pt x="74" y="58"/>
                </a:lnTo>
                <a:lnTo>
                  <a:pt x="75" y="57"/>
                </a:lnTo>
                <a:lnTo>
                  <a:pt x="75" y="56"/>
                </a:lnTo>
                <a:lnTo>
                  <a:pt x="76" y="53"/>
                </a:lnTo>
                <a:lnTo>
                  <a:pt x="78" y="52"/>
                </a:lnTo>
                <a:lnTo>
                  <a:pt x="78" y="49"/>
                </a:lnTo>
                <a:lnTo>
                  <a:pt x="78" y="48"/>
                </a:lnTo>
                <a:lnTo>
                  <a:pt x="79" y="46"/>
                </a:lnTo>
                <a:lnTo>
                  <a:pt x="79" y="43"/>
                </a:lnTo>
                <a:lnTo>
                  <a:pt x="79" y="42"/>
                </a:lnTo>
                <a:lnTo>
                  <a:pt x="79" y="39"/>
                </a:lnTo>
                <a:lnTo>
                  <a:pt x="79" y="39"/>
                </a:lnTo>
                <a:lnTo>
                  <a:pt x="79" y="38"/>
                </a:lnTo>
                <a:lnTo>
                  <a:pt x="79" y="36"/>
                </a:lnTo>
                <a:lnTo>
                  <a:pt x="79" y="33"/>
                </a:lnTo>
                <a:lnTo>
                  <a:pt x="78" y="32"/>
                </a:lnTo>
                <a:lnTo>
                  <a:pt x="78" y="30"/>
                </a:lnTo>
                <a:lnTo>
                  <a:pt x="78" y="28"/>
                </a:lnTo>
                <a:lnTo>
                  <a:pt x="76" y="26"/>
                </a:lnTo>
                <a:lnTo>
                  <a:pt x="75" y="25"/>
                </a:lnTo>
                <a:lnTo>
                  <a:pt x="75" y="22"/>
                </a:lnTo>
                <a:lnTo>
                  <a:pt x="74" y="21"/>
                </a:lnTo>
                <a:lnTo>
                  <a:pt x="73" y="20"/>
                </a:lnTo>
                <a:lnTo>
                  <a:pt x="73" y="17"/>
                </a:lnTo>
                <a:lnTo>
                  <a:pt x="71" y="16"/>
                </a:lnTo>
                <a:lnTo>
                  <a:pt x="70" y="15"/>
                </a:lnTo>
                <a:lnTo>
                  <a:pt x="69" y="13"/>
                </a:lnTo>
                <a:lnTo>
                  <a:pt x="68" y="12"/>
                </a:lnTo>
                <a:lnTo>
                  <a:pt x="66" y="11"/>
                </a:lnTo>
                <a:lnTo>
                  <a:pt x="64" y="10"/>
                </a:lnTo>
                <a:lnTo>
                  <a:pt x="63" y="9"/>
                </a:lnTo>
                <a:lnTo>
                  <a:pt x="61" y="7"/>
                </a:lnTo>
                <a:lnTo>
                  <a:pt x="60" y="6"/>
                </a:lnTo>
                <a:lnTo>
                  <a:pt x="58" y="5"/>
                </a:lnTo>
                <a:lnTo>
                  <a:pt x="56" y="4"/>
                </a:lnTo>
                <a:lnTo>
                  <a:pt x="55" y="4"/>
                </a:lnTo>
                <a:lnTo>
                  <a:pt x="53" y="2"/>
                </a:lnTo>
                <a:lnTo>
                  <a:pt x="52" y="2"/>
                </a:lnTo>
                <a:lnTo>
                  <a:pt x="49" y="1"/>
                </a:lnTo>
                <a:lnTo>
                  <a:pt x="48" y="1"/>
                </a:lnTo>
                <a:lnTo>
                  <a:pt x="45" y="1"/>
                </a:lnTo>
                <a:lnTo>
                  <a:pt x="43" y="1"/>
                </a:lnTo>
                <a:lnTo>
                  <a:pt x="42" y="0"/>
                </a:lnTo>
                <a:lnTo>
                  <a:pt x="39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316"/>
          <p:cNvSpPr>
            <a:spLocks noChangeShapeType="1"/>
          </p:cNvSpPr>
          <p:nvPr/>
        </p:nvSpPr>
        <p:spPr bwMode="auto">
          <a:xfrm flipH="1">
            <a:off x="4624388" y="2605088"/>
            <a:ext cx="587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317"/>
          <p:cNvSpPr>
            <a:spLocks noChangeShapeType="1"/>
          </p:cNvSpPr>
          <p:nvPr/>
        </p:nvSpPr>
        <p:spPr bwMode="auto">
          <a:xfrm>
            <a:off x="4173538" y="2605088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Freeform 318"/>
          <p:cNvSpPr>
            <a:spLocks/>
          </p:cNvSpPr>
          <p:nvPr/>
        </p:nvSpPr>
        <p:spPr bwMode="auto">
          <a:xfrm>
            <a:off x="4310063" y="2486025"/>
            <a:ext cx="236537" cy="236538"/>
          </a:xfrm>
          <a:custGeom>
            <a:avLst/>
            <a:gdLst/>
            <a:ahLst/>
            <a:cxnLst>
              <a:cxn ang="0">
                <a:pos x="297" y="148"/>
              </a:cxn>
              <a:cxn ang="0">
                <a:pos x="0" y="297"/>
              </a:cxn>
              <a:cxn ang="0">
                <a:pos x="0" y="0"/>
              </a:cxn>
              <a:cxn ang="0">
                <a:pos x="297" y="148"/>
              </a:cxn>
            </a:cxnLst>
            <a:rect l="0" t="0" r="r" b="b"/>
            <a:pathLst>
              <a:path w="297" h="297">
                <a:moveTo>
                  <a:pt x="297" y="148"/>
                </a:moveTo>
                <a:lnTo>
                  <a:pt x="0" y="297"/>
                </a:lnTo>
                <a:lnTo>
                  <a:pt x="0" y="0"/>
                </a:lnTo>
                <a:lnTo>
                  <a:pt x="297" y="148"/>
                </a:lnTo>
                <a:close/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Freeform 320"/>
          <p:cNvSpPr>
            <a:spLocks/>
          </p:cNvSpPr>
          <p:nvPr/>
        </p:nvSpPr>
        <p:spPr bwMode="auto">
          <a:xfrm>
            <a:off x="4549775" y="2568575"/>
            <a:ext cx="63500" cy="63500"/>
          </a:xfrm>
          <a:custGeom>
            <a:avLst/>
            <a:gdLst/>
            <a:ahLst/>
            <a:cxnLst>
              <a:cxn ang="0">
                <a:pos x="36" y="1"/>
              </a:cxn>
              <a:cxn ang="0">
                <a:pos x="30" y="1"/>
              </a:cxn>
              <a:cxn ang="0">
                <a:pos x="25" y="4"/>
              </a:cxn>
              <a:cxn ang="0">
                <a:pos x="20" y="6"/>
              </a:cxn>
              <a:cxn ang="0">
                <a:pos x="15" y="10"/>
              </a:cxn>
              <a:cxn ang="0">
                <a:pos x="11" y="13"/>
              </a:cxn>
              <a:cxn ang="0">
                <a:pos x="8" y="17"/>
              </a:cxn>
              <a:cxn ang="0">
                <a:pos x="5" y="22"/>
              </a:cxn>
              <a:cxn ang="0">
                <a:pos x="3" y="28"/>
              </a:cxn>
              <a:cxn ang="0">
                <a:pos x="2" y="33"/>
              </a:cxn>
              <a:cxn ang="0">
                <a:pos x="0" y="39"/>
              </a:cxn>
              <a:cxn ang="0">
                <a:pos x="2" y="43"/>
              </a:cxn>
              <a:cxn ang="0">
                <a:pos x="2" y="49"/>
              </a:cxn>
              <a:cxn ang="0">
                <a:pos x="4" y="56"/>
              </a:cxn>
              <a:cxn ang="0">
                <a:pos x="6" y="60"/>
              </a:cxn>
              <a:cxn ang="0">
                <a:pos x="10" y="64"/>
              </a:cxn>
              <a:cxn ang="0">
                <a:pos x="14" y="69"/>
              </a:cxn>
              <a:cxn ang="0">
                <a:pos x="18" y="73"/>
              </a:cxn>
              <a:cxn ang="0">
                <a:pos x="23" y="75"/>
              </a:cxn>
              <a:cxn ang="0">
                <a:pos x="29" y="78"/>
              </a:cxn>
              <a:cxn ang="0">
                <a:pos x="34" y="79"/>
              </a:cxn>
              <a:cxn ang="0">
                <a:pos x="40" y="79"/>
              </a:cxn>
              <a:cxn ang="0">
                <a:pos x="44" y="79"/>
              </a:cxn>
              <a:cxn ang="0">
                <a:pos x="50" y="78"/>
              </a:cxn>
              <a:cxn ang="0">
                <a:pos x="56" y="75"/>
              </a:cxn>
              <a:cxn ang="0">
                <a:pos x="61" y="73"/>
              </a:cxn>
              <a:cxn ang="0">
                <a:pos x="65" y="70"/>
              </a:cxn>
              <a:cxn ang="0">
                <a:pos x="70" y="67"/>
              </a:cxn>
              <a:cxn ang="0">
                <a:pos x="73" y="62"/>
              </a:cxn>
              <a:cxn ang="0">
                <a:pos x="76" y="57"/>
              </a:cxn>
              <a:cxn ang="0">
                <a:pos x="78" y="52"/>
              </a:cxn>
              <a:cxn ang="0">
                <a:pos x="79" y="46"/>
              </a:cxn>
              <a:cxn ang="0">
                <a:pos x="79" y="39"/>
              </a:cxn>
              <a:cxn ang="0">
                <a:pos x="79" y="36"/>
              </a:cxn>
              <a:cxn ang="0">
                <a:pos x="78" y="30"/>
              </a:cxn>
              <a:cxn ang="0">
                <a:pos x="76" y="25"/>
              </a:cxn>
              <a:cxn ang="0">
                <a:pos x="73" y="20"/>
              </a:cxn>
              <a:cxn ang="0">
                <a:pos x="71" y="15"/>
              </a:cxn>
              <a:cxn ang="0">
                <a:pos x="67" y="11"/>
              </a:cxn>
              <a:cxn ang="0">
                <a:pos x="62" y="7"/>
              </a:cxn>
              <a:cxn ang="0">
                <a:pos x="57" y="4"/>
              </a:cxn>
              <a:cxn ang="0">
                <a:pos x="52" y="2"/>
              </a:cxn>
              <a:cxn ang="0">
                <a:pos x="46" y="1"/>
              </a:cxn>
              <a:cxn ang="0">
                <a:pos x="40" y="0"/>
              </a:cxn>
            </a:cxnLst>
            <a:rect l="0" t="0" r="r" b="b"/>
            <a:pathLst>
              <a:path w="79" h="79">
                <a:moveTo>
                  <a:pt x="40" y="0"/>
                </a:moveTo>
                <a:lnTo>
                  <a:pt x="39" y="0"/>
                </a:lnTo>
                <a:lnTo>
                  <a:pt x="36" y="1"/>
                </a:lnTo>
                <a:lnTo>
                  <a:pt x="34" y="1"/>
                </a:lnTo>
                <a:lnTo>
                  <a:pt x="32" y="1"/>
                </a:lnTo>
                <a:lnTo>
                  <a:pt x="30" y="1"/>
                </a:lnTo>
                <a:lnTo>
                  <a:pt x="29" y="2"/>
                </a:lnTo>
                <a:lnTo>
                  <a:pt x="26" y="2"/>
                </a:lnTo>
                <a:lnTo>
                  <a:pt x="25" y="4"/>
                </a:lnTo>
                <a:lnTo>
                  <a:pt x="23" y="4"/>
                </a:lnTo>
                <a:lnTo>
                  <a:pt x="21" y="5"/>
                </a:lnTo>
                <a:lnTo>
                  <a:pt x="20" y="6"/>
                </a:lnTo>
                <a:lnTo>
                  <a:pt x="18" y="7"/>
                </a:lnTo>
                <a:lnTo>
                  <a:pt x="16" y="9"/>
                </a:lnTo>
                <a:lnTo>
                  <a:pt x="15" y="10"/>
                </a:lnTo>
                <a:lnTo>
                  <a:pt x="14" y="11"/>
                </a:lnTo>
                <a:lnTo>
                  <a:pt x="13" y="12"/>
                </a:lnTo>
                <a:lnTo>
                  <a:pt x="11" y="13"/>
                </a:lnTo>
                <a:lnTo>
                  <a:pt x="10" y="15"/>
                </a:lnTo>
                <a:lnTo>
                  <a:pt x="9" y="16"/>
                </a:lnTo>
                <a:lnTo>
                  <a:pt x="8" y="17"/>
                </a:lnTo>
                <a:lnTo>
                  <a:pt x="6" y="20"/>
                </a:lnTo>
                <a:lnTo>
                  <a:pt x="5" y="21"/>
                </a:lnTo>
                <a:lnTo>
                  <a:pt x="5" y="22"/>
                </a:lnTo>
                <a:lnTo>
                  <a:pt x="4" y="25"/>
                </a:lnTo>
                <a:lnTo>
                  <a:pt x="3" y="26"/>
                </a:lnTo>
                <a:lnTo>
                  <a:pt x="3" y="28"/>
                </a:lnTo>
                <a:lnTo>
                  <a:pt x="2" y="30"/>
                </a:lnTo>
                <a:lnTo>
                  <a:pt x="2" y="32"/>
                </a:lnTo>
                <a:lnTo>
                  <a:pt x="2" y="33"/>
                </a:lnTo>
                <a:lnTo>
                  <a:pt x="2" y="36"/>
                </a:lnTo>
                <a:lnTo>
                  <a:pt x="0" y="38"/>
                </a:lnTo>
                <a:lnTo>
                  <a:pt x="0" y="39"/>
                </a:lnTo>
                <a:lnTo>
                  <a:pt x="0" y="39"/>
                </a:lnTo>
                <a:lnTo>
                  <a:pt x="0" y="42"/>
                </a:lnTo>
                <a:lnTo>
                  <a:pt x="2" y="43"/>
                </a:lnTo>
                <a:lnTo>
                  <a:pt x="2" y="46"/>
                </a:lnTo>
                <a:lnTo>
                  <a:pt x="2" y="48"/>
                </a:lnTo>
                <a:lnTo>
                  <a:pt x="2" y="49"/>
                </a:lnTo>
                <a:lnTo>
                  <a:pt x="3" y="52"/>
                </a:lnTo>
                <a:lnTo>
                  <a:pt x="3" y="53"/>
                </a:lnTo>
                <a:lnTo>
                  <a:pt x="4" y="56"/>
                </a:lnTo>
                <a:lnTo>
                  <a:pt x="5" y="57"/>
                </a:lnTo>
                <a:lnTo>
                  <a:pt x="5" y="58"/>
                </a:lnTo>
                <a:lnTo>
                  <a:pt x="6" y="60"/>
                </a:lnTo>
                <a:lnTo>
                  <a:pt x="8" y="62"/>
                </a:lnTo>
                <a:lnTo>
                  <a:pt x="9" y="63"/>
                </a:lnTo>
                <a:lnTo>
                  <a:pt x="10" y="64"/>
                </a:lnTo>
                <a:lnTo>
                  <a:pt x="11" y="67"/>
                </a:lnTo>
                <a:lnTo>
                  <a:pt x="13" y="68"/>
                </a:lnTo>
                <a:lnTo>
                  <a:pt x="14" y="69"/>
                </a:lnTo>
                <a:lnTo>
                  <a:pt x="15" y="70"/>
                </a:lnTo>
                <a:lnTo>
                  <a:pt x="16" y="72"/>
                </a:lnTo>
                <a:lnTo>
                  <a:pt x="18" y="73"/>
                </a:lnTo>
                <a:lnTo>
                  <a:pt x="20" y="73"/>
                </a:lnTo>
                <a:lnTo>
                  <a:pt x="21" y="74"/>
                </a:lnTo>
                <a:lnTo>
                  <a:pt x="23" y="75"/>
                </a:lnTo>
                <a:lnTo>
                  <a:pt x="25" y="75"/>
                </a:lnTo>
                <a:lnTo>
                  <a:pt x="26" y="77"/>
                </a:lnTo>
                <a:lnTo>
                  <a:pt x="29" y="78"/>
                </a:lnTo>
                <a:lnTo>
                  <a:pt x="30" y="78"/>
                </a:lnTo>
                <a:lnTo>
                  <a:pt x="32" y="78"/>
                </a:lnTo>
                <a:lnTo>
                  <a:pt x="34" y="79"/>
                </a:lnTo>
                <a:lnTo>
                  <a:pt x="36" y="79"/>
                </a:lnTo>
                <a:lnTo>
                  <a:pt x="39" y="79"/>
                </a:lnTo>
                <a:lnTo>
                  <a:pt x="40" y="79"/>
                </a:lnTo>
                <a:lnTo>
                  <a:pt x="40" y="79"/>
                </a:lnTo>
                <a:lnTo>
                  <a:pt x="42" y="79"/>
                </a:lnTo>
                <a:lnTo>
                  <a:pt x="44" y="79"/>
                </a:lnTo>
                <a:lnTo>
                  <a:pt x="46" y="79"/>
                </a:lnTo>
                <a:lnTo>
                  <a:pt x="49" y="78"/>
                </a:lnTo>
                <a:lnTo>
                  <a:pt x="50" y="78"/>
                </a:lnTo>
                <a:lnTo>
                  <a:pt x="52" y="78"/>
                </a:lnTo>
                <a:lnTo>
                  <a:pt x="53" y="77"/>
                </a:lnTo>
                <a:lnTo>
                  <a:pt x="56" y="75"/>
                </a:lnTo>
                <a:lnTo>
                  <a:pt x="57" y="75"/>
                </a:lnTo>
                <a:lnTo>
                  <a:pt x="58" y="74"/>
                </a:lnTo>
                <a:lnTo>
                  <a:pt x="61" y="73"/>
                </a:lnTo>
                <a:lnTo>
                  <a:pt x="62" y="73"/>
                </a:lnTo>
                <a:lnTo>
                  <a:pt x="63" y="72"/>
                </a:lnTo>
                <a:lnTo>
                  <a:pt x="65" y="70"/>
                </a:lnTo>
                <a:lnTo>
                  <a:pt x="67" y="69"/>
                </a:lnTo>
                <a:lnTo>
                  <a:pt x="68" y="68"/>
                </a:lnTo>
                <a:lnTo>
                  <a:pt x="70" y="67"/>
                </a:lnTo>
                <a:lnTo>
                  <a:pt x="71" y="64"/>
                </a:lnTo>
                <a:lnTo>
                  <a:pt x="72" y="63"/>
                </a:lnTo>
                <a:lnTo>
                  <a:pt x="73" y="62"/>
                </a:lnTo>
                <a:lnTo>
                  <a:pt x="73" y="60"/>
                </a:lnTo>
                <a:lnTo>
                  <a:pt x="75" y="58"/>
                </a:lnTo>
                <a:lnTo>
                  <a:pt x="76" y="57"/>
                </a:lnTo>
                <a:lnTo>
                  <a:pt x="76" y="56"/>
                </a:lnTo>
                <a:lnTo>
                  <a:pt x="77" y="53"/>
                </a:lnTo>
                <a:lnTo>
                  <a:pt x="78" y="52"/>
                </a:lnTo>
                <a:lnTo>
                  <a:pt x="78" y="49"/>
                </a:lnTo>
                <a:lnTo>
                  <a:pt x="78" y="48"/>
                </a:lnTo>
                <a:lnTo>
                  <a:pt x="79" y="46"/>
                </a:lnTo>
                <a:lnTo>
                  <a:pt x="79" y="43"/>
                </a:lnTo>
                <a:lnTo>
                  <a:pt x="79" y="42"/>
                </a:lnTo>
                <a:lnTo>
                  <a:pt x="79" y="39"/>
                </a:lnTo>
                <a:lnTo>
                  <a:pt x="79" y="39"/>
                </a:lnTo>
                <a:lnTo>
                  <a:pt x="79" y="38"/>
                </a:lnTo>
                <a:lnTo>
                  <a:pt x="79" y="36"/>
                </a:lnTo>
                <a:lnTo>
                  <a:pt x="79" y="33"/>
                </a:lnTo>
                <a:lnTo>
                  <a:pt x="78" y="32"/>
                </a:lnTo>
                <a:lnTo>
                  <a:pt x="78" y="30"/>
                </a:lnTo>
                <a:lnTo>
                  <a:pt x="78" y="28"/>
                </a:lnTo>
                <a:lnTo>
                  <a:pt x="77" y="26"/>
                </a:lnTo>
                <a:lnTo>
                  <a:pt x="76" y="25"/>
                </a:lnTo>
                <a:lnTo>
                  <a:pt x="76" y="22"/>
                </a:lnTo>
                <a:lnTo>
                  <a:pt x="75" y="21"/>
                </a:lnTo>
                <a:lnTo>
                  <a:pt x="73" y="20"/>
                </a:lnTo>
                <a:lnTo>
                  <a:pt x="73" y="17"/>
                </a:lnTo>
                <a:lnTo>
                  <a:pt x="72" y="16"/>
                </a:lnTo>
                <a:lnTo>
                  <a:pt x="71" y="15"/>
                </a:lnTo>
                <a:lnTo>
                  <a:pt x="70" y="13"/>
                </a:lnTo>
                <a:lnTo>
                  <a:pt x="68" y="12"/>
                </a:lnTo>
                <a:lnTo>
                  <a:pt x="67" y="11"/>
                </a:lnTo>
                <a:lnTo>
                  <a:pt x="65" y="10"/>
                </a:lnTo>
                <a:lnTo>
                  <a:pt x="63" y="9"/>
                </a:lnTo>
                <a:lnTo>
                  <a:pt x="62" y="7"/>
                </a:lnTo>
                <a:lnTo>
                  <a:pt x="61" y="6"/>
                </a:lnTo>
                <a:lnTo>
                  <a:pt x="58" y="5"/>
                </a:lnTo>
                <a:lnTo>
                  <a:pt x="57" y="4"/>
                </a:lnTo>
                <a:lnTo>
                  <a:pt x="56" y="4"/>
                </a:lnTo>
                <a:lnTo>
                  <a:pt x="53" y="2"/>
                </a:lnTo>
                <a:lnTo>
                  <a:pt x="52" y="2"/>
                </a:lnTo>
                <a:lnTo>
                  <a:pt x="50" y="1"/>
                </a:lnTo>
                <a:lnTo>
                  <a:pt x="49" y="1"/>
                </a:lnTo>
                <a:lnTo>
                  <a:pt x="46" y="1"/>
                </a:lnTo>
                <a:lnTo>
                  <a:pt x="44" y="1"/>
                </a:lnTo>
                <a:lnTo>
                  <a:pt x="42" y="0"/>
                </a:lnTo>
                <a:lnTo>
                  <a:pt x="4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Freeform 321"/>
          <p:cNvSpPr>
            <a:spLocks/>
          </p:cNvSpPr>
          <p:nvPr/>
        </p:nvSpPr>
        <p:spPr bwMode="auto">
          <a:xfrm>
            <a:off x="3132138" y="2605088"/>
            <a:ext cx="157162" cy="234950"/>
          </a:xfrm>
          <a:custGeom>
            <a:avLst/>
            <a:gdLst/>
            <a:ahLst/>
            <a:cxnLst>
              <a:cxn ang="0">
                <a:pos x="0" y="297"/>
              </a:cxn>
              <a:cxn ang="0">
                <a:pos x="0" y="198"/>
              </a:cxn>
              <a:cxn ang="0">
                <a:pos x="198" y="198"/>
              </a:cxn>
              <a:cxn ang="0">
                <a:pos x="198" y="0"/>
              </a:cxn>
            </a:cxnLst>
            <a:rect l="0" t="0" r="r" b="b"/>
            <a:pathLst>
              <a:path w="198" h="297">
                <a:moveTo>
                  <a:pt x="0" y="297"/>
                </a:moveTo>
                <a:lnTo>
                  <a:pt x="0" y="198"/>
                </a:lnTo>
                <a:lnTo>
                  <a:pt x="198" y="198"/>
                </a:lnTo>
                <a:lnTo>
                  <a:pt x="198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322"/>
          <p:cNvSpPr>
            <a:spLocks/>
          </p:cNvSpPr>
          <p:nvPr/>
        </p:nvSpPr>
        <p:spPr bwMode="auto">
          <a:xfrm>
            <a:off x="3819525" y="2605088"/>
            <a:ext cx="157163" cy="234950"/>
          </a:xfrm>
          <a:custGeom>
            <a:avLst/>
            <a:gdLst/>
            <a:ahLst/>
            <a:cxnLst>
              <a:cxn ang="0">
                <a:pos x="0" y="297"/>
              </a:cxn>
              <a:cxn ang="0">
                <a:pos x="0" y="198"/>
              </a:cxn>
              <a:cxn ang="0">
                <a:pos x="198" y="198"/>
              </a:cxn>
              <a:cxn ang="0">
                <a:pos x="198" y="0"/>
              </a:cxn>
            </a:cxnLst>
            <a:rect l="0" t="0" r="r" b="b"/>
            <a:pathLst>
              <a:path w="198" h="297">
                <a:moveTo>
                  <a:pt x="0" y="297"/>
                </a:moveTo>
                <a:lnTo>
                  <a:pt x="0" y="198"/>
                </a:lnTo>
                <a:lnTo>
                  <a:pt x="198" y="198"/>
                </a:lnTo>
                <a:lnTo>
                  <a:pt x="198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323"/>
          <p:cNvSpPr>
            <a:spLocks/>
          </p:cNvSpPr>
          <p:nvPr/>
        </p:nvSpPr>
        <p:spPr bwMode="auto">
          <a:xfrm>
            <a:off x="4525963" y="2605088"/>
            <a:ext cx="157162" cy="234950"/>
          </a:xfrm>
          <a:custGeom>
            <a:avLst/>
            <a:gdLst/>
            <a:ahLst/>
            <a:cxnLst>
              <a:cxn ang="0">
                <a:pos x="0" y="297"/>
              </a:cxn>
              <a:cxn ang="0">
                <a:pos x="0" y="198"/>
              </a:cxn>
              <a:cxn ang="0">
                <a:pos x="198" y="198"/>
              </a:cxn>
              <a:cxn ang="0">
                <a:pos x="198" y="0"/>
              </a:cxn>
            </a:cxnLst>
            <a:rect l="0" t="0" r="r" b="b"/>
            <a:pathLst>
              <a:path w="198" h="297">
                <a:moveTo>
                  <a:pt x="0" y="297"/>
                </a:moveTo>
                <a:lnTo>
                  <a:pt x="0" y="198"/>
                </a:lnTo>
                <a:lnTo>
                  <a:pt x="198" y="198"/>
                </a:lnTo>
                <a:lnTo>
                  <a:pt x="198" y="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324"/>
          <p:cNvSpPr>
            <a:spLocks noChangeShapeType="1"/>
          </p:cNvSpPr>
          <p:nvPr/>
        </p:nvSpPr>
        <p:spPr bwMode="auto">
          <a:xfrm flipV="1">
            <a:off x="2778125" y="2605088"/>
            <a:ext cx="1588" cy="234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Line 325"/>
          <p:cNvSpPr>
            <a:spLocks noChangeShapeType="1"/>
          </p:cNvSpPr>
          <p:nvPr/>
        </p:nvSpPr>
        <p:spPr bwMode="auto">
          <a:xfrm flipV="1">
            <a:off x="3465513" y="2605088"/>
            <a:ext cx="1587" cy="234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Line 326"/>
          <p:cNvSpPr>
            <a:spLocks noChangeShapeType="1"/>
          </p:cNvSpPr>
          <p:nvPr/>
        </p:nvSpPr>
        <p:spPr bwMode="auto">
          <a:xfrm flipV="1">
            <a:off x="4173538" y="2605088"/>
            <a:ext cx="1587" cy="234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Freeform 327"/>
          <p:cNvSpPr>
            <a:spLocks/>
          </p:cNvSpPr>
          <p:nvPr/>
        </p:nvSpPr>
        <p:spPr bwMode="auto">
          <a:xfrm>
            <a:off x="2543175" y="2270125"/>
            <a:ext cx="195263" cy="119063"/>
          </a:xfrm>
          <a:custGeom>
            <a:avLst/>
            <a:gdLst/>
            <a:ahLst/>
            <a:cxnLst>
              <a:cxn ang="0">
                <a:pos x="246" y="148"/>
              </a:cxn>
              <a:cxn ang="0">
                <a:pos x="246" y="141"/>
              </a:cxn>
              <a:cxn ang="0">
                <a:pos x="245" y="133"/>
              </a:cxn>
              <a:cxn ang="0">
                <a:pos x="243" y="126"/>
              </a:cxn>
              <a:cxn ang="0">
                <a:pos x="241" y="119"/>
              </a:cxn>
              <a:cxn ang="0">
                <a:pos x="238" y="111"/>
              </a:cxn>
              <a:cxn ang="0">
                <a:pos x="235" y="104"/>
              </a:cxn>
              <a:cxn ang="0">
                <a:pos x="231" y="98"/>
              </a:cxn>
              <a:cxn ang="0">
                <a:pos x="227" y="90"/>
              </a:cxn>
              <a:cxn ang="0">
                <a:pos x="222" y="84"/>
              </a:cxn>
              <a:cxn ang="0">
                <a:pos x="216" y="78"/>
              </a:cxn>
              <a:cxn ang="0">
                <a:pos x="211" y="72"/>
              </a:cxn>
              <a:cxn ang="0">
                <a:pos x="204" y="65"/>
              </a:cxn>
              <a:cxn ang="0">
                <a:pos x="198" y="59"/>
              </a:cxn>
              <a:cxn ang="0">
                <a:pos x="190" y="54"/>
              </a:cxn>
              <a:cxn ang="0">
                <a:pos x="183" y="49"/>
              </a:cxn>
              <a:cxn ang="0">
                <a:pos x="174" y="43"/>
              </a:cxn>
              <a:cxn ang="0">
                <a:pos x="165" y="39"/>
              </a:cxn>
              <a:cxn ang="0">
                <a:pos x="157" y="34"/>
              </a:cxn>
              <a:cxn ang="0">
                <a:pos x="147" y="30"/>
              </a:cxn>
              <a:cxn ang="0">
                <a:pos x="137" y="26"/>
              </a:cxn>
              <a:cxn ang="0">
                <a:pos x="127" y="22"/>
              </a:cxn>
              <a:cxn ang="0">
                <a:pos x="117" y="18"/>
              </a:cxn>
              <a:cxn ang="0">
                <a:pos x="106" y="15"/>
              </a:cxn>
              <a:cxn ang="0">
                <a:pos x="96" y="12"/>
              </a:cxn>
              <a:cxn ang="0">
                <a:pos x="85" y="10"/>
              </a:cxn>
              <a:cxn ang="0">
                <a:pos x="73" y="7"/>
              </a:cxn>
              <a:cxn ang="0">
                <a:pos x="61" y="5"/>
              </a:cxn>
              <a:cxn ang="0">
                <a:pos x="49" y="4"/>
              </a:cxn>
              <a:cxn ang="0">
                <a:pos x="37" y="2"/>
              </a:cxn>
              <a:cxn ang="0">
                <a:pos x="24" y="1"/>
              </a:cxn>
              <a:cxn ang="0">
                <a:pos x="12" y="1"/>
              </a:cxn>
              <a:cxn ang="0">
                <a:pos x="0" y="0"/>
              </a:cxn>
            </a:cxnLst>
            <a:rect l="0" t="0" r="r" b="b"/>
            <a:pathLst>
              <a:path w="246" h="148">
                <a:moveTo>
                  <a:pt x="246" y="148"/>
                </a:moveTo>
                <a:lnTo>
                  <a:pt x="246" y="141"/>
                </a:lnTo>
                <a:lnTo>
                  <a:pt x="245" y="133"/>
                </a:lnTo>
                <a:lnTo>
                  <a:pt x="243" y="126"/>
                </a:lnTo>
                <a:lnTo>
                  <a:pt x="241" y="119"/>
                </a:lnTo>
                <a:lnTo>
                  <a:pt x="238" y="111"/>
                </a:lnTo>
                <a:lnTo>
                  <a:pt x="235" y="104"/>
                </a:lnTo>
                <a:lnTo>
                  <a:pt x="231" y="98"/>
                </a:lnTo>
                <a:lnTo>
                  <a:pt x="227" y="90"/>
                </a:lnTo>
                <a:lnTo>
                  <a:pt x="222" y="84"/>
                </a:lnTo>
                <a:lnTo>
                  <a:pt x="216" y="78"/>
                </a:lnTo>
                <a:lnTo>
                  <a:pt x="211" y="72"/>
                </a:lnTo>
                <a:lnTo>
                  <a:pt x="204" y="65"/>
                </a:lnTo>
                <a:lnTo>
                  <a:pt x="198" y="59"/>
                </a:lnTo>
                <a:lnTo>
                  <a:pt x="190" y="54"/>
                </a:lnTo>
                <a:lnTo>
                  <a:pt x="183" y="49"/>
                </a:lnTo>
                <a:lnTo>
                  <a:pt x="174" y="43"/>
                </a:lnTo>
                <a:lnTo>
                  <a:pt x="165" y="39"/>
                </a:lnTo>
                <a:lnTo>
                  <a:pt x="157" y="34"/>
                </a:lnTo>
                <a:lnTo>
                  <a:pt x="147" y="30"/>
                </a:lnTo>
                <a:lnTo>
                  <a:pt x="137" y="26"/>
                </a:lnTo>
                <a:lnTo>
                  <a:pt x="127" y="22"/>
                </a:lnTo>
                <a:lnTo>
                  <a:pt x="117" y="18"/>
                </a:lnTo>
                <a:lnTo>
                  <a:pt x="106" y="15"/>
                </a:lnTo>
                <a:lnTo>
                  <a:pt x="96" y="12"/>
                </a:lnTo>
                <a:lnTo>
                  <a:pt x="85" y="10"/>
                </a:lnTo>
                <a:lnTo>
                  <a:pt x="73" y="7"/>
                </a:lnTo>
                <a:lnTo>
                  <a:pt x="61" y="5"/>
                </a:lnTo>
                <a:lnTo>
                  <a:pt x="49" y="4"/>
                </a:lnTo>
                <a:lnTo>
                  <a:pt x="37" y="2"/>
                </a:lnTo>
                <a:lnTo>
                  <a:pt x="24" y="1"/>
                </a:lnTo>
                <a:lnTo>
                  <a:pt x="12" y="1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Freeform 328"/>
          <p:cNvSpPr>
            <a:spLocks/>
          </p:cNvSpPr>
          <p:nvPr/>
        </p:nvSpPr>
        <p:spPr bwMode="auto">
          <a:xfrm>
            <a:off x="2543175" y="2389188"/>
            <a:ext cx="195263" cy="117475"/>
          </a:xfrm>
          <a:custGeom>
            <a:avLst/>
            <a:gdLst/>
            <a:ahLst/>
            <a:cxnLst>
              <a:cxn ang="0">
                <a:pos x="0" y="149"/>
              </a:cxn>
              <a:cxn ang="0">
                <a:pos x="12" y="147"/>
              </a:cxn>
              <a:cxn ang="0">
                <a:pos x="24" y="147"/>
              </a:cxn>
              <a:cxn ang="0">
                <a:pos x="37" y="146"/>
              </a:cxn>
              <a:cxn ang="0">
                <a:pos x="49" y="145"/>
              </a:cxn>
              <a:cxn ang="0">
                <a:pos x="61" y="144"/>
              </a:cxn>
              <a:cxn ang="0">
                <a:pos x="73" y="141"/>
              </a:cxn>
              <a:cxn ang="0">
                <a:pos x="85" y="139"/>
              </a:cxn>
              <a:cxn ang="0">
                <a:pos x="96" y="136"/>
              </a:cxn>
              <a:cxn ang="0">
                <a:pos x="106" y="134"/>
              </a:cxn>
              <a:cxn ang="0">
                <a:pos x="117" y="130"/>
              </a:cxn>
              <a:cxn ang="0">
                <a:pos x="127" y="126"/>
              </a:cxn>
              <a:cxn ang="0">
                <a:pos x="137" y="123"/>
              </a:cxn>
              <a:cxn ang="0">
                <a:pos x="147" y="119"/>
              </a:cxn>
              <a:cxn ang="0">
                <a:pos x="157" y="114"/>
              </a:cxn>
              <a:cxn ang="0">
                <a:pos x="165" y="110"/>
              </a:cxn>
              <a:cxn ang="0">
                <a:pos x="174" y="105"/>
              </a:cxn>
              <a:cxn ang="0">
                <a:pos x="183" y="99"/>
              </a:cxn>
              <a:cxn ang="0">
                <a:pos x="190" y="94"/>
              </a:cxn>
              <a:cxn ang="0">
                <a:pos x="198" y="89"/>
              </a:cxn>
              <a:cxn ang="0">
                <a:pos x="204" y="83"/>
              </a:cxn>
              <a:cxn ang="0">
                <a:pos x="211" y="77"/>
              </a:cxn>
              <a:cxn ang="0">
                <a:pos x="216" y="71"/>
              </a:cxn>
              <a:cxn ang="0">
                <a:pos x="222" y="65"/>
              </a:cxn>
              <a:cxn ang="0">
                <a:pos x="227" y="58"/>
              </a:cxn>
              <a:cxn ang="0">
                <a:pos x="231" y="51"/>
              </a:cxn>
              <a:cxn ang="0">
                <a:pos x="235" y="45"/>
              </a:cxn>
              <a:cxn ang="0">
                <a:pos x="238" y="37"/>
              </a:cxn>
              <a:cxn ang="0">
                <a:pos x="241" y="30"/>
              </a:cxn>
              <a:cxn ang="0">
                <a:pos x="243" y="23"/>
              </a:cxn>
              <a:cxn ang="0">
                <a:pos x="245" y="15"/>
              </a:cxn>
              <a:cxn ang="0">
                <a:pos x="246" y="8"/>
              </a:cxn>
              <a:cxn ang="0">
                <a:pos x="246" y="0"/>
              </a:cxn>
            </a:cxnLst>
            <a:rect l="0" t="0" r="r" b="b"/>
            <a:pathLst>
              <a:path w="246" h="149">
                <a:moveTo>
                  <a:pt x="0" y="149"/>
                </a:moveTo>
                <a:lnTo>
                  <a:pt x="12" y="147"/>
                </a:lnTo>
                <a:lnTo>
                  <a:pt x="24" y="147"/>
                </a:lnTo>
                <a:lnTo>
                  <a:pt x="37" y="146"/>
                </a:lnTo>
                <a:lnTo>
                  <a:pt x="49" y="145"/>
                </a:lnTo>
                <a:lnTo>
                  <a:pt x="61" y="144"/>
                </a:lnTo>
                <a:lnTo>
                  <a:pt x="73" y="141"/>
                </a:lnTo>
                <a:lnTo>
                  <a:pt x="85" y="139"/>
                </a:lnTo>
                <a:lnTo>
                  <a:pt x="96" y="136"/>
                </a:lnTo>
                <a:lnTo>
                  <a:pt x="106" y="134"/>
                </a:lnTo>
                <a:lnTo>
                  <a:pt x="117" y="130"/>
                </a:lnTo>
                <a:lnTo>
                  <a:pt x="127" y="126"/>
                </a:lnTo>
                <a:lnTo>
                  <a:pt x="137" y="123"/>
                </a:lnTo>
                <a:lnTo>
                  <a:pt x="147" y="119"/>
                </a:lnTo>
                <a:lnTo>
                  <a:pt x="157" y="114"/>
                </a:lnTo>
                <a:lnTo>
                  <a:pt x="165" y="110"/>
                </a:lnTo>
                <a:lnTo>
                  <a:pt x="174" y="105"/>
                </a:lnTo>
                <a:lnTo>
                  <a:pt x="183" y="99"/>
                </a:lnTo>
                <a:lnTo>
                  <a:pt x="190" y="94"/>
                </a:lnTo>
                <a:lnTo>
                  <a:pt x="198" y="89"/>
                </a:lnTo>
                <a:lnTo>
                  <a:pt x="204" y="83"/>
                </a:lnTo>
                <a:lnTo>
                  <a:pt x="211" y="77"/>
                </a:lnTo>
                <a:lnTo>
                  <a:pt x="216" y="71"/>
                </a:lnTo>
                <a:lnTo>
                  <a:pt x="222" y="65"/>
                </a:lnTo>
                <a:lnTo>
                  <a:pt x="227" y="58"/>
                </a:lnTo>
                <a:lnTo>
                  <a:pt x="231" y="51"/>
                </a:lnTo>
                <a:lnTo>
                  <a:pt x="235" y="45"/>
                </a:lnTo>
                <a:lnTo>
                  <a:pt x="238" y="37"/>
                </a:lnTo>
                <a:lnTo>
                  <a:pt x="241" y="30"/>
                </a:lnTo>
                <a:lnTo>
                  <a:pt x="243" y="23"/>
                </a:lnTo>
                <a:lnTo>
                  <a:pt x="245" y="15"/>
                </a:lnTo>
                <a:lnTo>
                  <a:pt x="246" y="8"/>
                </a:lnTo>
                <a:lnTo>
                  <a:pt x="246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Freeform 329"/>
          <p:cNvSpPr>
            <a:spLocks/>
          </p:cNvSpPr>
          <p:nvPr/>
        </p:nvSpPr>
        <p:spPr bwMode="auto">
          <a:xfrm>
            <a:off x="3328988" y="4745038"/>
            <a:ext cx="157162" cy="1587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0"/>
              </a:cxn>
              <a:cxn ang="0">
                <a:pos x="198" y="0"/>
              </a:cxn>
            </a:cxnLst>
            <a:rect l="0" t="0" r="r" b="b"/>
            <a:pathLst>
              <a:path w="198">
                <a:moveTo>
                  <a:pt x="198" y="0"/>
                </a:moveTo>
                <a:lnTo>
                  <a:pt x="0" y="0"/>
                </a:lnTo>
                <a:lnTo>
                  <a:pt x="19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Line 330"/>
          <p:cNvSpPr>
            <a:spLocks noChangeShapeType="1"/>
          </p:cNvSpPr>
          <p:nvPr/>
        </p:nvSpPr>
        <p:spPr bwMode="auto">
          <a:xfrm flipH="1">
            <a:off x="3328988" y="4746625"/>
            <a:ext cx="1365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Freeform 332"/>
          <p:cNvSpPr>
            <a:spLocks/>
          </p:cNvSpPr>
          <p:nvPr/>
        </p:nvSpPr>
        <p:spPr bwMode="auto">
          <a:xfrm>
            <a:off x="2895600" y="4803775"/>
            <a:ext cx="138113" cy="1588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0" y="0"/>
              </a:cxn>
              <a:cxn ang="0">
                <a:pos x="173" y="0"/>
              </a:cxn>
            </a:cxnLst>
            <a:rect l="0" t="0" r="r" b="b"/>
            <a:pathLst>
              <a:path w="173">
                <a:moveTo>
                  <a:pt x="173" y="0"/>
                </a:moveTo>
                <a:lnTo>
                  <a:pt x="0" y="0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Line 333"/>
          <p:cNvSpPr>
            <a:spLocks noChangeShapeType="1"/>
          </p:cNvSpPr>
          <p:nvPr/>
        </p:nvSpPr>
        <p:spPr bwMode="auto">
          <a:xfrm flipH="1">
            <a:off x="2895600" y="4803775"/>
            <a:ext cx="138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Freeform 334"/>
          <p:cNvSpPr>
            <a:spLocks/>
          </p:cNvSpPr>
          <p:nvPr/>
        </p:nvSpPr>
        <p:spPr bwMode="auto">
          <a:xfrm>
            <a:off x="2935288" y="4665663"/>
            <a:ext cx="98425" cy="1587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0" y="0"/>
              </a:cxn>
              <a:cxn ang="0">
                <a:pos x="124" y="0"/>
              </a:cxn>
            </a:cxnLst>
            <a:rect l="0" t="0" r="r" b="b"/>
            <a:pathLst>
              <a:path w="124">
                <a:moveTo>
                  <a:pt x="124" y="0"/>
                </a:moveTo>
                <a:lnTo>
                  <a:pt x="0" y="0"/>
                </a:lnTo>
                <a:lnTo>
                  <a:pt x="12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Line 335"/>
          <p:cNvSpPr>
            <a:spLocks noChangeShapeType="1"/>
          </p:cNvSpPr>
          <p:nvPr/>
        </p:nvSpPr>
        <p:spPr bwMode="auto">
          <a:xfrm flipH="1">
            <a:off x="2935288" y="4665663"/>
            <a:ext cx="984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Line 338"/>
          <p:cNvSpPr>
            <a:spLocks noChangeShapeType="1"/>
          </p:cNvSpPr>
          <p:nvPr/>
        </p:nvSpPr>
        <p:spPr bwMode="auto">
          <a:xfrm>
            <a:off x="3467100" y="4745038"/>
            <a:ext cx="0" cy="293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" name="Freeform 339"/>
          <p:cNvSpPr>
            <a:spLocks/>
          </p:cNvSpPr>
          <p:nvPr/>
        </p:nvSpPr>
        <p:spPr bwMode="auto">
          <a:xfrm>
            <a:off x="2778125" y="4665663"/>
            <a:ext cx="157163" cy="373062"/>
          </a:xfrm>
          <a:custGeom>
            <a:avLst/>
            <a:gdLst/>
            <a:ahLst/>
            <a:cxnLst>
              <a:cxn ang="0">
                <a:pos x="197" y="0"/>
              </a:cxn>
              <a:cxn ang="0">
                <a:pos x="0" y="0"/>
              </a:cxn>
              <a:cxn ang="0">
                <a:pos x="0" y="470"/>
              </a:cxn>
            </a:cxnLst>
            <a:rect l="0" t="0" r="r" b="b"/>
            <a:pathLst>
              <a:path w="197" h="470">
                <a:moveTo>
                  <a:pt x="197" y="0"/>
                </a:moveTo>
                <a:lnTo>
                  <a:pt x="0" y="0"/>
                </a:lnTo>
                <a:lnTo>
                  <a:pt x="0" y="47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Freeform 340"/>
          <p:cNvSpPr>
            <a:spLocks/>
          </p:cNvSpPr>
          <p:nvPr/>
        </p:nvSpPr>
        <p:spPr bwMode="auto">
          <a:xfrm>
            <a:off x="2895600" y="4803775"/>
            <a:ext cx="236538" cy="234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3"/>
              </a:cxn>
              <a:cxn ang="0">
                <a:pos x="297" y="173"/>
              </a:cxn>
              <a:cxn ang="0">
                <a:pos x="297" y="297"/>
              </a:cxn>
            </a:cxnLst>
            <a:rect l="0" t="0" r="r" b="b"/>
            <a:pathLst>
              <a:path w="297" h="297">
                <a:moveTo>
                  <a:pt x="0" y="0"/>
                </a:moveTo>
                <a:lnTo>
                  <a:pt x="0" y="173"/>
                </a:lnTo>
                <a:lnTo>
                  <a:pt x="297" y="173"/>
                </a:lnTo>
                <a:lnTo>
                  <a:pt x="297" y="29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Freeform 341"/>
          <p:cNvSpPr>
            <a:spLocks/>
          </p:cNvSpPr>
          <p:nvPr/>
        </p:nvSpPr>
        <p:spPr bwMode="auto">
          <a:xfrm>
            <a:off x="4389438" y="4745038"/>
            <a:ext cx="136525" cy="1587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0"/>
              </a:cxn>
              <a:cxn ang="0">
                <a:pos x="174" y="0"/>
              </a:cxn>
            </a:cxnLst>
            <a:rect l="0" t="0" r="r" b="b"/>
            <a:pathLst>
              <a:path w="174">
                <a:moveTo>
                  <a:pt x="174" y="0"/>
                </a:moveTo>
                <a:lnTo>
                  <a:pt x="0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Line 342"/>
          <p:cNvSpPr>
            <a:spLocks noChangeShapeType="1"/>
          </p:cNvSpPr>
          <p:nvPr/>
        </p:nvSpPr>
        <p:spPr bwMode="auto">
          <a:xfrm flipH="1">
            <a:off x="4389438" y="4745038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Freeform 344"/>
          <p:cNvSpPr>
            <a:spLocks/>
          </p:cNvSpPr>
          <p:nvPr/>
        </p:nvSpPr>
        <p:spPr bwMode="auto">
          <a:xfrm>
            <a:off x="3957638" y="4803775"/>
            <a:ext cx="136525" cy="1588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0" y="0"/>
              </a:cxn>
              <a:cxn ang="0">
                <a:pos x="173" y="0"/>
              </a:cxn>
            </a:cxnLst>
            <a:rect l="0" t="0" r="r" b="b"/>
            <a:pathLst>
              <a:path w="173">
                <a:moveTo>
                  <a:pt x="173" y="0"/>
                </a:moveTo>
                <a:lnTo>
                  <a:pt x="0" y="0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345"/>
          <p:cNvSpPr>
            <a:spLocks noChangeShapeType="1"/>
          </p:cNvSpPr>
          <p:nvPr/>
        </p:nvSpPr>
        <p:spPr bwMode="auto">
          <a:xfrm flipH="1">
            <a:off x="3957638" y="4803775"/>
            <a:ext cx="136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Freeform 346"/>
          <p:cNvSpPr>
            <a:spLocks/>
          </p:cNvSpPr>
          <p:nvPr/>
        </p:nvSpPr>
        <p:spPr bwMode="auto">
          <a:xfrm>
            <a:off x="3976688" y="4665663"/>
            <a:ext cx="117475" cy="1587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0" y="0"/>
              </a:cxn>
              <a:cxn ang="0">
                <a:pos x="148" y="0"/>
              </a:cxn>
            </a:cxnLst>
            <a:rect l="0" t="0" r="r" b="b"/>
            <a:pathLst>
              <a:path w="148">
                <a:moveTo>
                  <a:pt x="148" y="0"/>
                </a:moveTo>
                <a:lnTo>
                  <a:pt x="0" y="0"/>
                </a:lnTo>
                <a:lnTo>
                  <a:pt x="1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Line 347"/>
          <p:cNvSpPr>
            <a:spLocks noChangeShapeType="1"/>
          </p:cNvSpPr>
          <p:nvPr/>
        </p:nvSpPr>
        <p:spPr bwMode="auto">
          <a:xfrm flipH="1">
            <a:off x="3976688" y="4665663"/>
            <a:ext cx="11747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350"/>
          <p:cNvSpPr>
            <a:spLocks noChangeShapeType="1"/>
          </p:cNvSpPr>
          <p:nvPr/>
        </p:nvSpPr>
        <p:spPr bwMode="auto">
          <a:xfrm>
            <a:off x="4525963" y="4746625"/>
            <a:ext cx="1587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" name="Freeform 351"/>
          <p:cNvSpPr>
            <a:spLocks/>
          </p:cNvSpPr>
          <p:nvPr/>
        </p:nvSpPr>
        <p:spPr bwMode="auto">
          <a:xfrm>
            <a:off x="3819525" y="4665663"/>
            <a:ext cx="157163" cy="373062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0"/>
              </a:cxn>
              <a:cxn ang="0">
                <a:pos x="0" y="470"/>
              </a:cxn>
            </a:cxnLst>
            <a:rect l="0" t="0" r="r" b="b"/>
            <a:pathLst>
              <a:path w="198" h="470">
                <a:moveTo>
                  <a:pt x="198" y="0"/>
                </a:moveTo>
                <a:lnTo>
                  <a:pt x="0" y="0"/>
                </a:lnTo>
                <a:lnTo>
                  <a:pt x="0" y="47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Freeform 352"/>
          <p:cNvSpPr>
            <a:spLocks/>
          </p:cNvSpPr>
          <p:nvPr/>
        </p:nvSpPr>
        <p:spPr bwMode="auto">
          <a:xfrm>
            <a:off x="3957638" y="4803775"/>
            <a:ext cx="215900" cy="234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3"/>
              </a:cxn>
              <a:cxn ang="0">
                <a:pos x="272" y="173"/>
              </a:cxn>
              <a:cxn ang="0">
                <a:pos x="272" y="297"/>
              </a:cxn>
            </a:cxnLst>
            <a:rect l="0" t="0" r="r" b="b"/>
            <a:pathLst>
              <a:path w="272" h="297">
                <a:moveTo>
                  <a:pt x="0" y="0"/>
                </a:moveTo>
                <a:lnTo>
                  <a:pt x="0" y="173"/>
                </a:lnTo>
                <a:lnTo>
                  <a:pt x="272" y="173"/>
                </a:lnTo>
                <a:lnTo>
                  <a:pt x="272" y="29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Freeform 353"/>
          <p:cNvSpPr>
            <a:spLocks/>
          </p:cNvSpPr>
          <p:nvPr/>
        </p:nvSpPr>
        <p:spPr bwMode="auto">
          <a:xfrm>
            <a:off x="3681413" y="4430713"/>
            <a:ext cx="138112" cy="1587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0" y="0"/>
              </a:cxn>
              <a:cxn ang="0">
                <a:pos x="173" y="0"/>
              </a:cxn>
            </a:cxnLst>
            <a:rect l="0" t="0" r="r" b="b"/>
            <a:pathLst>
              <a:path w="173">
                <a:moveTo>
                  <a:pt x="173" y="0"/>
                </a:moveTo>
                <a:lnTo>
                  <a:pt x="0" y="0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354"/>
          <p:cNvSpPr>
            <a:spLocks noChangeShapeType="1"/>
          </p:cNvSpPr>
          <p:nvPr/>
        </p:nvSpPr>
        <p:spPr bwMode="auto">
          <a:xfrm flipH="1">
            <a:off x="3681413" y="4430713"/>
            <a:ext cx="1381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Freeform 356"/>
          <p:cNvSpPr>
            <a:spLocks/>
          </p:cNvSpPr>
          <p:nvPr/>
        </p:nvSpPr>
        <p:spPr bwMode="auto">
          <a:xfrm>
            <a:off x="3249613" y="4351338"/>
            <a:ext cx="138112" cy="1587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0"/>
              </a:cxn>
              <a:cxn ang="0">
                <a:pos x="174" y="0"/>
              </a:cxn>
            </a:cxnLst>
            <a:rect l="0" t="0" r="r" b="b"/>
            <a:pathLst>
              <a:path w="174">
                <a:moveTo>
                  <a:pt x="174" y="0"/>
                </a:moveTo>
                <a:lnTo>
                  <a:pt x="0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357"/>
          <p:cNvSpPr>
            <a:spLocks noChangeShapeType="1"/>
          </p:cNvSpPr>
          <p:nvPr/>
        </p:nvSpPr>
        <p:spPr bwMode="auto">
          <a:xfrm flipH="1">
            <a:off x="3249613" y="4351338"/>
            <a:ext cx="1381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Freeform 358"/>
          <p:cNvSpPr>
            <a:spLocks/>
          </p:cNvSpPr>
          <p:nvPr/>
        </p:nvSpPr>
        <p:spPr bwMode="auto">
          <a:xfrm>
            <a:off x="3289300" y="4508500"/>
            <a:ext cx="98425" cy="1588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0" y="0"/>
              </a:cxn>
              <a:cxn ang="0">
                <a:pos x="124" y="0"/>
              </a:cxn>
            </a:cxnLst>
            <a:rect l="0" t="0" r="r" b="b"/>
            <a:pathLst>
              <a:path w="124">
                <a:moveTo>
                  <a:pt x="124" y="0"/>
                </a:moveTo>
                <a:lnTo>
                  <a:pt x="0" y="0"/>
                </a:lnTo>
                <a:lnTo>
                  <a:pt x="12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359"/>
          <p:cNvSpPr>
            <a:spLocks noChangeShapeType="1"/>
          </p:cNvSpPr>
          <p:nvPr/>
        </p:nvSpPr>
        <p:spPr bwMode="auto">
          <a:xfrm flipH="1">
            <a:off x="3289300" y="4508500"/>
            <a:ext cx="984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362"/>
          <p:cNvSpPr>
            <a:spLocks noChangeShapeType="1"/>
          </p:cNvSpPr>
          <p:nvPr/>
        </p:nvSpPr>
        <p:spPr bwMode="auto">
          <a:xfrm flipV="1">
            <a:off x="3819525" y="4135438"/>
            <a:ext cx="1588" cy="295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Freeform 363"/>
          <p:cNvSpPr>
            <a:spLocks/>
          </p:cNvSpPr>
          <p:nvPr/>
        </p:nvSpPr>
        <p:spPr bwMode="auto">
          <a:xfrm>
            <a:off x="3113088" y="4135438"/>
            <a:ext cx="176212" cy="373062"/>
          </a:xfrm>
          <a:custGeom>
            <a:avLst/>
            <a:gdLst/>
            <a:ahLst/>
            <a:cxnLst>
              <a:cxn ang="0">
                <a:pos x="223" y="470"/>
              </a:cxn>
              <a:cxn ang="0">
                <a:pos x="0" y="470"/>
              </a:cxn>
              <a:cxn ang="0">
                <a:pos x="0" y="0"/>
              </a:cxn>
            </a:cxnLst>
            <a:rect l="0" t="0" r="r" b="b"/>
            <a:pathLst>
              <a:path w="223" h="470">
                <a:moveTo>
                  <a:pt x="223" y="470"/>
                </a:moveTo>
                <a:lnTo>
                  <a:pt x="0" y="4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364"/>
          <p:cNvSpPr>
            <a:spLocks/>
          </p:cNvSpPr>
          <p:nvPr/>
        </p:nvSpPr>
        <p:spPr bwMode="auto">
          <a:xfrm>
            <a:off x="3249613" y="4135438"/>
            <a:ext cx="236537" cy="215900"/>
          </a:xfrm>
          <a:custGeom>
            <a:avLst/>
            <a:gdLst/>
            <a:ahLst/>
            <a:cxnLst>
              <a:cxn ang="0">
                <a:pos x="0" y="272"/>
              </a:cxn>
              <a:cxn ang="0">
                <a:pos x="0" y="99"/>
              </a:cxn>
              <a:cxn ang="0">
                <a:pos x="297" y="99"/>
              </a:cxn>
              <a:cxn ang="0">
                <a:pos x="297" y="0"/>
              </a:cxn>
            </a:cxnLst>
            <a:rect l="0" t="0" r="r" b="b"/>
            <a:pathLst>
              <a:path w="297" h="272">
                <a:moveTo>
                  <a:pt x="0" y="272"/>
                </a:moveTo>
                <a:lnTo>
                  <a:pt x="0" y="99"/>
                </a:lnTo>
                <a:lnTo>
                  <a:pt x="297" y="99"/>
                </a:lnTo>
                <a:lnTo>
                  <a:pt x="297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Freeform 365"/>
          <p:cNvSpPr>
            <a:spLocks/>
          </p:cNvSpPr>
          <p:nvPr/>
        </p:nvSpPr>
        <p:spPr bwMode="auto">
          <a:xfrm>
            <a:off x="4741863" y="4430713"/>
            <a:ext cx="138112" cy="1587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0" y="0"/>
              </a:cxn>
              <a:cxn ang="0">
                <a:pos x="173" y="0"/>
              </a:cxn>
            </a:cxnLst>
            <a:rect l="0" t="0" r="r" b="b"/>
            <a:pathLst>
              <a:path w="173">
                <a:moveTo>
                  <a:pt x="173" y="0"/>
                </a:moveTo>
                <a:lnTo>
                  <a:pt x="0" y="0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Line 366"/>
          <p:cNvSpPr>
            <a:spLocks noChangeShapeType="1"/>
          </p:cNvSpPr>
          <p:nvPr/>
        </p:nvSpPr>
        <p:spPr bwMode="auto">
          <a:xfrm flipH="1">
            <a:off x="4741863" y="4430713"/>
            <a:ext cx="1381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Freeform 368"/>
          <p:cNvSpPr>
            <a:spLocks/>
          </p:cNvSpPr>
          <p:nvPr/>
        </p:nvSpPr>
        <p:spPr bwMode="auto">
          <a:xfrm>
            <a:off x="4310063" y="4351338"/>
            <a:ext cx="138112" cy="1587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0"/>
              </a:cxn>
              <a:cxn ang="0">
                <a:pos x="174" y="0"/>
              </a:cxn>
            </a:cxnLst>
            <a:rect l="0" t="0" r="r" b="b"/>
            <a:pathLst>
              <a:path w="174">
                <a:moveTo>
                  <a:pt x="174" y="0"/>
                </a:moveTo>
                <a:lnTo>
                  <a:pt x="0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Line 369"/>
          <p:cNvSpPr>
            <a:spLocks noChangeShapeType="1"/>
          </p:cNvSpPr>
          <p:nvPr/>
        </p:nvSpPr>
        <p:spPr bwMode="auto">
          <a:xfrm flipH="1">
            <a:off x="4310063" y="4351338"/>
            <a:ext cx="13811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Freeform 370"/>
          <p:cNvSpPr>
            <a:spLocks/>
          </p:cNvSpPr>
          <p:nvPr/>
        </p:nvSpPr>
        <p:spPr bwMode="auto">
          <a:xfrm>
            <a:off x="4330700" y="4508500"/>
            <a:ext cx="117475" cy="1588"/>
          </a:xfrm>
          <a:custGeom>
            <a:avLst/>
            <a:gdLst/>
            <a:ahLst/>
            <a:cxnLst>
              <a:cxn ang="0">
                <a:pos x="149" y="0"/>
              </a:cxn>
              <a:cxn ang="0">
                <a:pos x="0" y="0"/>
              </a:cxn>
              <a:cxn ang="0">
                <a:pos x="149" y="0"/>
              </a:cxn>
            </a:cxnLst>
            <a:rect l="0" t="0" r="r" b="b"/>
            <a:pathLst>
              <a:path w="149">
                <a:moveTo>
                  <a:pt x="149" y="0"/>
                </a:moveTo>
                <a:lnTo>
                  <a:pt x="0" y="0"/>
                </a:lnTo>
                <a:lnTo>
                  <a:pt x="149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Line 371"/>
          <p:cNvSpPr>
            <a:spLocks noChangeShapeType="1"/>
          </p:cNvSpPr>
          <p:nvPr/>
        </p:nvSpPr>
        <p:spPr bwMode="auto">
          <a:xfrm flipH="1">
            <a:off x="4330700" y="4508500"/>
            <a:ext cx="1174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Line 374"/>
          <p:cNvSpPr>
            <a:spLocks noChangeShapeType="1"/>
          </p:cNvSpPr>
          <p:nvPr/>
        </p:nvSpPr>
        <p:spPr bwMode="auto">
          <a:xfrm flipV="1">
            <a:off x="4879975" y="4135438"/>
            <a:ext cx="1588" cy="295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Freeform 375"/>
          <p:cNvSpPr>
            <a:spLocks/>
          </p:cNvSpPr>
          <p:nvPr/>
        </p:nvSpPr>
        <p:spPr bwMode="auto">
          <a:xfrm>
            <a:off x="4173538" y="4135438"/>
            <a:ext cx="157162" cy="373062"/>
          </a:xfrm>
          <a:custGeom>
            <a:avLst/>
            <a:gdLst/>
            <a:ahLst/>
            <a:cxnLst>
              <a:cxn ang="0">
                <a:pos x="198" y="470"/>
              </a:cxn>
              <a:cxn ang="0">
                <a:pos x="0" y="470"/>
              </a:cxn>
              <a:cxn ang="0">
                <a:pos x="0" y="0"/>
              </a:cxn>
            </a:cxnLst>
            <a:rect l="0" t="0" r="r" b="b"/>
            <a:pathLst>
              <a:path w="198" h="470">
                <a:moveTo>
                  <a:pt x="198" y="470"/>
                </a:moveTo>
                <a:lnTo>
                  <a:pt x="0" y="4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" name="Freeform 376"/>
          <p:cNvSpPr>
            <a:spLocks/>
          </p:cNvSpPr>
          <p:nvPr/>
        </p:nvSpPr>
        <p:spPr bwMode="auto">
          <a:xfrm>
            <a:off x="4310063" y="4135438"/>
            <a:ext cx="215900" cy="215900"/>
          </a:xfrm>
          <a:custGeom>
            <a:avLst/>
            <a:gdLst/>
            <a:ahLst/>
            <a:cxnLst>
              <a:cxn ang="0">
                <a:pos x="0" y="272"/>
              </a:cxn>
              <a:cxn ang="0">
                <a:pos x="0" y="99"/>
              </a:cxn>
              <a:cxn ang="0">
                <a:pos x="273" y="99"/>
              </a:cxn>
              <a:cxn ang="0">
                <a:pos x="273" y="0"/>
              </a:cxn>
            </a:cxnLst>
            <a:rect l="0" t="0" r="r" b="b"/>
            <a:pathLst>
              <a:path w="273" h="272">
                <a:moveTo>
                  <a:pt x="0" y="272"/>
                </a:moveTo>
                <a:lnTo>
                  <a:pt x="0" y="99"/>
                </a:lnTo>
                <a:lnTo>
                  <a:pt x="273" y="99"/>
                </a:lnTo>
                <a:lnTo>
                  <a:pt x="273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Rectangle 377"/>
          <p:cNvSpPr>
            <a:spLocks noChangeArrowheads="1"/>
          </p:cNvSpPr>
          <p:nvPr/>
        </p:nvSpPr>
        <p:spPr bwMode="auto">
          <a:xfrm>
            <a:off x="6196013" y="3940175"/>
            <a:ext cx="136525" cy="195263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378"/>
          <p:cNvSpPr>
            <a:spLocks noChangeArrowheads="1"/>
          </p:cNvSpPr>
          <p:nvPr/>
        </p:nvSpPr>
        <p:spPr bwMode="auto">
          <a:xfrm>
            <a:off x="6529388" y="3940175"/>
            <a:ext cx="157162" cy="195263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Rectangle 379"/>
          <p:cNvSpPr>
            <a:spLocks noChangeArrowheads="1"/>
          </p:cNvSpPr>
          <p:nvPr/>
        </p:nvSpPr>
        <p:spPr bwMode="auto">
          <a:xfrm>
            <a:off x="6883400" y="3940175"/>
            <a:ext cx="157163" cy="195263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Rectangle 380"/>
          <p:cNvSpPr>
            <a:spLocks noChangeArrowheads="1"/>
          </p:cNvSpPr>
          <p:nvPr/>
        </p:nvSpPr>
        <p:spPr bwMode="auto">
          <a:xfrm>
            <a:off x="7237413" y="3940175"/>
            <a:ext cx="155575" cy="195263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Rectangle 381"/>
          <p:cNvSpPr>
            <a:spLocks noChangeArrowheads="1"/>
          </p:cNvSpPr>
          <p:nvPr/>
        </p:nvSpPr>
        <p:spPr bwMode="auto">
          <a:xfrm>
            <a:off x="7589838" y="3940175"/>
            <a:ext cx="157162" cy="195263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382"/>
          <p:cNvSpPr>
            <a:spLocks noChangeArrowheads="1"/>
          </p:cNvSpPr>
          <p:nvPr/>
        </p:nvSpPr>
        <p:spPr bwMode="auto">
          <a:xfrm>
            <a:off x="7943850" y="3940175"/>
            <a:ext cx="157163" cy="195263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Rectangle 383"/>
          <p:cNvSpPr>
            <a:spLocks noChangeArrowheads="1"/>
          </p:cNvSpPr>
          <p:nvPr/>
        </p:nvSpPr>
        <p:spPr bwMode="auto">
          <a:xfrm>
            <a:off x="5842000" y="3940175"/>
            <a:ext cx="157163" cy="195263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Rectangle 384"/>
          <p:cNvSpPr>
            <a:spLocks noChangeArrowheads="1"/>
          </p:cNvSpPr>
          <p:nvPr/>
        </p:nvSpPr>
        <p:spPr bwMode="auto">
          <a:xfrm>
            <a:off x="6196013" y="5038725"/>
            <a:ext cx="136525" cy="196850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Rectangle 385"/>
          <p:cNvSpPr>
            <a:spLocks noChangeArrowheads="1"/>
          </p:cNvSpPr>
          <p:nvPr/>
        </p:nvSpPr>
        <p:spPr bwMode="auto">
          <a:xfrm>
            <a:off x="6529388" y="5038725"/>
            <a:ext cx="157162" cy="196850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Rectangle 386"/>
          <p:cNvSpPr>
            <a:spLocks noChangeArrowheads="1"/>
          </p:cNvSpPr>
          <p:nvPr/>
        </p:nvSpPr>
        <p:spPr bwMode="auto">
          <a:xfrm>
            <a:off x="6883400" y="5038725"/>
            <a:ext cx="157163" cy="196850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Rectangle 387"/>
          <p:cNvSpPr>
            <a:spLocks noChangeArrowheads="1"/>
          </p:cNvSpPr>
          <p:nvPr/>
        </p:nvSpPr>
        <p:spPr bwMode="auto">
          <a:xfrm>
            <a:off x="7237413" y="5038725"/>
            <a:ext cx="155575" cy="196850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Rectangle 388"/>
          <p:cNvSpPr>
            <a:spLocks noChangeArrowheads="1"/>
          </p:cNvSpPr>
          <p:nvPr/>
        </p:nvSpPr>
        <p:spPr bwMode="auto">
          <a:xfrm>
            <a:off x="7589838" y="5038725"/>
            <a:ext cx="157162" cy="196850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Rectangle 389"/>
          <p:cNvSpPr>
            <a:spLocks noChangeArrowheads="1"/>
          </p:cNvSpPr>
          <p:nvPr/>
        </p:nvSpPr>
        <p:spPr bwMode="auto">
          <a:xfrm>
            <a:off x="7943850" y="5038725"/>
            <a:ext cx="157163" cy="196850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Rectangle 390"/>
          <p:cNvSpPr>
            <a:spLocks noChangeArrowheads="1"/>
          </p:cNvSpPr>
          <p:nvPr/>
        </p:nvSpPr>
        <p:spPr bwMode="auto">
          <a:xfrm>
            <a:off x="5842000" y="5038725"/>
            <a:ext cx="157163" cy="196850"/>
          </a:xfrm>
          <a:prstGeom prst="rect">
            <a:avLst/>
          </a:prstGeom>
          <a:solidFill>
            <a:srgbClr val="E5E5E5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Rectangle 391"/>
          <p:cNvSpPr>
            <a:spLocks noChangeArrowheads="1"/>
          </p:cNvSpPr>
          <p:nvPr/>
        </p:nvSpPr>
        <p:spPr bwMode="auto">
          <a:xfrm>
            <a:off x="5684838" y="4135438"/>
            <a:ext cx="2573337" cy="903287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Freeform 392"/>
          <p:cNvSpPr>
            <a:spLocks/>
          </p:cNvSpPr>
          <p:nvPr/>
        </p:nvSpPr>
        <p:spPr bwMode="auto">
          <a:xfrm>
            <a:off x="5684838" y="4470400"/>
            <a:ext cx="195262" cy="117475"/>
          </a:xfrm>
          <a:custGeom>
            <a:avLst/>
            <a:gdLst/>
            <a:ahLst/>
            <a:cxnLst>
              <a:cxn ang="0">
                <a:pos x="247" y="149"/>
              </a:cxn>
              <a:cxn ang="0">
                <a:pos x="247" y="141"/>
              </a:cxn>
              <a:cxn ang="0">
                <a:pos x="245" y="134"/>
              </a:cxn>
              <a:cxn ang="0">
                <a:pos x="244" y="127"/>
              </a:cxn>
              <a:cxn ang="0">
                <a:pos x="242" y="119"/>
              </a:cxn>
              <a:cxn ang="0">
                <a:pos x="239" y="112"/>
              </a:cxn>
              <a:cxn ang="0">
                <a:pos x="235" y="104"/>
              </a:cxn>
              <a:cxn ang="0">
                <a:pos x="232" y="98"/>
              </a:cxn>
              <a:cxn ang="0">
                <a:pos x="228" y="91"/>
              </a:cxn>
              <a:cxn ang="0">
                <a:pos x="223" y="85"/>
              </a:cxn>
              <a:cxn ang="0">
                <a:pos x="217" y="78"/>
              </a:cxn>
              <a:cxn ang="0">
                <a:pos x="212" y="72"/>
              </a:cxn>
              <a:cxn ang="0">
                <a:pos x="205" y="66"/>
              </a:cxn>
              <a:cxn ang="0">
                <a:pos x="198" y="60"/>
              </a:cxn>
              <a:cxn ang="0">
                <a:pos x="191" y="55"/>
              </a:cxn>
              <a:cxn ang="0">
                <a:pos x="183" y="50"/>
              </a:cxn>
              <a:cxn ang="0">
                <a:pos x="175" y="44"/>
              </a:cxn>
              <a:cxn ang="0">
                <a:pos x="166" y="40"/>
              </a:cxn>
              <a:cxn ang="0">
                <a:pos x="158" y="35"/>
              </a:cxn>
              <a:cxn ang="0">
                <a:pos x="148" y="30"/>
              </a:cxn>
              <a:cxn ang="0">
                <a:pos x="138" y="26"/>
              </a:cxn>
              <a:cxn ang="0">
                <a:pos x="128" y="23"/>
              </a:cxn>
              <a:cxn ang="0">
                <a:pos x="118" y="19"/>
              </a:cxn>
              <a:cxn ang="0">
                <a:pos x="107" y="15"/>
              </a:cxn>
              <a:cxn ang="0">
                <a:pos x="97" y="13"/>
              </a:cxn>
              <a:cxn ang="0">
                <a:pos x="86" y="10"/>
              </a:cxn>
              <a:cxn ang="0">
                <a:pos x="73" y="8"/>
              </a:cxn>
              <a:cxn ang="0">
                <a:pos x="62" y="5"/>
              </a:cxn>
              <a:cxn ang="0">
                <a:pos x="50" y="4"/>
              </a:cxn>
              <a:cxn ang="0">
                <a:pos x="38" y="3"/>
              </a:cxn>
              <a:cxn ang="0">
                <a:pos x="25" y="2"/>
              </a:cxn>
              <a:cxn ang="0">
                <a:pos x="13" y="2"/>
              </a:cxn>
              <a:cxn ang="0">
                <a:pos x="0" y="0"/>
              </a:cxn>
            </a:cxnLst>
            <a:rect l="0" t="0" r="r" b="b"/>
            <a:pathLst>
              <a:path w="247" h="149">
                <a:moveTo>
                  <a:pt x="247" y="149"/>
                </a:moveTo>
                <a:lnTo>
                  <a:pt x="247" y="141"/>
                </a:lnTo>
                <a:lnTo>
                  <a:pt x="245" y="134"/>
                </a:lnTo>
                <a:lnTo>
                  <a:pt x="244" y="127"/>
                </a:lnTo>
                <a:lnTo>
                  <a:pt x="242" y="119"/>
                </a:lnTo>
                <a:lnTo>
                  <a:pt x="239" y="112"/>
                </a:lnTo>
                <a:lnTo>
                  <a:pt x="235" y="104"/>
                </a:lnTo>
                <a:lnTo>
                  <a:pt x="232" y="98"/>
                </a:lnTo>
                <a:lnTo>
                  <a:pt x="228" y="91"/>
                </a:lnTo>
                <a:lnTo>
                  <a:pt x="223" y="85"/>
                </a:lnTo>
                <a:lnTo>
                  <a:pt x="217" y="78"/>
                </a:lnTo>
                <a:lnTo>
                  <a:pt x="212" y="72"/>
                </a:lnTo>
                <a:lnTo>
                  <a:pt x="205" y="66"/>
                </a:lnTo>
                <a:lnTo>
                  <a:pt x="198" y="60"/>
                </a:lnTo>
                <a:lnTo>
                  <a:pt x="191" y="55"/>
                </a:lnTo>
                <a:lnTo>
                  <a:pt x="183" y="50"/>
                </a:lnTo>
                <a:lnTo>
                  <a:pt x="175" y="44"/>
                </a:lnTo>
                <a:lnTo>
                  <a:pt x="166" y="40"/>
                </a:lnTo>
                <a:lnTo>
                  <a:pt x="158" y="35"/>
                </a:lnTo>
                <a:lnTo>
                  <a:pt x="148" y="30"/>
                </a:lnTo>
                <a:lnTo>
                  <a:pt x="138" y="26"/>
                </a:lnTo>
                <a:lnTo>
                  <a:pt x="128" y="23"/>
                </a:lnTo>
                <a:lnTo>
                  <a:pt x="118" y="19"/>
                </a:lnTo>
                <a:lnTo>
                  <a:pt x="107" y="15"/>
                </a:lnTo>
                <a:lnTo>
                  <a:pt x="97" y="13"/>
                </a:lnTo>
                <a:lnTo>
                  <a:pt x="86" y="10"/>
                </a:lnTo>
                <a:lnTo>
                  <a:pt x="73" y="8"/>
                </a:lnTo>
                <a:lnTo>
                  <a:pt x="62" y="5"/>
                </a:lnTo>
                <a:lnTo>
                  <a:pt x="50" y="4"/>
                </a:lnTo>
                <a:lnTo>
                  <a:pt x="38" y="3"/>
                </a:lnTo>
                <a:lnTo>
                  <a:pt x="25" y="2"/>
                </a:lnTo>
                <a:lnTo>
                  <a:pt x="13" y="2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Freeform 393"/>
          <p:cNvSpPr>
            <a:spLocks/>
          </p:cNvSpPr>
          <p:nvPr/>
        </p:nvSpPr>
        <p:spPr bwMode="auto">
          <a:xfrm>
            <a:off x="5684838" y="4587875"/>
            <a:ext cx="195262" cy="117475"/>
          </a:xfrm>
          <a:custGeom>
            <a:avLst/>
            <a:gdLst/>
            <a:ahLst/>
            <a:cxnLst>
              <a:cxn ang="0">
                <a:pos x="0" y="148"/>
              </a:cxn>
              <a:cxn ang="0">
                <a:pos x="13" y="147"/>
              </a:cxn>
              <a:cxn ang="0">
                <a:pos x="25" y="147"/>
              </a:cxn>
              <a:cxn ang="0">
                <a:pos x="38" y="146"/>
              </a:cxn>
              <a:cxn ang="0">
                <a:pos x="50" y="145"/>
              </a:cxn>
              <a:cxn ang="0">
                <a:pos x="62" y="143"/>
              </a:cxn>
              <a:cxn ang="0">
                <a:pos x="73" y="141"/>
              </a:cxn>
              <a:cxn ang="0">
                <a:pos x="86" y="138"/>
              </a:cxn>
              <a:cxn ang="0">
                <a:pos x="97" y="136"/>
              </a:cxn>
              <a:cxn ang="0">
                <a:pos x="107" y="133"/>
              </a:cxn>
              <a:cxn ang="0">
                <a:pos x="118" y="130"/>
              </a:cxn>
              <a:cxn ang="0">
                <a:pos x="128" y="126"/>
              </a:cxn>
              <a:cxn ang="0">
                <a:pos x="138" y="122"/>
              </a:cxn>
              <a:cxn ang="0">
                <a:pos x="148" y="119"/>
              </a:cxn>
              <a:cxn ang="0">
                <a:pos x="158" y="114"/>
              </a:cxn>
              <a:cxn ang="0">
                <a:pos x="166" y="110"/>
              </a:cxn>
              <a:cxn ang="0">
                <a:pos x="175" y="105"/>
              </a:cxn>
              <a:cxn ang="0">
                <a:pos x="183" y="99"/>
              </a:cxn>
              <a:cxn ang="0">
                <a:pos x="191" y="94"/>
              </a:cxn>
              <a:cxn ang="0">
                <a:pos x="198" y="89"/>
              </a:cxn>
              <a:cxn ang="0">
                <a:pos x="205" y="83"/>
              </a:cxn>
              <a:cxn ang="0">
                <a:pos x="212" y="77"/>
              </a:cxn>
              <a:cxn ang="0">
                <a:pos x="217" y="70"/>
              </a:cxn>
              <a:cxn ang="0">
                <a:pos x="223" y="64"/>
              </a:cxn>
              <a:cxn ang="0">
                <a:pos x="228" y="58"/>
              </a:cxn>
              <a:cxn ang="0">
                <a:pos x="232" y="51"/>
              </a:cxn>
              <a:cxn ang="0">
                <a:pos x="235" y="44"/>
              </a:cxn>
              <a:cxn ang="0">
                <a:pos x="239" y="37"/>
              </a:cxn>
              <a:cxn ang="0">
                <a:pos x="242" y="30"/>
              </a:cxn>
              <a:cxn ang="0">
                <a:pos x="244" y="22"/>
              </a:cxn>
              <a:cxn ang="0">
                <a:pos x="245" y="15"/>
              </a:cxn>
              <a:cxn ang="0">
                <a:pos x="247" y="7"/>
              </a:cxn>
              <a:cxn ang="0">
                <a:pos x="247" y="0"/>
              </a:cxn>
            </a:cxnLst>
            <a:rect l="0" t="0" r="r" b="b"/>
            <a:pathLst>
              <a:path w="247" h="148">
                <a:moveTo>
                  <a:pt x="0" y="148"/>
                </a:moveTo>
                <a:lnTo>
                  <a:pt x="13" y="147"/>
                </a:lnTo>
                <a:lnTo>
                  <a:pt x="25" y="147"/>
                </a:lnTo>
                <a:lnTo>
                  <a:pt x="38" y="146"/>
                </a:lnTo>
                <a:lnTo>
                  <a:pt x="50" y="145"/>
                </a:lnTo>
                <a:lnTo>
                  <a:pt x="62" y="143"/>
                </a:lnTo>
                <a:lnTo>
                  <a:pt x="73" y="141"/>
                </a:lnTo>
                <a:lnTo>
                  <a:pt x="86" y="138"/>
                </a:lnTo>
                <a:lnTo>
                  <a:pt x="97" y="136"/>
                </a:lnTo>
                <a:lnTo>
                  <a:pt x="107" y="133"/>
                </a:lnTo>
                <a:lnTo>
                  <a:pt x="118" y="130"/>
                </a:lnTo>
                <a:lnTo>
                  <a:pt x="128" y="126"/>
                </a:lnTo>
                <a:lnTo>
                  <a:pt x="138" y="122"/>
                </a:lnTo>
                <a:lnTo>
                  <a:pt x="148" y="119"/>
                </a:lnTo>
                <a:lnTo>
                  <a:pt x="158" y="114"/>
                </a:lnTo>
                <a:lnTo>
                  <a:pt x="166" y="110"/>
                </a:lnTo>
                <a:lnTo>
                  <a:pt x="175" y="105"/>
                </a:lnTo>
                <a:lnTo>
                  <a:pt x="183" y="99"/>
                </a:lnTo>
                <a:lnTo>
                  <a:pt x="191" y="94"/>
                </a:lnTo>
                <a:lnTo>
                  <a:pt x="198" y="89"/>
                </a:lnTo>
                <a:lnTo>
                  <a:pt x="205" y="83"/>
                </a:lnTo>
                <a:lnTo>
                  <a:pt x="212" y="77"/>
                </a:lnTo>
                <a:lnTo>
                  <a:pt x="217" y="70"/>
                </a:lnTo>
                <a:lnTo>
                  <a:pt x="223" y="64"/>
                </a:lnTo>
                <a:lnTo>
                  <a:pt x="228" y="58"/>
                </a:lnTo>
                <a:lnTo>
                  <a:pt x="232" y="51"/>
                </a:lnTo>
                <a:lnTo>
                  <a:pt x="235" y="44"/>
                </a:lnTo>
                <a:lnTo>
                  <a:pt x="239" y="37"/>
                </a:lnTo>
                <a:lnTo>
                  <a:pt x="242" y="30"/>
                </a:lnTo>
                <a:lnTo>
                  <a:pt x="244" y="22"/>
                </a:lnTo>
                <a:lnTo>
                  <a:pt x="245" y="15"/>
                </a:lnTo>
                <a:lnTo>
                  <a:pt x="247" y="7"/>
                </a:lnTo>
                <a:lnTo>
                  <a:pt x="247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" name="Freeform 394"/>
          <p:cNvSpPr>
            <a:spLocks/>
          </p:cNvSpPr>
          <p:nvPr/>
        </p:nvSpPr>
        <p:spPr bwMode="auto">
          <a:xfrm>
            <a:off x="6470650" y="4745038"/>
            <a:ext cx="138113" cy="1587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0" y="0"/>
              </a:cxn>
              <a:cxn ang="0">
                <a:pos x="173" y="0"/>
              </a:cxn>
            </a:cxnLst>
            <a:rect l="0" t="0" r="r" b="b"/>
            <a:pathLst>
              <a:path w="173">
                <a:moveTo>
                  <a:pt x="173" y="0"/>
                </a:moveTo>
                <a:lnTo>
                  <a:pt x="0" y="0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Line 395"/>
          <p:cNvSpPr>
            <a:spLocks noChangeShapeType="1"/>
          </p:cNvSpPr>
          <p:nvPr/>
        </p:nvSpPr>
        <p:spPr bwMode="auto">
          <a:xfrm flipH="1">
            <a:off x="6470650" y="4745038"/>
            <a:ext cx="1381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Freeform 396"/>
          <p:cNvSpPr>
            <a:spLocks/>
          </p:cNvSpPr>
          <p:nvPr/>
        </p:nvSpPr>
        <p:spPr bwMode="auto">
          <a:xfrm>
            <a:off x="6038850" y="4803775"/>
            <a:ext cx="136525" cy="1588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0" y="0"/>
              </a:cxn>
              <a:cxn ang="0">
                <a:pos x="173" y="0"/>
              </a:cxn>
            </a:cxnLst>
            <a:rect l="0" t="0" r="r" b="b"/>
            <a:pathLst>
              <a:path w="173">
                <a:moveTo>
                  <a:pt x="173" y="0"/>
                </a:moveTo>
                <a:lnTo>
                  <a:pt x="0" y="0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" name="Line 397"/>
          <p:cNvSpPr>
            <a:spLocks noChangeShapeType="1"/>
          </p:cNvSpPr>
          <p:nvPr/>
        </p:nvSpPr>
        <p:spPr bwMode="auto">
          <a:xfrm flipH="1">
            <a:off x="6038850" y="4803775"/>
            <a:ext cx="1365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Freeform 398"/>
          <p:cNvSpPr>
            <a:spLocks/>
          </p:cNvSpPr>
          <p:nvPr/>
        </p:nvSpPr>
        <p:spPr bwMode="auto">
          <a:xfrm>
            <a:off x="6078538" y="4665663"/>
            <a:ext cx="96837" cy="1587"/>
          </a:xfrm>
          <a:custGeom>
            <a:avLst/>
            <a:gdLst/>
            <a:ahLst/>
            <a:cxnLst>
              <a:cxn ang="0">
                <a:pos x="124" y="0"/>
              </a:cxn>
              <a:cxn ang="0">
                <a:pos x="0" y="0"/>
              </a:cxn>
              <a:cxn ang="0">
                <a:pos x="124" y="0"/>
              </a:cxn>
            </a:cxnLst>
            <a:rect l="0" t="0" r="r" b="b"/>
            <a:pathLst>
              <a:path w="124">
                <a:moveTo>
                  <a:pt x="124" y="0"/>
                </a:moveTo>
                <a:lnTo>
                  <a:pt x="0" y="0"/>
                </a:lnTo>
                <a:lnTo>
                  <a:pt x="12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" name="Line 399"/>
          <p:cNvSpPr>
            <a:spLocks noChangeShapeType="1"/>
          </p:cNvSpPr>
          <p:nvPr/>
        </p:nvSpPr>
        <p:spPr bwMode="auto">
          <a:xfrm flipH="1">
            <a:off x="6078538" y="4665663"/>
            <a:ext cx="968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" name="Line 400"/>
          <p:cNvSpPr>
            <a:spLocks noChangeShapeType="1"/>
          </p:cNvSpPr>
          <p:nvPr/>
        </p:nvSpPr>
        <p:spPr bwMode="auto">
          <a:xfrm>
            <a:off x="6608763" y="4746625"/>
            <a:ext cx="1587" cy="292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" name="Freeform 401"/>
          <p:cNvSpPr>
            <a:spLocks/>
          </p:cNvSpPr>
          <p:nvPr/>
        </p:nvSpPr>
        <p:spPr bwMode="auto">
          <a:xfrm>
            <a:off x="5921375" y="4665663"/>
            <a:ext cx="157163" cy="373062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0"/>
              </a:cxn>
              <a:cxn ang="0">
                <a:pos x="0" y="470"/>
              </a:cxn>
            </a:cxnLst>
            <a:rect l="0" t="0" r="r" b="b"/>
            <a:pathLst>
              <a:path w="198" h="470">
                <a:moveTo>
                  <a:pt x="198" y="0"/>
                </a:moveTo>
                <a:lnTo>
                  <a:pt x="0" y="0"/>
                </a:lnTo>
                <a:lnTo>
                  <a:pt x="0" y="47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" name="Freeform 402"/>
          <p:cNvSpPr>
            <a:spLocks/>
          </p:cNvSpPr>
          <p:nvPr/>
        </p:nvSpPr>
        <p:spPr bwMode="auto">
          <a:xfrm>
            <a:off x="6038850" y="4803775"/>
            <a:ext cx="234950" cy="234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3"/>
              </a:cxn>
              <a:cxn ang="0">
                <a:pos x="297" y="173"/>
              </a:cxn>
              <a:cxn ang="0">
                <a:pos x="297" y="297"/>
              </a:cxn>
            </a:cxnLst>
            <a:rect l="0" t="0" r="r" b="b"/>
            <a:pathLst>
              <a:path w="297" h="297">
                <a:moveTo>
                  <a:pt x="0" y="0"/>
                </a:moveTo>
                <a:lnTo>
                  <a:pt x="0" y="173"/>
                </a:lnTo>
                <a:lnTo>
                  <a:pt x="297" y="173"/>
                </a:lnTo>
                <a:lnTo>
                  <a:pt x="297" y="29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" name="Freeform 403"/>
          <p:cNvSpPr>
            <a:spLocks/>
          </p:cNvSpPr>
          <p:nvPr/>
        </p:nvSpPr>
        <p:spPr bwMode="auto">
          <a:xfrm>
            <a:off x="7531100" y="4745038"/>
            <a:ext cx="138113" cy="1587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0" y="0"/>
              </a:cxn>
              <a:cxn ang="0">
                <a:pos x="173" y="0"/>
              </a:cxn>
            </a:cxnLst>
            <a:rect l="0" t="0" r="r" b="b"/>
            <a:pathLst>
              <a:path w="173">
                <a:moveTo>
                  <a:pt x="173" y="0"/>
                </a:moveTo>
                <a:lnTo>
                  <a:pt x="0" y="0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" name="Line 404"/>
          <p:cNvSpPr>
            <a:spLocks noChangeShapeType="1"/>
          </p:cNvSpPr>
          <p:nvPr/>
        </p:nvSpPr>
        <p:spPr bwMode="auto">
          <a:xfrm flipH="1">
            <a:off x="7531100" y="4745038"/>
            <a:ext cx="1381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Freeform 405"/>
          <p:cNvSpPr>
            <a:spLocks/>
          </p:cNvSpPr>
          <p:nvPr/>
        </p:nvSpPr>
        <p:spPr bwMode="auto">
          <a:xfrm>
            <a:off x="7099300" y="4803775"/>
            <a:ext cx="138113" cy="1588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0" y="0"/>
              </a:cxn>
              <a:cxn ang="0">
                <a:pos x="173" y="0"/>
              </a:cxn>
            </a:cxnLst>
            <a:rect l="0" t="0" r="r" b="b"/>
            <a:pathLst>
              <a:path w="173">
                <a:moveTo>
                  <a:pt x="173" y="0"/>
                </a:moveTo>
                <a:lnTo>
                  <a:pt x="0" y="0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Line 406"/>
          <p:cNvSpPr>
            <a:spLocks noChangeShapeType="1"/>
          </p:cNvSpPr>
          <p:nvPr/>
        </p:nvSpPr>
        <p:spPr bwMode="auto">
          <a:xfrm flipH="1">
            <a:off x="7099300" y="4803775"/>
            <a:ext cx="138113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" name="Freeform 407"/>
          <p:cNvSpPr>
            <a:spLocks/>
          </p:cNvSpPr>
          <p:nvPr/>
        </p:nvSpPr>
        <p:spPr bwMode="auto">
          <a:xfrm>
            <a:off x="7118350" y="4665663"/>
            <a:ext cx="119063" cy="1587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0" y="0"/>
              </a:cxn>
              <a:cxn ang="0">
                <a:pos x="148" y="0"/>
              </a:cxn>
            </a:cxnLst>
            <a:rect l="0" t="0" r="r" b="b"/>
            <a:pathLst>
              <a:path w="148">
                <a:moveTo>
                  <a:pt x="148" y="0"/>
                </a:moveTo>
                <a:lnTo>
                  <a:pt x="0" y="0"/>
                </a:lnTo>
                <a:lnTo>
                  <a:pt x="1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Line 408"/>
          <p:cNvSpPr>
            <a:spLocks noChangeShapeType="1"/>
          </p:cNvSpPr>
          <p:nvPr/>
        </p:nvSpPr>
        <p:spPr bwMode="auto">
          <a:xfrm flipH="1">
            <a:off x="7118350" y="4665663"/>
            <a:ext cx="1190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" name="Line 409"/>
          <p:cNvSpPr>
            <a:spLocks noChangeShapeType="1"/>
          </p:cNvSpPr>
          <p:nvPr/>
        </p:nvSpPr>
        <p:spPr bwMode="auto">
          <a:xfrm>
            <a:off x="7670800" y="4745038"/>
            <a:ext cx="0" cy="2936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" name="Freeform 410"/>
          <p:cNvSpPr>
            <a:spLocks/>
          </p:cNvSpPr>
          <p:nvPr/>
        </p:nvSpPr>
        <p:spPr bwMode="auto">
          <a:xfrm>
            <a:off x="6961188" y="4665663"/>
            <a:ext cx="157162" cy="373062"/>
          </a:xfrm>
          <a:custGeom>
            <a:avLst/>
            <a:gdLst/>
            <a:ahLst/>
            <a:cxnLst>
              <a:cxn ang="0">
                <a:pos x="198" y="0"/>
              </a:cxn>
              <a:cxn ang="0">
                <a:pos x="0" y="0"/>
              </a:cxn>
              <a:cxn ang="0">
                <a:pos x="0" y="470"/>
              </a:cxn>
            </a:cxnLst>
            <a:rect l="0" t="0" r="r" b="b"/>
            <a:pathLst>
              <a:path w="198" h="470">
                <a:moveTo>
                  <a:pt x="198" y="0"/>
                </a:moveTo>
                <a:lnTo>
                  <a:pt x="0" y="0"/>
                </a:lnTo>
                <a:lnTo>
                  <a:pt x="0" y="47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Freeform 411"/>
          <p:cNvSpPr>
            <a:spLocks/>
          </p:cNvSpPr>
          <p:nvPr/>
        </p:nvSpPr>
        <p:spPr bwMode="auto">
          <a:xfrm>
            <a:off x="7099300" y="4803775"/>
            <a:ext cx="215900" cy="2349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73"/>
              </a:cxn>
              <a:cxn ang="0">
                <a:pos x="272" y="173"/>
              </a:cxn>
              <a:cxn ang="0">
                <a:pos x="272" y="297"/>
              </a:cxn>
            </a:cxnLst>
            <a:rect l="0" t="0" r="r" b="b"/>
            <a:pathLst>
              <a:path w="272" h="297">
                <a:moveTo>
                  <a:pt x="0" y="0"/>
                </a:moveTo>
                <a:lnTo>
                  <a:pt x="0" y="173"/>
                </a:lnTo>
                <a:lnTo>
                  <a:pt x="272" y="173"/>
                </a:lnTo>
                <a:lnTo>
                  <a:pt x="272" y="29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Freeform 412"/>
          <p:cNvSpPr>
            <a:spLocks/>
          </p:cNvSpPr>
          <p:nvPr/>
        </p:nvSpPr>
        <p:spPr bwMode="auto">
          <a:xfrm>
            <a:off x="6824663" y="4430713"/>
            <a:ext cx="136525" cy="1587"/>
          </a:xfrm>
          <a:custGeom>
            <a:avLst/>
            <a:gdLst/>
            <a:ahLst/>
            <a:cxnLst>
              <a:cxn ang="0">
                <a:pos x="174" y="0"/>
              </a:cxn>
              <a:cxn ang="0">
                <a:pos x="0" y="0"/>
              </a:cxn>
              <a:cxn ang="0">
                <a:pos x="174" y="0"/>
              </a:cxn>
            </a:cxnLst>
            <a:rect l="0" t="0" r="r" b="b"/>
            <a:pathLst>
              <a:path w="174">
                <a:moveTo>
                  <a:pt x="174" y="0"/>
                </a:moveTo>
                <a:lnTo>
                  <a:pt x="0" y="0"/>
                </a:lnTo>
                <a:lnTo>
                  <a:pt x="174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" name="Line 413"/>
          <p:cNvSpPr>
            <a:spLocks noChangeShapeType="1"/>
          </p:cNvSpPr>
          <p:nvPr/>
        </p:nvSpPr>
        <p:spPr bwMode="auto">
          <a:xfrm flipH="1">
            <a:off x="6824663" y="4430713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Freeform 414"/>
          <p:cNvSpPr>
            <a:spLocks/>
          </p:cNvSpPr>
          <p:nvPr/>
        </p:nvSpPr>
        <p:spPr bwMode="auto">
          <a:xfrm>
            <a:off x="6392863" y="4351338"/>
            <a:ext cx="136525" cy="1587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0" y="0"/>
              </a:cxn>
              <a:cxn ang="0">
                <a:pos x="173" y="0"/>
              </a:cxn>
            </a:cxnLst>
            <a:rect l="0" t="0" r="r" b="b"/>
            <a:pathLst>
              <a:path w="173">
                <a:moveTo>
                  <a:pt x="173" y="0"/>
                </a:moveTo>
                <a:lnTo>
                  <a:pt x="0" y="0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" name="Line 415"/>
          <p:cNvSpPr>
            <a:spLocks noChangeShapeType="1"/>
          </p:cNvSpPr>
          <p:nvPr/>
        </p:nvSpPr>
        <p:spPr bwMode="auto">
          <a:xfrm flipH="1">
            <a:off x="6392863" y="4351338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" name="Freeform 416"/>
          <p:cNvSpPr>
            <a:spLocks/>
          </p:cNvSpPr>
          <p:nvPr/>
        </p:nvSpPr>
        <p:spPr bwMode="auto">
          <a:xfrm>
            <a:off x="6411913" y="4508500"/>
            <a:ext cx="117475" cy="1588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0" y="0"/>
              </a:cxn>
              <a:cxn ang="0">
                <a:pos x="148" y="0"/>
              </a:cxn>
            </a:cxnLst>
            <a:rect l="0" t="0" r="r" b="b"/>
            <a:pathLst>
              <a:path w="148">
                <a:moveTo>
                  <a:pt x="148" y="0"/>
                </a:moveTo>
                <a:lnTo>
                  <a:pt x="0" y="0"/>
                </a:lnTo>
                <a:lnTo>
                  <a:pt x="1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Line 417"/>
          <p:cNvSpPr>
            <a:spLocks noChangeShapeType="1"/>
          </p:cNvSpPr>
          <p:nvPr/>
        </p:nvSpPr>
        <p:spPr bwMode="auto">
          <a:xfrm flipH="1">
            <a:off x="6411913" y="4508500"/>
            <a:ext cx="1174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Line 418"/>
          <p:cNvSpPr>
            <a:spLocks noChangeShapeType="1"/>
          </p:cNvSpPr>
          <p:nvPr/>
        </p:nvSpPr>
        <p:spPr bwMode="auto">
          <a:xfrm flipV="1">
            <a:off x="6961188" y="4135438"/>
            <a:ext cx="1587" cy="295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" name="Freeform 419"/>
          <p:cNvSpPr>
            <a:spLocks/>
          </p:cNvSpPr>
          <p:nvPr/>
        </p:nvSpPr>
        <p:spPr bwMode="auto">
          <a:xfrm>
            <a:off x="6254750" y="4135438"/>
            <a:ext cx="157163" cy="373062"/>
          </a:xfrm>
          <a:custGeom>
            <a:avLst/>
            <a:gdLst/>
            <a:ahLst/>
            <a:cxnLst>
              <a:cxn ang="0">
                <a:pos x="198" y="470"/>
              </a:cxn>
              <a:cxn ang="0">
                <a:pos x="0" y="470"/>
              </a:cxn>
              <a:cxn ang="0">
                <a:pos x="0" y="0"/>
              </a:cxn>
            </a:cxnLst>
            <a:rect l="0" t="0" r="r" b="b"/>
            <a:pathLst>
              <a:path w="198" h="470">
                <a:moveTo>
                  <a:pt x="198" y="470"/>
                </a:moveTo>
                <a:lnTo>
                  <a:pt x="0" y="4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" name="Freeform 420"/>
          <p:cNvSpPr>
            <a:spLocks/>
          </p:cNvSpPr>
          <p:nvPr/>
        </p:nvSpPr>
        <p:spPr bwMode="auto">
          <a:xfrm>
            <a:off x="6392863" y="4135438"/>
            <a:ext cx="215900" cy="215900"/>
          </a:xfrm>
          <a:custGeom>
            <a:avLst/>
            <a:gdLst/>
            <a:ahLst/>
            <a:cxnLst>
              <a:cxn ang="0">
                <a:pos x="0" y="272"/>
              </a:cxn>
              <a:cxn ang="0">
                <a:pos x="0" y="99"/>
              </a:cxn>
              <a:cxn ang="0">
                <a:pos x="272" y="99"/>
              </a:cxn>
              <a:cxn ang="0">
                <a:pos x="272" y="0"/>
              </a:cxn>
            </a:cxnLst>
            <a:rect l="0" t="0" r="r" b="b"/>
            <a:pathLst>
              <a:path w="272" h="272">
                <a:moveTo>
                  <a:pt x="0" y="272"/>
                </a:moveTo>
                <a:lnTo>
                  <a:pt x="0" y="99"/>
                </a:lnTo>
                <a:lnTo>
                  <a:pt x="272" y="99"/>
                </a:lnTo>
                <a:lnTo>
                  <a:pt x="272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" name="Freeform 421"/>
          <p:cNvSpPr>
            <a:spLocks/>
          </p:cNvSpPr>
          <p:nvPr/>
        </p:nvSpPr>
        <p:spPr bwMode="auto">
          <a:xfrm>
            <a:off x="7885113" y="4430713"/>
            <a:ext cx="136525" cy="1587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0" y="0"/>
              </a:cxn>
              <a:cxn ang="0">
                <a:pos x="173" y="0"/>
              </a:cxn>
            </a:cxnLst>
            <a:rect l="0" t="0" r="r" b="b"/>
            <a:pathLst>
              <a:path w="173">
                <a:moveTo>
                  <a:pt x="173" y="0"/>
                </a:moveTo>
                <a:lnTo>
                  <a:pt x="0" y="0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Line 422"/>
          <p:cNvSpPr>
            <a:spLocks noChangeShapeType="1"/>
          </p:cNvSpPr>
          <p:nvPr/>
        </p:nvSpPr>
        <p:spPr bwMode="auto">
          <a:xfrm flipH="1">
            <a:off x="7885113" y="4430713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Freeform 423"/>
          <p:cNvSpPr>
            <a:spLocks/>
          </p:cNvSpPr>
          <p:nvPr/>
        </p:nvSpPr>
        <p:spPr bwMode="auto">
          <a:xfrm>
            <a:off x="7453313" y="4351338"/>
            <a:ext cx="136525" cy="1587"/>
          </a:xfrm>
          <a:custGeom>
            <a:avLst/>
            <a:gdLst/>
            <a:ahLst/>
            <a:cxnLst>
              <a:cxn ang="0">
                <a:pos x="173" y="0"/>
              </a:cxn>
              <a:cxn ang="0">
                <a:pos x="0" y="0"/>
              </a:cxn>
              <a:cxn ang="0">
                <a:pos x="173" y="0"/>
              </a:cxn>
            </a:cxnLst>
            <a:rect l="0" t="0" r="r" b="b"/>
            <a:pathLst>
              <a:path w="173">
                <a:moveTo>
                  <a:pt x="173" y="0"/>
                </a:moveTo>
                <a:lnTo>
                  <a:pt x="0" y="0"/>
                </a:lnTo>
                <a:lnTo>
                  <a:pt x="173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" name="Line 424"/>
          <p:cNvSpPr>
            <a:spLocks noChangeShapeType="1"/>
          </p:cNvSpPr>
          <p:nvPr/>
        </p:nvSpPr>
        <p:spPr bwMode="auto">
          <a:xfrm flipH="1">
            <a:off x="7453313" y="4351338"/>
            <a:ext cx="1365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" name="Freeform 425"/>
          <p:cNvSpPr>
            <a:spLocks/>
          </p:cNvSpPr>
          <p:nvPr/>
        </p:nvSpPr>
        <p:spPr bwMode="auto">
          <a:xfrm>
            <a:off x="7472363" y="4508500"/>
            <a:ext cx="117475" cy="1588"/>
          </a:xfrm>
          <a:custGeom>
            <a:avLst/>
            <a:gdLst/>
            <a:ahLst/>
            <a:cxnLst>
              <a:cxn ang="0">
                <a:pos x="148" y="0"/>
              </a:cxn>
              <a:cxn ang="0">
                <a:pos x="0" y="0"/>
              </a:cxn>
              <a:cxn ang="0">
                <a:pos x="148" y="0"/>
              </a:cxn>
            </a:cxnLst>
            <a:rect l="0" t="0" r="r" b="b"/>
            <a:pathLst>
              <a:path w="148">
                <a:moveTo>
                  <a:pt x="148" y="0"/>
                </a:moveTo>
                <a:lnTo>
                  <a:pt x="0" y="0"/>
                </a:lnTo>
                <a:lnTo>
                  <a:pt x="148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" name="Line 426"/>
          <p:cNvSpPr>
            <a:spLocks noChangeShapeType="1"/>
          </p:cNvSpPr>
          <p:nvPr/>
        </p:nvSpPr>
        <p:spPr bwMode="auto">
          <a:xfrm flipH="1">
            <a:off x="7472363" y="4508500"/>
            <a:ext cx="11747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" name="Line 427"/>
          <p:cNvSpPr>
            <a:spLocks noChangeShapeType="1"/>
          </p:cNvSpPr>
          <p:nvPr/>
        </p:nvSpPr>
        <p:spPr bwMode="auto">
          <a:xfrm flipV="1">
            <a:off x="8021638" y="4135438"/>
            <a:ext cx="1587" cy="2952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" name="Freeform 428"/>
          <p:cNvSpPr>
            <a:spLocks/>
          </p:cNvSpPr>
          <p:nvPr/>
        </p:nvSpPr>
        <p:spPr bwMode="auto">
          <a:xfrm>
            <a:off x="7315200" y="4135438"/>
            <a:ext cx="157163" cy="373062"/>
          </a:xfrm>
          <a:custGeom>
            <a:avLst/>
            <a:gdLst/>
            <a:ahLst/>
            <a:cxnLst>
              <a:cxn ang="0">
                <a:pos x="198" y="470"/>
              </a:cxn>
              <a:cxn ang="0">
                <a:pos x="0" y="470"/>
              </a:cxn>
              <a:cxn ang="0">
                <a:pos x="0" y="0"/>
              </a:cxn>
            </a:cxnLst>
            <a:rect l="0" t="0" r="r" b="b"/>
            <a:pathLst>
              <a:path w="198" h="470">
                <a:moveTo>
                  <a:pt x="198" y="470"/>
                </a:moveTo>
                <a:lnTo>
                  <a:pt x="0" y="47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" name="Freeform 429"/>
          <p:cNvSpPr>
            <a:spLocks/>
          </p:cNvSpPr>
          <p:nvPr/>
        </p:nvSpPr>
        <p:spPr bwMode="auto">
          <a:xfrm>
            <a:off x="7453313" y="4135438"/>
            <a:ext cx="215900" cy="215900"/>
          </a:xfrm>
          <a:custGeom>
            <a:avLst/>
            <a:gdLst/>
            <a:ahLst/>
            <a:cxnLst>
              <a:cxn ang="0">
                <a:pos x="0" y="272"/>
              </a:cxn>
              <a:cxn ang="0">
                <a:pos x="0" y="99"/>
              </a:cxn>
              <a:cxn ang="0">
                <a:pos x="272" y="99"/>
              </a:cxn>
              <a:cxn ang="0">
                <a:pos x="272" y="0"/>
              </a:cxn>
            </a:cxnLst>
            <a:rect l="0" t="0" r="r" b="b"/>
            <a:pathLst>
              <a:path w="272" h="272">
                <a:moveTo>
                  <a:pt x="0" y="272"/>
                </a:moveTo>
                <a:lnTo>
                  <a:pt x="0" y="99"/>
                </a:lnTo>
                <a:lnTo>
                  <a:pt x="272" y="99"/>
                </a:lnTo>
                <a:lnTo>
                  <a:pt x="272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5" name="Freeform 431"/>
          <p:cNvSpPr>
            <a:spLocks/>
          </p:cNvSpPr>
          <p:nvPr/>
        </p:nvSpPr>
        <p:spPr bwMode="auto">
          <a:xfrm>
            <a:off x="7566025" y="4300538"/>
            <a:ext cx="330200" cy="131762"/>
          </a:xfrm>
          <a:custGeom>
            <a:avLst/>
            <a:gdLst/>
            <a:ahLst/>
            <a:cxnLst>
              <a:cxn ang="0">
                <a:pos x="81" y="0"/>
              </a:cxn>
              <a:cxn ang="0">
                <a:pos x="139" y="0"/>
              </a:cxn>
              <a:cxn ang="0">
                <a:pos x="169" y="1"/>
              </a:cxn>
              <a:cxn ang="0">
                <a:pos x="182" y="1"/>
              </a:cxn>
              <a:cxn ang="0">
                <a:pos x="189" y="1"/>
              </a:cxn>
              <a:cxn ang="0">
                <a:pos x="195" y="2"/>
              </a:cxn>
              <a:cxn ang="0">
                <a:pos x="199" y="2"/>
              </a:cxn>
              <a:cxn ang="0">
                <a:pos x="204" y="2"/>
              </a:cxn>
              <a:cxn ang="0">
                <a:pos x="209" y="3"/>
              </a:cxn>
              <a:cxn ang="0">
                <a:pos x="215" y="5"/>
              </a:cxn>
              <a:cxn ang="0">
                <a:pos x="221" y="5"/>
              </a:cxn>
              <a:cxn ang="0">
                <a:pos x="225" y="6"/>
              </a:cxn>
              <a:cxn ang="0">
                <a:pos x="230" y="7"/>
              </a:cxn>
              <a:cxn ang="0">
                <a:pos x="237" y="10"/>
              </a:cxn>
              <a:cxn ang="0">
                <a:pos x="243" y="12"/>
              </a:cxn>
              <a:cxn ang="0">
                <a:pos x="250" y="13"/>
              </a:cxn>
              <a:cxn ang="0">
                <a:pos x="253" y="15"/>
              </a:cxn>
              <a:cxn ang="0">
                <a:pos x="258" y="17"/>
              </a:cxn>
              <a:cxn ang="0">
                <a:pos x="264" y="21"/>
              </a:cxn>
              <a:cxn ang="0">
                <a:pos x="271" y="23"/>
              </a:cxn>
              <a:cxn ang="0">
                <a:pos x="276" y="26"/>
              </a:cxn>
              <a:cxn ang="0">
                <a:pos x="279" y="28"/>
              </a:cxn>
              <a:cxn ang="0">
                <a:pos x="284" y="31"/>
              </a:cxn>
              <a:cxn ang="0">
                <a:pos x="289" y="33"/>
              </a:cxn>
              <a:cxn ang="0">
                <a:pos x="294" y="37"/>
              </a:cxn>
              <a:cxn ang="0">
                <a:pos x="298" y="38"/>
              </a:cxn>
              <a:cxn ang="0">
                <a:pos x="302" y="40"/>
              </a:cxn>
              <a:cxn ang="0">
                <a:pos x="305" y="43"/>
              </a:cxn>
              <a:cxn ang="0">
                <a:pos x="310" y="45"/>
              </a:cxn>
              <a:cxn ang="0">
                <a:pos x="314" y="48"/>
              </a:cxn>
              <a:cxn ang="0">
                <a:pos x="316" y="50"/>
              </a:cxn>
              <a:cxn ang="0">
                <a:pos x="319" y="52"/>
              </a:cxn>
              <a:cxn ang="0">
                <a:pos x="321" y="54"/>
              </a:cxn>
              <a:cxn ang="0">
                <a:pos x="325" y="57"/>
              </a:cxn>
              <a:cxn ang="0">
                <a:pos x="328" y="59"/>
              </a:cxn>
              <a:cxn ang="0">
                <a:pos x="329" y="60"/>
              </a:cxn>
              <a:cxn ang="0">
                <a:pos x="332" y="63"/>
              </a:cxn>
              <a:cxn ang="0">
                <a:pos x="335" y="64"/>
              </a:cxn>
              <a:cxn ang="0">
                <a:pos x="339" y="66"/>
              </a:cxn>
              <a:cxn ang="0">
                <a:pos x="341" y="69"/>
              </a:cxn>
              <a:cxn ang="0">
                <a:pos x="344" y="71"/>
              </a:cxn>
              <a:cxn ang="0">
                <a:pos x="347" y="75"/>
              </a:cxn>
              <a:cxn ang="0">
                <a:pos x="351" y="79"/>
              </a:cxn>
              <a:cxn ang="0">
                <a:pos x="355" y="83"/>
              </a:cxn>
              <a:cxn ang="0">
                <a:pos x="357" y="85"/>
              </a:cxn>
              <a:cxn ang="0">
                <a:pos x="360" y="89"/>
              </a:cxn>
              <a:cxn ang="0">
                <a:pos x="365" y="94"/>
              </a:cxn>
              <a:cxn ang="0">
                <a:pos x="368" y="99"/>
              </a:cxn>
              <a:cxn ang="0">
                <a:pos x="372" y="104"/>
              </a:cxn>
              <a:cxn ang="0">
                <a:pos x="375" y="107"/>
              </a:cxn>
              <a:cxn ang="0">
                <a:pos x="378" y="112"/>
              </a:cxn>
              <a:cxn ang="0">
                <a:pos x="382" y="117"/>
              </a:cxn>
              <a:cxn ang="0">
                <a:pos x="387" y="125"/>
              </a:cxn>
              <a:cxn ang="0">
                <a:pos x="391" y="128"/>
              </a:cxn>
              <a:cxn ang="0">
                <a:pos x="393" y="133"/>
              </a:cxn>
              <a:cxn ang="0">
                <a:pos x="397" y="138"/>
              </a:cxn>
              <a:cxn ang="0">
                <a:pos x="402" y="144"/>
              </a:cxn>
              <a:cxn ang="0">
                <a:pos x="407" y="151"/>
              </a:cxn>
              <a:cxn ang="0">
                <a:pos x="409" y="154"/>
              </a:cxn>
              <a:cxn ang="0">
                <a:pos x="412" y="159"/>
              </a:cxn>
              <a:cxn ang="0">
                <a:pos x="414" y="164"/>
              </a:cxn>
            </a:cxnLst>
            <a:rect l="0" t="0" r="r" b="b"/>
            <a:pathLst>
              <a:path w="415" h="165">
                <a:moveTo>
                  <a:pt x="0" y="0"/>
                </a:moveTo>
                <a:lnTo>
                  <a:pt x="16" y="0"/>
                </a:lnTo>
                <a:lnTo>
                  <a:pt x="31" y="0"/>
                </a:lnTo>
                <a:lnTo>
                  <a:pt x="44" y="0"/>
                </a:lnTo>
                <a:lnTo>
                  <a:pt x="58" y="0"/>
                </a:lnTo>
                <a:lnTo>
                  <a:pt x="70" y="0"/>
                </a:lnTo>
                <a:lnTo>
                  <a:pt x="81" y="0"/>
                </a:lnTo>
                <a:lnTo>
                  <a:pt x="91" y="0"/>
                </a:lnTo>
                <a:lnTo>
                  <a:pt x="101" y="0"/>
                </a:lnTo>
                <a:lnTo>
                  <a:pt x="110" y="0"/>
                </a:lnTo>
                <a:lnTo>
                  <a:pt x="118" y="0"/>
                </a:lnTo>
                <a:lnTo>
                  <a:pt x="126" y="0"/>
                </a:lnTo>
                <a:lnTo>
                  <a:pt x="132" y="0"/>
                </a:lnTo>
                <a:lnTo>
                  <a:pt x="139" y="0"/>
                </a:lnTo>
                <a:lnTo>
                  <a:pt x="144" y="0"/>
                </a:lnTo>
                <a:lnTo>
                  <a:pt x="149" y="0"/>
                </a:lnTo>
                <a:lnTo>
                  <a:pt x="154" y="1"/>
                </a:lnTo>
                <a:lnTo>
                  <a:pt x="158" y="1"/>
                </a:lnTo>
                <a:lnTo>
                  <a:pt x="162" y="1"/>
                </a:lnTo>
                <a:lnTo>
                  <a:pt x="165" y="1"/>
                </a:lnTo>
                <a:lnTo>
                  <a:pt x="169" y="1"/>
                </a:lnTo>
                <a:lnTo>
                  <a:pt x="172" y="1"/>
                </a:lnTo>
                <a:lnTo>
                  <a:pt x="173" y="1"/>
                </a:lnTo>
                <a:lnTo>
                  <a:pt x="175" y="1"/>
                </a:lnTo>
                <a:lnTo>
                  <a:pt x="178" y="1"/>
                </a:lnTo>
                <a:lnTo>
                  <a:pt x="179" y="1"/>
                </a:lnTo>
                <a:lnTo>
                  <a:pt x="180" y="1"/>
                </a:lnTo>
                <a:lnTo>
                  <a:pt x="182" y="1"/>
                </a:lnTo>
                <a:lnTo>
                  <a:pt x="183" y="1"/>
                </a:lnTo>
                <a:lnTo>
                  <a:pt x="184" y="1"/>
                </a:lnTo>
                <a:lnTo>
                  <a:pt x="185" y="1"/>
                </a:lnTo>
                <a:lnTo>
                  <a:pt x="187" y="1"/>
                </a:lnTo>
                <a:lnTo>
                  <a:pt x="188" y="1"/>
                </a:lnTo>
                <a:lnTo>
                  <a:pt x="188" y="1"/>
                </a:lnTo>
                <a:lnTo>
                  <a:pt x="189" y="1"/>
                </a:lnTo>
                <a:lnTo>
                  <a:pt x="189" y="1"/>
                </a:lnTo>
                <a:lnTo>
                  <a:pt x="190" y="1"/>
                </a:lnTo>
                <a:lnTo>
                  <a:pt x="191" y="1"/>
                </a:lnTo>
                <a:lnTo>
                  <a:pt x="193" y="1"/>
                </a:lnTo>
                <a:lnTo>
                  <a:pt x="193" y="1"/>
                </a:lnTo>
                <a:lnTo>
                  <a:pt x="194" y="1"/>
                </a:lnTo>
                <a:lnTo>
                  <a:pt x="195" y="2"/>
                </a:lnTo>
                <a:lnTo>
                  <a:pt x="195" y="2"/>
                </a:lnTo>
                <a:lnTo>
                  <a:pt x="196" y="2"/>
                </a:lnTo>
                <a:lnTo>
                  <a:pt x="196" y="2"/>
                </a:lnTo>
                <a:lnTo>
                  <a:pt x="198" y="2"/>
                </a:lnTo>
                <a:lnTo>
                  <a:pt x="198" y="2"/>
                </a:lnTo>
                <a:lnTo>
                  <a:pt x="199" y="2"/>
                </a:lnTo>
                <a:lnTo>
                  <a:pt x="199" y="2"/>
                </a:lnTo>
                <a:lnTo>
                  <a:pt x="200" y="2"/>
                </a:lnTo>
                <a:lnTo>
                  <a:pt x="200" y="2"/>
                </a:lnTo>
                <a:lnTo>
                  <a:pt x="201" y="2"/>
                </a:lnTo>
                <a:lnTo>
                  <a:pt x="201" y="2"/>
                </a:lnTo>
                <a:lnTo>
                  <a:pt x="203" y="2"/>
                </a:lnTo>
                <a:lnTo>
                  <a:pt x="203" y="2"/>
                </a:lnTo>
                <a:lnTo>
                  <a:pt x="204" y="2"/>
                </a:lnTo>
                <a:lnTo>
                  <a:pt x="204" y="2"/>
                </a:lnTo>
                <a:lnTo>
                  <a:pt x="205" y="2"/>
                </a:lnTo>
                <a:lnTo>
                  <a:pt x="205" y="2"/>
                </a:lnTo>
                <a:lnTo>
                  <a:pt x="206" y="3"/>
                </a:lnTo>
                <a:lnTo>
                  <a:pt x="208" y="3"/>
                </a:lnTo>
                <a:lnTo>
                  <a:pt x="208" y="3"/>
                </a:lnTo>
                <a:lnTo>
                  <a:pt x="209" y="3"/>
                </a:lnTo>
                <a:lnTo>
                  <a:pt x="210" y="3"/>
                </a:lnTo>
                <a:lnTo>
                  <a:pt x="211" y="3"/>
                </a:lnTo>
                <a:lnTo>
                  <a:pt x="212" y="3"/>
                </a:lnTo>
                <a:lnTo>
                  <a:pt x="212" y="3"/>
                </a:lnTo>
                <a:lnTo>
                  <a:pt x="214" y="3"/>
                </a:lnTo>
                <a:lnTo>
                  <a:pt x="214" y="3"/>
                </a:lnTo>
                <a:lnTo>
                  <a:pt x="215" y="5"/>
                </a:lnTo>
                <a:lnTo>
                  <a:pt x="216" y="5"/>
                </a:lnTo>
                <a:lnTo>
                  <a:pt x="217" y="5"/>
                </a:lnTo>
                <a:lnTo>
                  <a:pt x="217" y="5"/>
                </a:lnTo>
                <a:lnTo>
                  <a:pt x="219" y="5"/>
                </a:lnTo>
                <a:lnTo>
                  <a:pt x="220" y="5"/>
                </a:lnTo>
                <a:lnTo>
                  <a:pt x="220" y="5"/>
                </a:lnTo>
                <a:lnTo>
                  <a:pt x="221" y="5"/>
                </a:lnTo>
                <a:lnTo>
                  <a:pt x="221" y="5"/>
                </a:lnTo>
                <a:lnTo>
                  <a:pt x="222" y="5"/>
                </a:lnTo>
                <a:lnTo>
                  <a:pt x="222" y="6"/>
                </a:lnTo>
                <a:lnTo>
                  <a:pt x="224" y="6"/>
                </a:lnTo>
                <a:lnTo>
                  <a:pt x="224" y="6"/>
                </a:lnTo>
                <a:lnTo>
                  <a:pt x="225" y="6"/>
                </a:lnTo>
                <a:lnTo>
                  <a:pt x="225" y="6"/>
                </a:lnTo>
                <a:lnTo>
                  <a:pt x="226" y="6"/>
                </a:lnTo>
                <a:lnTo>
                  <a:pt x="226" y="6"/>
                </a:lnTo>
                <a:lnTo>
                  <a:pt x="227" y="6"/>
                </a:lnTo>
                <a:lnTo>
                  <a:pt x="227" y="7"/>
                </a:lnTo>
                <a:lnTo>
                  <a:pt x="229" y="7"/>
                </a:lnTo>
                <a:lnTo>
                  <a:pt x="229" y="7"/>
                </a:lnTo>
                <a:lnTo>
                  <a:pt x="230" y="7"/>
                </a:lnTo>
                <a:lnTo>
                  <a:pt x="231" y="7"/>
                </a:lnTo>
                <a:lnTo>
                  <a:pt x="231" y="8"/>
                </a:lnTo>
                <a:lnTo>
                  <a:pt x="232" y="8"/>
                </a:lnTo>
                <a:lnTo>
                  <a:pt x="234" y="8"/>
                </a:lnTo>
                <a:lnTo>
                  <a:pt x="235" y="8"/>
                </a:lnTo>
                <a:lnTo>
                  <a:pt x="236" y="10"/>
                </a:lnTo>
                <a:lnTo>
                  <a:pt x="237" y="10"/>
                </a:lnTo>
                <a:lnTo>
                  <a:pt x="238" y="10"/>
                </a:lnTo>
                <a:lnTo>
                  <a:pt x="238" y="10"/>
                </a:lnTo>
                <a:lnTo>
                  <a:pt x="240" y="11"/>
                </a:lnTo>
                <a:lnTo>
                  <a:pt x="241" y="11"/>
                </a:lnTo>
                <a:lnTo>
                  <a:pt x="242" y="11"/>
                </a:lnTo>
                <a:lnTo>
                  <a:pt x="242" y="11"/>
                </a:lnTo>
                <a:lnTo>
                  <a:pt x="243" y="12"/>
                </a:lnTo>
                <a:lnTo>
                  <a:pt x="245" y="12"/>
                </a:lnTo>
                <a:lnTo>
                  <a:pt x="246" y="12"/>
                </a:lnTo>
                <a:lnTo>
                  <a:pt x="246" y="12"/>
                </a:lnTo>
                <a:lnTo>
                  <a:pt x="247" y="12"/>
                </a:lnTo>
                <a:lnTo>
                  <a:pt x="248" y="13"/>
                </a:lnTo>
                <a:lnTo>
                  <a:pt x="248" y="13"/>
                </a:lnTo>
                <a:lnTo>
                  <a:pt x="250" y="13"/>
                </a:lnTo>
                <a:lnTo>
                  <a:pt x="250" y="13"/>
                </a:lnTo>
                <a:lnTo>
                  <a:pt x="251" y="13"/>
                </a:lnTo>
                <a:lnTo>
                  <a:pt x="251" y="15"/>
                </a:lnTo>
                <a:lnTo>
                  <a:pt x="252" y="15"/>
                </a:lnTo>
                <a:lnTo>
                  <a:pt x="252" y="15"/>
                </a:lnTo>
                <a:lnTo>
                  <a:pt x="253" y="15"/>
                </a:lnTo>
                <a:lnTo>
                  <a:pt x="253" y="15"/>
                </a:lnTo>
                <a:lnTo>
                  <a:pt x="255" y="16"/>
                </a:lnTo>
                <a:lnTo>
                  <a:pt x="255" y="16"/>
                </a:lnTo>
                <a:lnTo>
                  <a:pt x="256" y="16"/>
                </a:lnTo>
                <a:lnTo>
                  <a:pt x="256" y="16"/>
                </a:lnTo>
                <a:lnTo>
                  <a:pt x="257" y="17"/>
                </a:lnTo>
                <a:lnTo>
                  <a:pt x="258" y="17"/>
                </a:lnTo>
                <a:lnTo>
                  <a:pt x="258" y="17"/>
                </a:lnTo>
                <a:lnTo>
                  <a:pt x="259" y="18"/>
                </a:lnTo>
                <a:lnTo>
                  <a:pt x="261" y="18"/>
                </a:lnTo>
                <a:lnTo>
                  <a:pt x="261" y="18"/>
                </a:lnTo>
                <a:lnTo>
                  <a:pt x="262" y="19"/>
                </a:lnTo>
                <a:lnTo>
                  <a:pt x="263" y="19"/>
                </a:lnTo>
                <a:lnTo>
                  <a:pt x="264" y="21"/>
                </a:lnTo>
                <a:lnTo>
                  <a:pt x="264" y="21"/>
                </a:lnTo>
                <a:lnTo>
                  <a:pt x="266" y="21"/>
                </a:lnTo>
                <a:lnTo>
                  <a:pt x="267" y="21"/>
                </a:lnTo>
                <a:lnTo>
                  <a:pt x="267" y="22"/>
                </a:lnTo>
                <a:lnTo>
                  <a:pt x="268" y="22"/>
                </a:lnTo>
                <a:lnTo>
                  <a:pt x="269" y="23"/>
                </a:lnTo>
                <a:lnTo>
                  <a:pt x="269" y="23"/>
                </a:lnTo>
                <a:lnTo>
                  <a:pt x="271" y="23"/>
                </a:lnTo>
                <a:lnTo>
                  <a:pt x="272" y="23"/>
                </a:lnTo>
                <a:lnTo>
                  <a:pt x="272" y="24"/>
                </a:lnTo>
                <a:lnTo>
                  <a:pt x="273" y="24"/>
                </a:lnTo>
                <a:lnTo>
                  <a:pt x="273" y="24"/>
                </a:lnTo>
                <a:lnTo>
                  <a:pt x="274" y="26"/>
                </a:lnTo>
                <a:lnTo>
                  <a:pt x="274" y="26"/>
                </a:lnTo>
                <a:lnTo>
                  <a:pt x="276" y="26"/>
                </a:lnTo>
                <a:lnTo>
                  <a:pt x="276" y="26"/>
                </a:lnTo>
                <a:lnTo>
                  <a:pt x="277" y="26"/>
                </a:lnTo>
                <a:lnTo>
                  <a:pt x="277" y="27"/>
                </a:lnTo>
                <a:lnTo>
                  <a:pt x="277" y="27"/>
                </a:lnTo>
                <a:lnTo>
                  <a:pt x="278" y="27"/>
                </a:lnTo>
                <a:lnTo>
                  <a:pt x="278" y="27"/>
                </a:lnTo>
                <a:lnTo>
                  <a:pt x="279" y="28"/>
                </a:lnTo>
                <a:lnTo>
                  <a:pt x="279" y="28"/>
                </a:lnTo>
                <a:lnTo>
                  <a:pt x="281" y="28"/>
                </a:lnTo>
                <a:lnTo>
                  <a:pt x="281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4" y="31"/>
                </a:lnTo>
                <a:lnTo>
                  <a:pt x="284" y="31"/>
                </a:lnTo>
                <a:lnTo>
                  <a:pt x="285" y="32"/>
                </a:lnTo>
                <a:lnTo>
                  <a:pt x="287" y="32"/>
                </a:lnTo>
                <a:lnTo>
                  <a:pt x="287" y="32"/>
                </a:lnTo>
                <a:lnTo>
                  <a:pt x="287" y="32"/>
                </a:lnTo>
                <a:lnTo>
                  <a:pt x="288" y="33"/>
                </a:lnTo>
                <a:lnTo>
                  <a:pt x="289" y="33"/>
                </a:lnTo>
                <a:lnTo>
                  <a:pt x="290" y="34"/>
                </a:lnTo>
                <a:lnTo>
                  <a:pt x="290" y="34"/>
                </a:lnTo>
                <a:lnTo>
                  <a:pt x="292" y="34"/>
                </a:lnTo>
                <a:lnTo>
                  <a:pt x="293" y="36"/>
                </a:lnTo>
                <a:lnTo>
                  <a:pt x="293" y="36"/>
                </a:lnTo>
                <a:lnTo>
                  <a:pt x="294" y="36"/>
                </a:lnTo>
                <a:lnTo>
                  <a:pt x="294" y="37"/>
                </a:lnTo>
                <a:lnTo>
                  <a:pt x="295" y="37"/>
                </a:lnTo>
                <a:lnTo>
                  <a:pt x="295" y="37"/>
                </a:lnTo>
                <a:lnTo>
                  <a:pt x="297" y="37"/>
                </a:lnTo>
                <a:lnTo>
                  <a:pt x="297" y="38"/>
                </a:lnTo>
                <a:lnTo>
                  <a:pt x="297" y="38"/>
                </a:lnTo>
                <a:lnTo>
                  <a:pt x="298" y="38"/>
                </a:lnTo>
                <a:lnTo>
                  <a:pt x="298" y="38"/>
                </a:lnTo>
                <a:lnTo>
                  <a:pt x="298" y="38"/>
                </a:lnTo>
                <a:lnTo>
                  <a:pt x="299" y="39"/>
                </a:lnTo>
                <a:lnTo>
                  <a:pt x="299" y="39"/>
                </a:lnTo>
                <a:lnTo>
                  <a:pt x="300" y="39"/>
                </a:lnTo>
                <a:lnTo>
                  <a:pt x="300" y="39"/>
                </a:lnTo>
                <a:lnTo>
                  <a:pt x="300" y="40"/>
                </a:lnTo>
                <a:lnTo>
                  <a:pt x="302" y="40"/>
                </a:lnTo>
                <a:lnTo>
                  <a:pt x="302" y="40"/>
                </a:lnTo>
                <a:lnTo>
                  <a:pt x="303" y="40"/>
                </a:lnTo>
                <a:lnTo>
                  <a:pt x="303" y="42"/>
                </a:lnTo>
                <a:lnTo>
                  <a:pt x="303" y="42"/>
                </a:lnTo>
                <a:lnTo>
                  <a:pt x="304" y="42"/>
                </a:lnTo>
                <a:lnTo>
                  <a:pt x="304" y="43"/>
                </a:lnTo>
                <a:lnTo>
                  <a:pt x="305" y="43"/>
                </a:lnTo>
                <a:lnTo>
                  <a:pt x="307" y="43"/>
                </a:lnTo>
                <a:lnTo>
                  <a:pt x="307" y="44"/>
                </a:lnTo>
                <a:lnTo>
                  <a:pt x="307" y="44"/>
                </a:lnTo>
                <a:lnTo>
                  <a:pt x="308" y="44"/>
                </a:lnTo>
                <a:lnTo>
                  <a:pt x="309" y="45"/>
                </a:lnTo>
                <a:lnTo>
                  <a:pt x="309" y="45"/>
                </a:lnTo>
                <a:lnTo>
                  <a:pt x="310" y="45"/>
                </a:lnTo>
                <a:lnTo>
                  <a:pt x="310" y="47"/>
                </a:lnTo>
                <a:lnTo>
                  <a:pt x="311" y="47"/>
                </a:lnTo>
                <a:lnTo>
                  <a:pt x="311" y="47"/>
                </a:lnTo>
                <a:lnTo>
                  <a:pt x="311" y="48"/>
                </a:lnTo>
                <a:lnTo>
                  <a:pt x="313" y="48"/>
                </a:lnTo>
                <a:lnTo>
                  <a:pt x="313" y="48"/>
                </a:lnTo>
                <a:lnTo>
                  <a:pt x="314" y="48"/>
                </a:lnTo>
                <a:lnTo>
                  <a:pt x="314" y="49"/>
                </a:lnTo>
                <a:lnTo>
                  <a:pt x="314" y="49"/>
                </a:lnTo>
                <a:lnTo>
                  <a:pt x="314" y="49"/>
                </a:lnTo>
                <a:lnTo>
                  <a:pt x="315" y="49"/>
                </a:lnTo>
                <a:lnTo>
                  <a:pt x="315" y="49"/>
                </a:lnTo>
                <a:lnTo>
                  <a:pt x="315" y="50"/>
                </a:lnTo>
                <a:lnTo>
                  <a:pt x="316" y="50"/>
                </a:lnTo>
                <a:lnTo>
                  <a:pt x="316" y="50"/>
                </a:lnTo>
                <a:lnTo>
                  <a:pt x="316" y="50"/>
                </a:lnTo>
                <a:lnTo>
                  <a:pt x="316" y="50"/>
                </a:lnTo>
                <a:lnTo>
                  <a:pt x="318" y="52"/>
                </a:lnTo>
                <a:lnTo>
                  <a:pt x="318" y="52"/>
                </a:lnTo>
                <a:lnTo>
                  <a:pt x="318" y="52"/>
                </a:lnTo>
                <a:lnTo>
                  <a:pt x="319" y="52"/>
                </a:lnTo>
                <a:lnTo>
                  <a:pt x="319" y="53"/>
                </a:lnTo>
                <a:lnTo>
                  <a:pt x="319" y="53"/>
                </a:lnTo>
                <a:lnTo>
                  <a:pt x="320" y="53"/>
                </a:lnTo>
                <a:lnTo>
                  <a:pt x="320" y="53"/>
                </a:lnTo>
                <a:lnTo>
                  <a:pt x="320" y="54"/>
                </a:lnTo>
                <a:lnTo>
                  <a:pt x="321" y="54"/>
                </a:lnTo>
                <a:lnTo>
                  <a:pt x="321" y="54"/>
                </a:lnTo>
                <a:lnTo>
                  <a:pt x="321" y="54"/>
                </a:lnTo>
                <a:lnTo>
                  <a:pt x="323" y="55"/>
                </a:lnTo>
                <a:lnTo>
                  <a:pt x="323" y="55"/>
                </a:lnTo>
                <a:lnTo>
                  <a:pt x="324" y="55"/>
                </a:lnTo>
                <a:lnTo>
                  <a:pt x="324" y="57"/>
                </a:lnTo>
                <a:lnTo>
                  <a:pt x="324" y="57"/>
                </a:lnTo>
                <a:lnTo>
                  <a:pt x="325" y="57"/>
                </a:lnTo>
                <a:lnTo>
                  <a:pt x="325" y="57"/>
                </a:lnTo>
                <a:lnTo>
                  <a:pt x="325" y="58"/>
                </a:lnTo>
                <a:lnTo>
                  <a:pt x="326" y="58"/>
                </a:lnTo>
                <a:lnTo>
                  <a:pt x="326" y="58"/>
                </a:lnTo>
                <a:lnTo>
                  <a:pt x="326" y="58"/>
                </a:lnTo>
                <a:lnTo>
                  <a:pt x="326" y="59"/>
                </a:lnTo>
                <a:lnTo>
                  <a:pt x="328" y="59"/>
                </a:lnTo>
                <a:lnTo>
                  <a:pt x="328" y="59"/>
                </a:lnTo>
                <a:lnTo>
                  <a:pt x="328" y="59"/>
                </a:lnTo>
                <a:lnTo>
                  <a:pt x="328" y="59"/>
                </a:lnTo>
                <a:lnTo>
                  <a:pt x="329" y="59"/>
                </a:lnTo>
                <a:lnTo>
                  <a:pt x="329" y="60"/>
                </a:lnTo>
                <a:lnTo>
                  <a:pt x="329" y="60"/>
                </a:lnTo>
                <a:lnTo>
                  <a:pt x="329" y="60"/>
                </a:lnTo>
                <a:lnTo>
                  <a:pt x="330" y="60"/>
                </a:lnTo>
                <a:lnTo>
                  <a:pt x="330" y="60"/>
                </a:lnTo>
                <a:lnTo>
                  <a:pt x="330" y="62"/>
                </a:lnTo>
                <a:lnTo>
                  <a:pt x="331" y="62"/>
                </a:lnTo>
                <a:lnTo>
                  <a:pt x="331" y="62"/>
                </a:lnTo>
                <a:lnTo>
                  <a:pt x="331" y="62"/>
                </a:lnTo>
                <a:lnTo>
                  <a:pt x="332" y="63"/>
                </a:lnTo>
                <a:lnTo>
                  <a:pt x="332" y="63"/>
                </a:lnTo>
                <a:lnTo>
                  <a:pt x="332" y="63"/>
                </a:lnTo>
                <a:lnTo>
                  <a:pt x="334" y="63"/>
                </a:lnTo>
                <a:lnTo>
                  <a:pt x="334" y="64"/>
                </a:lnTo>
                <a:lnTo>
                  <a:pt x="335" y="64"/>
                </a:lnTo>
                <a:lnTo>
                  <a:pt x="335" y="64"/>
                </a:lnTo>
                <a:lnTo>
                  <a:pt x="335" y="64"/>
                </a:lnTo>
                <a:lnTo>
                  <a:pt x="336" y="65"/>
                </a:lnTo>
                <a:lnTo>
                  <a:pt x="336" y="65"/>
                </a:lnTo>
                <a:lnTo>
                  <a:pt x="337" y="65"/>
                </a:lnTo>
                <a:lnTo>
                  <a:pt x="337" y="66"/>
                </a:lnTo>
                <a:lnTo>
                  <a:pt x="339" y="66"/>
                </a:lnTo>
                <a:lnTo>
                  <a:pt x="339" y="66"/>
                </a:lnTo>
                <a:lnTo>
                  <a:pt x="339" y="66"/>
                </a:lnTo>
                <a:lnTo>
                  <a:pt x="340" y="68"/>
                </a:lnTo>
                <a:lnTo>
                  <a:pt x="340" y="68"/>
                </a:lnTo>
                <a:lnTo>
                  <a:pt x="340" y="68"/>
                </a:lnTo>
                <a:lnTo>
                  <a:pt x="340" y="68"/>
                </a:lnTo>
                <a:lnTo>
                  <a:pt x="341" y="68"/>
                </a:lnTo>
                <a:lnTo>
                  <a:pt x="341" y="69"/>
                </a:lnTo>
                <a:lnTo>
                  <a:pt x="341" y="69"/>
                </a:lnTo>
                <a:lnTo>
                  <a:pt x="342" y="69"/>
                </a:lnTo>
                <a:lnTo>
                  <a:pt x="342" y="69"/>
                </a:lnTo>
                <a:lnTo>
                  <a:pt x="342" y="70"/>
                </a:lnTo>
                <a:lnTo>
                  <a:pt x="342" y="70"/>
                </a:lnTo>
                <a:lnTo>
                  <a:pt x="344" y="70"/>
                </a:lnTo>
                <a:lnTo>
                  <a:pt x="344" y="70"/>
                </a:lnTo>
                <a:lnTo>
                  <a:pt x="344" y="71"/>
                </a:lnTo>
                <a:lnTo>
                  <a:pt x="345" y="71"/>
                </a:lnTo>
                <a:lnTo>
                  <a:pt x="345" y="71"/>
                </a:lnTo>
                <a:lnTo>
                  <a:pt x="345" y="73"/>
                </a:lnTo>
                <a:lnTo>
                  <a:pt x="346" y="73"/>
                </a:lnTo>
                <a:lnTo>
                  <a:pt x="346" y="74"/>
                </a:lnTo>
                <a:lnTo>
                  <a:pt x="346" y="74"/>
                </a:lnTo>
                <a:lnTo>
                  <a:pt x="347" y="75"/>
                </a:lnTo>
                <a:lnTo>
                  <a:pt x="347" y="75"/>
                </a:lnTo>
                <a:lnTo>
                  <a:pt x="349" y="76"/>
                </a:lnTo>
                <a:lnTo>
                  <a:pt x="349" y="76"/>
                </a:lnTo>
                <a:lnTo>
                  <a:pt x="349" y="76"/>
                </a:lnTo>
                <a:lnTo>
                  <a:pt x="350" y="78"/>
                </a:lnTo>
                <a:lnTo>
                  <a:pt x="351" y="78"/>
                </a:lnTo>
                <a:lnTo>
                  <a:pt x="351" y="79"/>
                </a:lnTo>
                <a:lnTo>
                  <a:pt x="351" y="79"/>
                </a:lnTo>
                <a:lnTo>
                  <a:pt x="352" y="80"/>
                </a:lnTo>
                <a:lnTo>
                  <a:pt x="352" y="80"/>
                </a:lnTo>
                <a:lnTo>
                  <a:pt x="354" y="81"/>
                </a:lnTo>
                <a:lnTo>
                  <a:pt x="354" y="81"/>
                </a:lnTo>
                <a:lnTo>
                  <a:pt x="354" y="81"/>
                </a:lnTo>
                <a:lnTo>
                  <a:pt x="355" y="83"/>
                </a:lnTo>
                <a:lnTo>
                  <a:pt x="355" y="83"/>
                </a:lnTo>
                <a:lnTo>
                  <a:pt x="355" y="84"/>
                </a:lnTo>
                <a:lnTo>
                  <a:pt x="356" y="84"/>
                </a:lnTo>
                <a:lnTo>
                  <a:pt x="356" y="84"/>
                </a:lnTo>
                <a:lnTo>
                  <a:pt x="356" y="85"/>
                </a:lnTo>
                <a:lnTo>
                  <a:pt x="356" y="85"/>
                </a:lnTo>
                <a:lnTo>
                  <a:pt x="357" y="85"/>
                </a:lnTo>
                <a:lnTo>
                  <a:pt x="357" y="86"/>
                </a:lnTo>
                <a:lnTo>
                  <a:pt x="357" y="86"/>
                </a:lnTo>
                <a:lnTo>
                  <a:pt x="358" y="86"/>
                </a:lnTo>
                <a:lnTo>
                  <a:pt x="358" y="87"/>
                </a:lnTo>
                <a:lnTo>
                  <a:pt x="358" y="87"/>
                </a:lnTo>
                <a:lnTo>
                  <a:pt x="360" y="89"/>
                </a:lnTo>
                <a:lnTo>
                  <a:pt x="360" y="89"/>
                </a:lnTo>
                <a:lnTo>
                  <a:pt x="361" y="90"/>
                </a:lnTo>
                <a:lnTo>
                  <a:pt x="361" y="90"/>
                </a:lnTo>
                <a:lnTo>
                  <a:pt x="362" y="91"/>
                </a:lnTo>
                <a:lnTo>
                  <a:pt x="362" y="91"/>
                </a:lnTo>
                <a:lnTo>
                  <a:pt x="363" y="92"/>
                </a:lnTo>
                <a:lnTo>
                  <a:pt x="363" y="94"/>
                </a:lnTo>
                <a:lnTo>
                  <a:pt x="365" y="94"/>
                </a:lnTo>
                <a:lnTo>
                  <a:pt x="365" y="95"/>
                </a:lnTo>
                <a:lnTo>
                  <a:pt x="365" y="95"/>
                </a:lnTo>
                <a:lnTo>
                  <a:pt x="366" y="96"/>
                </a:lnTo>
                <a:lnTo>
                  <a:pt x="367" y="97"/>
                </a:lnTo>
                <a:lnTo>
                  <a:pt x="367" y="97"/>
                </a:lnTo>
                <a:lnTo>
                  <a:pt x="368" y="99"/>
                </a:lnTo>
                <a:lnTo>
                  <a:pt x="368" y="99"/>
                </a:lnTo>
                <a:lnTo>
                  <a:pt x="370" y="100"/>
                </a:lnTo>
                <a:lnTo>
                  <a:pt x="370" y="101"/>
                </a:lnTo>
                <a:lnTo>
                  <a:pt x="371" y="101"/>
                </a:lnTo>
                <a:lnTo>
                  <a:pt x="371" y="102"/>
                </a:lnTo>
                <a:lnTo>
                  <a:pt x="371" y="102"/>
                </a:lnTo>
                <a:lnTo>
                  <a:pt x="372" y="102"/>
                </a:lnTo>
                <a:lnTo>
                  <a:pt x="372" y="104"/>
                </a:lnTo>
                <a:lnTo>
                  <a:pt x="372" y="104"/>
                </a:lnTo>
                <a:lnTo>
                  <a:pt x="373" y="105"/>
                </a:lnTo>
                <a:lnTo>
                  <a:pt x="373" y="105"/>
                </a:lnTo>
                <a:lnTo>
                  <a:pt x="373" y="106"/>
                </a:lnTo>
                <a:lnTo>
                  <a:pt x="375" y="106"/>
                </a:lnTo>
                <a:lnTo>
                  <a:pt x="375" y="106"/>
                </a:lnTo>
                <a:lnTo>
                  <a:pt x="375" y="107"/>
                </a:lnTo>
                <a:lnTo>
                  <a:pt x="376" y="107"/>
                </a:lnTo>
                <a:lnTo>
                  <a:pt x="376" y="109"/>
                </a:lnTo>
                <a:lnTo>
                  <a:pt x="377" y="109"/>
                </a:lnTo>
                <a:lnTo>
                  <a:pt x="377" y="110"/>
                </a:lnTo>
                <a:lnTo>
                  <a:pt x="377" y="110"/>
                </a:lnTo>
                <a:lnTo>
                  <a:pt x="378" y="111"/>
                </a:lnTo>
                <a:lnTo>
                  <a:pt x="378" y="112"/>
                </a:lnTo>
                <a:lnTo>
                  <a:pt x="379" y="112"/>
                </a:lnTo>
                <a:lnTo>
                  <a:pt x="379" y="113"/>
                </a:lnTo>
                <a:lnTo>
                  <a:pt x="381" y="115"/>
                </a:lnTo>
                <a:lnTo>
                  <a:pt x="381" y="116"/>
                </a:lnTo>
                <a:lnTo>
                  <a:pt x="382" y="116"/>
                </a:lnTo>
                <a:lnTo>
                  <a:pt x="382" y="117"/>
                </a:lnTo>
                <a:lnTo>
                  <a:pt x="382" y="117"/>
                </a:lnTo>
                <a:lnTo>
                  <a:pt x="383" y="118"/>
                </a:lnTo>
                <a:lnTo>
                  <a:pt x="384" y="120"/>
                </a:lnTo>
                <a:lnTo>
                  <a:pt x="384" y="121"/>
                </a:lnTo>
                <a:lnTo>
                  <a:pt x="386" y="122"/>
                </a:lnTo>
                <a:lnTo>
                  <a:pt x="386" y="122"/>
                </a:lnTo>
                <a:lnTo>
                  <a:pt x="387" y="123"/>
                </a:lnTo>
                <a:lnTo>
                  <a:pt x="387" y="125"/>
                </a:lnTo>
                <a:lnTo>
                  <a:pt x="388" y="125"/>
                </a:lnTo>
                <a:lnTo>
                  <a:pt x="388" y="126"/>
                </a:lnTo>
                <a:lnTo>
                  <a:pt x="388" y="126"/>
                </a:lnTo>
                <a:lnTo>
                  <a:pt x="389" y="127"/>
                </a:lnTo>
                <a:lnTo>
                  <a:pt x="389" y="127"/>
                </a:lnTo>
                <a:lnTo>
                  <a:pt x="391" y="128"/>
                </a:lnTo>
                <a:lnTo>
                  <a:pt x="391" y="128"/>
                </a:lnTo>
                <a:lnTo>
                  <a:pt x="391" y="130"/>
                </a:lnTo>
                <a:lnTo>
                  <a:pt x="392" y="130"/>
                </a:lnTo>
                <a:lnTo>
                  <a:pt x="392" y="131"/>
                </a:lnTo>
                <a:lnTo>
                  <a:pt x="392" y="131"/>
                </a:lnTo>
                <a:lnTo>
                  <a:pt x="393" y="132"/>
                </a:lnTo>
                <a:lnTo>
                  <a:pt x="393" y="132"/>
                </a:lnTo>
                <a:lnTo>
                  <a:pt x="393" y="133"/>
                </a:lnTo>
                <a:lnTo>
                  <a:pt x="394" y="133"/>
                </a:lnTo>
                <a:lnTo>
                  <a:pt x="394" y="134"/>
                </a:lnTo>
                <a:lnTo>
                  <a:pt x="394" y="134"/>
                </a:lnTo>
                <a:lnTo>
                  <a:pt x="396" y="136"/>
                </a:lnTo>
                <a:lnTo>
                  <a:pt x="396" y="137"/>
                </a:lnTo>
                <a:lnTo>
                  <a:pt x="397" y="137"/>
                </a:lnTo>
                <a:lnTo>
                  <a:pt x="397" y="138"/>
                </a:lnTo>
                <a:lnTo>
                  <a:pt x="398" y="139"/>
                </a:lnTo>
                <a:lnTo>
                  <a:pt x="399" y="141"/>
                </a:lnTo>
                <a:lnTo>
                  <a:pt x="399" y="142"/>
                </a:lnTo>
                <a:lnTo>
                  <a:pt x="401" y="142"/>
                </a:lnTo>
                <a:lnTo>
                  <a:pt x="401" y="142"/>
                </a:lnTo>
                <a:lnTo>
                  <a:pt x="402" y="143"/>
                </a:lnTo>
                <a:lnTo>
                  <a:pt x="402" y="144"/>
                </a:lnTo>
                <a:lnTo>
                  <a:pt x="403" y="146"/>
                </a:lnTo>
                <a:lnTo>
                  <a:pt x="403" y="147"/>
                </a:lnTo>
                <a:lnTo>
                  <a:pt x="404" y="148"/>
                </a:lnTo>
                <a:lnTo>
                  <a:pt x="404" y="148"/>
                </a:lnTo>
                <a:lnTo>
                  <a:pt x="405" y="149"/>
                </a:lnTo>
                <a:lnTo>
                  <a:pt x="405" y="149"/>
                </a:lnTo>
                <a:lnTo>
                  <a:pt x="407" y="151"/>
                </a:lnTo>
                <a:lnTo>
                  <a:pt x="407" y="152"/>
                </a:lnTo>
                <a:lnTo>
                  <a:pt x="407" y="152"/>
                </a:lnTo>
                <a:lnTo>
                  <a:pt x="408" y="153"/>
                </a:lnTo>
                <a:lnTo>
                  <a:pt x="408" y="153"/>
                </a:lnTo>
                <a:lnTo>
                  <a:pt x="408" y="154"/>
                </a:lnTo>
                <a:lnTo>
                  <a:pt x="409" y="154"/>
                </a:lnTo>
                <a:lnTo>
                  <a:pt x="409" y="154"/>
                </a:lnTo>
                <a:lnTo>
                  <a:pt x="409" y="156"/>
                </a:lnTo>
                <a:lnTo>
                  <a:pt x="410" y="156"/>
                </a:lnTo>
                <a:lnTo>
                  <a:pt x="410" y="157"/>
                </a:lnTo>
                <a:lnTo>
                  <a:pt x="410" y="157"/>
                </a:lnTo>
                <a:lnTo>
                  <a:pt x="410" y="158"/>
                </a:lnTo>
                <a:lnTo>
                  <a:pt x="412" y="158"/>
                </a:lnTo>
                <a:lnTo>
                  <a:pt x="412" y="159"/>
                </a:lnTo>
                <a:lnTo>
                  <a:pt x="412" y="159"/>
                </a:lnTo>
                <a:lnTo>
                  <a:pt x="413" y="160"/>
                </a:lnTo>
                <a:lnTo>
                  <a:pt x="413" y="160"/>
                </a:lnTo>
                <a:lnTo>
                  <a:pt x="413" y="162"/>
                </a:lnTo>
                <a:lnTo>
                  <a:pt x="414" y="162"/>
                </a:lnTo>
                <a:lnTo>
                  <a:pt x="414" y="163"/>
                </a:lnTo>
                <a:lnTo>
                  <a:pt x="414" y="164"/>
                </a:lnTo>
                <a:lnTo>
                  <a:pt x="415" y="164"/>
                </a:lnTo>
                <a:lnTo>
                  <a:pt x="415" y="16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6" name="Freeform 433"/>
          <p:cNvSpPr>
            <a:spLocks/>
          </p:cNvSpPr>
          <p:nvPr/>
        </p:nvSpPr>
        <p:spPr bwMode="auto">
          <a:xfrm>
            <a:off x="7566025" y="4433888"/>
            <a:ext cx="330200" cy="130175"/>
          </a:xfrm>
          <a:custGeom>
            <a:avLst/>
            <a:gdLst/>
            <a:ahLst/>
            <a:cxnLst>
              <a:cxn ang="0">
                <a:pos x="81" y="164"/>
              </a:cxn>
              <a:cxn ang="0">
                <a:pos x="139" y="164"/>
              </a:cxn>
              <a:cxn ang="0">
                <a:pos x="169" y="164"/>
              </a:cxn>
              <a:cxn ang="0">
                <a:pos x="182" y="164"/>
              </a:cxn>
              <a:cxn ang="0">
                <a:pos x="189" y="164"/>
              </a:cxn>
              <a:cxn ang="0">
                <a:pos x="195" y="163"/>
              </a:cxn>
              <a:cxn ang="0">
                <a:pos x="199" y="163"/>
              </a:cxn>
              <a:cxn ang="0">
                <a:pos x="204" y="162"/>
              </a:cxn>
              <a:cxn ang="0">
                <a:pos x="209" y="162"/>
              </a:cxn>
              <a:cxn ang="0">
                <a:pos x="215" y="160"/>
              </a:cxn>
              <a:cxn ang="0">
                <a:pos x="221" y="159"/>
              </a:cxn>
              <a:cxn ang="0">
                <a:pos x="225" y="159"/>
              </a:cxn>
              <a:cxn ang="0">
                <a:pos x="230" y="158"/>
              </a:cxn>
              <a:cxn ang="0">
                <a:pos x="237" y="155"/>
              </a:cxn>
              <a:cxn ang="0">
                <a:pos x="243" y="153"/>
              </a:cxn>
              <a:cxn ang="0">
                <a:pos x="250" y="152"/>
              </a:cxn>
              <a:cxn ang="0">
                <a:pos x="253" y="149"/>
              </a:cxn>
              <a:cxn ang="0">
                <a:pos x="258" y="147"/>
              </a:cxn>
              <a:cxn ang="0">
                <a:pos x="264" y="144"/>
              </a:cxn>
              <a:cxn ang="0">
                <a:pos x="271" y="141"/>
              </a:cxn>
              <a:cxn ang="0">
                <a:pos x="276" y="139"/>
              </a:cxn>
              <a:cxn ang="0">
                <a:pos x="279" y="137"/>
              </a:cxn>
              <a:cxn ang="0">
                <a:pos x="284" y="134"/>
              </a:cxn>
              <a:cxn ang="0">
                <a:pos x="289" y="131"/>
              </a:cxn>
              <a:cxn ang="0">
                <a:pos x="294" y="128"/>
              </a:cxn>
              <a:cxn ang="0">
                <a:pos x="298" y="126"/>
              </a:cxn>
              <a:cxn ang="0">
                <a:pos x="302" y="125"/>
              </a:cxn>
              <a:cxn ang="0">
                <a:pos x="305" y="122"/>
              </a:cxn>
              <a:cxn ang="0">
                <a:pos x="310" y="118"/>
              </a:cxn>
              <a:cxn ang="0">
                <a:pos x="314" y="116"/>
              </a:cxn>
              <a:cxn ang="0">
                <a:pos x="316" y="115"/>
              </a:cxn>
              <a:cxn ang="0">
                <a:pos x="319" y="112"/>
              </a:cxn>
              <a:cxn ang="0">
                <a:pos x="321" y="110"/>
              </a:cxn>
              <a:cxn ang="0">
                <a:pos x="325" y="108"/>
              </a:cxn>
              <a:cxn ang="0">
                <a:pos x="328" y="106"/>
              </a:cxn>
              <a:cxn ang="0">
                <a:pos x="329" y="105"/>
              </a:cxn>
              <a:cxn ang="0">
                <a:pos x="332" y="102"/>
              </a:cxn>
              <a:cxn ang="0">
                <a:pos x="335" y="100"/>
              </a:cxn>
              <a:cxn ang="0">
                <a:pos x="339" y="97"/>
              </a:cxn>
              <a:cxn ang="0">
                <a:pos x="341" y="96"/>
              </a:cxn>
              <a:cxn ang="0">
                <a:pos x="344" y="94"/>
              </a:cxn>
              <a:cxn ang="0">
                <a:pos x="347" y="90"/>
              </a:cxn>
              <a:cxn ang="0">
                <a:pos x="351" y="86"/>
              </a:cxn>
              <a:cxn ang="0">
                <a:pos x="355" y="83"/>
              </a:cxn>
              <a:cxn ang="0">
                <a:pos x="357" y="79"/>
              </a:cxn>
              <a:cxn ang="0">
                <a:pos x="360" y="76"/>
              </a:cxn>
              <a:cxn ang="0">
                <a:pos x="365" y="70"/>
              </a:cxn>
              <a:cxn ang="0">
                <a:pos x="368" y="65"/>
              </a:cxn>
              <a:cxn ang="0">
                <a:pos x="372" y="61"/>
              </a:cxn>
              <a:cxn ang="0">
                <a:pos x="375" y="58"/>
              </a:cxn>
              <a:cxn ang="0">
                <a:pos x="378" y="53"/>
              </a:cxn>
              <a:cxn ang="0">
                <a:pos x="382" y="47"/>
              </a:cxn>
              <a:cxn ang="0">
                <a:pos x="387" y="40"/>
              </a:cxn>
              <a:cxn ang="0">
                <a:pos x="391" y="36"/>
              </a:cxn>
              <a:cxn ang="0">
                <a:pos x="393" y="32"/>
              </a:cxn>
              <a:cxn ang="0">
                <a:pos x="397" y="27"/>
              </a:cxn>
              <a:cxn ang="0">
                <a:pos x="402" y="19"/>
              </a:cxn>
              <a:cxn ang="0">
                <a:pos x="407" y="14"/>
              </a:cxn>
              <a:cxn ang="0">
                <a:pos x="409" y="10"/>
              </a:cxn>
              <a:cxn ang="0">
                <a:pos x="412" y="6"/>
              </a:cxn>
              <a:cxn ang="0">
                <a:pos x="414" y="1"/>
              </a:cxn>
            </a:cxnLst>
            <a:rect l="0" t="0" r="r" b="b"/>
            <a:pathLst>
              <a:path w="415" h="164">
                <a:moveTo>
                  <a:pt x="0" y="164"/>
                </a:moveTo>
                <a:lnTo>
                  <a:pt x="16" y="164"/>
                </a:lnTo>
                <a:lnTo>
                  <a:pt x="31" y="164"/>
                </a:lnTo>
                <a:lnTo>
                  <a:pt x="44" y="164"/>
                </a:lnTo>
                <a:lnTo>
                  <a:pt x="58" y="164"/>
                </a:lnTo>
                <a:lnTo>
                  <a:pt x="70" y="164"/>
                </a:lnTo>
                <a:lnTo>
                  <a:pt x="81" y="164"/>
                </a:lnTo>
                <a:lnTo>
                  <a:pt x="91" y="164"/>
                </a:lnTo>
                <a:lnTo>
                  <a:pt x="101" y="164"/>
                </a:lnTo>
                <a:lnTo>
                  <a:pt x="110" y="164"/>
                </a:lnTo>
                <a:lnTo>
                  <a:pt x="118" y="164"/>
                </a:lnTo>
                <a:lnTo>
                  <a:pt x="126" y="164"/>
                </a:lnTo>
                <a:lnTo>
                  <a:pt x="132" y="164"/>
                </a:lnTo>
                <a:lnTo>
                  <a:pt x="139" y="164"/>
                </a:lnTo>
                <a:lnTo>
                  <a:pt x="144" y="164"/>
                </a:lnTo>
                <a:lnTo>
                  <a:pt x="149" y="164"/>
                </a:lnTo>
                <a:lnTo>
                  <a:pt x="154" y="164"/>
                </a:lnTo>
                <a:lnTo>
                  <a:pt x="158" y="164"/>
                </a:lnTo>
                <a:lnTo>
                  <a:pt x="162" y="164"/>
                </a:lnTo>
                <a:lnTo>
                  <a:pt x="165" y="164"/>
                </a:lnTo>
                <a:lnTo>
                  <a:pt x="169" y="164"/>
                </a:lnTo>
                <a:lnTo>
                  <a:pt x="172" y="164"/>
                </a:lnTo>
                <a:lnTo>
                  <a:pt x="173" y="164"/>
                </a:lnTo>
                <a:lnTo>
                  <a:pt x="175" y="164"/>
                </a:lnTo>
                <a:lnTo>
                  <a:pt x="178" y="164"/>
                </a:lnTo>
                <a:lnTo>
                  <a:pt x="179" y="164"/>
                </a:lnTo>
                <a:lnTo>
                  <a:pt x="180" y="164"/>
                </a:lnTo>
                <a:lnTo>
                  <a:pt x="182" y="164"/>
                </a:lnTo>
                <a:lnTo>
                  <a:pt x="183" y="164"/>
                </a:lnTo>
                <a:lnTo>
                  <a:pt x="184" y="164"/>
                </a:lnTo>
                <a:lnTo>
                  <a:pt x="185" y="164"/>
                </a:lnTo>
                <a:lnTo>
                  <a:pt x="187" y="164"/>
                </a:lnTo>
                <a:lnTo>
                  <a:pt x="188" y="164"/>
                </a:lnTo>
                <a:lnTo>
                  <a:pt x="188" y="164"/>
                </a:lnTo>
                <a:lnTo>
                  <a:pt x="189" y="164"/>
                </a:lnTo>
                <a:lnTo>
                  <a:pt x="189" y="163"/>
                </a:lnTo>
                <a:lnTo>
                  <a:pt x="190" y="163"/>
                </a:lnTo>
                <a:lnTo>
                  <a:pt x="191" y="163"/>
                </a:lnTo>
                <a:lnTo>
                  <a:pt x="193" y="163"/>
                </a:lnTo>
                <a:lnTo>
                  <a:pt x="193" y="163"/>
                </a:lnTo>
                <a:lnTo>
                  <a:pt x="194" y="163"/>
                </a:lnTo>
                <a:lnTo>
                  <a:pt x="195" y="163"/>
                </a:lnTo>
                <a:lnTo>
                  <a:pt x="195" y="163"/>
                </a:lnTo>
                <a:lnTo>
                  <a:pt x="196" y="163"/>
                </a:lnTo>
                <a:lnTo>
                  <a:pt x="196" y="163"/>
                </a:lnTo>
                <a:lnTo>
                  <a:pt x="198" y="163"/>
                </a:lnTo>
                <a:lnTo>
                  <a:pt x="198" y="163"/>
                </a:lnTo>
                <a:lnTo>
                  <a:pt x="199" y="163"/>
                </a:lnTo>
                <a:lnTo>
                  <a:pt x="199" y="163"/>
                </a:lnTo>
                <a:lnTo>
                  <a:pt x="200" y="163"/>
                </a:lnTo>
                <a:lnTo>
                  <a:pt x="200" y="163"/>
                </a:lnTo>
                <a:lnTo>
                  <a:pt x="201" y="163"/>
                </a:lnTo>
                <a:lnTo>
                  <a:pt x="201" y="163"/>
                </a:lnTo>
                <a:lnTo>
                  <a:pt x="203" y="163"/>
                </a:lnTo>
                <a:lnTo>
                  <a:pt x="203" y="162"/>
                </a:lnTo>
                <a:lnTo>
                  <a:pt x="204" y="162"/>
                </a:lnTo>
                <a:lnTo>
                  <a:pt x="204" y="162"/>
                </a:lnTo>
                <a:lnTo>
                  <a:pt x="205" y="162"/>
                </a:lnTo>
                <a:lnTo>
                  <a:pt x="205" y="162"/>
                </a:lnTo>
                <a:lnTo>
                  <a:pt x="206" y="162"/>
                </a:lnTo>
                <a:lnTo>
                  <a:pt x="208" y="162"/>
                </a:lnTo>
                <a:lnTo>
                  <a:pt x="208" y="162"/>
                </a:lnTo>
                <a:lnTo>
                  <a:pt x="209" y="162"/>
                </a:lnTo>
                <a:lnTo>
                  <a:pt x="210" y="162"/>
                </a:lnTo>
                <a:lnTo>
                  <a:pt x="211" y="162"/>
                </a:lnTo>
                <a:lnTo>
                  <a:pt x="212" y="160"/>
                </a:lnTo>
                <a:lnTo>
                  <a:pt x="212" y="160"/>
                </a:lnTo>
                <a:lnTo>
                  <a:pt x="214" y="160"/>
                </a:lnTo>
                <a:lnTo>
                  <a:pt x="214" y="160"/>
                </a:lnTo>
                <a:lnTo>
                  <a:pt x="215" y="160"/>
                </a:lnTo>
                <a:lnTo>
                  <a:pt x="216" y="160"/>
                </a:lnTo>
                <a:lnTo>
                  <a:pt x="217" y="160"/>
                </a:lnTo>
                <a:lnTo>
                  <a:pt x="217" y="160"/>
                </a:lnTo>
                <a:lnTo>
                  <a:pt x="219" y="160"/>
                </a:lnTo>
                <a:lnTo>
                  <a:pt x="220" y="160"/>
                </a:lnTo>
                <a:lnTo>
                  <a:pt x="220" y="159"/>
                </a:lnTo>
                <a:lnTo>
                  <a:pt x="221" y="159"/>
                </a:lnTo>
                <a:lnTo>
                  <a:pt x="221" y="159"/>
                </a:lnTo>
                <a:lnTo>
                  <a:pt x="222" y="159"/>
                </a:lnTo>
                <a:lnTo>
                  <a:pt x="222" y="159"/>
                </a:lnTo>
                <a:lnTo>
                  <a:pt x="224" y="159"/>
                </a:lnTo>
                <a:lnTo>
                  <a:pt x="224" y="159"/>
                </a:lnTo>
                <a:lnTo>
                  <a:pt x="225" y="159"/>
                </a:lnTo>
                <a:lnTo>
                  <a:pt x="225" y="159"/>
                </a:lnTo>
                <a:lnTo>
                  <a:pt x="226" y="159"/>
                </a:lnTo>
                <a:lnTo>
                  <a:pt x="226" y="158"/>
                </a:lnTo>
                <a:lnTo>
                  <a:pt x="227" y="158"/>
                </a:lnTo>
                <a:lnTo>
                  <a:pt x="227" y="158"/>
                </a:lnTo>
                <a:lnTo>
                  <a:pt x="229" y="158"/>
                </a:lnTo>
                <a:lnTo>
                  <a:pt x="229" y="158"/>
                </a:lnTo>
                <a:lnTo>
                  <a:pt x="230" y="158"/>
                </a:lnTo>
                <a:lnTo>
                  <a:pt x="231" y="157"/>
                </a:lnTo>
                <a:lnTo>
                  <a:pt x="231" y="157"/>
                </a:lnTo>
                <a:lnTo>
                  <a:pt x="232" y="157"/>
                </a:lnTo>
                <a:lnTo>
                  <a:pt x="234" y="157"/>
                </a:lnTo>
                <a:lnTo>
                  <a:pt x="235" y="157"/>
                </a:lnTo>
                <a:lnTo>
                  <a:pt x="236" y="155"/>
                </a:lnTo>
                <a:lnTo>
                  <a:pt x="237" y="155"/>
                </a:lnTo>
                <a:lnTo>
                  <a:pt x="238" y="155"/>
                </a:lnTo>
                <a:lnTo>
                  <a:pt x="238" y="155"/>
                </a:lnTo>
                <a:lnTo>
                  <a:pt x="240" y="154"/>
                </a:lnTo>
                <a:lnTo>
                  <a:pt x="241" y="154"/>
                </a:lnTo>
                <a:lnTo>
                  <a:pt x="242" y="154"/>
                </a:lnTo>
                <a:lnTo>
                  <a:pt x="242" y="153"/>
                </a:lnTo>
                <a:lnTo>
                  <a:pt x="243" y="153"/>
                </a:lnTo>
                <a:lnTo>
                  <a:pt x="245" y="153"/>
                </a:lnTo>
                <a:lnTo>
                  <a:pt x="246" y="153"/>
                </a:lnTo>
                <a:lnTo>
                  <a:pt x="246" y="152"/>
                </a:lnTo>
                <a:lnTo>
                  <a:pt x="247" y="152"/>
                </a:lnTo>
                <a:lnTo>
                  <a:pt x="248" y="152"/>
                </a:lnTo>
                <a:lnTo>
                  <a:pt x="248" y="152"/>
                </a:lnTo>
                <a:lnTo>
                  <a:pt x="250" y="152"/>
                </a:lnTo>
                <a:lnTo>
                  <a:pt x="250" y="151"/>
                </a:lnTo>
                <a:lnTo>
                  <a:pt x="251" y="151"/>
                </a:lnTo>
                <a:lnTo>
                  <a:pt x="251" y="151"/>
                </a:lnTo>
                <a:lnTo>
                  <a:pt x="252" y="151"/>
                </a:lnTo>
                <a:lnTo>
                  <a:pt x="252" y="151"/>
                </a:lnTo>
                <a:lnTo>
                  <a:pt x="253" y="149"/>
                </a:lnTo>
                <a:lnTo>
                  <a:pt x="253" y="149"/>
                </a:lnTo>
                <a:lnTo>
                  <a:pt x="255" y="149"/>
                </a:lnTo>
                <a:lnTo>
                  <a:pt x="255" y="149"/>
                </a:lnTo>
                <a:lnTo>
                  <a:pt x="256" y="149"/>
                </a:lnTo>
                <a:lnTo>
                  <a:pt x="256" y="148"/>
                </a:lnTo>
                <a:lnTo>
                  <a:pt x="257" y="148"/>
                </a:lnTo>
                <a:lnTo>
                  <a:pt x="258" y="148"/>
                </a:lnTo>
                <a:lnTo>
                  <a:pt x="258" y="147"/>
                </a:lnTo>
                <a:lnTo>
                  <a:pt x="259" y="147"/>
                </a:lnTo>
                <a:lnTo>
                  <a:pt x="261" y="147"/>
                </a:lnTo>
                <a:lnTo>
                  <a:pt x="261" y="146"/>
                </a:lnTo>
                <a:lnTo>
                  <a:pt x="262" y="146"/>
                </a:lnTo>
                <a:lnTo>
                  <a:pt x="263" y="144"/>
                </a:lnTo>
                <a:lnTo>
                  <a:pt x="264" y="144"/>
                </a:lnTo>
                <a:lnTo>
                  <a:pt x="264" y="144"/>
                </a:lnTo>
                <a:lnTo>
                  <a:pt x="266" y="144"/>
                </a:lnTo>
                <a:lnTo>
                  <a:pt x="267" y="143"/>
                </a:lnTo>
                <a:lnTo>
                  <a:pt x="267" y="143"/>
                </a:lnTo>
                <a:lnTo>
                  <a:pt x="268" y="142"/>
                </a:lnTo>
                <a:lnTo>
                  <a:pt x="269" y="142"/>
                </a:lnTo>
                <a:lnTo>
                  <a:pt x="269" y="142"/>
                </a:lnTo>
                <a:lnTo>
                  <a:pt x="271" y="141"/>
                </a:lnTo>
                <a:lnTo>
                  <a:pt x="272" y="141"/>
                </a:lnTo>
                <a:lnTo>
                  <a:pt x="272" y="141"/>
                </a:lnTo>
                <a:lnTo>
                  <a:pt x="273" y="141"/>
                </a:lnTo>
                <a:lnTo>
                  <a:pt x="273" y="139"/>
                </a:lnTo>
                <a:lnTo>
                  <a:pt x="274" y="139"/>
                </a:lnTo>
                <a:lnTo>
                  <a:pt x="274" y="139"/>
                </a:lnTo>
                <a:lnTo>
                  <a:pt x="276" y="139"/>
                </a:lnTo>
                <a:lnTo>
                  <a:pt x="276" y="138"/>
                </a:lnTo>
                <a:lnTo>
                  <a:pt x="277" y="138"/>
                </a:lnTo>
                <a:lnTo>
                  <a:pt x="277" y="138"/>
                </a:lnTo>
                <a:lnTo>
                  <a:pt x="277" y="138"/>
                </a:lnTo>
                <a:lnTo>
                  <a:pt x="278" y="138"/>
                </a:lnTo>
                <a:lnTo>
                  <a:pt x="278" y="137"/>
                </a:lnTo>
                <a:lnTo>
                  <a:pt x="279" y="137"/>
                </a:lnTo>
                <a:lnTo>
                  <a:pt x="279" y="137"/>
                </a:lnTo>
                <a:lnTo>
                  <a:pt x="281" y="136"/>
                </a:lnTo>
                <a:lnTo>
                  <a:pt x="281" y="136"/>
                </a:lnTo>
                <a:lnTo>
                  <a:pt x="282" y="136"/>
                </a:lnTo>
                <a:lnTo>
                  <a:pt x="282" y="136"/>
                </a:lnTo>
                <a:lnTo>
                  <a:pt x="283" y="134"/>
                </a:lnTo>
                <a:lnTo>
                  <a:pt x="284" y="134"/>
                </a:lnTo>
                <a:lnTo>
                  <a:pt x="284" y="134"/>
                </a:lnTo>
                <a:lnTo>
                  <a:pt x="285" y="133"/>
                </a:lnTo>
                <a:lnTo>
                  <a:pt x="287" y="133"/>
                </a:lnTo>
                <a:lnTo>
                  <a:pt x="287" y="132"/>
                </a:lnTo>
                <a:lnTo>
                  <a:pt x="287" y="132"/>
                </a:lnTo>
                <a:lnTo>
                  <a:pt x="288" y="132"/>
                </a:lnTo>
                <a:lnTo>
                  <a:pt x="289" y="131"/>
                </a:lnTo>
                <a:lnTo>
                  <a:pt x="290" y="131"/>
                </a:lnTo>
                <a:lnTo>
                  <a:pt x="290" y="131"/>
                </a:lnTo>
                <a:lnTo>
                  <a:pt x="292" y="130"/>
                </a:lnTo>
                <a:lnTo>
                  <a:pt x="293" y="130"/>
                </a:lnTo>
                <a:lnTo>
                  <a:pt x="293" y="130"/>
                </a:lnTo>
                <a:lnTo>
                  <a:pt x="294" y="128"/>
                </a:lnTo>
                <a:lnTo>
                  <a:pt x="294" y="128"/>
                </a:lnTo>
                <a:lnTo>
                  <a:pt x="295" y="128"/>
                </a:lnTo>
                <a:lnTo>
                  <a:pt x="295" y="128"/>
                </a:lnTo>
                <a:lnTo>
                  <a:pt x="297" y="127"/>
                </a:lnTo>
                <a:lnTo>
                  <a:pt x="297" y="127"/>
                </a:lnTo>
                <a:lnTo>
                  <a:pt x="297" y="127"/>
                </a:lnTo>
                <a:lnTo>
                  <a:pt x="298" y="127"/>
                </a:lnTo>
                <a:lnTo>
                  <a:pt x="298" y="126"/>
                </a:lnTo>
                <a:lnTo>
                  <a:pt x="298" y="126"/>
                </a:lnTo>
                <a:lnTo>
                  <a:pt x="299" y="126"/>
                </a:lnTo>
                <a:lnTo>
                  <a:pt x="299" y="126"/>
                </a:lnTo>
                <a:lnTo>
                  <a:pt x="300" y="126"/>
                </a:lnTo>
                <a:lnTo>
                  <a:pt x="300" y="125"/>
                </a:lnTo>
                <a:lnTo>
                  <a:pt x="300" y="125"/>
                </a:lnTo>
                <a:lnTo>
                  <a:pt x="302" y="125"/>
                </a:lnTo>
                <a:lnTo>
                  <a:pt x="302" y="125"/>
                </a:lnTo>
                <a:lnTo>
                  <a:pt x="303" y="123"/>
                </a:lnTo>
                <a:lnTo>
                  <a:pt x="303" y="123"/>
                </a:lnTo>
                <a:lnTo>
                  <a:pt x="303" y="123"/>
                </a:lnTo>
                <a:lnTo>
                  <a:pt x="304" y="122"/>
                </a:lnTo>
                <a:lnTo>
                  <a:pt x="304" y="122"/>
                </a:lnTo>
                <a:lnTo>
                  <a:pt x="305" y="122"/>
                </a:lnTo>
                <a:lnTo>
                  <a:pt x="307" y="121"/>
                </a:lnTo>
                <a:lnTo>
                  <a:pt x="307" y="121"/>
                </a:lnTo>
                <a:lnTo>
                  <a:pt x="307" y="121"/>
                </a:lnTo>
                <a:lnTo>
                  <a:pt x="308" y="120"/>
                </a:lnTo>
                <a:lnTo>
                  <a:pt x="309" y="120"/>
                </a:lnTo>
                <a:lnTo>
                  <a:pt x="309" y="120"/>
                </a:lnTo>
                <a:lnTo>
                  <a:pt x="310" y="118"/>
                </a:lnTo>
                <a:lnTo>
                  <a:pt x="310" y="118"/>
                </a:lnTo>
                <a:lnTo>
                  <a:pt x="311" y="118"/>
                </a:lnTo>
                <a:lnTo>
                  <a:pt x="311" y="117"/>
                </a:lnTo>
                <a:lnTo>
                  <a:pt x="311" y="117"/>
                </a:lnTo>
                <a:lnTo>
                  <a:pt x="313" y="117"/>
                </a:lnTo>
                <a:lnTo>
                  <a:pt x="313" y="117"/>
                </a:lnTo>
                <a:lnTo>
                  <a:pt x="314" y="116"/>
                </a:lnTo>
                <a:lnTo>
                  <a:pt x="314" y="116"/>
                </a:lnTo>
                <a:lnTo>
                  <a:pt x="314" y="116"/>
                </a:lnTo>
                <a:lnTo>
                  <a:pt x="314" y="116"/>
                </a:lnTo>
                <a:lnTo>
                  <a:pt x="315" y="116"/>
                </a:lnTo>
                <a:lnTo>
                  <a:pt x="315" y="115"/>
                </a:lnTo>
                <a:lnTo>
                  <a:pt x="315" y="115"/>
                </a:lnTo>
                <a:lnTo>
                  <a:pt x="316" y="115"/>
                </a:lnTo>
                <a:lnTo>
                  <a:pt x="316" y="115"/>
                </a:lnTo>
                <a:lnTo>
                  <a:pt x="316" y="115"/>
                </a:lnTo>
                <a:lnTo>
                  <a:pt x="316" y="113"/>
                </a:lnTo>
                <a:lnTo>
                  <a:pt x="318" y="113"/>
                </a:lnTo>
                <a:lnTo>
                  <a:pt x="318" y="113"/>
                </a:lnTo>
                <a:lnTo>
                  <a:pt x="318" y="113"/>
                </a:lnTo>
                <a:lnTo>
                  <a:pt x="319" y="112"/>
                </a:lnTo>
                <a:lnTo>
                  <a:pt x="319" y="112"/>
                </a:lnTo>
                <a:lnTo>
                  <a:pt x="319" y="112"/>
                </a:lnTo>
                <a:lnTo>
                  <a:pt x="320" y="112"/>
                </a:lnTo>
                <a:lnTo>
                  <a:pt x="320" y="111"/>
                </a:lnTo>
                <a:lnTo>
                  <a:pt x="320" y="111"/>
                </a:lnTo>
                <a:lnTo>
                  <a:pt x="321" y="111"/>
                </a:lnTo>
                <a:lnTo>
                  <a:pt x="321" y="110"/>
                </a:lnTo>
                <a:lnTo>
                  <a:pt x="321" y="110"/>
                </a:lnTo>
                <a:lnTo>
                  <a:pt x="323" y="110"/>
                </a:lnTo>
                <a:lnTo>
                  <a:pt x="323" y="110"/>
                </a:lnTo>
                <a:lnTo>
                  <a:pt x="324" y="108"/>
                </a:lnTo>
                <a:lnTo>
                  <a:pt x="324" y="108"/>
                </a:lnTo>
                <a:lnTo>
                  <a:pt x="324" y="108"/>
                </a:lnTo>
                <a:lnTo>
                  <a:pt x="325" y="108"/>
                </a:lnTo>
                <a:lnTo>
                  <a:pt x="325" y="107"/>
                </a:lnTo>
                <a:lnTo>
                  <a:pt x="325" y="107"/>
                </a:lnTo>
                <a:lnTo>
                  <a:pt x="326" y="107"/>
                </a:lnTo>
                <a:lnTo>
                  <a:pt x="326" y="107"/>
                </a:lnTo>
                <a:lnTo>
                  <a:pt x="326" y="106"/>
                </a:lnTo>
                <a:lnTo>
                  <a:pt x="326" y="106"/>
                </a:lnTo>
                <a:lnTo>
                  <a:pt x="328" y="106"/>
                </a:lnTo>
                <a:lnTo>
                  <a:pt x="328" y="106"/>
                </a:lnTo>
                <a:lnTo>
                  <a:pt x="328" y="106"/>
                </a:lnTo>
                <a:lnTo>
                  <a:pt x="328" y="105"/>
                </a:lnTo>
                <a:lnTo>
                  <a:pt x="329" y="105"/>
                </a:lnTo>
                <a:lnTo>
                  <a:pt x="329" y="105"/>
                </a:lnTo>
                <a:lnTo>
                  <a:pt x="329" y="105"/>
                </a:lnTo>
                <a:lnTo>
                  <a:pt x="329" y="105"/>
                </a:lnTo>
                <a:lnTo>
                  <a:pt x="330" y="105"/>
                </a:lnTo>
                <a:lnTo>
                  <a:pt x="330" y="104"/>
                </a:lnTo>
                <a:lnTo>
                  <a:pt x="330" y="104"/>
                </a:lnTo>
                <a:lnTo>
                  <a:pt x="331" y="104"/>
                </a:lnTo>
                <a:lnTo>
                  <a:pt x="331" y="104"/>
                </a:lnTo>
                <a:lnTo>
                  <a:pt x="331" y="102"/>
                </a:lnTo>
                <a:lnTo>
                  <a:pt x="332" y="102"/>
                </a:lnTo>
                <a:lnTo>
                  <a:pt x="332" y="102"/>
                </a:lnTo>
                <a:lnTo>
                  <a:pt x="332" y="102"/>
                </a:lnTo>
                <a:lnTo>
                  <a:pt x="334" y="101"/>
                </a:lnTo>
                <a:lnTo>
                  <a:pt x="334" y="101"/>
                </a:lnTo>
                <a:lnTo>
                  <a:pt x="335" y="101"/>
                </a:lnTo>
                <a:lnTo>
                  <a:pt x="335" y="101"/>
                </a:lnTo>
                <a:lnTo>
                  <a:pt x="335" y="100"/>
                </a:lnTo>
                <a:lnTo>
                  <a:pt x="336" y="100"/>
                </a:lnTo>
                <a:lnTo>
                  <a:pt x="336" y="100"/>
                </a:lnTo>
                <a:lnTo>
                  <a:pt x="337" y="99"/>
                </a:lnTo>
                <a:lnTo>
                  <a:pt x="337" y="99"/>
                </a:lnTo>
                <a:lnTo>
                  <a:pt x="339" y="99"/>
                </a:lnTo>
                <a:lnTo>
                  <a:pt x="339" y="97"/>
                </a:lnTo>
                <a:lnTo>
                  <a:pt x="339" y="97"/>
                </a:lnTo>
                <a:lnTo>
                  <a:pt x="340" y="97"/>
                </a:lnTo>
                <a:lnTo>
                  <a:pt x="340" y="97"/>
                </a:lnTo>
                <a:lnTo>
                  <a:pt x="340" y="97"/>
                </a:lnTo>
                <a:lnTo>
                  <a:pt x="340" y="96"/>
                </a:lnTo>
                <a:lnTo>
                  <a:pt x="341" y="96"/>
                </a:lnTo>
                <a:lnTo>
                  <a:pt x="341" y="96"/>
                </a:lnTo>
                <a:lnTo>
                  <a:pt x="341" y="96"/>
                </a:lnTo>
                <a:lnTo>
                  <a:pt x="342" y="95"/>
                </a:lnTo>
                <a:lnTo>
                  <a:pt x="342" y="95"/>
                </a:lnTo>
                <a:lnTo>
                  <a:pt x="342" y="95"/>
                </a:lnTo>
                <a:lnTo>
                  <a:pt x="342" y="95"/>
                </a:lnTo>
                <a:lnTo>
                  <a:pt x="344" y="94"/>
                </a:lnTo>
                <a:lnTo>
                  <a:pt x="344" y="94"/>
                </a:lnTo>
                <a:lnTo>
                  <a:pt x="344" y="94"/>
                </a:lnTo>
                <a:lnTo>
                  <a:pt x="345" y="92"/>
                </a:lnTo>
                <a:lnTo>
                  <a:pt x="345" y="92"/>
                </a:lnTo>
                <a:lnTo>
                  <a:pt x="345" y="92"/>
                </a:lnTo>
                <a:lnTo>
                  <a:pt x="346" y="91"/>
                </a:lnTo>
                <a:lnTo>
                  <a:pt x="346" y="91"/>
                </a:lnTo>
                <a:lnTo>
                  <a:pt x="346" y="90"/>
                </a:lnTo>
                <a:lnTo>
                  <a:pt x="347" y="90"/>
                </a:lnTo>
                <a:lnTo>
                  <a:pt x="347" y="90"/>
                </a:lnTo>
                <a:lnTo>
                  <a:pt x="349" y="89"/>
                </a:lnTo>
                <a:lnTo>
                  <a:pt x="349" y="87"/>
                </a:lnTo>
                <a:lnTo>
                  <a:pt x="349" y="87"/>
                </a:lnTo>
                <a:lnTo>
                  <a:pt x="350" y="87"/>
                </a:lnTo>
                <a:lnTo>
                  <a:pt x="351" y="86"/>
                </a:lnTo>
                <a:lnTo>
                  <a:pt x="351" y="86"/>
                </a:lnTo>
                <a:lnTo>
                  <a:pt x="351" y="85"/>
                </a:lnTo>
                <a:lnTo>
                  <a:pt x="352" y="85"/>
                </a:lnTo>
                <a:lnTo>
                  <a:pt x="352" y="84"/>
                </a:lnTo>
                <a:lnTo>
                  <a:pt x="354" y="84"/>
                </a:lnTo>
                <a:lnTo>
                  <a:pt x="354" y="84"/>
                </a:lnTo>
                <a:lnTo>
                  <a:pt x="354" y="83"/>
                </a:lnTo>
                <a:lnTo>
                  <a:pt x="355" y="83"/>
                </a:lnTo>
                <a:lnTo>
                  <a:pt x="355" y="83"/>
                </a:lnTo>
                <a:lnTo>
                  <a:pt x="355" y="81"/>
                </a:lnTo>
                <a:lnTo>
                  <a:pt x="356" y="81"/>
                </a:lnTo>
                <a:lnTo>
                  <a:pt x="356" y="80"/>
                </a:lnTo>
                <a:lnTo>
                  <a:pt x="356" y="80"/>
                </a:lnTo>
                <a:lnTo>
                  <a:pt x="356" y="80"/>
                </a:lnTo>
                <a:lnTo>
                  <a:pt x="357" y="79"/>
                </a:lnTo>
                <a:lnTo>
                  <a:pt x="357" y="79"/>
                </a:lnTo>
                <a:lnTo>
                  <a:pt x="357" y="79"/>
                </a:lnTo>
                <a:lnTo>
                  <a:pt x="358" y="78"/>
                </a:lnTo>
                <a:lnTo>
                  <a:pt x="358" y="78"/>
                </a:lnTo>
                <a:lnTo>
                  <a:pt x="358" y="78"/>
                </a:lnTo>
                <a:lnTo>
                  <a:pt x="360" y="76"/>
                </a:lnTo>
                <a:lnTo>
                  <a:pt x="360" y="76"/>
                </a:lnTo>
                <a:lnTo>
                  <a:pt x="361" y="75"/>
                </a:lnTo>
                <a:lnTo>
                  <a:pt x="361" y="75"/>
                </a:lnTo>
                <a:lnTo>
                  <a:pt x="362" y="74"/>
                </a:lnTo>
                <a:lnTo>
                  <a:pt x="362" y="73"/>
                </a:lnTo>
                <a:lnTo>
                  <a:pt x="363" y="73"/>
                </a:lnTo>
                <a:lnTo>
                  <a:pt x="363" y="71"/>
                </a:lnTo>
                <a:lnTo>
                  <a:pt x="365" y="70"/>
                </a:lnTo>
                <a:lnTo>
                  <a:pt x="365" y="70"/>
                </a:lnTo>
                <a:lnTo>
                  <a:pt x="365" y="70"/>
                </a:lnTo>
                <a:lnTo>
                  <a:pt x="366" y="69"/>
                </a:lnTo>
                <a:lnTo>
                  <a:pt x="367" y="68"/>
                </a:lnTo>
                <a:lnTo>
                  <a:pt x="367" y="66"/>
                </a:lnTo>
                <a:lnTo>
                  <a:pt x="368" y="66"/>
                </a:lnTo>
                <a:lnTo>
                  <a:pt x="368" y="65"/>
                </a:lnTo>
                <a:lnTo>
                  <a:pt x="370" y="65"/>
                </a:lnTo>
                <a:lnTo>
                  <a:pt x="370" y="64"/>
                </a:lnTo>
                <a:lnTo>
                  <a:pt x="371" y="64"/>
                </a:lnTo>
                <a:lnTo>
                  <a:pt x="371" y="63"/>
                </a:lnTo>
                <a:lnTo>
                  <a:pt x="371" y="63"/>
                </a:lnTo>
                <a:lnTo>
                  <a:pt x="372" y="61"/>
                </a:lnTo>
                <a:lnTo>
                  <a:pt x="372" y="61"/>
                </a:lnTo>
                <a:lnTo>
                  <a:pt x="372" y="60"/>
                </a:lnTo>
                <a:lnTo>
                  <a:pt x="373" y="60"/>
                </a:lnTo>
                <a:lnTo>
                  <a:pt x="373" y="59"/>
                </a:lnTo>
                <a:lnTo>
                  <a:pt x="373" y="59"/>
                </a:lnTo>
                <a:lnTo>
                  <a:pt x="375" y="59"/>
                </a:lnTo>
                <a:lnTo>
                  <a:pt x="375" y="58"/>
                </a:lnTo>
                <a:lnTo>
                  <a:pt x="375" y="58"/>
                </a:lnTo>
                <a:lnTo>
                  <a:pt x="376" y="57"/>
                </a:lnTo>
                <a:lnTo>
                  <a:pt x="376" y="57"/>
                </a:lnTo>
                <a:lnTo>
                  <a:pt x="377" y="55"/>
                </a:lnTo>
                <a:lnTo>
                  <a:pt x="377" y="55"/>
                </a:lnTo>
                <a:lnTo>
                  <a:pt x="377" y="54"/>
                </a:lnTo>
                <a:lnTo>
                  <a:pt x="378" y="54"/>
                </a:lnTo>
                <a:lnTo>
                  <a:pt x="378" y="53"/>
                </a:lnTo>
                <a:lnTo>
                  <a:pt x="379" y="52"/>
                </a:lnTo>
                <a:lnTo>
                  <a:pt x="379" y="52"/>
                </a:lnTo>
                <a:lnTo>
                  <a:pt x="381" y="50"/>
                </a:lnTo>
                <a:lnTo>
                  <a:pt x="381" y="49"/>
                </a:lnTo>
                <a:lnTo>
                  <a:pt x="382" y="48"/>
                </a:lnTo>
                <a:lnTo>
                  <a:pt x="382" y="47"/>
                </a:lnTo>
                <a:lnTo>
                  <a:pt x="382" y="47"/>
                </a:lnTo>
                <a:lnTo>
                  <a:pt x="383" y="47"/>
                </a:lnTo>
                <a:lnTo>
                  <a:pt x="384" y="45"/>
                </a:lnTo>
                <a:lnTo>
                  <a:pt x="384" y="44"/>
                </a:lnTo>
                <a:lnTo>
                  <a:pt x="386" y="43"/>
                </a:lnTo>
                <a:lnTo>
                  <a:pt x="386" y="42"/>
                </a:lnTo>
                <a:lnTo>
                  <a:pt x="387" y="42"/>
                </a:lnTo>
                <a:lnTo>
                  <a:pt x="387" y="40"/>
                </a:lnTo>
                <a:lnTo>
                  <a:pt x="388" y="39"/>
                </a:lnTo>
                <a:lnTo>
                  <a:pt x="388" y="39"/>
                </a:lnTo>
                <a:lnTo>
                  <a:pt x="388" y="38"/>
                </a:lnTo>
                <a:lnTo>
                  <a:pt x="389" y="38"/>
                </a:lnTo>
                <a:lnTo>
                  <a:pt x="389" y="37"/>
                </a:lnTo>
                <a:lnTo>
                  <a:pt x="391" y="37"/>
                </a:lnTo>
                <a:lnTo>
                  <a:pt x="391" y="36"/>
                </a:lnTo>
                <a:lnTo>
                  <a:pt x="391" y="36"/>
                </a:lnTo>
                <a:lnTo>
                  <a:pt x="392" y="34"/>
                </a:lnTo>
                <a:lnTo>
                  <a:pt x="392" y="34"/>
                </a:lnTo>
                <a:lnTo>
                  <a:pt x="392" y="33"/>
                </a:lnTo>
                <a:lnTo>
                  <a:pt x="393" y="33"/>
                </a:lnTo>
                <a:lnTo>
                  <a:pt x="393" y="32"/>
                </a:lnTo>
                <a:lnTo>
                  <a:pt x="393" y="32"/>
                </a:lnTo>
                <a:lnTo>
                  <a:pt x="394" y="31"/>
                </a:lnTo>
                <a:lnTo>
                  <a:pt x="394" y="31"/>
                </a:lnTo>
                <a:lnTo>
                  <a:pt x="394" y="29"/>
                </a:lnTo>
                <a:lnTo>
                  <a:pt x="396" y="29"/>
                </a:lnTo>
                <a:lnTo>
                  <a:pt x="396" y="28"/>
                </a:lnTo>
                <a:lnTo>
                  <a:pt x="397" y="27"/>
                </a:lnTo>
                <a:lnTo>
                  <a:pt x="397" y="27"/>
                </a:lnTo>
                <a:lnTo>
                  <a:pt x="398" y="26"/>
                </a:lnTo>
                <a:lnTo>
                  <a:pt x="399" y="24"/>
                </a:lnTo>
                <a:lnTo>
                  <a:pt x="399" y="23"/>
                </a:lnTo>
                <a:lnTo>
                  <a:pt x="401" y="22"/>
                </a:lnTo>
                <a:lnTo>
                  <a:pt x="401" y="22"/>
                </a:lnTo>
                <a:lnTo>
                  <a:pt x="402" y="21"/>
                </a:lnTo>
                <a:lnTo>
                  <a:pt x="402" y="19"/>
                </a:lnTo>
                <a:lnTo>
                  <a:pt x="403" y="19"/>
                </a:lnTo>
                <a:lnTo>
                  <a:pt x="403" y="18"/>
                </a:lnTo>
                <a:lnTo>
                  <a:pt x="404" y="17"/>
                </a:lnTo>
                <a:lnTo>
                  <a:pt x="404" y="17"/>
                </a:lnTo>
                <a:lnTo>
                  <a:pt x="405" y="16"/>
                </a:lnTo>
                <a:lnTo>
                  <a:pt x="405" y="14"/>
                </a:lnTo>
                <a:lnTo>
                  <a:pt x="407" y="14"/>
                </a:lnTo>
                <a:lnTo>
                  <a:pt x="407" y="13"/>
                </a:lnTo>
                <a:lnTo>
                  <a:pt x="407" y="13"/>
                </a:lnTo>
                <a:lnTo>
                  <a:pt x="408" y="12"/>
                </a:lnTo>
                <a:lnTo>
                  <a:pt x="408" y="12"/>
                </a:lnTo>
                <a:lnTo>
                  <a:pt x="408" y="11"/>
                </a:lnTo>
                <a:lnTo>
                  <a:pt x="409" y="11"/>
                </a:lnTo>
                <a:lnTo>
                  <a:pt x="409" y="10"/>
                </a:lnTo>
                <a:lnTo>
                  <a:pt x="409" y="10"/>
                </a:lnTo>
                <a:lnTo>
                  <a:pt x="410" y="10"/>
                </a:lnTo>
                <a:lnTo>
                  <a:pt x="410" y="8"/>
                </a:lnTo>
                <a:lnTo>
                  <a:pt x="410" y="8"/>
                </a:lnTo>
                <a:lnTo>
                  <a:pt x="410" y="7"/>
                </a:lnTo>
                <a:lnTo>
                  <a:pt x="412" y="7"/>
                </a:lnTo>
                <a:lnTo>
                  <a:pt x="412" y="6"/>
                </a:lnTo>
                <a:lnTo>
                  <a:pt x="412" y="6"/>
                </a:lnTo>
                <a:lnTo>
                  <a:pt x="413" y="5"/>
                </a:lnTo>
                <a:lnTo>
                  <a:pt x="413" y="5"/>
                </a:lnTo>
                <a:lnTo>
                  <a:pt x="413" y="3"/>
                </a:lnTo>
                <a:lnTo>
                  <a:pt x="414" y="2"/>
                </a:lnTo>
                <a:lnTo>
                  <a:pt x="414" y="2"/>
                </a:lnTo>
                <a:lnTo>
                  <a:pt x="414" y="1"/>
                </a:lnTo>
                <a:lnTo>
                  <a:pt x="415" y="0"/>
                </a:lnTo>
                <a:lnTo>
                  <a:pt x="415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7" name="Freeform 434"/>
          <p:cNvSpPr>
            <a:spLocks/>
          </p:cNvSpPr>
          <p:nvPr/>
        </p:nvSpPr>
        <p:spPr bwMode="auto">
          <a:xfrm>
            <a:off x="7562850" y="4300538"/>
            <a:ext cx="39688" cy="133350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5" y="11"/>
              </a:cxn>
              <a:cxn ang="0">
                <a:pos x="7" y="15"/>
              </a:cxn>
              <a:cxn ang="0">
                <a:pos x="10" y="18"/>
              </a:cxn>
              <a:cxn ang="0">
                <a:pos x="11" y="21"/>
              </a:cxn>
              <a:cxn ang="0">
                <a:pos x="12" y="23"/>
              </a:cxn>
              <a:cxn ang="0">
                <a:pos x="14" y="27"/>
              </a:cxn>
              <a:cxn ang="0">
                <a:pos x="15" y="29"/>
              </a:cxn>
              <a:cxn ang="0">
                <a:pos x="16" y="33"/>
              </a:cxn>
              <a:cxn ang="0">
                <a:pos x="17" y="36"/>
              </a:cxn>
              <a:cxn ang="0">
                <a:pos x="19" y="38"/>
              </a:cxn>
              <a:cxn ang="0">
                <a:pos x="19" y="40"/>
              </a:cxn>
              <a:cxn ang="0">
                <a:pos x="20" y="43"/>
              </a:cxn>
              <a:cxn ang="0">
                <a:pos x="21" y="44"/>
              </a:cxn>
              <a:cxn ang="0">
                <a:pos x="22" y="48"/>
              </a:cxn>
              <a:cxn ang="0">
                <a:pos x="23" y="52"/>
              </a:cxn>
              <a:cxn ang="0">
                <a:pos x="25" y="55"/>
              </a:cxn>
              <a:cxn ang="0">
                <a:pos x="26" y="59"/>
              </a:cxn>
              <a:cxn ang="0">
                <a:pos x="27" y="62"/>
              </a:cxn>
              <a:cxn ang="0">
                <a:pos x="28" y="64"/>
              </a:cxn>
              <a:cxn ang="0">
                <a:pos x="30" y="66"/>
              </a:cxn>
              <a:cxn ang="0">
                <a:pos x="30" y="69"/>
              </a:cxn>
              <a:cxn ang="0">
                <a:pos x="31" y="73"/>
              </a:cxn>
              <a:cxn ang="0">
                <a:pos x="32" y="75"/>
              </a:cxn>
              <a:cxn ang="0">
                <a:pos x="33" y="79"/>
              </a:cxn>
              <a:cxn ang="0">
                <a:pos x="35" y="83"/>
              </a:cxn>
              <a:cxn ang="0">
                <a:pos x="36" y="86"/>
              </a:cxn>
              <a:cxn ang="0">
                <a:pos x="36" y="89"/>
              </a:cxn>
              <a:cxn ang="0">
                <a:pos x="37" y="91"/>
              </a:cxn>
              <a:cxn ang="0">
                <a:pos x="37" y="94"/>
              </a:cxn>
              <a:cxn ang="0">
                <a:pos x="38" y="96"/>
              </a:cxn>
              <a:cxn ang="0">
                <a:pos x="40" y="100"/>
              </a:cxn>
              <a:cxn ang="0">
                <a:pos x="41" y="104"/>
              </a:cxn>
              <a:cxn ang="0">
                <a:pos x="42" y="107"/>
              </a:cxn>
              <a:cxn ang="0">
                <a:pos x="43" y="111"/>
              </a:cxn>
              <a:cxn ang="0">
                <a:pos x="43" y="113"/>
              </a:cxn>
              <a:cxn ang="0">
                <a:pos x="45" y="116"/>
              </a:cxn>
              <a:cxn ang="0">
                <a:pos x="45" y="118"/>
              </a:cxn>
              <a:cxn ang="0">
                <a:pos x="45" y="121"/>
              </a:cxn>
              <a:cxn ang="0">
                <a:pos x="46" y="123"/>
              </a:cxn>
              <a:cxn ang="0">
                <a:pos x="46" y="127"/>
              </a:cxn>
              <a:cxn ang="0">
                <a:pos x="46" y="130"/>
              </a:cxn>
              <a:cxn ang="0">
                <a:pos x="46" y="133"/>
              </a:cxn>
              <a:cxn ang="0">
                <a:pos x="46" y="136"/>
              </a:cxn>
              <a:cxn ang="0">
                <a:pos x="46" y="137"/>
              </a:cxn>
              <a:cxn ang="0">
                <a:pos x="47" y="138"/>
              </a:cxn>
              <a:cxn ang="0">
                <a:pos x="47" y="141"/>
              </a:cxn>
              <a:cxn ang="0">
                <a:pos x="47" y="142"/>
              </a:cxn>
              <a:cxn ang="0">
                <a:pos x="47" y="144"/>
              </a:cxn>
              <a:cxn ang="0">
                <a:pos x="48" y="146"/>
              </a:cxn>
              <a:cxn ang="0">
                <a:pos x="48" y="148"/>
              </a:cxn>
              <a:cxn ang="0">
                <a:pos x="48" y="149"/>
              </a:cxn>
              <a:cxn ang="0">
                <a:pos x="48" y="151"/>
              </a:cxn>
              <a:cxn ang="0">
                <a:pos x="48" y="153"/>
              </a:cxn>
              <a:cxn ang="0">
                <a:pos x="48" y="156"/>
              </a:cxn>
              <a:cxn ang="0">
                <a:pos x="48" y="158"/>
              </a:cxn>
              <a:cxn ang="0">
                <a:pos x="48" y="163"/>
              </a:cxn>
              <a:cxn ang="0">
                <a:pos x="0" y="0"/>
              </a:cxn>
            </a:cxnLst>
            <a:rect l="0" t="0" r="r" b="b"/>
            <a:pathLst>
              <a:path w="48" h="167">
                <a:moveTo>
                  <a:pt x="0" y="0"/>
                </a:moveTo>
                <a:lnTo>
                  <a:pt x="1" y="2"/>
                </a:lnTo>
                <a:lnTo>
                  <a:pt x="1" y="3"/>
                </a:lnTo>
                <a:lnTo>
                  <a:pt x="2" y="6"/>
                </a:lnTo>
                <a:lnTo>
                  <a:pt x="4" y="7"/>
                </a:lnTo>
                <a:lnTo>
                  <a:pt x="4" y="8"/>
                </a:lnTo>
                <a:lnTo>
                  <a:pt x="5" y="10"/>
                </a:lnTo>
                <a:lnTo>
                  <a:pt x="5" y="11"/>
                </a:lnTo>
                <a:lnTo>
                  <a:pt x="6" y="12"/>
                </a:lnTo>
                <a:lnTo>
                  <a:pt x="6" y="13"/>
                </a:lnTo>
                <a:lnTo>
                  <a:pt x="7" y="15"/>
                </a:lnTo>
                <a:lnTo>
                  <a:pt x="7" y="15"/>
                </a:lnTo>
                <a:lnTo>
                  <a:pt x="9" y="16"/>
                </a:lnTo>
                <a:lnTo>
                  <a:pt x="9" y="17"/>
                </a:lnTo>
                <a:lnTo>
                  <a:pt x="9" y="17"/>
                </a:lnTo>
                <a:lnTo>
                  <a:pt x="10" y="18"/>
                </a:lnTo>
                <a:lnTo>
                  <a:pt x="10" y="19"/>
                </a:lnTo>
                <a:lnTo>
                  <a:pt x="10" y="19"/>
                </a:lnTo>
                <a:lnTo>
                  <a:pt x="11" y="21"/>
                </a:lnTo>
                <a:lnTo>
                  <a:pt x="11" y="21"/>
                </a:lnTo>
                <a:lnTo>
                  <a:pt x="11" y="22"/>
                </a:lnTo>
                <a:lnTo>
                  <a:pt x="11" y="22"/>
                </a:lnTo>
                <a:lnTo>
                  <a:pt x="12" y="23"/>
                </a:lnTo>
                <a:lnTo>
                  <a:pt x="12" y="23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5" y="29"/>
                </a:lnTo>
                <a:lnTo>
                  <a:pt x="15" y="29"/>
                </a:lnTo>
                <a:lnTo>
                  <a:pt x="15" y="31"/>
                </a:lnTo>
                <a:lnTo>
                  <a:pt x="15" y="31"/>
                </a:lnTo>
                <a:lnTo>
                  <a:pt x="16" y="32"/>
                </a:lnTo>
                <a:lnTo>
                  <a:pt x="16" y="33"/>
                </a:lnTo>
                <a:lnTo>
                  <a:pt x="16" y="33"/>
                </a:lnTo>
                <a:lnTo>
                  <a:pt x="16" y="34"/>
                </a:lnTo>
                <a:lnTo>
                  <a:pt x="17" y="34"/>
                </a:lnTo>
                <a:lnTo>
                  <a:pt x="17" y="36"/>
                </a:lnTo>
                <a:lnTo>
                  <a:pt x="17" y="37"/>
                </a:lnTo>
                <a:lnTo>
                  <a:pt x="17" y="37"/>
                </a:lnTo>
                <a:lnTo>
                  <a:pt x="19" y="38"/>
                </a:lnTo>
                <a:lnTo>
                  <a:pt x="19" y="38"/>
                </a:lnTo>
                <a:lnTo>
                  <a:pt x="19" y="38"/>
                </a:lnTo>
                <a:lnTo>
                  <a:pt x="19" y="39"/>
                </a:lnTo>
                <a:lnTo>
                  <a:pt x="19" y="39"/>
                </a:lnTo>
                <a:lnTo>
                  <a:pt x="19" y="40"/>
                </a:lnTo>
                <a:lnTo>
                  <a:pt x="20" y="40"/>
                </a:lnTo>
                <a:lnTo>
                  <a:pt x="20" y="42"/>
                </a:lnTo>
                <a:lnTo>
                  <a:pt x="20" y="42"/>
                </a:lnTo>
                <a:lnTo>
                  <a:pt x="20" y="43"/>
                </a:lnTo>
                <a:lnTo>
                  <a:pt x="20" y="43"/>
                </a:lnTo>
                <a:lnTo>
                  <a:pt x="20" y="43"/>
                </a:lnTo>
                <a:lnTo>
                  <a:pt x="21" y="44"/>
                </a:lnTo>
                <a:lnTo>
                  <a:pt x="21" y="44"/>
                </a:lnTo>
                <a:lnTo>
                  <a:pt x="21" y="45"/>
                </a:lnTo>
                <a:lnTo>
                  <a:pt x="21" y="47"/>
                </a:lnTo>
                <a:lnTo>
                  <a:pt x="22" y="47"/>
                </a:lnTo>
                <a:lnTo>
                  <a:pt x="22" y="48"/>
                </a:lnTo>
                <a:lnTo>
                  <a:pt x="22" y="49"/>
                </a:lnTo>
                <a:lnTo>
                  <a:pt x="22" y="49"/>
                </a:lnTo>
                <a:lnTo>
                  <a:pt x="23" y="50"/>
                </a:lnTo>
                <a:lnTo>
                  <a:pt x="23" y="52"/>
                </a:lnTo>
                <a:lnTo>
                  <a:pt x="23" y="53"/>
                </a:lnTo>
                <a:lnTo>
                  <a:pt x="25" y="54"/>
                </a:lnTo>
                <a:lnTo>
                  <a:pt x="25" y="54"/>
                </a:lnTo>
                <a:lnTo>
                  <a:pt x="25" y="55"/>
                </a:lnTo>
                <a:lnTo>
                  <a:pt x="25" y="55"/>
                </a:lnTo>
                <a:lnTo>
                  <a:pt x="26" y="57"/>
                </a:lnTo>
                <a:lnTo>
                  <a:pt x="26" y="58"/>
                </a:lnTo>
                <a:lnTo>
                  <a:pt x="26" y="59"/>
                </a:lnTo>
                <a:lnTo>
                  <a:pt x="26" y="59"/>
                </a:lnTo>
                <a:lnTo>
                  <a:pt x="27" y="60"/>
                </a:lnTo>
                <a:lnTo>
                  <a:pt x="27" y="62"/>
                </a:lnTo>
                <a:lnTo>
                  <a:pt x="27" y="62"/>
                </a:lnTo>
                <a:lnTo>
                  <a:pt x="27" y="63"/>
                </a:lnTo>
                <a:lnTo>
                  <a:pt x="28" y="63"/>
                </a:lnTo>
                <a:lnTo>
                  <a:pt x="28" y="64"/>
                </a:lnTo>
                <a:lnTo>
                  <a:pt x="28" y="64"/>
                </a:lnTo>
                <a:lnTo>
                  <a:pt x="28" y="65"/>
                </a:lnTo>
                <a:lnTo>
                  <a:pt x="28" y="65"/>
                </a:lnTo>
                <a:lnTo>
                  <a:pt x="28" y="66"/>
                </a:lnTo>
                <a:lnTo>
                  <a:pt x="30" y="66"/>
                </a:lnTo>
                <a:lnTo>
                  <a:pt x="30" y="68"/>
                </a:lnTo>
                <a:lnTo>
                  <a:pt x="30" y="68"/>
                </a:lnTo>
                <a:lnTo>
                  <a:pt x="30" y="69"/>
                </a:lnTo>
                <a:lnTo>
                  <a:pt x="30" y="69"/>
                </a:lnTo>
                <a:lnTo>
                  <a:pt x="30" y="70"/>
                </a:lnTo>
                <a:lnTo>
                  <a:pt x="31" y="70"/>
                </a:lnTo>
                <a:lnTo>
                  <a:pt x="31" y="71"/>
                </a:lnTo>
                <a:lnTo>
                  <a:pt x="31" y="73"/>
                </a:lnTo>
                <a:lnTo>
                  <a:pt x="31" y="73"/>
                </a:lnTo>
                <a:lnTo>
                  <a:pt x="31" y="74"/>
                </a:lnTo>
                <a:lnTo>
                  <a:pt x="32" y="75"/>
                </a:lnTo>
                <a:lnTo>
                  <a:pt x="32" y="75"/>
                </a:lnTo>
                <a:lnTo>
                  <a:pt x="32" y="76"/>
                </a:lnTo>
                <a:lnTo>
                  <a:pt x="32" y="78"/>
                </a:lnTo>
                <a:lnTo>
                  <a:pt x="33" y="79"/>
                </a:lnTo>
                <a:lnTo>
                  <a:pt x="33" y="79"/>
                </a:lnTo>
                <a:lnTo>
                  <a:pt x="33" y="80"/>
                </a:lnTo>
                <a:lnTo>
                  <a:pt x="33" y="81"/>
                </a:lnTo>
                <a:lnTo>
                  <a:pt x="35" y="83"/>
                </a:lnTo>
                <a:lnTo>
                  <a:pt x="35" y="83"/>
                </a:lnTo>
                <a:lnTo>
                  <a:pt x="35" y="84"/>
                </a:lnTo>
                <a:lnTo>
                  <a:pt x="35" y="85"/>
                </a:lnTo>
                <a:lnTo>
                  <a:pt x="35" y="85"/>
                </a:lnTo>
                <a:lnTo>
                  <a:pt x="36" y="86"/>
                </a:lnTo>
                <a:lnTo>
                  <a:pt x="36" y="87"/>
                </a:lnTo>
                <a:lnTo>
                  <a:pt x="36" y="87"/>
                </a:lnTo>
                <a:lnTo>
                  <a:pt x="36" y="89"/>
                </a:lnTo>
                <a:lnTo>
                  <a:pt x="36" y="89"/>
                </a:lnTo>
                <a:lnTo>
                  <a:pt x="36" y="90"/>
                </a:lnTo>
                <a:lnTo>
                  <a:pt x="37" y="90"/>
                </a:lnTo>
                <a:lnTo>
                  <a:pt x="37" y="91"/>
                </a:lnTo>
                <a:lnTo>
                  <a:pt x="37" y="91"/>
                </a:lnTo>
                <a:lnTo>
                  <a:pt x="37" y="92"/>
                </a:lnTo>
                <a:lnTo>
                  <a:pt x="37" y="92"/>
                </a:lnTo>
                <a:lnTo>
                  <a:pt x="37" y="94"/>
                </a:lnTo>
                <a:lnTo>
                  <a:pt x="37" y="94"/>
                </a:lnTo>
                <a:lnTo>
                  <a:pt x="38" y="95"/>
                </a:lnTo>
                <a:lnTo>
                  <a:pt x="38" y="95"/>
                </a:lnTo>
                <a:lnTo>
                  <a:pt x="38" y="96"/>
                </a:lnTo>
                <a:lnTo>
                  <a:pt x="38" y="96"/>
                </a:lnTo>
                <a:lnTo>
                  <a:pt x="38" y="97"/>
                </a:lnTo>
                <a:lnTo>
                  <a:pt x="40" y="99"/>
                </a:lnTo>
                <a:lnTo>
                  <a:pt x="40" y="99"/>
                </a:lnTo>
                <a:lnTo>
                  <a:pt x="40" y="100"/>
                </a:lnTo>
                <a:lnTo>
                  <a:pt x="40" y="101"/>
                </a:lnTo>
                <a:lnTo>
                  <a:pt x="41" y="102"/>
                </a:lnTo>
                <a:lnTo>
                  <a:pt x="41" y="104"/>
                </a:lnTo>
                <a:lnTo>
                  <a:pt x="41" y="104"/>
                </a:lnTo>
                <a:lnTo>
                  <a:pt x="41" y="104"/>
                </a:lnTo>
                <a:lnTo>
                  <a:pt x="41" y="105"/>
                </a:lnTo>
                <a:lnTo>
                  <a:pt x="42" y="106"/>
                </a:lnTo>
                <a:lnTo>
                  <a:pt x="42" y="107"/>
                </a:lnTo>
                <a:lnTo>
                  <a:pt x="42" y="109"/>
                </a:lnTo>
                <a:lnTo>
                  <a:pt x="42" y="110"/>
                </a:lnTo>
                <a:lnTo>
                  <a:pt x="42" y="110"/>
                </a:lnTo>
                <a:lnTo>
                  <a:pt x="43" y="111"/>
                </a:lnTo>
                <a:lnTo>
                  <a:pt x="43" y="111"/>
                </a:lnTo>
                <a:lnTo>
                  <a:pt x="43" y="112"/>
                </a:lnTo>
                <a:lnTo>
                  <a:pt x="43" y="113"/>
                </a:lnTo>
                <a:lnTo>
                  <a:pt x="43" y="113"/>
                </a:lnTo>
                <a:lnTo>
                  <a:pt x="43" y="115"/>
                </a:lnTo>
                <a:lnTo>
                  <a:pt x="45" y="115"/>
                </a:lnTo>
                <a:lnTo>
                  <a:pt x="45" y="116"/>
                </a:lnTo>
                <a:lnTo>
                  <a:pt x="45" y="116"/>
                </a:lnTo>
                <a:lnTo>
                  <a:pt x="45" y="116"/>
                </a:lnTo>
                <a:lnTo>
                  <a:pt x="45" y="117"/>
                </a:lnTo>
                <a:lnTo>
                  <a:pt x="45" y="117"/>
                </a:lnTo>
                <a:lnTo>
                  <a:pt x="45" y="118"/>
                </a:lnTo>
                <a:lnTo>
                  <a:pt x="45" y="118"/>
                </a:lnTo>
                <a:lnTo>
                  <a:pt x="45" y="120"/>
                </a:lnTo>
                <a:lnTo>
                  <a:pt x="45" y="120"/>
                </a:lnTo>
                <a:lnTo>
                  <a:pt x="45" y="121"/>
                </a:lnTo>
                <a:lnTo>
                  <a:pt x="45" y="121"/>
                </a:lnTo>
                <a:lnTo>
                  <a:pt x="45" y="122"/>
                </a:lnTo>
                <a:lnTo>
                  <a:pt x="45" y="122"/>
                </a:lnTo>
                <a:lnTo>
                  <a:pt x="46" y="123"/>
                </a:lnTo>
                <a:lnTo>
                  <a:pt x="46" y="125"/>
                </a:lnTo>
                <a:lnTo>
                  <a:pt x="46" y="125"/>
                </a:lnTo>
                <a:lnTo>
                  <a:pt x="46" y="126"/>
                </a:lnTo>
                <a:lnTo>
                  <a:pt x="46" y="127"/>
                </a:lnTo>
                <a:lnTo>
                  <a:pt x="46" y="127"/>
                </a:lnTo>
                <a:lnTo>
                  <a:pt x="46" y="127"/>
                </a:lnTo>
                <a:lnTo>
                  <a:pt x="46" y="128"/>
                </a:lnTo>
                <a:lnTo>
                  <a:pt x="46" y="130"/>
                </a:lnTo>
                <a:lnTo>
                  <a:pt x="46" y="131"/>
                </a:lnTo>
                <a:lnTo>
                  <a:pt x="46" y="131"/>
                </a:lnTo>
                <a:lnTo>
                  <a:pt x="46" y="132"/>
                </a:lnTo>
                <a:lnTo>
                  <a:pt x="46" y="133"/>
                </a:lnTo>
                <a:lnTo>
                  <a:pt x="46" y="133"/>
                </a:lnTo>
                <a:lnTo>
                  <a:pt x="46" y="134"/>
                </a:lnTo>
                <a:lnTo>
                  <a:pt x="46" y="134"/>
                </a:lnTo>
                <a:lnTo>
                  <a:pt x="46" y="136"/>
                </a:lnTo>
                <a:lnTo>
                  <a:pt x="46" y="136"/>
                </a:lnTo>
                <a:lnTo>
                  <a:pt x="46" y="136"/>
                </a:lnTo>
                <a:lnTo>
                  <a:pt x="46" y="137"/>
                </a:lnTo>
                <a:lnTo>
                  <a:pt x="46" y="137"/>
                </a:lnTo>
                <a:lnTo>
                  <a:pt x="47" y="137"/>
                </a:lnTo>
                <a:lnTo>
                  <a:pt x="47" y="138"/>
                </a:lnTo>
                <a:lnTo>
                  <a:pt x="47" y="138"/>
                </a:lnTo>
                <a:lnTo>
                  <a:pt x="47" y="138"/>
                </a:lnTo>
                <a:lnTo>
                  <a:pt x="47" y="139"/>
                </a:lnTo>
                <a:lnTo>
                  <a:pt x="47" y="139"/>
                </a:lnTo>
                <a:lnTo>
                  <a:pt x="47" y="139"/>
                </a:lnTo>
                <a:lnTo>
                  <a:pt x="47" y="141"/>
                </a:lnTo>
                <a:lnTo>
                  <a:pt x="47" y="141"/>
                </a:lnTo>
                <a:lnTo>
                  <a:pt x="47" y="141"/>
                </a:lnTo>
                <a:lnTo>
                  <a:pt x="47" y="142"/>
                </a:lnTo>
                <a:lnTo>
                  <a:pt x="47" y="142"/>
                </a:lnTo>
                <a:lnTo>
                  <a:pt x="47" y="142"/>
                </a:lnTo>
                <a:lnTo>
                  <a:pt x="47" y="143"/>
                </a:lnTo>
                <a:lnTo>
                  <a:pt x="47" y="143"/>
                </a:lnTo>
                <a:lnTo>
                  <a:pt x="47" y="144"/>
                </a:lnTo>
                <a:lnTo>
                  <a:pt x="48" y="144"/>
                </a:lnTo>
                <a:lnTo>
                  <a:pt x="48" y="144"/>
                </a:lnTo>
                <a:lnTo>
                  <a:pt x="48" y="144"/>
                </a:lnTo>
                <a:lnTo>
                  <a:pt x="48" y="146"/>
                </a:lnTo>
                <a:lnTo>
                  <a:pt x="48" y="146"/>
                </a:lnTo>
                <a:lnTo>
                  <a:pt x="48" y="147"/>
                </a:lnTo>
                <a:lnTo>
                  <a:pt x="48" y="147"/>
                </a:lnTo>
                <a:lnTo>
                  <a:pt x="48" y="148"/>
                </a:lnTo>
                <a:lnTo>
                  <a:pt x="48" y="148"/>
                </a:lnTo>
                <a:lnTo>
                  <a:pt x="48" y="148"/>
                </a:lnTo>
                <a:lnTo>
                  <a:pt x="48" y="149"/>
                </a:lnTo>
                <a:lnTo>
                  <a:pt x="48" y="149"/>
                </a:lnTo>
                <a:lnTo>
                  <a:pt x="48" y="149"/>
                </a:lnTo>
                <a:lnTo>
                  <a:pt x="48" y="151"/>
                </a:lnTo>
                <a:lnTo>
                  <a:pt x="48" y="151"/>
                </a:lnTo>
                <a:lnTo>
                  <a:pt x="48" y="151"/>
                </a:lnTo>
                <a:lnTo>
                  <a:pt x="48" y="152"/>
                </a:lnTo>
                <a:lnTo>
                  <a:pt x="48" y="152"/>
                </a:lnTo>
                <a:lnTo>
                  <a:pt x="48" y="152"/>
                </a:lnTo>
                <a:lnTo>
                  <a:pt x="48" y="153"/>
                </a:lnTo>
                <a:lnTo>
                  <a:pt x="48" y="153"/>
                </a:lnTo>
                <a:lnTo>
                  <a:pt x="48" y="154"/>
                </a:lnTo>
                <a:lnTo>
                  <a:pt x="48" y="154"/>
                </a:lnTo>
                <a:lnTo>
                  <a:pt x="48" y="156"/>
                </a:lnTo>
                <a:lnTo>
                  <a:pt x="48" y="156"/>
                </a:lnTo>
                <a:lnTo>
                  <a:pt x="48" y="157"/>
                </a:lnTo>
                <a:lnTo>
                  <a:pt x="48" y="158"/>
                </a:lnTo>
                <a:lnTo>
                  <a:pt x="48" y="158"/>
                </a:lnTo>
                <a:lnTo>
                  <a:pt x="48" y="159"/>
                </a:lnTo>
                <a:lnTo>
                  <a:pt x="48" y="160"/>
                </a:lnTo>
                <a:lnTo>
                  <a:pt x="48" y="162"/>
                </a:lnTo>
                <a:lnTo>
                  <a:pt x="48" y="163"/>
                </a:lnTo>
                <a:lnTo>
                  <a:pt x="48" y="164"/>
                </a:lnTo>
                <a:lnTo>
                  <a:pt x="48" y="165"/>
                </a:lnTo>
                <a:lnTo>
                  <a:pt x="48" y="1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Freeform 435"/>
          <p:cNvSpPr>
            <a:spLocks/>
          </p:cNvSpPr>
          <p:nvPr/>
        </p:nvSpPr>
        <p:spPr bwMode="auto">
          <a:xfrm>
            <a:off x="7562850" y="4300538"/>
            <a:ext cx="39688" cy="133350"/>
          </a:xfrm>
          <a:custGeom>
            <a:avLst/>
            <a:gdLst/>
            <a:ahLst/>
            <a:cxnLst>
              <a:cxn ang="0">
                <a:pos x="2" y="6"/>
              </a:cxn>
              <a:cxn ang="0">
                <a:pos x="5" y="11"/>
              </a:cxn>
              <a:cxn ang="0">
                <a:pos x="7" y="15"/>
              </a:cxn>
              <a:cxn ang="0">
                <a:pos x="10" y="18"/>
              </a:cxn>
              <a:cxn ang="0">
                <a:pos x="11" y="21"/>
              </a:cxn>
              <a:cxn ang="0">
                <a:pos x="12" y="23"/>
              </a:cxn>
              <a:cxn ang="0">
                <a:pos x="14" y="27"/>
              </a:cxn>
              <a:cxn ang="0">
                <a:pos x="15" y="29"/>
              </a:cxn>
              <a:cxn ang="0">
                <a:pos x="16" y="33"/>
              </a:cxn>
              <a:cxn ang="0">
                <a:pos x="17" y="36"/>
              </a:cxn>
              <a:cxn ang="0">
                <a:pos x="19" y="38"/>
              </a:cxn>
              <a:cxn ang="0">
                <a:pos x="19" y="40"/>
              </a:cxn>
              <a:cxn ang="0">
                <a:pos x="20" y="43"/>
              </a:cxn>
              <a:cxn ang="0">
                <a:pos x="21" y="44"/>
              </a:cxn>
              <a:cxn ang="0">
                <a:pos x="22" y="48"/>
              </a:cxn>
              <a:cxn ang="0">
                <a:pos x="23" y="52"/>
              </a:cxn>
              <a:cxn ang="0">
                <a:pos x="25" y="55"/>
              </a:cxn>
              <a:cxn ang="0">
                <a:pos x="26" y="59"/>
              </a:cxn>
              <a:cxn ang="0">
                <a:pos x="27" y="62"/>
              </a:cxn>
              <a:cxn ang="0">
                <a:pos x="28" y="64"/>
              </a:cxn>
              <a:cxn ang="0">
                <a:pos x="30" y="66"/>
              </a:cxn>
              <a:cxn ang="0">
                <a:pos x="30" y="69"/>
              </a:cxn>
              <a:cxn ang="0">
                <a:pos x="31" y="73"/>
              </a:cxn>
              <a:cxn ang="0">
                <a:pos x="32" y="75"/>
              </a:cxn>
              <a:cxn ang="0">
                <a:pos x="33" y="79"/>
              </a:cxn>
              <a:cxn ang="0">
                <a:pos x="35" y="83"/>
              </a:cxn>
              <a:cxn ang="0">
                <a:pos x="36" y="86"/>
              </a:cxn>
              <a:cxn ang="0">
                <a:pos x="36" y="89"/>
              </a:cxn>
              <a:cxn ang="0">
                <a:pos x="37" y="91"/>
              </a:cxn>
              <a:cxn ang="0">
                <a:pos x="37" y="94"/>
              </a:cxn>
              <a:cxn ang="0">
                <a:pos x="38" y="96"/>
              </a:cxn>
              <a:cxn ang="0">
                <a:pos x="40" y="100"/>
              </a:cxn>
              <a:cxn ang="0">
                <a:pos x="41" y="104"/>
              </a:cxn>
              <a:cxn ang="0">
                <a:pos x="42" y="107"/>
              </a:cxn>
              <a:cxn ang="0">
                <a:pos x="43" y="111"/>
              </a:cxn>
              <a:cxn ang="0">
                <a:pos x="43" y="113"/>
              </a:cxn>
              <a:cxn ang="0">
                <a:pos x="45" y="116"/>
              </a:cxn>
              <a:cxn ang="0">
                <a:pos x="45" y="118"/>
              </a:cxn>
              <a:cxn ang="0">
                <a:pos x="45" y="121"/>
              </a:cxn>
              <a:cxn ang="0">
                <a:pos x="46" y="123"/>
              </a:cxn>
              <a:cxn ang="0">
                <a:pos x="46" y="127"/>
              </a:cxn>
              <a:cxn ang="0">
                <a:pos x="46" y="130"/>
              </a:cxn>
              <a:cxn ang="0">
                <a:pos x="46" y="133"/>
              </a:cxn>
              <a:cxn ang="0">
                <a:pos x="46" y="136"/>
              </a:cxn>
              <a:cxn ang="0">
                <a:pos x="46" y="137"/>
              </a:cxn>
              <a:cxn ang="0">
                <a:pos x="47" y="138"/>
              </a:cxn>
              <a:cxn ang="0">
                <a:pos x="47" y="141"/>
              </a:cxn>
              <a:cxn ang="0">
                <a:pos x="47" y="142"/>
              </a:cxn>
              <a:cxn ang="0">
                <a:pos x="47" y="144"/>
              </a:cxn>
              <a:cxn ang="0">
                <a:pos x="48" y="146"/>
              </a:cxn>
              <a:cxn ang="0">
                <a:pos x="48" y="148"/>
              </a:cxn>
              <a:cxn ang="0">
                <a:pos x="48" y="149"/>
              </a:cxn>
              <a:cxn ang="0">
                <a:pos x="48" y="151"/>
              </a:cxn>
              <a:cxn ang="0">
                <a:pos x="48" y="153"/>
              </a:cxn>
              <a:cxn ang="0">
                <a:pos x="48" y="156"/>
              </a:cxn>
              <a:cxn ang="0">
                <a:pos x="48" y="158"/>
              </a:cxn>
              <a:cxn ang="0">
                <a:pos x="48" y="163"/>
              </a:cxn>
            </a:cxnLst>
            <a:rect l="0" t="0" r="r" b="b"/>
            <a:pathLst>
              <a:path w="48" h="167">
                <a:moveTo>
                  <a:pt x="0" y="0"/>
                </a:moveTo>
                <a:lnTo>
                  <a:pt x="1" y="2"/>
                </a:lnTo>
                <a:lnTo>
                  <a:pt x="1" y="3"/>
                </a:lnTo>
                <a:lnTo>
                  <a:pt x="2" y="6"/>
                </a:lnTo>
                <a:lnTo>
                  <a:pt x="4" y="7"/>
                </a:lnTo>
                <a:lnTo>
                  <a:pt x="4" y="8"/>
                </a:lnTo>
                <a:lnTo>
                  <a:pt x="5" y="10"/>
                </a:lnTo>
                <a:lnTo>
                  <a:pt x="5" y="11"/>
                </a:lnTo>
                <a:lnTo>
                  <a:pt x="6" y="12"/>
                </a:lnTo>
                <a:lnTo>
                  <a:pt x="6" y="13"/>
                </a:lnTo>
                <a:lnTo>
                  <a:pt x="7" y="15"/>
                </a:lnTo>
                <a:lnTo>
                  <a:pt x="7" y="15"/>
                </a:lnTo>
                <a:lnTo>
                  <a:pt x="9" y="16"/>
                </a:lnTo>
                <a:lnTo>
                  <a:pt x="9" y="17"/>
                </a:lnTo>
                <a:lnTo>
                  <a:pt x="9" y="17"/>
                </a:lnTo>
                <a:lnTo>
                  <a:pt x="10" y="18"/>
                </a:lnTo>
                <a:lnTo>
                  <a:pt x="10" y="19"/>
                </a:lnTo>
                <a:lnTo>
                  <a:pt x="10" y="19"/>
                </a:lnTo>
                <a:lnTo>
                  <a:pt x="11" y="21"/>
                </a:lnTo>
                <a:lnTo>
                  <a:pt x="11" y="21"/>
                </a:lnTo>
                <a:lnTo>
                  <a:pt x="11" y="22"/>
                </a:lnTo>
                <a:lnTo>
                  <a:pt x="11" y="22"/>
                </a:lnTo>
                <a:lnTo>
                  <a:pt x="12" y="23"/>
                </a:lnTo>
                <a:lnTo>
                  <a:pt x="12" y="23"/>
                </a:lnTo>
                <a:lnTo>
                  <a:pt x="12" y="24"/>
                </a:lnTo>
                <a:lnTo>
                  <a:pt x="12" y="24"/>
                </a:lnTo>
                <a:lnTo>
                  <a:pt x="14" y="26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5" y="29"/>
                </a:lnTo>
                <a:lnTo>
                  <a:pt x="15" y="29"/>
                </a:lnTo>
                <a:lnTo>
                  <a:pt x="15" y="31"/>
                </a:lnTo>
                <a:lnTo>
                  <a:pt x="15" y="31"/>
                </a:lnTo>
                <a:lnTo>
                  <a:pt x="16" y="32"/>
                </a:lnTo>
                <a:lnTo>
                  <a:pt x="16" y="33"/>
                </a:lnTo>
                <a:lnTo>
                  <a:pt x="16" y="33"/>
                </a:lnTo>
                <a:lnTo>
                  <a:pt x="16" y="34"/>
                </a:lnTo>
                <a:lnTo>
                  <a:pt x="17" y="34"/>
                </a:lnTo>
                <a:lnTo>
                  <a:pt x="17" y="36"/>
                </a:lnTo>
                <a:lnTo>
                  <a:pt x="17" y="37"/>
                </a:lnTo>
                <a:lnTo>
                  <a:pt x="17" y="37"/>
                </a:lnTo>
                <a:lnTo>
                  <a:pt x="19" y="38"/>
                </a:lnTo>
                <a:lnTo>
                  <a:pt x="19" y="38"/>
                </a:lnTo>
                <a:lnTo>
                  <a:pt x="19" y="38"/>
                </a:lnTo>
                <a:lnTo>
                  <a:pt x="19" y="39"/>
                </a:lnTo>
                <a:lnTo>
                  <a:pt x="19" y="39"/>
                </a:lnTo>
                <a:lnTo>
                  <a:pt x="19" y="40"/>
                </a:lnTo>
                <a:lnTo>
                  <a:pt x="20" y="40"/>
                </a:lnTo>
                <a:lnTo>
                  <a:pt x="20" y="42"/>
                </a:lnTo>
                <a:lnTo>
                  <a:pt x="20" y="42"/>
                </a:lnTo>
                <a:lnTo>
                  <a:pt x="20" y="43"/>
                </a:lnTo>
                <a:lnTo>
                  <a:pt x="20" y="43"/>
                </a:lnTo>
                <a:lnTo>
                  <a:pt x="20" y="43"/>
                </a:lnTo>
                <a:lnTo>
                  <a:pt x="21" y="44"/>
                </a:lnTo>
                <a:lnTo>
                  <a:pt x="21" y="44"/>
                </a:lnTo>
                <a:lnTo>
                  <a:pt x="21" y="45"/>
                </a:lnTo>
                <a:lnTo>
                  <a:pt x="21" y="47"/>
                </a:lnTo>
                <a:lnTo>
                  <a:pt x="22" y="47"/>
                </a:lnTo>
                <a:lnTo>
                  <a:pt x="22" y="48"/>
                </a:lnTo>
                <a:lnTo>
                  <a:pt x="22" y="49"/>
                </a:lnTo>
                <a:lnTo>
                  <a:pt x="22" y="49"/>
                </a:lnTo>
                <a:lnTo>
                  <a:pt x="23" y="50"/>
                </a:lnTo>
                <a:lnTo>
                  <a:pt x="23" y="52"/>
                </a:lnTo>
                <a:lnTo>
                  <a:pt x="23" y="53"/>
                </a:lnTo>
                <a:lnTo>
                  <a:pt x="25" y="54"/>
                </a:lnTo>
                <a:lnTo>
                  <a:pt x="25" y="54"/>
                </a:lnTo>
                <a:lnTo>
                  <a:pt x="25" y="55"/>
                </a:lnTo>
                <a:lnTo>
                  <a:pt x="25" y="55"/>
                </a:lnTo>
                <a:lnTo>
                  <a:pt x="26" y="57"/>
                </a:lnTo>
                <a:lnTo>
                  <a:pt x="26" y="58"/>
                </a:lnTo>
                <a:lnTo>
                  <a:pt x="26" y="59"/>
                </a:lnTo>
                <a:lnTo>
                  <a:pt x="26" y="59"/>
                </a:lnTo>
                <a:lnTo>
                  <a:pt x="27" y="60"/>
                </a:lnTo>
                <a:lnTo>
                  <a:pt x="27" y="62"/>
                </a:lnTo>
                <a:lnTo>
                  <a:pt x="27" y="62"/>
                </a:lnTo>
                <a:lnTo>
                  <a:pt x="27" y="63"/>
                </a:lnTo>
                <a:lnTo>
                  <a:pt x="28" y="63"/>
                </a:lnTo>
                <a:lnTo>
                  <a:pt x="28" y="64"/>
                </a:lnTo>
                <a:lnTo>
                  <a:pt x="28" y="64"/>
                </a:lnTo>
                <a:lnTo>
                  <a:pt x="28" y="65"/>
                </a:lnTo>
                <a:lnTo>
                  <a:pt x="28" y="65"/>
                </a:lnTo>
                <a:lnTo>
                  <a:pt x="28" y="66"/>
                </a:lnTo>
                <a:lnTo>
                  <a:pt x="30" y="66"/>
                </a:lnTo>
                <a:lnTo>
                  <a:pt x="30" y="68"/>
                </a:lnTo>
                <a:lnTo>
                  <a:pt x="30" y="68"/>
                </a:lnTo>
                <a:lnTo>
                  <a:pt x="30" y="69"/>
                </a:lnTo>
                <a:lnTo>
                  <a:pt x="30" y="69"/>
                </a:lnTo>
                <a:lnTo>
                  <a:pt x="30" y="70"/>
                </a:lnTo>
                <a:lnTo>
                  <a:pt x="31" y="70"/>
                </a:lnTo>
                <a:lnTo>
                  <a:pt x="31" y="71"/>
                </a:lnTo>
                <a:lnTo>
                  <a:pt x="31" y="73"/>
                </a:lnTo>
                <a:lnTo>
                  <a:pt x="31" y="73"/>
                </a:lnTo>
                <a:lnTo>
                  <a:pt x="31" y="74"/>
                </a:lnTo>
                <a:lnTo>
                  <a:pt x="32" y="75"/>
                </a:lnTo>
                <a:lnTo>
                  <a:pt x="32" y="75"/>
                </a:lnTo>
                <a:lnTo>
                  <a:pt x="32" y="76"/>
                </a:lnTo>
                <a:lnTo>
                  <a:pt x="32" y="78"/>
                </a:lnTo>
                <a:lnTo>
                  <a:pt x="33" y="79"/>
                </a:lnTo>
                <a:lnTo>
                  <a:pt x="33" y="79"/>
                </a:lnTo>
                <a:lnTo>
                  <a:pt x="33" y="80"/>
                </a:lnTo>
                <a:lnTo>
                  <a:pt x="33" y="81"/>
                </a:lnTo>
                <a:lnTo>
                  <a:pt x="35" y="83"/>
                </a:lnTo>
                <a:lnTo>
                  <a:pt x="35" y="83"/>
                </a:lnTo>
                <a:lnTo>
                  <a:pt x="35" y="84"/>
                </a:lnTo>
                <a:lnTo>
                  <a:pt x="35" y="85"/>
                </a:lnTo>
                <a:lnTo>
                  <a:pt x="35" y="85"/>
                </a:lnTo>
                <a:lnTo>
                  <a:pt x="36" y="86"/>
                </a:lnTo>
                <a:lnTo>
                  <a:pt x="36" y="87"/>
                </a:lnTo>
                <a:lnTo>
                  <a:pt x="36" y="87"/>
                </a:lnTo>
                <a:lnTo>
                  <a:pt x="36" y="89"/>
                </a:lnTo>
                <a:lnTo>
                  <a:pt x="36" y="89"/>
                </a:lnTo>
                <a:lnTo>
                  <a:pt x="36" y="90"/>
                </a:lnTo>
                <a:lnTo>
                  <a:pt x="37" y="90"/>
                </a:lnTo>
                <a:lnTo>
                  <a:pt x="37" y="91"/>
                </a:lnTo>
                <a:lnTo>
                  <a:pt x="37" y="91"/>
                </a:lnTo>
                <a:lnTo>
                  <a:pt x="37" y="92"/>
                </a:lnTo>
                <a:lnTo>
                  <a:pt x="37" y="92"/>
                </a:lnTo>
                <a:lnTo>
                  <a:pt x="37" y="94"/>
                </a:lnTo>
                <a:lnTo>
                  <a:pt x="37" y="94"/>
                </a:lnTo>
                <a:lnTo>
                  <a:pt x="38" y="95"/>
                </a:lnTo>
                <a:lnTo>
                  <a:pt x="38" y="95"/>
                </a:lnTo>
                <a:lnTo>
                  <a:pt x="38" y="96"/>
                </a:lnTo>
                <a:lnTo>
                  <a:pt x="38" y="96"/>
                </a:lnTo>
                <a:lnTo>
                  <a:pt x="38" y="97"/>
                </a:lnTo>
                <a:lnTo>
                  <a:pt x="40" y="99"/>
                </a:lnTo>
                <a:lnTo>
                  <a:pt x="40" y="99"/>
                </a:lnTo>
                <a:lnTo>
                  <a:pt x="40" y="100"/>
                </a:lnTo>
                <a:lnTo>
                  <a:pt x="40" y="101"/>
                </a:lnTo>
                <a:lnTo>
                  <a:pt x="41" y="102"/>
                </a:lnTo>
                <a:lnTo>
                  <a:pt x="41" y="104"/>
                </a:lnTo>
                <a:lnTo>
                  <a:pt x="41" y="104"/>
                </a:lnTo>
                <a:lnTo>
                  <a:pt x="41" y="104"/>
                </a:lnTo>
                <a:lnTo>
                  <a:pt x="41" y="105"/>
                </a:lnTo>
                <a:lnTo>
                  <a:pt x="42" y="106"/>
                </a:lnTo>
                <a:lnTo>
                  <a:pt x="42" y="107"/>
                </a:lnTo>
                <a:lnTo>
                  <a:pt x="42" y="109"/>
                </a:lnTo>
                <a:lnTo>
                  <a:pt x="42" y="110"/>
                </a:lnTo>
                <a:lnTo>
                  <a:pt x="42" y="110"/>
                </a:lnTo>
                <a:lnTo>
                  <a:pt x="43" y="111"/>
                </a:lnTo>
                <a:lnTo>
                  <a:pt x="43" y="111"/>
                </a:lnTo>
                <a:lnTo>
                  <a:pt x="43" y="112"/>
                </a:lnTo>
                <a:lnTo>
                  <a:pt x="43" y="113"/>
                </a:lnTo>
                <a:lnTo>
                  <a:pt x="43" y="113"/>
                </a:lnTo>
                <a:lnTo>
                  <a:pt x="43" y="115"/>
                </a:lnTo>
                <a:lnTo>
                  <a:pt x="45" y="115"/>
                </a:lnTo>
                <a:lnTo>
                  <a:pt x="45" y="116"/>
                </a:lnTo>
                <a:lnTo>
                  <a:pt x="45" y="116"/>
                </a:lnTo>
                <a:lnTo>
                  <a:pt x="45" y="116"/>
                </a:lnTo>
                <a:lnTo>
                  <a:pt x="45" y="117"/>
                </a:lnTo>
                <a:lnTo>
                  <a:pt x="45" y="117"/>
                </a:lnTo>
                <a:lnTo>
                  <a:pt x="45" y="118"/>
                </a:lnTo>
                <a:lnTo>
                  <a:pt x="45" y="118"/>
                </a:lnTo>
                <a:lnTo>
                  <a:pt x="45" y="120"/>
                </a:lnTo>
                <a:lnTo>
                  <a:pt x="45" y="120"/>
                </a:lnTo>
                <a:lnTo>
                  <a:pt x="45" y="121"/>
                </a:lnTo>
                <a:lnTo>
                  <a:pt x="45" y="121"/>
                </a:lnTo>
                <a:lnTo>
                  <a:pt x="45" y="122"/>
                </a:lnTo>
                <a:lnTo>
                  <a:pt x="45" y="122"/>
                </a:lnTo>
                <a:lnTo>
                  <a:pt x="46" y="123"/>
                </a:lnTo>
                <a:lnTo>
                  <a:pt x="46" y="125"/>
                </a:lnTo>
                <a:lnTo>
                  <a:pt x="46" y="125"/>
                </a:lnTo>
                <a:lnTo>
                  <a:pt x="46" y="126"/>
                </a:lnTo>
                <a:lnTo>
                  <a:pt x="46" y="127"/>
                </a:lnTo>
                <a:lnTo>
                  <a:pt x="46" y="127"/>
                </a:lnTo>
                <a:lnTo>
                  <a:pt x="46" y="127"/>
                </a:lnTo>
                <a:lnTo>
                  <a:pt x="46" y="128"/>
                </a:lnTo>
                <a:lnTo>
                  <a:pt x="46" y="130"/>
                </a:lnTo>
                <a:lnTo>
                  <a:pt x="46" y="131"/>
                </a:lnTo>
                <a:lnTo>
                  <a:pt x="46" y="131"/>
                </a:lnTo>
                <a:lnTo>
                  <a:pt x="46" y="132"/>
                </a:lnTo>
                <a:lnTo>
                  <a:pt x="46" y="133"/>
                </a:lnTo>
                <a:lnTo>
                  <a:pt x="46" y="133"/>
                </a:lnTo>
                <a:lnTo>
                  <a:pt x="46" y="134"/>
                </a:lnTo>
                <a:lnTo>
                  <a:pt x="46" y="134"/>
                </a:lnTo>
                <a:lnTo>
                  <a:pt x="46" y="136"/>
                </a:lnTo>
                <a:lnTo>
                  <a:pt x="46" y="136"/>
                </a:lnTo>
                <a:lnTo>
                  <a:pt x="46" y="136"/>
                </a:lnTo>
                <a:lnTo>
                  <a:pt x="46" y="137"/>
                </a:lnTo>
                <a:lnTo>
                  <a:pt x="46" y="137"/>
                </a:lnTo>
                <a:lnTo>
                  <a:pt x="47" y="137"/>
                </a:lnTo>
                <a:lnTo>
                  <a:pt x="47" y="138"/>
                </a:lnTo>
                <a:lnTo>
                  <a:pt x="47" y="138"/>
                </a:lnTo>
                <a:lnTo>
                  <a:pt x="47" y="138"/>
                </a:lnTo>
                <a:lnTo>
                  <a:pt x="47" y="139"/>
                </a:lnTo>
                <a:lnTo>
                  <a:pt x="47" y="139"/>
                </a:lnTo>
                <a:lnTo>
                  <a:pt x="47" y="139"/>
                </a:lnTo>
                <a:lnTo>
                  <a:pt x="47" y="141"/>
                </a:lnTo>
                <a:lnTo>
                  <a:pt x="47" y="141"/>
                </a:lnTo>
                <a:lnTo>
                  <a:pt x="47" y="141"/>
                </a:lnTo>
                <a:lnTo>
                  <a:pt x="47" y="142"/>
                </a:lnTo>
                <a:lnTo>
                  <a:pt x="47" y="142"/>
                </a:lnTo>
                <a:lnTo>
                  <a:pt x="47" y="142"/>
                </a:lnTo>
                <a:lnTo>
                  <a:pt x="47" y="143"/>
                </a:lnTo>
                <a:lnTo>
                  <a:pt x="47" y="143"/>
                </a:lnTo>
                <a:lnTo>
                  <a:pt x="47" y="144"/>
                </a:lnTo>
                <a:lnTo>
                  <a:pt x="48" y="144"/>
                </a:lnTo>
                <a:lnTo>
                  <a:pt x="48" y="144"/>
                </a:lnTo>
                <a:lnTo>
                  <a:pt x="48" y="144"/>
                </a:lnTo>
                <a:lnTo>
                  <a:pt x="48" y="146"/>
                </a:lnTo>
                <a:lnTo>
                  <a:pt x="48" y="146"/>
                </a:lnTo>
                <a:lnTo>
                  <a:pt x="48" y="147"/>
                </a:lnTo>
                <a:lnTo>
                  <a:pt x="48" y="147"/>
                </a:lnTo>
                <a:lnTo>
                  <a:pt x="48" y="148"/>
                </a:lnTo>
                <a:lnTo>
                  <a:pt x="48" y="148"/>
                </a:lnTo>
                <a:lnTo>
                  <a:pt x="48" y="148"/>
                </a:lnTo>
                <a:lnTo>
                  <a:pt x="48" y="149"/>
                </a:lnTo>
                <a:lnTo>
                  <a:pt x="48" y="149"/>
                </a:lnTo>
                <a:lnTo>
                  <a:pt x="48" y="149"/>
                </a:lnTo>
                <a:lnTo>
                  <a:pt x="48" y="151"/>
                </a:lnTo>
                <a:lnTo>
                  <a:pt x="48" y="151"/>
                </a:lnTo>
                <a:lnTo>
                  <a:pt x="48" y="151"/>
                </a:lnTo>
                <a:lnTo>
                  <a:pt x="48" y="152"/>
                </a:lnTo>
                <a:lnTo>
                  <a:pt x="48" y="152"/>
                </a:lnTo>
                <a:lnTo>
                  <a:pt x="48" y="152"/>
                </a:lnTo>
                <a:lnTo>
                  <a:pt x="48" y="153"/>
                </a:lnTo>
                <a:lnTo>
                  <a:pt x="48" y="153"/>
                </a:lnTo>
                <a:lnTo>
                  <a:pt x="48" y="154"/>
                </a:lnTo>
                <a:lnTo>
                  <a:pt x="48" y="154"/>
                </a:lnTo>
                <a:lnTo>
                  <a:pt x="48" y="156"/>
                </a:lnTo>
                <a:lnTo>
                  <a:pt x="48" y="156"/>
                </a:lnTo>
                <a:lnTo>
                  <a:pt x="48" y="157"/>
                </a:lnTo>
                <a:lnTo>
                  <a:pt x="48" y="158"/>
                </a:lnTo>
                <a:lnTo>
                  <a:pt x="48" y="158"/>
                </a:lnTo>
                <a:lnTo>
                  <a:pt x="48" y="159"/>
                </a:lnTo>
                <a:lnTo>
                  <a:pt x="48" y="160"/>
                </a:lnTo>
                <a:lnTo>
                  <a:pt x="48" y="162"/>
                </a:lnTo>
                <a:lnTo>
                  <a:pt x="48" y="163"/>
                </a:lnTo>
                <a:lnTo>
                  <a:pt x="48" y="164"/>
                </a:lnTo>
                <a:lnTo>
                  <a:pt x="48" y="165"/>
                </a:lnTo>
                <a:lnTo>
                  <a:pt x="48" y="16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Freeform 436"/>
          <p:cNvSpPr>
            <a:spLocks/>
          </p:cNvSpPr>
          <p:nvPr/>
        </p:nvSpPr>
        <p:spPr bwMode="auto">
          <a:xfrm>
            <a:off x="7562850" y="4432300"/>
            <a:ext cx="39688" cy="131763"/>
          </a:xfrm>
          <a:custGeom>
            <a:avLst/>
            <a:gdLst/>
            <a:ahLst/>
            <a:cxnLst>
              <a:cxn ang="0">
                <a:pos x="2" y="161"/>
              </a:cxn>
              <a:cxn ang="0">
                <a:pos x="5" y="156"/>
              </a:cxn>
              <a:cxn ang="0">
                <a:pos x="7" y="151"/>
              </a:cxn>
              <a:cxn ang="0">
                <a:pos x="10" y="149"/>
              </a:cxn>
              <a:cxn ang="0">
                <a:pos x="11" y="145"/>
              </a:cxn>
              <a:cxn ang="0">
                <a:pos x="12" y="143"/>
              </a:cxn>
              <a:cxn ang="0">
                <a:pos x="14" y="140"/>
              </a:cxn>
              <a:cxn ang="0">
                <a:pos x="15" y="136"/>
              </a:cxn>
              <a:cxn ang="0">
                <a:pos x="16" y="134"/>
              </a:cxn>
              <a:cxn ang="0">
                <a:pos x="17" y="132"/>
              </a:cxn>
              <a:cxn ang="0">
                <a:pos x="19" y="129"/>
              </a:cxn>
              <a:cxn ang="0">
                <a:pos x="19" y="127"/>
              </a:cxn>
              <a:cxn ang="0">
                <a:pos x="20" y="124"/>
              </a:cxn>
              <a:cxn ang="0">
                <a:pos x="21" y="122"/>
              </a:cxn>
              <a:cxn ang="0">
                <a:pos x="22" y="119"/>
              </a:cxn>
              <a:cxn ang="0">
                <a:pos x="23" y="115"/>
              </a:cxn>
              <a:cxn ang="0">
                <a:pos x="25" y="112"/>
              </a:cxn>
              <a:cxn ang="0">
                <a:pos x="26" y="108"/>
              </a:cxn>
              <a:cxn ang="0">
                <a:pos x="27" y="104"/>
              </a:cxn>
              <a:cxn ang="0">
                <a:pos x="28" y="102"/>
              </a:cxn>
              <a:cxn ang="0">
                <a:pos x="30" y="99"/>
              </a:cxn>
              <a:cxn ang="0">
                <a:pos x="30" y="97"/>
              </a:cxn>
              <a:cxn ang="0">
                <a:pos x="31" y="94"/>
              </a:cxn>
              <a:cxn ang="0">
                <a:pos x="32" y="91"/>
              </a:cxn>
              <a:cxn ang="0">
                <a:pos x="33" y="88"/>
              </a:cxn>
              <a:cxn ang="0">
                <a:pos x="35" y="83"/>
              </a:cxn>
              <a:cxn ang="0">
                <a:pos x="36" y="81"/>
              </a:cxn>
              <a:cxn ang="0">
                <a:pos x="36" y="77"/>
              </a:cxn>
              <a:cxn ang="0">
                <a:pos x="37" y="75"/>
              </a:cxn>
              <a:cxn ang="0">
                <a:pos x="37" y="72"/>
              </a:cxn>
              <a:cxn ang="0">
                <a:pos x="38" y="70"/>
              </a:cxn>
              <a:cxn ang="0">
                <a:pos x="40" y="67"/>
              </a:cxn>
              <a:cxn ang="0">
                <a:pos x="41" y="62"/>
              </a:cxn>
              <a:cxn ang="0">
                <a:pos x="42" y="60"/>
              </a:cxn>
              <a:cxn ang="0">
                <a:pos x="43" y="56"/>
              </a:cxn>
              <a:cxn ang="0">
                <a:pos x="43" y="54"/>
              </a:cxn>
              <a:cxn ang="0">
                <a:pos x="45" y="51"/>
              </a:cxn>
              <a:cxn ang="0">
                <a:pos x="45" y="49"/>
              </a:cxn>
              <a:cxn ang="0">
                <a:pos x="45" y="46"/>
              </a:cxn>
              <a:cxn ang="0">
                <a:pos x="46" y="44"/>
              </a:cxn>
              <a:cxn ang="0">
                <a:pos x="46" y="40"/>
              </a:cxn>
              <a:cxn ang="0">
                <a:pos x="46" y="38"/>
              </a:cxn>
              <a:cxn ang="0">
                <a:pos x="46" y="34"/>
              </a:cxn>
              <a:cxn ang="0">
                <a:pos x="46" y="31"/>
              </a:cxn>
              <a:cxn ang="0">
                <a:pos x="46" y="30"/>
              </a:cxn>
              <a:cxn ang="0">
                <a:pos x="47" y="28"/>
              </a:cxn>
              <a:cxn ang="0">
                <a:pos x="47" y="26"/>
              </a:cxn>
              <a:cxn ang="0">
                <a:pos x="47" y="25"/>
              </a:cxn>
              <a:cxn ang="0">
                <a:pos x="47" y="23"/>
              </a:cxn>
              <a:cxn ang="0">
                <a:pos x="48" y="21"/>
              </a:cxn>
              <a:cxn ang="0">
                <a:pos x="48" y="19"/>
              </a:cxn>
              <a:cxn ang="0">
                <a:pos x="48" y="18"/>
              </a:cxn>
              <a:cxn ang="0">
                <a:pos x="48" y="15"/>
              </a:cxn>
              <a:cxn ang="0">
                <a:pos x="48" y="14"/>
              </a:cxn>
              <a:cxn ang="0">
                <a:pos x="48" y="12"/>
              </a:cxn>
              <a:cxn ang="0">
                <a:pos x="48" y="8"/>
              </a:cxn>
              <a:cxn ang="0">
                <a:pos x="48" y="4"/>
              </a:cxn>
              <a:cxn ang="0">
                <a:pos x="0" y="166"/>
              </a:cxn>
            </a:cxnLst>
            <a:rect l="0" t="0" r="r" b="b"/>
            <a:pathLst>
              <a:path w="48" h="166">
                <a:moveTo>
                  <a:pt x="0" y="166"/>
                </a:moveTo>
                <a:lnTo>
                  <a:pt x="1" y="165"/>
                </a:lnTo>
                <a:lnTo>
                  <a:pt x="1" y="162"/>
                </a:lnTo>
                <a:lnTo>
                  <a:pt x="2" y="161"/>
                </a:lnTo>
                <a:lnTo>
                  <a:pt x="4" y="160"/>
                </a:lnTo>
                <a:lnTo>
                  <a:pt x="4" y="159"/>
                </a:lnTo>
                <a:lnTo>
                  <a:pt x="5" y="157"/>
                </a:lnTo>
                <a:lnTo>
                  <a:pt x="5" y="156"/>
                </a:lnTo>
                <a:lnTo>
                  <a:pt x="6" y="155"/>
                </a:lnTo>
                <a:lnTo>
                  <a:pt x="6" y="154"/>
                </a:lnTo>
                <a:lnTo>
                  <a:pt x="7" y="153"/>
                </a:lnTo>
                <a:lnTo>
                  <a:pt x="7" y="151"/>
                </a:lnTo>
                <a:lnTo>
                  <a:pt x="9" y="151"/>
                </a:lnTo>
                <a:lnTo>
                  <a:pt x="9" y="150"/>
                </a:lnTo>
                <a:lnTo>
                  <a:pt x="9" y="149"/>
                </a:lnTo>
                <a:lnTo>
                  <a:pt x="10" y="149"/>
                </a:lnTo>
                <a:lnTo>
                  <a:pt x="10" y="148"/>
                </a:lnTo>
                <a:lnTo>
                  <a:pt x="10" y="146"/>
                </a:lnTo>
                <a:lnTo>
                  <a:pt x="11" y="146"/>
                </a:lnTo>
                <a:lnTo>
                  <a:pt x="11" y="145"/>
                </a:lnTo>
                <a:lnTo>
                  <a:pt x="11" y="145"/>
                </a:lnTo>
                <a:lnTo>
                  <a:pt x="11" y="144"/>
                </a:lnTo>
                <a:lnTo>
                  <a:pt x="12" y="144"/>
                </a:lnTo>
                <a:lnTo>
                  <a:pt x="12" y="143"/>
                </a:lnTo>
                <a:lnTo>
                  <a:pt x="12" y="143"/>
                </a:lnTo>
                <a:lnTo>
                  <a:pt x="12" y="141"/>
                </a:lnTo>
                <a:lnTo>
                  <a:pt x="14" y="141"/>
                </a:lnTo>
                <a:lnTo>
                  <a:pt x="14" y="140"/>
                </a:lnTo>
                <a:lnTo>
                  <a:pt x="14" y="139"/>
                </a:lnTo>
                <a:lnTo>
                  <a:pt x="14" y="139"/>
                </a:lnTo>
                <a:lnTo>
                  <a:pt x="15" y="138"/>
                </a:lnTo>
                <a:lnTo>
                  <a:pt x="15" y="136"/>
                </a:lnTo>
                <a:lnTo>
                  <a:pt x="15" y="136"/>
                </a:lnTo>
                <a:lnTo>
                  <a:pt x="15" y="136"/>
                </a:lnTo>
                <a:lnTo>
                  <a:pt x="16" y="135"/>
                </a:lnTo>
                <a:lnTo>
                  <a:pt x="16" y="134"/>
                </a:lnTo>
                <a:lnTo>
                  <a:pt x="16" y="133"/>
                </a:lnTo>
                <a:lnTo>
                  <a:pt x="16" y="133"/>
                </a:lnTo>
                <a:lnTo>
                  <a:pt x="17" y="132"/>
                </a:lnTo>
                <a:lnTo>
                  <a:pt x="17" y="132"/>
                </a:lnTo>
                <a:lnTo>
                  <a:pt x="17" y="130"/>
                </a:lnTo>
                <a:lnTo>
                  <a:pt x="17" y="130"/>
                </a:lnTo>
                <a:lnTo>
                  <a:pt x="19" y="129"/>
                </a:lnTo>
                <a:lnTo>
                  <a:pt x="19" y="129"/>
                </a:lnTo>
                <a:lnTo>
                  <a:pt x="19" y="128"/>
                </a:lnTo>
                <a:lnTo>
                  <a:pt x="19" y="128"/>
                </a:lnTo>
                <a:lnTo>
                  <a:pt x="19" y="127"/>
                </a:lnTo>
                <a:lnTo>
                  <a:pt x="19" y="127"/>
                </a:lnTo>
                <a:lnTo>
                  <a:pt x="20" y="125"/>
                </a:lnTo>
                <a:lnTo>
                  <a:pt x="20" y="125"/>
                </a:lnTo>
                <a:lnTo>
                  <a:pt x="20" y="125"/>
                </a:lnTo>
                <a:lnTo>
                  <a:pt x="20" y="124"/>
                </a:lnTo>
                <a:lnTo>
                  <a:pt x="20" y="124"/>
                </a:lnTo>
                <a:lnTo>
                  <a:pt x="20" y="123"/>
                </a:lnTo>
                <a:lnTo>
                  <a:pt x="21" y="123"/>
                </a:lnTo>
                <a:lnTo>
                  <a:pt x="21" y="122"/>
                </a:lnTo>
                <a:lnTo>
                  <a:pt x="21" y="122"/>
                </a:lnTo>
                <a:lnTo>
                  <a:pt x="21" y="120"/>
                </a:lnTo>
                <a:lnTo>
                  <a:pt x="22" y="119"/>
                </a:lnTo>
                <a:lnTo>
                  <a:pt x="22" y="119"/>
                </a:lnTo>
                <a:lnTo>
                  <a:pt x="22" y="118"/>
                </a:lnTo>
                <a:lnTo>
                  <a:pt x="22" y="117"/>
                </a:lnTo>
                <a:lnTo>
                  <a:pt x="23" y="117"/>
                </a:lnTo>
                <a:lnTo>
                  <a:pt x="23" y="115"/>
                </a:lnTo>
                <a:lnTo>
                  <a:pt x="23" y="114"/>
                </a:lnTo>
                <a:lnTo>
                  <a:pt x="25" y="113"/>
                </a:lnTo>
                <a:lnTo>
                  <a:pt x="25" y="113"/>
                </a:lnTo>
                <a:lnTo>
                  <a:pt x="25" y="112"/>
                </a:lnTo>
                <a:lnTo>
                  <a:pt x="25" y="110"/>
                </a:lnTo>
                <a:lnTo>
                  <a:pt x="26" y="109"/>
                </a:lnTo>
                <a:lnTo>
                  <a:pt x="26" y="109"/>
                </a:lnTo>
                <a:lnTo>
                  <a:pt x="26" y="108"/>
                </a:lnTo>
                <a:lnTo>
                  <a:pt x="26" y="107"/>
                </a:lnTo>
                <a:lnTo>
                  <a:pt x="27" y="107"/>
                </a:lnTo>
                <a:lnTo>
                  <a:pt x="27" y="106"/>
                </a:lnTo>
                <a:lnTo>
                  <a:pt x="27" y="104"/>
                </a:lnTo>
                <a:lnTo>
                  <a:pt x="27" y="104"/>
                </a:lnTo>
                <a:lnTo>
                  <a:pt x="28" y="103"/>
                </a:lnTo>
                <a:lnTo>
                  <a:pt x="28" y="103"/>
                </a:lnTo>
                <a:lnTo>
                  <a:pt x="28" y="102"/>
                </a:lnTo>
                <a:lnTo>
                  <a:pt x="28" y="102"/>
                </a:lnTo>
                <a:lnTo>
                  <a:pt x="28" y="101"/>
                </a:lnTo>
                <a:lnTo>
                  <a:pt x="28" y="101"/>
                </a:lnTo>
                <a:lnTo>
                  <a:pt x="30" y="99"/>
                </a:lnTo>
                <a:lnTo>
                  <a:pt x="30" y="99"/>
                </a:lnTo>
                <a:lnTo>
                  <a:pt x="30" y="98"/>
                </a:lnTo>
                <a:lnTo>
                  <a:pt x="30" y="98"/>
                </a:lnTo>
                <a:lnTo>
                  <a:pt x="30" y="97"/>
                </a:lnTo>
                <a:lnTo>
                  <a:pt x="30" y="97"/>
                </a:lnTo>
                <a:lnTo>
                  <a:pt x="31" y="96"/>
                </a:lnTo>
                <a:lnTo>
                  <a:pt x="31" y="96"/>
                </a:lnTo>
                <a:lnTo>
                  <a:pt x="31" y="94"/>
                </a:lnTo>
                <a:lnTo>
                  <a:pt x="31" y="93"/>
                </a:lnTo>
                <a:lnTo>
                  <a:pt x="31" y="93"/>
                </a:lnTo>
                <a:lnTo>
                  <a:pt x="32" y="92"/>
                </a:lnTo>
                <a:lnTo>
                  <a:pt x="32" y="91"/>
                </a:lnTo>
                <a:lnTo>
                  <a:pt x="32" y="89"/>
                </a:lnTo>
                <a:lnTo>
                  <a:pt x="32" y="89"/>
                </a:lnTo>
                <a:lnTo>
                  <a:pt x="33" y="88"/>
                </a:lnTo>
                <a:lnTo>
                  <a:pt x="33" y="88"/>
                </a:lnTo>
                <a:lnTo>
                  <a:pt x="33" y="87"/>
                </a:lnTo>
                <a:lnTo>
                  <a:pt x="33" y="86"/>
                </a:lnTo>
                <a:lnTo>
                  <a:pt x="35" y="85"/>
                </a:lnTo>
                <a:lnTo>
                  <a:pt x="35" y="83"/>
                </a:lnTo>
                <a:lnTo>
                  <a:pt x="35" y="83"/>
                </a:lnTo>
                <a:lnTo>
                  <a:pt x="35" y="82"/>
                </a:lnTo>
                <a:lnTo>
                  <a:pt x="35" y="81"/>
                </a:lnTo>
                <a:lnTo>
                  <a:pt x="36" y="81"/>
                </a:lnTo>
                <a:lnTo>
                  <a:pt x="36" y="80"/>
                </a:lnTo>
                <a:lnTo>
                  <a:pt x="36" y="78"/>
                </a:lnTo>
                <a:lnTo>
                  <a:pt x="36" y="78"/>
                </a:lnTo>
                <a:lnTo>
                  <a:pt x="36" y="77"/>
                </a:lnTo>
                <a:lnTo>
                  <a:pt x="36" y="77"/>
                </a:lnTo>
                <a:lnTo>
                  <a:pt x="37" y="76"/>
                </a:lnTo>
                <a:lnTo>
                  <a:pt x="37" y="76"/>
                </a:lnTo>
                <a:lnTo>
                  <a:pt x="37" y="75"/>
                </a:lnTo>
                <a:lnTo>
                  <a:pt x="37" y="75"/>
                </a:lnTo>
                <a:lnTo>
                  <a:pt x="37" y="73"/>
                </a:lnTo>
                <a:lnTo>
                  <a:pt x="37" y="73"/>
                </a:lnTo>
                <a:lnTo>
                  <a:pt x="37" y="72"/>
                </a:lnTo>
                <a:lnTo>
                  <a:pt x="38" y="72"/>
                </a:lnTo>
                <a:lnTo>
                  <a:pt x="38" y="71"/>
                </a:lnTo>
                <a:lnTo>
                  <a:pt x="38" y="71"/>
                </a:lnTo>
                <a:lnTo>
                  <a:pt x="38" y="70"/>
                </a:lnTo>
                <a:lnTo>
                  <a:pt x="38" y="70"/>
                </a:lnTo>
                <a:lnTo>
                  <a:pt x="40" y="68"/>
                </a:lnTo>
                <a:lnTo>
                  <a:pt x="40" y="67"/>
                </a:lnTo>
                <a:lnTo>
                  <a:pt x="40" y="67"/>
                </a:lnTo>
                <a:lnTo>
                  <a:pt x="40" y="66"/>
                </a:lnTo>
                <a:lnTo>
                  <a:pt x="41" y="65"/>
                </a:lnTo>
                <a:lnTo>
                  <a:pt x="41" y="63"/>
                </a:lnTo>
                <a:lnTo>
                  <a:pt x="41" y="62"/>
                </a:lnTo>
                <a:lnTo>
                  <a:pt x="41" y="62"/>
                </a:lnTo>
                <a:lnTo>
                  <a:pt x="41" y="61"/>
                </a:lnTo>
                <a:lnTo>
                  <a:pt x="42" y="60"/>
                </a:lnTo>
                <a:lnTo>
                  <a:pt x="42" y="60"/>
                </a:lnTo>
                <a:lnTo>
                  <a:pt x="42" y="59"/>
                </a:lnTo>
                <a:lnTo>
                  <a:pt x="42" y="57"/>
                </a:lnTo>
                <a:lnTo>
                  <a:pt x="42" y="56"/>
                </a:lnTo>
                <a:lnTo>
                  <a:pt x="43" y="56"/>
                </a:lnTo>
                <a:lnTo>
                  <a:pt x="43" y="55"/>
                </a:lnTo>
                <a:lnTo>
                  <a:pt x="43" y="55"/>
                </a:lnTo>
                <a:lnTo>
                  <a:pt x="43" y="54"/>
                </a:lnTo>
                <a:lnTo>
                  <a:pt x="43" y="54"/>
                </a:lnTo>
                <a:lnTo>
                  <a:pt x="43" y="52"/>
                </a:lnTo>
                <a:lnTo>
                  <a:pt x="45" y="52"/>
                </a:lnTo>
                <a:lnTo>
                  <a:pt x="45" y="51"/>
                </a:lnTo>
                <a:lnTo>
                  <a:pt x="45" y="51"/>
                </a:lnTo>
                <a:lnTo>
                  <a:pt x="45" y="50"/>
                </a:lnTo>
                <a:lnTo>
                  <a:pt x="45" y="50"/>
                </a:lnTo>
                <a:lnTo>
                  <a:pt x="45" y="49"/>
                </a:lnTo>
                <a:lnTo>
                  <a:pt x="45" y="49"/>
                </a:lnTo>
                <a:lnTo>
                  <a:pt x="45" y="47"/>
                </a:lnTo>
                <a:lnTo>
                  <a:pt x="45" y="47"/>
                </a:lnTo>
                <a:lnTo>
                  <a:pt x="45" y="46"/>
                </a:lnTo>
                <a:lnTo>
                  <a:pt x="45" y="46"/>
                </a:lnTo>
                <a:lnTo>
                  <a:pt x="45" y="45"/>
                </a:lnTo>
                <a:lnTo>
                  <a:pt x="45" y="45"/>
                </a:lnTo>
                <a:lnTo>
                  <a:pt x="45" y="44"/>
                </a:lnTo>
                <a:lnTo>
                  <a:pt x="46" y="44"/>
                </a:lnTo>
                <a:lnTo>
                  <a:pt x="46" y="42"/>
                </a:lnTo>
                <a:lnTo>
                  <a:pt x="46" y="41"/>
                </a:lnTo>
                <a:lnTo>
                  <a:pt x="46" y="41"/>
                </a:lnTo>
                <a:lnTo>
                  <a:pt x="46" y="40"/>
                </a:lnTo>
                <a:lnTo>
                  <a:pt x="46" y="39"/>
                </a:lnTo>
                <a:lnTo>
                  <a:pt x="46" y="39"/>
                </a:lnTo>
                <a:lnTo>
                  <a:pt x="46" y="38"/>
                </a:lnTo>
                <a:lnTo>
                  <a:pt x="46" y="38"/>
                </a:lnTo>
                <a:lnTo>
                  <a:pt x="46" y="36"/>
                </a:lnTo>
                <a:lnTo>
                  <a:pt x="46" y="35"/>
                </a:lnTo>
                <a:lnTo>
                  <a:pt x="46" y="35"/>
                </a:lnTo>
                <a:lnTo>
                  <a:pt x="46" y="34"/>
                </a:lnTo>
                <a:lnTo>
                  <a:pt x="46" y="34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6" y="31"/>
                </a:lnTo>
                <a:lnTo>
                  <a:pt x="46" y="30"/>
                </a:lnTo>
                <a:lnTo>
                  <a:pt x="46" y="30"/>
                </a:lnTo>
                <a:lnTo>
                  <a:pt x="46" y="30"/>
                </a:lnTo>
                <a:lnTo>
                  <a:pt x="47" y="29"/>
                </a:lnTo>
                <a:lnTo>
                  <a:pt x="47" y="29"/>
                </a:lnTo>
                <a:lnTo>
                  <a:pt x="47" y="29"/>
                </a:lnTo>
                <a:lnTo>
                  <a:pt x="47" y="28"/>
                </a:lnTo>
                <a:lnTo>
                  <a:pt x="47" y="28"/>
                </a:lnTo>
                <a:lnTo>
                  <a:pt x="47" y="28"/>
                </a:lnTo>
                <a:lnTo>
                  <a:pt x="47" y="26"/>
                </a:lnTo>
                <a:lnTo>
                  <a:pt x="47" y="26"/>
                </a:lnTo>
                <a:lnTo>
                  <a:pt x="47" y="26"/>
                </a:lnTo>
                <a:lnTo>
                  <a:pt x="47" y="25"/>
                </a:lnTo>
                <a:lnTo>
                  <a:pt x="47" y="25"/>
                </a:lnTo>
                <a:lnTo>
                  <a:pt x="47" y="25"/>
                </a:lnTo>
                <a:lnTo>
                  <a:pt x="47" y="24"/>
                </a:lnTo>
                <a:lnTo>
                  <a:pt x="47" y="24"/>
                </a:lnTo>
                <a:lnTo>
                  <a:pt x="47" y="24"/>
                </a:lnTo>
                <a:lnTo>
                  <a:pt x="47" y="23"/>
                </a:lnTo>
                <a:lnTo>
                  <a:pt x="48" y="23"/>
                </a:lnTo>
                <a:lnTo>
                  <a:pt x="48" y="21"/>
                </a:lnTo>
                <a:lnTo>
                  <a:pt x="48" y="21"/>
                </a:lnTo>
                <a:lnTo>
                  <a:pt x="48" y="21"/>
                </a:lnTo>
                <a:lnTo>
                  <a:pt x="48" y="20"/>
                </a:lnTo>
                <a:lnTo>
                  <a:pt x="48" y="20"/>
                </a:lnTo>
                <a:lnTo>
                  <a:pt x="48" y="19"/>
                </a:lnTo>
                <a:lnTo>
                  <a:pt x="48" y="19"/>
                </a:lnTo>
                <a:lnTo>
                  <a:pt x="48" y="19"/>
                </a:lnTo>
                <a:lnTo>
                  <a:pt x="48" y="18"/>
                </a:lnTo>
                <a:lnTo>
                  <a:pt x="48" y="18"/>
                </a:lnTo>
                <a:lnTo>
                  <a:pt x="48" y="18"/>
                </a:lnTo>
                <a:lnTo>
                  <a:pt x="48" y="16"/>
                </a:lnTo>
                <a:lnTo>
                  <a:pt x="48" y="16"/>
                </a:lnTo>
                <a:lnTo>
                  <a:pt x="48" y="16"/>
                </a:lnTo>
                <a:lnTo>
                  <a:pt x="48" y="15"/>
                </a:lnTo>
                <a:lnTo>
                  <a:pt x="48" y="15"/>
                </a:lnTo>
                <a:lnTo>
                  <a:pt x="48" y="14"/>
                </a:lnTo>
                <a:lnTo>
                  <a:pt x="48" y="14"/>
                </a:lnTo>
                <a:lnTo>
                  <a:pt x="48" y="14"/>
                </a:lnTo>
                <a:lnTo>
                  <a:pt x="48" y="13"/>
                </a:lnTo>
                <a:lnTo>
                  <a:pt x="48" y="13"/>
                </a:lnTo>
                <a:lnTo>
                  <a:pt x="48" y="12"/>
                </a:lnTo>
                <a:lnTo>
                  <a:pt x="48" y="12"/>
                </a:lnTo>
                <a:lnTo>
                  <a:pt x="48" y="10"/>
                </a:lnTo>
                <a:lnTo>
                  <a:pt x="48" y="10"/>
                </a:lnTo>
                <a:lnTo>
                  <a:pt x="48" y="9"/>
                </a:lnTo>
                <a:lnTo>
                  <a:pt x="48" y="8"/>
                </a:lnTo>
                <a:lnTo>
                  <a:pt x="48" y="8"/>
                </a:lnTo>
                <a:lnTo>
                  <a:pt x="48" y="7"/>
                </a:lnTo>
                <a:lnTo>
                  <a:pt x="48" y="5"/>
                </a:lnTo>
                <a:lnTo>
                  <a:pt x="48" y="4"/>
                </a:lnTo>
                <a:lnTo>
                  <a:pt x="48" y="3"/>
                </a:lnTo>
                <a:lnTo>
                  <a:pt x="48" y="2"/>
                </a:lnTo>
                <a:lnTo>
                  <a:pt x="48" y="0"/>
                </a:lnTo>
                <a:lnTo>
                  <a:pt x="0" y="1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0" name="Freeform 437"/>
          <p:cNvSpPr>
            <a:spLocks/>
          </p:cNvSpPr>
          <p:nvPr/>
        </p:nvSpPr>
        <p:spPr bwMode="auto">
          <a:xfrm>
            <a:off x="7562850" y="4432300"/>
            <a:ext cx="39688" cy="131763"/>
          </a:xfrm>
          <a:custGeom>
            <a:avLst/>
            <a:gdLst/>
            <a:ahLst/>
            <a:cxnLst>
              <a:cxn ang="0">
                <a:pos x="2" y="161"/>
              </a:cxn>
              <a:cxn ang="0">
                <a:pos x="5" y="156"/>
              </a:cxn>
              <a:cxn ang="0">
                <a:pos x="7" y="151"/>
              </a:cxn>
              <a:cxn ang="0">
                <a:pos x="10" y="149"/>
              </a:cxn>
              <a:cxn ang="0">
                <a:pos x="11" y="145"/>
              </a:cxn>
              <a:cxn ang="0">
                <a:pos x="12" y="143"/>
              </a:cxn>
              <a:cxn ang="0">
                <a:pos x="14" y="140"/>
              </a:cxn>
              <a:cxn ang="0">
                <a:pos x="15" y="136"/>
              </a:cxn>
              <a:cxn ang="0">
                <a:pos x="16" y="134"/>
              </a:cxn>
              <a:cxn ang="0">
                <a:pos x="17" y="132"/>
              </a:cxn>
              <a:cxn ang="0">
                <a:pos x="19" y="129"/>
              </a:cxn>
              <a:cxn ang="0">
                <a:pos x="19" y="127"/>
              </a:cxn>
              <a:cxn ang="0">
                <a:pos x="20" y="124"/>
              </a:cxn>
              <a:cxn ang="0">
                <a:pos x="21" y="122"/>
              </a:cxn>
              <a:cxn ang="0">
                <a:pos x="22" y="119"/>
              </a:cxn>
              <a:cxn ang="0">
                <a:pos x="23" y="115"/>
              </a:cxn>
              <a:cxn ang="0">
                <a:pos x="25" y="112"/>
              </a:cxn>
              <a:cxn ang="0">
                <a:pos x="26" y="108"/>
              </a:cxn>
              <a:cxn ang="0">
                <a:pos x="27" y="104"/>
              </a:cxn>
              <a:cxn ang="0">
                <a:pos x="28" y="102"/>
              </a:cxn>
              <a:cxn ang="0">
                <a:pos x="30" y="99"/>
              </a:cxn>
              <a:cxn ang="0">
                <a:pos x="30" y="97"/>
              </a:cxn>
              <a:cxn ang="0">
                <a:pos x="31" y="94"/>
              </a:cxn>
              <a:cxn ang="0">
                <a:pos x="32" y="91"/>
              </a:cxn>
              <a:cxn ang="0">
                <a:pos x="33" y="88"/>
              </a:cxn>
              <a:cxn ang="0">
                <a:pos x="35" y="83"/>
              </a:cxn>
              <a:cxn ang="0">
                <a:pos x="36" y="81"/>
              </a:cxn>
              <a:cxn ang="0">
                <a:pos x="36" y="77"/>
              </a:cxn>
              <a:cxn ang="0">
                <a:pos x="37" y="75"/>
              </a:cxn>
              <a:cxn ang="0">
                <a:pos x="37" y="72"/>
              </a:cxn>
              <a:cxn ang="0">
                <a:pos x="38" y="70"/>
              </a:cxn>
              <a:cxn ang="0">
                <a:pos x="40" y="67"/>
              </a:cxn>
              <a:cxn ang="0">
                <a:pos x="41" y="62"/>
              </a:cxn>
              <a:cxn ang="0">
                <a:pos x="42" y="60"/>
              </a:cxn>
              <a:cxn ang="0">
                <a:pos x="43" y="56"/>
              </a:cxn>
              <a:cxn ang="0">
                <a:pos x="43" y="54"/>
              </a:cxn>
              <a:cxn ang="0">
                <a:pos x="45" y="51"/>
              </a:cxn>
              <a:cxn ang="0">
                <a:pos x="45" y="49"/>
              </a:cxn>
              <a:cxn ang="0">
                <a:pos x="45" y="46"/>
              </a:cxn>
              <a:cxn ang="0">
                <a:pos x="46" y="44"/>
              </a:cxn>
              <a:cxn ang="0">
                <a:pos x="46" y="40"/>
              </a:cxn>
              <a:cxn ang="0">
                <a:pos x="46" y="38"/>
              </a:cxn>
              <a:cxn ang="0">
                <a:pos x="46" y="34"/>
              </a:cxn>
              <a:cxn ang="0">
                <a:pos x="46" y="31"/>
              </a:cxn>
              <a:cxn ang="0">
                <a:pos x="46" y="30"/>
              </a:cxn>
              <a:cxn ang="0">
                <a:pos x="47" y="28"/>
              </a:cxn>
              <a:cxn ang="0">
                <a:pos x="47" y="26"/>
              </a:cxn>
              <a:cxn ang="0">
                <a:pos x="47" y="25"/>
              </a:cxn>
              <a:cxn ang="0">
                <a:pos x="47" y="23"/>
              </a:cxn>
              <a:cxn ang="0">
                <a:pos x="48" y="21"/>
              </a:cxn>
              <a:cxn ang="0">
                <a:pos x="48" y="19"/>
              </a:cxn>
              <a:cxn ang="0">
                <a:pos x="48" y="18"/>
              </a:cxn>
              <a:cxn ang="0">
                <a:pos x="48" y="15"/>
              </a:cxn>
              <a:cxn ang="0">
                <a:pos x="48" y="14"/>
              </a:cxn>
              <a:cxn ang="0">
                <a:pos x="48" y="12"/>
              </a:cxn>
              <a:cxn ang="0">
                <a:pos x="48" y="8"/>
              </a:cxn>
              <a:cxn ang="0">
                <a:pos x="48" y="4"/>
              </a:cxn>
            </a:cxnLst>
            <a:rect l="0" t="0" r="r" b="b"/>
            <a:pathLst>
              <a:path w="48" h="166">
                <a:moveTo>
                  <a:pt x="0" y="166"/>
                </a:moveTo>
                <a:lnTo>
                  <a:pt x="1" y="165"/>
                </a:lnTo>
                <a:lnTo>
                  <a:pt x="1" y="162"/>
                </a:lnTo>
                <a:lnTo>
                  <a:pt x="2" y="161"/>
                </a:lnTo>
                <a:lnTo>
                  <a:pt x="4" y="160"/>
                </a:lnTo>
                <a:lnTo>
                  <a:pt x="4" y="159"/>
                </a:lnTo>
                <a:lnTo>
                  <a:pt x="5" y="157"/>
                </a:lnTo>
                <a:lnTo>
                  <a:pt x="5" y="156"/>
                </a:lnTo>
                <a:lnTo>
                  <a:pt x="6" y="155"/>
                </a:lnTo>
                <a:lnTo>
                  <a:pt x="6" y="154"/>
                </a:lnTo>
                <a:lnTo>
                  <a:pt x="7" y="153"/>
                </a:lnTo>
                <a:lnTo>
                  <a:pt x="7" y="151"/>
                </a:lnTo>
                <a:lnTo>
                  <a:pt x="9" y="151"/>
                </a:lnTo>
                <a:lnTo>
                  <a:pt x="9" y="150"/>
                </a:lnTo>
                <a:lnTo>
                  <a:pt x="9" y="149"/>
                </a:lnTo>
                <a:lnTo>
                  <a:pt x="10" y="149"/>
                </a:lnTo>
                <a:lnTo>
                  <a:pt x="10" y="148"/>
                </a:lnTo>
                <a:lnTo>
                  <a:pt x="10" y="146"/>
                </a:lnTo>
                <a:lnTo>
                  <a:pt x="11" y="146"/>
                </a:lnTo>
                <a:lnTo>
                  <a:pt x="11" y="145"/>
                </a:lnTo>
                <a:lnTo>
                  <a:pt x="11" y="145"/>
                </a:lnTo>
                <a:lnTo>
                  <a:pt x="11" y="144"/>
                </a:lnTo>
                <a:lnTo>
                  <a:pt x="12" y="144"/>
                </a:lnTo>
                <a:lnTo>
                  <a:pt x="12" y="143"/>
                </a:lnTo>
                <a:lnTo>
                  <a:pt x="12" y="143"/>
                </a:lnTo>
                <a:lnTo>
                  <a:pt x="12" y="141"/>
                </a:lnTo>
                <a:lnTo>
                  <a:pt x="14" y="141"/>
                </a:lnTo>
                <a:lnTo>
                  <a:pt x="14" y="140"/>
                </a:lnTo>
                <a:lnTo>
                  <a:pt x="14" y="139"/>
                </a:lnTo>
                <a:lnTo>
                  <a:pt x="14" y="139"/>
                </a:lnTo>
                <a:lnTo>
                  <a:pt x="15" y="138"/>
                </a:lnTo>
                <a:lnTo>
                  <a:pt x="15" y="136"/>
                </a:lnTo>
                <a:lnTo>
                  <a:pt x="15" y="136"/>
                </a:lnTo>
                <a:lnTo>
                  <a:pt x="15" y="136"/>
                </a:lnTo>
                <a:lnTo>
                  <a:pt x="16" y="135"/>
                </a:lnTo>
                <a:lnTo>
                  <a:pt x="16" y="134"/>
                </a:lnTo>
                <a:lnTo>
                  <a:pt x="16" y="133"/>
                </a:lnTo>
                <a:lnTo>
                  <a:pt x="16" y="133"/>
                </a:lnTo>
                <a:lnTo>
                  <a:pt x="17" y="132"/>
                </a:lnTo>
                <a:lnTo>
                  <a:pt x="17" y="132"/>
                </a:lnTo>
                <a:lnTo>
                  <a:pt x="17" y="130"/>
                </a:lnTo>
                <a:lnTo>
                  <a:pt x="17" y="130"/>
                </a:lnTo>
                <a:lnTo>
                  <a:pt x="19" y="129"/>
                </a:lnTo>
                <a:lnTo>
                  <a:pt x="19" y="129"/>
                </a:lnTo>
                <a:lnTo>
                  <a:pt x="19" y="128"/>
                </a:lnTo>
                <a:lnTo>
                  <a:pt x="19" y="128"/>
                </a:lnTo>
                <a:lnTo>
                  <a:pt x="19" y="127"/>
                </a:lnTo>
                <a:lnTo>
                  <a:pt x="19" y="127"/>
                </a:lnTo>
                <a:lnTo>
                  <a:pt x="20" y="125"/>
                </a:lnTo>
                <a:lnTo>
                  <a:pt x="20" y="125"/>
                </a:lnTo>
                <a:lnTo>
                  <a:pt x="20" y="125"/>
                </a:lnTo>
                <a:lnTo>
                  <a:pt x="20" y="124"/>
                </a:lnTo>
                <a:lnTo>
                  <a:pt x="20" y="124"/>
                </a:lnTo>
                <a:lnTo>
                  <a:pt x="20" y="123"/>
                </a:lnTo>
                <a:lnTo>
                  <a:pt x="21" y="123"/>
                </a:lnTo>
                <a:lnTo>
                  <a:pt x="21" y="122"/>
                </a:lnTo>
                <a:lnTo>
                  <a:pt x="21" y="122"/>
                </a:lnTo>
                <a:lnTo>
                  <a:pt x="21" y="120"/>
                </a:lnTo>
                <a:lnTo>
                  <a:pt x="22" y="119"/>
                </a:lnTo>
                <a:lnTo>
                  <a:pt x="22" y="119"/>
                </a:lnTo>
                <a:lnTo>
                  <a:pt x="22" y="118"/>
                </a:lnTo>
                <a:lnTo>
                  <a:pt x="22" y="117"/>
                </a:lnTo>
                <a:lnTo>
                  <a:pt x="23" y="117"/>
                </a:lnTo>
                <a:lnTo>
                  <a:pt x="23" y="115"/>
                </a:lnTo>
                <a:lnTo>
                  <a:pt x="23" y="114"/>
                </a:lnTo>
                <a:lnTo>
                  <a:pt x="25" y="113"/>
                </a:lnTo>
                <a:lnTo>
                  <a:pt x="25" y="113"/>
                </a:lnTo>
                <a:lnTo>
                  <a:pt x="25" y="112"/>
                </a:lnTo>
                <a:lnTo>
                  <a:pt x="25" y="110"/>
                </a:lnTo>
                <a:lnTo>
                  <a:pt x="26" y="109"/>
                </a:lnTo>
                <a:lnTo>
                  <a:pt x="26" y="109"/>
                </a:lnTo>
                <a:lnTo>
                  <a:pt x="26" y="108"/>
                </a:lnTo>
                <a:lnTo>
                  <a:pt x="26" y="107"/>
                </a:lnTo>
                <a:lnTo>
                  <a:pt x="27" y="107"/>
                </a:lnTo>
                <a:lnTo>
                  <a:pt x="27" y="106"/>
                </a:lnTo>
                <a:lnTo>
                  <a:pt x="27" y="104"/>
                </a:lnTo>
                <a:lnTo>
                  <a:pt x="27" y="104"/>
                </a:lnTo>
                <a:lnTo>
                  <a:pt x="28" y="103"/>
                </a:lnTo>
                <a:lnTo>
                  <a:pt x="28" y="103"/>
                </a:lnTo>
                <a:lnTo>
                  <a:pt x="28" y="102"/>
                </a:lnTo>
                <a:lnTo>
                  <a:pt x="28" y="102"/>
                </a:lnTo>
                <a:lnTo>
                  <a:pt x="28" y="101"/>
                </a:lnTo>
                <a:lnTo>
                  <a:pt x="28" y="101"/>
                </a:lnTo>
                <a:lnTo>
                  <a:pt x="30" y="99"/>
                </a:lnTo>
                <a:lnTo>
                  <a:pt x="30" y="99"/>
                </a:lnTo>
                <a:lnTo>
                  <a:pt x="30" y="98"/>
                </a:lnTo>
                <a:lnTo>
                  <a:pt x="30" y="98"/>
                </a:lnTo>
                <a:lnTo>
                  <a:pt x="30" y="97"/>
                </a:lnTo>
                <a:lnTo>
                  <a:pt x="30" y="97"/>
                </a:lnTo>
                <a:lnTo>
                  <a:pt x="31" y="96"/>
                </a:lnTo>
                <a:lnTo>
                  <a:pt x="31" y="96"/>
                </a:lnTo>
                <a:lnTo>
                  <a:pt x="31" y="94"/>
                </a:lnTo>
                <a:lnTo>
                  <a:pt x="31" y="93"/>
                </a:lnTo>
                <a:lnTo>
                  <a:pt x="31" y="93"/>
                </a:lnTo>
                <a:lnTo>
                  <a:pt x="32" y="92"/>
                </a:lnTo>
                <a:lnTo>
                  <a:pt x="32" y="91"/>
                </a:lnTo>
                <a:lnTo>
                  <a:pt x="32" y="89"/>
                </a:lnTo>
                <a:lnTo>
                  <a:pt x="32" y="89"/>
                </a:lnTo>
                <a:lnTo>
                  <a:pt x="33" y="88"/>
                </a:lnTo>
                <a:lnTo>
                  <a:pt x="33" y="88"/>
                </a:lnTo>
                <a:lnTo>
                  <a:pt x="33" y="87"/>
                </a:lnTo>
                <a:lnTo>
                  <a:pt x="33" y="86"/>
                </a:lnTo>
                <a:lnTo>
                  <a:pt x="35" y="85"/>
                </a:lnTo>
                <a:lnTo>
                  <a:pt x="35" y="83"/>
                </a:lnTo>
                <a:lnTo>
                  <a:pt x="35" y="83"/>
                </a:lnTo>
                <a:lnTo>
                  <a:pt x="35" y="82"/>
                </a:lnTo>
                <a:lnTo>
                  <a:pt x="35" y="81"/>
                </a:lnTo>
                <a:lnTo>
                  <a:pt x="36" y="81"/>
                </a:lnTo>
                <a:lnTo>
                  <a:pt x="36" y="80"/>
                </a:lnTo>
                <a:lnTo>
                  <a:pt x="36" y="78"/>
                </a:lnTo>
                <a:lnTo>
                  <a:pt x="36" y="78"/>
                </a:lnTo>
                <a:lnTo>
                  <a:pt x="36" y="77"/>
                </a:lnTo>
                <a:lnTo>
                  <a:pt x="36" y="77"/>
                </a:lnTo>
                <a:lnTo>
                  <a:pt x="37" y="76"/>
                </a:lnTo>
                <a:lnTo>
                  <a:pt x="37" y="76"/>
                </a:lnTo>
                <a:lnTo>
                  <a:pt x="37" y="75"/>
                </a:lnTo>
                <a:lnTo>
                  <a:pt x="37" y="75"/>
                </a:lnTo>
                <a:lnTo>
                  <a:pt x="37" y="73"/>
                </a:lnTo>
                <a:lnTo>
                  <a:pt x="37" y="73"/>
                </a:lnTo>
                <a:lnTo>
                  <a:pt x="37" y="72"/>
                </a:lnTo>
                <a:lnTo>
                  <a:pt x="38" y="72"/>
                </a:lnTo>
                <a:lnTo>
                  <a:pt x="38" y="71"/>
                </a:lnTo>
                <a:lnTo>
                  <a:pt x="38" y="71"/>
                </a:lnTo>
                <a:lnTo>
                  <a:pt x="38" y="70"/>
                </a:lnTo>
                <a:lnTo>
                  <a:pt x="38" y="70"/>
                </a:lnTo>
                <a:lnTo>
                  <a:pt x="40" y="68"/>
                </a:lnTo>
                <a:lnTo>
                  <a:pt x="40" y="67"/>
                </a:lnTo>
                <a:lnTo>
                  <a:pt x="40" y="67"/>
                </a:lnTo>
                <a:lnTo>
                  <a:pt x="40" y="66"/>
                </a:lnTo>
                <a:lnTo>
                  <a:pt x="41" y="65"/>
                </a:lnTo>
                <a:lnTo>
                  <a:pt x="41" y="63"/>
                </a:lnTo>
                <a:lnTo>
                  <a:pt x="41" y="62"/>
                </a:lnTo>
                <a:lnTo>
                  <a:pt x="41" y="62"/>
                </a:lnTo>
                <a:lnTo>
                  <a:pt x="41" y="61"/>
                </a:lnTo>
                <a:lnTo>
                  <a:pt x="42" y="60"/>
                </a:lnTo>
                <a:lnTo>
                  <a:pt x="42" y="60"/>
                </a:lnTo>
                <a:lnTo>
                  <a:pt x="42" y="59"/>
                </a:lnTo>
                <a:lnTo>
                  <a:pt x="42" y="57"/>
                </a:lnTo>
                <a:lnTo>
                  <a:pt x="42" y="56"/>
                </a:lnTo>
                <a:lnTo>
                  <a:pt x="43" y="56"/>
                </a:lnTo>
                <a:lnTo>
                  <a:pt x="43" y="55"/>
                </a:lnTo>
                <a:lnTo>
                  <a:pt x="43" y="55"/>
                </a:lnTo>
                <a:lnTo>
                  <a:pt x="43" y="54"/>
                </a:lnTo>
                <a:lnTo>
                  <a:pt x="43" y="54"/>
                </a:lnTo>
                <a:lnTo>
                  <a:pt x="43" y="52"/>
                </a:lnTo>
                <a:lnTo>
                  <a:pt x="45" y="52"/>
                </a:lnTo>
                <a:lnTo>
                  <a:pt x="45" y="51"/>
                </a:lnTo>
                <a:lnTo>
                  <a:pt x="45" y="51"/>
                </a:lnTo>
                <a:lnTo>
                  <a:pt x="45" y="50"/>
                </a:lnTo>
                <a:lnTo>
                  <a:pt x="45" y="50"/>
                </a:lnTo>
                <a:lnTo>
                  <a:pt x="45" y="49"/>
                </a:lnTo>
                <a:lnTo>
                  <a:pt x="45" y="49"/>
                </a:lnTo>
                <a:lnTo>
                  <a:pt x="45" y="47"/>
                </a:lnTo>
                <a:lnTo>
                  <a:pt x="45" y="47"/>
                </a:lnTo>
                <a:lnTo>
                  <a:pt x="45" y="46"/>
                </a:lnTo>
                <a:lnTo>
                  <a:pt x="45" y="46"/>
                </a:lnTo>
                <a:lnTo>
                  <a:pt x="45" y="45"/>
                </a:lnTo>
                <a:lnTo>
                  <a:pt x="45" y="45"/>
                </a:lnTo>
                <a:lnTo>
                  <a:pt x="45" y="44"/>
                </a:lnTo>
                <a:lnTo>
                  <a:pt x="46" y="44"/>
                </a:lnTo>
                <a:lnTo>
                  <a:pt x="46" y="42"/>
                </a:lnTo>
                <a:lnTo>
                  <a:pt x="46" y="41"/>
                </a:lnTo>
                <a:lnTo>
                  <a:pt x="46" y="41"/>
                </a:lnTo>
                <a:lnTo>
                  <a:pt x="46" y="40"/>
                </a:lnTo>
                <a:lnTo>
                  <a:pt x="46" y="39"/>
                </a:lnTo>
                <a:lnTo>
                  <a:pt x="46" y="39"/>
                </a:lnTo>
                <a:lnTo>
                  <a:pt x="46" y="38"/>
                </a:lnTo>
                <a:lnTo>
                  <a:pt x="46" y="38"/>
                </a:lnTo>
                <a:lnTo>
                  <a:pt x="46" y="36"/>
                </a:lnTo>
                <a:lnTo>
                  <a:pt x="46" y="35"/>
                </a:lnTo>
                <a:lnTo>
                  <a:pt x="46" y="35"/>
                </a:lnTo>
                <a:lnTo>
                  <a:pt x="46" y="34"/>
                </a:lnTo>
                <a:lnTo>
                  <a:pt x="46" y="34"/>
                </a:lnTo>
                <a:lnTo>
                  <a:pt x="46" y="33"/>
                </a:lnTo>
                <a:lnTo>
                  <a:pt x="46" y="33"/>
                </a:lnTo>
                <a:lnTo>
                  <a:pt x="46" y="31"/>
                </a:lnTo>
                <a:lnTo>
                  <a:pt x="46" y="31"/>
                </a:lnTo>
                <a:lnTo>
                  <a:pt x="46" y="30"/>
                </a:lnTo>
                <a:lnTo>
                  <a:pt x="46" y="30"/>
                </a:lnTo>
                <a:lnTo>
                  <a:pt x="46" y="30"/>
                </a:lnTo>
                <a:lnTo>
                  <a:pt x="47" y="29"/>
                </a:lnTo>
                <a:lnTo>
                  <a:pt x="47" y="29"/>
                </a:lnTo>
                <a:lnTo>
                  <a:pt x="47" y="29"/>
                </a:lnTo>
                <a:lnTo>
                  <a:pt x="47" y="28"/>
                </a:lnTo>
                <a:lnTo>
                  <a:pt x="47" y="28"/>
                </a:lnTo>
                <a:lnTo>
                  <a:pt x="47" y="28"/>
                </a:lnTo>
                <a:lnTo>
                  <a:pt x="47" y="26"/>
                </a:lnTo>
                <a:lnTo>
                  <a:pt x="47" y="26"/>
                </a:lnTo>
                <a:lnTo>
                  <a:pt x="47" y="26"/>
                </a:lnTo>
                <a:lnTo>
                  <a:pt x="47" y="25"/>
                </a:lnTo>
                <a:lnTo>
                  <a:pt x="47" y="25"/>
                </a:lnTo>
                <a:lnTo>
                  <a:pt x="47" y="25"/>
                </a:lnTo>
                <a:lnTo>
                  <a:pt x="47" y="24"/>
                </a:lnTo>
                <a:lnTo>
                  <a:pt x="47" y="24"/>
                </a:lnTo>
                <a:lnTo>
                  <a:pt x="47" y="24"/>
                </a:lnTo>
                <a:lnTo>
                  <a:pt x="47" y="23"/>
                </a:lnTo>
                <a:lnTo>
                  <a:pt x="48" y="23"/>
                </a:lnTo>
                <a:lnTo>
                  <a:pt x="48" y="21"/>
                </a:lnTo>
                <a:lnTo>
                  <a:pt x="48" y="21"/>
                </a:lnTo>
                <a:lnTo>
                  <a:pt x="48" y="21"/>
                </a:lnTo>
                <a:lnTo>
                  <a:pt x="48" y="20"/>
                </a:lnTo>
                <a:lnTo>
                  <a:pt x="48" y="20"/>
                </a:lnTo>
                <a:lnTo>
                  <a:pt x="48" y="19"/>
                </a:lnTo>
                <a:lnTo>
                  <a:pt x="48" y="19"/>
                </a:lnTo>
                <a:lnTo>
                  <a:pt x="48" y="19"/>
                </a:lnTo>
                <a:lnTo>
                  <a:pt x="48" y="18"/>
                </a:lnTo>
                <a:lnTo>
                  <a:pt x="48" y="18"/>
                </a:lnTo>
                <a:lnTo>
                  <a:pt x="48" y="18"/>
                </a:lnTo>
                <a:lnTo>
                  <a:pt x="48" y="16"/>
                </a:lnTo>
                <a:lnTo>
                  <a:pt x="48" y="16"/>
                </a:lnTo>
                <a:lnTo>
                  <a:pt x="48" y="16"/>
                </a:lnTo>
                <a:lnTo>
                  <a:pt x="48" y="15"/>
                </a:lnTo>
                <a:lnTo>
                  <a:pt x="48" y="15"/>
                </a:lnTo>
                <a:lnTo>
                  <a:pt x="48" y="14"/>
                </a:lnTo>
                <a:lnTo>
                  <a:pt x="48" y="14"/>
                </a:lnTo>
                <a:lnTo>
                  <a:pt x="48" y="14"/>
                </a:lnTo>
                <a:lnTo>
                  <a:pt x="48" y="13"/>
                </a:lnTo>
                <a:lnTo>
                  <a:pt x="48" y="13"/>
                </a:lnTo>
                <a:lnTo>
                  <a:pt x="48" y="12"/>
                </a:lnTo>
                <a:lnTo>
                  <a:pt x="48" y="12"/>
                </a:lnTo>
                <a:lnTo>
                  <a:pt x="48" y="10"/>
                </a:lnTo>
                <a:lnTo>
                  <a:pt x="48" y="10"/>
                </a:lnTo>
                <a:lnTo>
                  <a:pt x="48" y="9"/>
                </a:lnTo>
                <a:lnTo>
                  <a:pt x="48" y="8"/>
                </a:lnTo>
                <a:lnTo>
                  <a:pt x="48" y="8"/>
                </a:lnTo>
                <a:lnTo>
                  <a:pt x="48" y="7"/>
                </a:lnTo>
                <a:lnTo>
                  <a:pt x="48" y="5"/>
                </a:lnTo>
                <a:lnTo>
                  <a:pt x="48" y="4"/>
                </a:lnTo>
                <a:lnTo>
                  <a:pt x="48" y="3"/>
                </a:lnTo>
                <a:lnTo>
                  <a:pt x="48" y="2"/>
                </a:lnTo>
                <a:lnTo>
                  <a:pt x="48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1" name="Freeform 439"/>
          <p:cNvSpPr>
            <a:spLocks/>
          </p:cNvSpPr>
          <p:nvPr/>
        </p:nvSpPr>
        <p:spPr bwMode="auto">
          <a:xfrm>
            <a:off x="7216775" y="4603750"/>
            <a:ext cx="328613" cy="131763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139" y="0"/>
              </a:cxn>
              <a:cxn ang="0">
                <a:pos x="168" y="0"/>
              </a:cxn>
              <a:cxn ang="0">
                <a:pos x="182" y="0"/>
              </a:cxn>
              <a:cxn ang="0">
                <a:pos x="188" y="0"/>
              </a:cxn>
              <a:cxn ang="0">
                <a:pos x="196" y="1"/>
              </a:cxn>
              <a:cxn ang="0">
                <a:pos x="199" y="1"/>
              </a:cxn>
              <a:cxn ang="0">
                <a:pos x="204" y="1"/>
              </a:cxn>
              <a:cxn ang="0">
                <a:pos x="209" y="2"/>
              </a:cxn>
              <a:cxn ang="0">
                <a:pos x="215" y="4"/>
              </a:cxn>
              <a:cxn ang="0">
                <a:pos x="220" y="4"/>
              </a:cxn>
              <a:cxn ang="0">
                <a:pos x="225" y="5"/>
              </a:cxn>
              <a:cxn ang="0">
                <a:pos x="230" y="6"/>
              </a:cxn>
              <a:cxn ang="0">
                <a:pos x="236" y="9"/>
              </a:cxn>
              <a:cxn ang="0">
                <a:pos x="244" y="11"/>
              </a:cxn>
              <a:cxn ang="0">
                <a:pos x="249" y="12"/>
              </a:cxn>
              <a:cxn ang="0">
                <a:pos x="254" y="15"/>
              </a:cxn>
              <a:cxn ang="0">
                <a:pos x="259" y="16"/>
              </a:cxn>
              <a:cxn ang="0">
                <a:pos x="265" y="20"/>
              </a:cxn>
              <a:cxn ang="0">
                <a:pos x="271" y="22"/>
              </a:cxn>
              <a:cxn ang="0">
                <a:pos x="275" y="25"/>
              </a:cxn>
              <a:cxn ang="0">
                <a:pos x="280" y="27"/>
              </a:cxn>
              <a:cxn ang="0">
                <a:pos x="283" y="30"/>
              </a:cxn>
              <a:cxn ang="0">
                <a:pos x="290" y="32"/>
              </a:cxn>
              <a:cxn ang="0">
                <a:pos x="294" y="36"/>
              </a:cxn>
              <a:cxn ang="0">
                <a:pos x="298" y="37"/>
              </a:cxn>
              <a:cxn ang="0">
                <a:pos x="301" y="39"/>
              </a:cxn>
              <a:cxn ang="0">
                <a:pos x="306" y="42"/>
              </a:cxn>
              <a:cxn ang="0">
                <a:pos x="309" y="46"/>
              </a:cxn>
              <a:cxn ang="0">
                <a:pos x="313" y="47"/>
              </a:cxn>
              <a:cxn ang="0">
                <a:pos x="316" y="49"/>
              </a:cxn>
              <a:cxn ang="0">
                <a:pos x="318" y="51"/>
              </a:cxn>
              <a:cxn ang="0">
                <a:pos x="322" y="53"/>
              </a:cxn>
              <a:cxn ang="0">
                <a:pos x="324" y="56"/>
              </a:cxn>
              <a:cxn ang="0">
                <a:pos x="327" y="58"/>
              </a:cxn>
              <a:cxn ang="0">
                <a:pos x="329" y="59"/>
              </a:cxn>
              <a:cxn ang="0">
                <a:pos x="332" y="62"/>
              </a:cxn>
              <a:cxn ang="0">
                <a:pos x="335" y="64"/>
              </a:cxn>
              <a:cxn ang="0">
                <a:pos x="339" y="67"/>
              </a:cxn>
              <a:cxn ang="0">
                <a:pos x="341" y="68"/>
              </a:cxn>
              <a:cxn ang="0">
                <a:pos x="344" y="70"/>
              </a:cxn>
              <a:cxn ang="0">
                <a:pos x="348" y="74"/>
              </a:cxn>
              <a:cxn ang="0">
                <a:pos x="351" y="78"/>
              </a:cxn>
              <a:cxn ang="0">
                <a:pos x="354" y="81"/>
              </a:cxn>
              <a:cxn ang="0">
                <a:pos x="358" y="84"/>
              </a:cxn>
              <a:cxn ang="0">
                <a:pos x="360" y="88"/>
              </a:cxn>
              <a:cxn ang="0">
                <a:pos x="364" y="93"/>
              </a:cxn>
              <a:cxn ang="0">
                <a:pos x="369" y="99"/>
              </a:cxn>
              <a:cxn ang="0">
                <a:pos x="372" y="103"/>
              </a:cxn>
              <a:cxn ang="0">
                <a:pos x="375" y="106"/>
              </a:cxn>
              <a:cxn ang="0">
                <a:pos x="379" y="111"/>
              </a:cxn>
              <a:cxn ang="0">
                <a:pos x="382" y="116"/>
              </a:cxn>
              <a:cxn ang="0">
                <a:pos x="387" y="124"/>
              </a:cxn>
              <a:cxn ang="0">
                <a:pos x="391" y="127"/>
              </a:cxn>
              <a:cxn ang="0">
                <a:pos x="393" y="132"/>
              </a:cxn>
              <a:cxn ang="0">
                <a:pos x="397" y="137"/>
              </a:cxn>
              <a:cxn ang="0">
                <a:pos x="402" y="143"/>
              </a:cxn>
              <a:cxn ang="0">
                <a:pos x="406" y="150"/>
              </a:cxn>
              <a:cxn ang="0">
                <a:pos x="410" y="153"/>
              </a:cxn>
              <a:cxn ang="0">
                <a:pos x="412" y="158"/>
              </a:cxn>
              <a:cxn ang="0">
                <a:pos x="414" y="163"/>
              </a:cxn>
            </a:cxnLst>
            <a:rect l="0" t="0" r="r" b="b"/>
            <a:pathLst>
              <a:path w="416" h="164">
                <a:moveTo>
                  <a:pt x="0" y="0"/>
                </a:moveTo>
                <a:lnTo>
                  <a:pt x="16" y="0"/>
                </a:lnTo>
                <a:lnTo>
                  <a:pt x="31" y="0"/>
                </a:lnTo>
                <a:lnTo>
                  <a:pt x="45" y="0"/>
                </a:lnTo>
                <a:lnTo>
                  <a:pt x="58" y="0"/>
                </a:lnTo>
                <a:lnTo>
                  <a:pt x="69" y="0"/>
                </a:lnTo>
                <a:lnTo>
                  <a:pt x="80" y="0"/>
                </a:lnTo>
                <a:lnTo>
                  <a:pt x="92" y="0"/>
                </a:lnTo>
                <a:lnTo>
                  <a:pt x="101" y="0"/>
                </a:lnTo>
                <a:lnTo>
                  <a:pt x="110" y="0"/>
                </a:lnTo>
                <a:lnTo>
                  <a:pt x="119" y="0"/>
                </a:lnTo>
                <a:lnTo>
                  <a:pt x="126" y="0"/>
                </a:lnTo>
                <a:lnTo>
                  <a:pt x="132" y="0"/>
                </a:lnTo>
                <a:lnTo>
                  <a:pt x="139" y="0"/>
                </a:lnTo>
                <a:lnTo>
                  <a:pt x="145" y="0"/>
                </a:lnTo>
                <a:lnTo>
                  <a:pt x="150" y="0"/>
                </a:lnTo>
                <a:lnTo>
                  <a:pt x="155" y="0"/>
                </a:lnTo>
                <a:lnTo>
                  <a:pt x="158" y="0"/>
                </a:lnTo>
                <a:lnTo>
                  <a:pt x="162" y="0"/>
                </a:lnTo>
                <a:lnTo>
                  <a:pt x="166" y="0"/>
                </a:lnTo>
                <a:lnTo>
                  <a:pt x="168" y="0"/>
                </a:lnTo>
                <a:lnTo>
                  <a:pt x="171" y="0"/>
                </a:lnTo>
                <a:lnTo>
                  <a:pt x="173" y="0"/>
                </a:lnTo>
                <a:lnTo>
                  <a:pt x="176" y="0"/>
                </a:lnTo>
                <a:lnTo>
                  <a:pt x="177" y="0"/>
                </a:lnTo>
                <a:lnTo>
                  <a:pt x="179" y="0"/>
                </a:lnTo>
                <a:lnTo>
                  <a:pt x="181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6" y="0"/>
                </a:lnTo>
                <a:lnTo>
                  <a:pt x="187" y="0"/>
                </a:lnTo>
                <a:lnTo>
                  <a:pt x="187" y="0"/>
                </a:lnTo>
                <a:lnTo>
                  <a:pt x="187" y="0"/>
                </a:lnTo>
                <a:lnTo>
                  <a:pt x="188" y="0"/>
                </a:lnTo>
                <a:lnTo>
                  <a:pt x="189" y="0"/>
                </a:lnTo>
                <a:lnTo>
                  <a:pt x="191" y="0"/>
                </a:lnTo>
                <a:lnTo>
                  <a:pt x="192" y="1"/>
                </a:lnTo>
                <a:lnTo>
                  <a:pt x="193" y="1"/>
                </a:lnTo>
                <a:lnTo>
                  <a:pt x="193" y="1"/>
                </a:lnTo>
                <a:lnTo>
                  <a:pt x="194" y="1"/>
                </a:lnTo>
                <a:lnTo>
                  <a:pt x="196" y="1"/>
                </a:lnTo>
                <a:lnTo>
                  <a:pt x="196" y="1"/>
                </a:lnTo>
                <a:lnTo>
                  <a:pt x="197" y="1"/>
                </a:lnTo>
                <a:lnTo>
                  <a:pt x="197" y="1"/>
                </a:lnTo>
                <a:lnTo>
                  <a:pt x="198" y="1"/>
                </a:lnTo>
                <a:lnTo>
                  <a:pt x="198" y="1"/>
                </a:lnTo>
                <a:lnTo>
                  <a:pt x="199" y="1"/>
                </a:lnTo>
                <a:lnTo>
                  <a:pt x="199" y="1"/>
                </a:lnTo>
                <a:lnTo>
                  <a:pt x="200" y="1"/>
                </a:lnTo>
                <a:lnTo>
                  <a:pt x="200" y="1"/>
                </a:lnTo>
                <a:lnTo>
                  <a:pt x="202" y="1"/>
                </a:lnTo>
                <a:lnTo>
                  <a:pt x="202" y="1"/>
                </a:lnTo>
                <a:lnTo>
                  <a:pt x="203" y="1"/>
                </a:lnTo>
                <a:lnTo>
                  <a:pt x="203" y="1"/>
                </a:lnTo>
                <a:lnTo>
                  <a:pt x="204" y="1"/>
                </a:lnTo>
                <a:lnTo>
                  <a:pt x="204" y="1"/>
                </a:lnTo>
                <a:lnTo>
                  <a:pt x="205" y="2"/>
                </a:lnTo>
                <a:lnTo>
                  <a:pt x="205" y="2"/>
                </a:lnTo>
                <a:lnTo>
                  <a:pt x="207" y="2"/>
                </a:lnTo>
                <a:lnTo>
                  <a:pt x="208" y="2"/>
                </a:lnTo>
                <a:lnTo>
                  <a:pt x="208" y="2"/>
                </a:lnTo>
                <a:lnTo>
                  <a:pt x="209" y="2"/>
                </a:lnTo>
                <a:lnTo>
                  <a:pt x="210" y="2"/>
                </a:lnTo>
                <a:lnTo>
                  <a:pt x="212" y="2"/>
                </a:lnTo>
                <a:lnTo>
                  <a:pt x="212" y="2"/>
                </a:lnTo>
                <a:lnTo>
                  <a:pt x="212" y="2"/>
                </a:lnTo>
                <a:lnTo>
                  <a:pt x="213" y="2"/>
                </a:lnTo>
                <a:lnTo>
                  <a:pt x="214" y="4"/>
                </a:lnTo>
                <a:lnTo>
                  <a:pt x="215" y="4"/>
                </a:lnTo>
                <a:lnTo>
                  <a:pt x="217" y="4"/>
                </a:lnTo>
                <a:lnTo>
                  <a:pt x="217" y="4"/>
                </a:lnTo>
                <a:lnTo>
                  <a:pt x="218" y="4"/>
                </a:lnTo>
                <a:lnTo>
                  <a:pt x="219" y="4"/>
                </a:lnTo>
                <a:lnTo>
                  <a:pt x="219" y="4"/>
                </a:lnTo>
                <a:lnTo>
                  <a:pt x="220" y="4"/>
                </a:lnTo>
                <a:lnTo>
                  <a:pt x="220" y="4"/>
                </a:lnTo>
                <a:lnTo>
                  <a:pt x="221" y="5"/>
                </a:lnTo>
                <a:lnTo>
                  <a:pt x="221" y="5"/>
                </a:lnTo>
                <a:lnTo>
                  <a:pt x="223" y="5"/>
                </a:lnTo>
                <a:lnTo>
                  <a:pt x="223" y="5"/>
                </a:lnTo>
                <a:lnTo>
                  <a:pt x="224" y="5"/>
                </a:lnTo>
                <a:lnTo>
                  <a:pt x="224" y="5"/>
                </a:lnTo>
                <a:lnTo>
                  <a:pt x="225" y="5"/>
                </a:lnTo>
                <a:lnTo>
                  <a:pt x="225" y="5"/>
                </a:lnTo>
                <a:lnTo>
                  <a:pt x="226" y="5"/>
                </a:lnTo>
                <a:lnTo>
                  <a:pt x="228" y="6"/>
                </a:lnTo>
                <a:lnTo>
                  <a:pt x="228" y="6"/>
                </a:lnTo>
                <a:lnTo>
                  <a:pt x="229" y="6"/>
                </a:lnTo>
                <a:lnTo>
                  <a:pt x="229" y="6"/>
                </a:lnTo>
                <a:lnTo>
                  <a:pt x="230" y="6"/>
                </a:lnTo>
                <a:lnTo>
                  <a:pt x="231" y="6"/>
                </a:lnTo>
                <a:lnTo>
                  <a:pt x="231" y="7"/>
                </a:lnTo>
                <a:lnTo>
                  <a:pt x="233" y="7"/>
                </a:lnTo>
                <a:lnTo>
                  <a:pt x="234" y="7"/>
                </a:lnTo>
                <a:lnTo>
                  <a:pt x="235" y="7"/>
                </a:lnTo>
                <a:lnTo>
                  <a:pt x="236" y="9"/>
                </a:lnTo>
                <a:lnTo>
                  <a:pt x="236" y="9"/>
                </a:lnTo>
                <a:lnTo>
                  <a:pt x="238" y="9"/>
                </a:lnTo>
                <a:lnTo>
                  <a:pt x="238" y="9"/>
                </a:lnTo>
                <a:lnTo>
                  <a:pt x="240" y="10"/>
                </a:lnTo>
                <a:lnTo>
                  <a:pt x="240" y="10"/>
                </a:lnTo>
                <a:lnTo>
                  <a:pt x="241" y="10"/>
                </a:lnTo>
                <a:lnTo>
                  <a:pt x="243" y="10"/>
                </a:lnTo>
                <a:lnTo>
                  <a:pt x="244" y="11"/>
                </a:lnTo>
                <a:lnTo>
                  <a:pt x="245" y="11"/>
                </a:lnTo>
                <a:lnTo>
                  <a:pt x="245" y="11"/>
                </a:lnTo>
                <a:lnTo>
                  <a:pt x="246" y="11"/>
                </a:lnTo>
                <a:lnTo>
                  <a:pt x="247" y="12"/>
                </a:lnTo>
                <a:lnTo>
                  <a:pt x="247" y="12"/>
                </a:lnTo>
                <a:lnTo>
                  <a:pt x="249" y="12"/>
                </a:lnTo>
                <a:lnTo>
                  <a:pt x="249" y="12"/>
                </a:lnTo>
                <a:lnTo>
                  <a:pt x="250" y="12"/>
                </a:lnTo>
                <a:lnTo>
                  <a:pt x="251" y="13"/>
                </a:lnTo>
                <a:lnTo>
                  <a:pt x="251" y="13"/>
                </a:lnTo>
                <a:lnTo>
                  <a:pt x="252" y="13"/>
                </a:lnTo>
                <a:lnTo>
                  <a:pt x="252" y="13"/>
                </a:lnTo>
                <a:lnTo>
                  <a:pt x="254" y="13"/>
                </a:lnTo>
                <a:lnTo>
                  <a:pt x="254" y="15"/>
                </a:lnTo>
                <a:lnTo>
                  <a:pt x="255" y="15"/>
                </a:lnTo>
                <a:lnTo>
                  <a:pt x="255" y="15"/>
                </a:lnTo>
                <a:lnTo>
                  <a:pt x="256" y="15"/>
                </a:lnTo>
                <a:lnTo>
                  <a:pt x="256" y="16"/>
                </a:lnTo>
                <a:lnTo>
                  <a:pt x="257" y="16"/>
                </a:lnTo>
                <a:lnTo>
                  <a:pt x="257" y="16"/>
                </a:lnTo>
                <a:lnTo>
                  <a:pt x="259" y="16"/>
                </a:lnTo>
                <a:lnTo>
                  <a:pt x="260" y="17"/>
                </a:lnTo>
                <a:lnTo>
                  <a:pt x="260" y="17"/>
                </a:lnTo>
                <a:lnTo>
                  <a:pt x="261" y="17"/>
                </a:lnTo>
                <a:lnTo>
                  <a:pt x="262" y="18"/>
                </a:lnTo>
                <a:lnTo>
                  <a:pt x="264" y="18"/>
                </a:lnTo>
                <a:lnTo>
                  <a:pt x="265" y="20"/>
                </a:lnTo>
                <a:lnTo>
                  <a:pt x="265" y="20"/>
                </a:lnTo>
                <a:lnTo>
                  <a:pt x="266" y="20"/>
                </a:lnTo>
                <a:lnTo>
                  <a:pt x="266" y="21"/>
                </a:lnTo>
                <a:lnTo>
                  <a:pt x="267" y="21"/>
                </a:lnTo>
                <a:lnTo>
                  <a:pt x="269" y="21"/>
                </a:lnTo>
                <a:lnTo>
                  <a:pt x="270" y="22"/>
                </a:lnTo>
                <a:lnTo>
                  <a:pt x="270" y="22"/>
                </a:lnTo>
                <a:lnTo>
                  <a:pt x="271" y="22"/>
                </a:lnTo>
                <a:lnTo>
                  <a:pt x="271" y="23"/>
                </a:lnTo>
                <a:lnTo>
                  <a:pt x="272" y="23"/>
                </a:lnTo>
                <a:lnTo>
                  <a:pt x="273" y="23"/>
                </a:lnTo>
                <a:lnTo>
                  <a:pt x="273" y="23"/>
                </a:lnTo>
                <a:lnTo>
                  <a:pt x="275" y="25"/>
                </a:lnTo>
                <a:lnTo>
                  <a:pt x="275" y="25"/>
                </a:lnTo>
                <a:lnTo>
                  <a:pt x="275" y="25"/>
                </a:lnTo>
                <a:lnTo>
                  <a:pt x="276" y="25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6"/>
                </a:lnTo>
                <a:lnTo>
                  <a:pt x="278" y="27"/>
                </a:lnTo>
                <a:lnTo>
                  <a:pt x="280" y="27"/>
                </a:lnTo>
                <a:lnTo>
                  <a:pt x="280" y="27"/>
                </a:lnTo>
                <a:lnTo>
                  <a:pt x="281" y="27"/>
                </a:lnTo>
                <a:lnTo>
                  <a:pt x="281" y="28"/>
                </a:lnTo>
                <a:lnTo>
                  <a:pt x="282" y="28"/>
                </a:lnTo>
                <a:lnTo>
                  <a:pt x="282" y="28"/>
                </a:lnTo>
                <a:lnTo>
                  <a:pt x="283" y="30"/>
                </a:lnTo>
                <a:lnTo>
                  <a:pt x="283" y="30"/>
                </a:lnTo>
                <a:lnTo>
                  <a:pt x="285" y="30"/>
                </a:lnTo>
                <a:lnTo>
                  <a:pt x="286" y="31"/>
                </a:lnTo>
                <a:lnTo>
                  <a:pt x="286" y="31"/>
                </a:lnTo>
                <a:lnTo>
                  <a:pt x="287" y="32"/>
                </a:lnTo>
                <a:lnTo>
                  <a:pt x="287" y="32"/>
                </a:lnTo>
                <a:lnTo>
                  <a:pt x="288" y="32"/>
                </a:lnTo>
                <a:lnTo>
                  <a:pt x="290" y="32"/>
                </a:lnTo>
                <a:lnTo>
                  <a:pt x="291" y="33"/>
                </a:lnTo>
                <a:lnTo>
                  <a:pt x="291" y="33"/>
                </a:lnTo>
                <a:lnTo>
                  <a:pt x="292" y="34"/>
                </a:lnTo>
                <a:lnTo>
                  <a:pt x="292" y="34"/>
                </a:lnTo>
                <a:lnTo>
                  <a:pt x="293" y="34"/>
                </a:lnTo>
                <a:lnTo>
                  <a:pt x="293" y="34"/>
                </a:lnTo>
                <a:lnTo>
                  <a:pt x="294" y="36"/>
                </a:lnTo>
                <a:lnTo>
                  <a:pt x="294" y="36"/>
                </a:lnTo>
                <a:lnTo>
                  <a:pt x="296" y="36"/>
                </a:lnTo>
                <a:lnTo>
                  <a:pt x="296" y="37"/>
                </a:lnTo>
                <a:lnTo>
                  <a:pt x="297" y="37"/>
                </a:lnTo>
                <a:lnTo>
                  <a:pt x="297" y="37"/>
                </a:lnTo>
                <a:lnTo>
                  <a:pt x="297" y="37"/>
                </a:lnTo>
                <a:lnTo>
                  <a:pt x="298" y="37"/>
                </a:lnTo>
                <a:lnTo>
                  <a:pt x="298" y="38"/>
                </a:lnTo>
                <a:lnTo>
                  <a:pt x="299" y="38"/>
                </a:lnTo>
                <a:lnTo>
                  <a:pt x="299" y="38"/>
                </a:lnTo>
                <a:lnTo>
                  <a:pt x="299" y="38"/>
                </a:lnTo>
                <a:lnTo>
                  <a:pt x="301" y="39"/>
                </a:lnTo>
                <a:lnTo>
                  <a:pt x="301" y="39"/>
                </a:lnTo>
                <a:lnTo>
                  <a:pt x="301" y="39"/>
                </a:lnTo>
                <a:lnTo>
                  <a:pt x="302" y="39"/>
                </a:lnTo>
                <a:lnTo>
                  <a:pt x="302" y="41"/>
                </a:lnTo>
                <a:lnTo>
                  <a:pt x="303" y="41"/>
                </a:lnTo>
                <a:lnTo>
                  <a:pt x="303" y="41"/>
                </a:lnTo>
                <a:lnTo>
                  <a:pt x="304" y="42"/>
                </a:lnTo>
                <a:lnTo>
                  <a:pt x="304" y="42"/>
                </a:lnTo>
                <a:lnTo>
                  <a:pt x="306" y="42"/>
                </a:lnTo>
                <a:lnTo>
                  <a:pt x="306" y="43"/>
                </a:lnTo>
                <a:lnTo>
                  <a:pt x="307" y="43"/>
                </a:lnTo>
                <a:lnTo>
                  <a:pt x="307" y="43"/>
                </a:lnTo>
                <a:lnTo>
                  <a:pt x="308" y="43"/>
                </a:lnTo>
                <a:lnTo>
                  <a:pt x="308" y="44"/>
                </a:lnTo>
                <a:lnTo>
                  <a:pt x="309" y="44"/>
                </a:lnTo>
                <a:lnTo>
                  <a:pt x="309" y="46"/>
                </a:lnTo>
                <a:lnTo>
                  <a:pt x="311" y="46"/>
                </a:lnTo>
                <a:lnTo>
                  <a:pt x="311" y="46"/>
                </a:lnTo>
                <a:lnTo>
                  <a:pt x="312" y="46"/>
                </a:lnTo>
                <a:lnTo>
                  <a:pt x="312" y="47"/>
                </a:lnTo>
                <a:lnTo>
                  <a:pt x="313" y="47"/>
                </a:lnTo>
                <a:lnTo>
                  <a:pt x="313" y="47"/>
                </a:lnTo>
                <a:lnTo>
                  <a:pt x="313" y="47"/>
                </a:lnTo>
                <a:lnTo>
                  <a:pt x="314" y="48"/>
                </a:lnTo>
                <a:lnTo>
                  <a:pt x="314" y="48"/>
                </a:lnTo>
                <a:lnTo>
                  <a:pt x="314" y="48"/>
                </a:lnTo>
                <a:lnTo>
                  <a:pt x="316" y="48"/>
                </a:lnTo>
                <a:lnTo>
                  <a:pt x="316" y="49"/>
                </a:lnTo>
                <a:lnTo>
                  <a:pt x="316" y="49"/>
                </a:lnTo>
                <a:lnTo>
                  <a:pt x="316" y="49"/>
                </a:lnTo>
                <a:lnTo>
                  <a:pt x="317" y="49"/>
                </a:lnTo>
                <a:lnTo>
                  <a:pt x="317" y="49"/>
                </a:lnTo>
                <a:lnTo>
                  <a:pt x="317" y="51"/>
                </a:lnTo>
                <a:lnTo>
                  <a:pt x="317" y="51"/>
                </a:lnTo>
                <a:lnTo>
                  <a:pt x="318" y="51"/>
                </a:lnTo>
                <a:lnTo>
                  <a:pt x="318" y="51"/>
                </a:lnTo>
                <a:lnTo>
                  <a:pt x="318" y="51"/>
                </a:lnTo>
                <a:lnTo>
                  <a:pt x="319" y="52"/>
                </a:lnTo>
                <a:lnTo>
                  <a:pt x="319" y="52"/>
                </a:lnTo>
                <a:lnTo>
                  <a:pt x="319" y="52"/>
                </a:lnTo>
                <a:lnTo>
                  <a:pt x="320" y="52"/>
                </a:lnTo>
                <a:lnTo>
                  <a:pt x="320" y="53"/>
                </a:lnTo>
                <a:lnTo>
                  <a:pt x="322" y="53"/>
                </a:lnTo>
                <a:lnTo>
                  <a:pt x="322" y="53"/>
                </a:lnTo>
                <a:lnTo>
                  <a:pt x="322" y="53"/>
                </a:lnTo>
                <a:lnTo>
                  <a:pt x="323" y="54"/>
                </a:lnTo>
                <a:lnTo>
                  <a:pt x="323" y="54"/>
                </a:lnTo>
                <a:lnTo>
                  <a:pt x="323" y="54"/>
                </a:lnTo>
                <a:lnTo>
                  <a:pt x="324" y="56"/>
                </a:lnTo>
                <a:lnTo>
                  <a:pt x="324" y="56"/>
                </a:lnTo>
                <a:lnTo>
                  <a:pt x="324" y="56"/>
                </a:lnTo>
                <a:lnTo>
                  <a:pt x="325" y="56"/>
                </a:lnTo>
                <a:lnTo>
                  <a:pt x="325" y="57"/>
                </a:lnTo>
                <a:lnTo>
                  <a:pt x="325" y="57"/>
                </a:lnTo>
                <a:lnTo>
                  <a:pt x="325" y="57"/>
                </a:lnTo>
                <a:lnTo>
                  <a:pt x="327" y="57"/>
                </a:lnTo>
                <a:lnTo>
                  <a:pt x="327" y="58"/>
                </a:lnTo>
                <a:lnTo>
                  <a:pt x="327" y="58"/>
                </a:lnTo>
                <a:lnTo>
                  <a:pt x="327" y="58"/>
                </a:lnTo>
                <a:lnTo>
                  <a:pt x="328" y="58"/>
                </a:lnTo>
                <a:lnTo>
                  <a:pt x="328" y="58"/>
                </a:lnTo>
                <a:lnTo>
                  <a:pt x="328" y="58"/>
                </a:lnTo>
                <a:lnTo>
                  <a:pt x="328" y="59"/>
                </a:lnTo>
                <a:lnTo>
                  <a:pt x="329" y="59"/>
                </a:lnTo>
                <a:lnTo>
                  <a:pt x="329" y="59"/>
                </a:lnTo>
                <a:lnTo>
                  <a:pt x="329" y="59"/>
                </a:lnTo>
                <a:lnTo>
                  <a:pt x="330" y="59"/>
                </a:lnTo>
                <a:lnTo>
                  <a:pt x="330" y="60"/>
                </a:lnTo>
                <a:lnTo>
                  <a:pt x="330" y="60"/>
                </a:lnTo>
                <a:lnTo>
                  <a:pt x="332" y="60"/>
                </a:lnTo>
                <a:lnTo>
                  <a:pt x="332" y="60"/>
                </a:lnTo>
                <a:lnTo>
                  <a:pt x="332" y="62"/>
                </a:lnTo>
                <a:lnTo>
                  <a:pt x="333" y="62"/>
                </a:lnTo>
                <a:lnTo>
                  <a:pt x="333" y="62"/>
                </a:lnTo>
                <a:lnTo>
                  <a:pt x="333" y="63"/>
                </a:lnTo>
                <a:lnTo>
                  <a:pt x="334" y="63"/>
                </a:lnTo>
                <a:lnTo>
                  <a:pt x="334" y="63"/>
                </a:lnTo>
                <a:lnTo>
                  <a:pt x="334" y="63"/>
                </a:lnTo>
                <a:lnTo>
                  <a:pt x="335" y="64"/>
                </a:lnTo>
                <a:lnTo>
                  <a:pt x="335" y="64"/>
                </a:lnTo>
                <a:lnTo>
                  <a:pt x="337" y="64"/>
                </a:lnTo>
                <a:lnTo>
                  <a:pt x="337" y="65"/>
                </a:lnTo>
                <a:lnTo>
                  <a:pt x="338" y="65"/>
                </a:lnTo>
                <a:lnTo>
                  <a:pt x="338" y="65"/>
                </a:lnTo>
                <a:lnTo>
                  <a:pt x="338" y="65"/>
                </a:lnTo>
                <a:lnTo>
                  <a:pt x="339" y="67"/>
                </a:lnTo>
                <a:lnTo>
                  <a:pt x="339" y="67"/>
                </a:lnTo>
                <a:lnTo>
                  <a:pt x="339" y="67"/>
                </a:lnTo>
                <a:lnTo>
                  <a:pt x="340" y="67"/>
                </a:lnTo>
                <a:lnTo>
                  <a:pt x="340" y="67"/>
                </a:lnTo>
                <a:lnTo>
                  <a:pt x="340" y="68"/>
                </a:lnTo>
                <a:lnTo>
                  <a:pt x="341" y="68"/>
                </a:lnTo>
                <a:lnTo>
                  <a:pt x="341" y="68"/>
                </a:lnTo>
                <a:lnTo>
                  <a:pt x="341" y="68"/>
                </a:lnTo>
                <a:lnTo>
                  <a:pt x="341" y="69"/>
                </a:lnTo>
                <a:lnTo>
                  <a:pt x="343" y="69"/>
                </a:lnTo>
                <a:lnTo>
                  <a:pt x="343" y="69"/>
                </a:lnTo>
                <a:lnTo>
                  <a:pt x="343" y="69"/>
                </a:lnTo>
                <a:lnTo>
                  <a:pt x="344" y="70"/>
                </a:lnTo>
                <a:lnTo>
                  <a:pt x="344" y="70"/>
                </a:lnTo>
                <a:lnTo>
                  <a:pt x="344" y="70"/>
                </a:lnTo>
                <a:lnTo>
                  <a:pt x="345" y="72"/>
                </a:lnTo>
                <a:lnTo>
                  <a:pt x="345" y="72"/>
                </a:lnTo>
                <a:lnTo>
                  <a:pt x="345" y="72"/>
                </a:lnTo>
                <a:lnTo>
                  <a:pt x="346" y="73"/>
                </a:lnTo>
                <a:lnTo>
                  <a:pt x="346" y="73"/>
                </a:lnTo>
                <a:lnTo>
                  <a:pt x="348" y="74"/>
                </a:lnTo>
                <a:lnTo>
                  <a:pt x="348" y="74"/>
                </a:lnTo>
                <a:lnTo>
                  <a:pt x="349" y="75"/>
                </a:lnTo>
                <a:lnTo>
                  <a:pt x="349" y="75"/>
                </a:lnTo>
                <a:lnTo>
                  <a:pt x="349" y="75"/>
                </a:lnTo>
                <a:lnTo>
                  <a:pt x="350" y="77"/>
                </a:lnTo>
                <a:lnTo>
                  <a:pt x="350" y="78"/>
                </a:lnTo>
                <a:lnTo>
                  <a:pt x="351" y="78"/>
                </a:lnTo>
                <a:lnTo>
                  <a:pt x="351" y="79"/>
                </a:lnTo>
                <a:lnTo>
                  <a:pt x="353" y="79"/>
                </a:lnTo>
                <a:lnTo>
                  <a:pt x="353" y="79"/>
                </a:lnTo>
                <a:lnTo>
                  <a:pt x="353" y="80"/>
                </a:lnTo>
                <a:lnTo>
                  <a:pt x="354" y="80"/>
                </a:lnTo>
                <a:lnTo>
                  <a:pt x="354" y="81"/>
                </a:lnTo>
                <a:lnTo>
                  <a:pt x="354" y="81"/>
                </a:lnTo>
                <a:lnTo>
                  <a:pt x="355" y="81"/>
                </a:lnTo>
                <a:lnTo>
                  <a:pt x="355" y="83"/>
                </a:lnTo>
                <a:lnTo>
                  <a:pt x="355" y="83"/>
                </a:lnTo>
                <a:lnTo>
                  <a:pt x="356" y="83"/>
                </a:lnTo>
                <a:lnTo>
                  <a:pt x="356" y="84"/>
                </a:lnTo>
                <a:lnTo>
                  <a:pt x="356" y="84"/>
                </a:lnTo>
                <a:lnTo>
                  <a:pt x="358" y="84"/>
                </a:lnTo>
                <a:lnTo>
                  <a:pt x="358" y="85"/>
                </a:lnTo>
                <a:lnTo>
                  <a:pt x="358" y="85"/>
                </a:lnTo>
                <a:lnTo>
                  <a:pt x="358" y="86"/>
                </a:lnTo>
                <a:lnTo>
                  <a:pt x="359" y="86"/>
                </a:lnTo>
                <a:lnTo>
                  <a:pt x="359" y="86"/>
                </a:lnTo>
                <a:lnTo>
                  <a:pt x="360" y="88"/>
                </a:lnTo>
                <a:lnTo>
                  <a:pt x="360" y="88"/>
                </a:lnTo>
                <a:lnTo>
                  <a:pt x="360" y="89"/>
                </a:lnTo>
                <a:lnTo>
                  <a:pt x="361" y="89"/>
                </a:lnTo>
                <a:lnTo>
                  <a:pt x="361" y="90"/>
                </a:lnTo>
                <a:lnTo>
                  <a:pt x="363" y="90"/>
                </a:lnTo>
                <a:lnTo>
                  <a:pt x="363" y="91"/>
                </a:lnTo>
                <a:lnTo>
                  <a:pt x="364" y="93"/>
                </a:lnTo>
                <a:lnTo>
                  <a:pt x="364" y="93"/>
                </a:lnTo>
                <a:lnTo>
                  <a:pt x="365" y="94"/>
                </a:lnTo>
                <a:lnTo>
                  <a:pt x="365" y="94"/>
                </a:lnTo>
                <a:lnTo>
                  <a:pt x="366" y="95"/>
                </a:lnTo>
                <a:lnTo>
                  <a:pt x="366" y="96"/>
                </a:lnTo>
                <a:lnTo>
                  <a:pt x="367" y="96"/>
                </a:lnTo>
                <a:lnTo>
                  <a:pt x="367" y="98"/>
                </a:lnTo>
                <a:lnTo>
                  <a:pt x="369" y="99"/>
                </a:lnTo>
                <a:lnTo>
                  <a:pt x="369" y="99"/>
                </a:lnTo>
                <a:lnTo>
                  <a:pt x="370" y="100"/>
                </a:lnTo>
                <a:lnTo>
                  <a:pt x="370" y="100"/>
                </a:lnTo>
                <a:lnTo>
                  <a:pt x="371" y="101"/>
                </a:lnTo>
                <a:lnTo>
                  <a:pt x="371" y="101"/>
                </a:lnTo>
                <a:lnTo>
                  <a:pt x="372" y="103"/>
                </a:lnTo>
                <a:lnTo>
                  <a:pt x="372" y="103"/>
                </a:lnTo>
                <a:lnTo>
                  <a:pt x="372" y="104"/>
                </a:lnTo>
                <a:lnTo>
                  <a:pt x="374" y="104"/>
                </a:lnTo>
                <a:lnTo>
                  <a:pt x="374" y="104"/>
                </a:lnTo>
                <a:lnTo>
                  <a:pt x="374" y="105"/>
                </a:lnTo>
                <a:lnTo>
                  <a:pt x="375" y="105"/>
                </a:lnTo>
                <a:lnTo>
                  <a:pt x="375" y="106"/>
                </a:lnTo>
                <a:lnTo>
                  <a:pt x="375" y="106"/>
                </a:lnTo>
                <a:lnTo>
                  <a:pt x="376" y="107"/>
                </a:lnTo>
                <a:lnTo>
                  <a:pt x="376" y="107"/>
                </a:lnTo>
                <a:lnTo>
                  <a:pt x="376" y="109"/>
                </a:lnTo>
                <a:lnTo>
                  <a:pt x="377" y="109"/>
                </a:lnTo>
                <a:lnTo>
                  <a:pt x="377" y="110"/>
                </a:lnTo>
                <a:lnTo>
                  <a:pt x="379" y="110"/>
                </a:lnTo>
                <a:lnTo>
                  <a:pt x="379" y="111"/>
                </a:lnTo>
                <a:lnTo>
                  <a:pt x="379" y="111"/>
                </a:lnTo>
                <a:lnTo>
                  <a:pt x="380" y="112"/>
                </a:lnTo>
                <a:lnTo>
                  <a:pt x="380" y="114"/>
                </a:lnTo>
                <a:lnTo>
                  <a:pt x="381" y="115"/>
                </a:lnTo>
                <a:lnTo>
                  <a:pt x="382" y="116"/>
                </a:lnTo>
                <a:lnTo>
                  <a:pt x="382" y="116"/>
                </a:lnTo>
                <a:lnTo>
                  <a:pt x="382" y="116"/>
                </a:lnTo>
                <a:lnTo>
                  <a:pt x="384" y="117"/>
                </a:lnTo>
                <a:lnTo>
                  <a:pt x="385" y="119"/>
                </a:lnTo>
                <a:lnTo>
                  <a:pt x="385" y="120"/>
                </a:lnTo>
                <a:lnTo>
                  <a:pt x="386" y="121"/>
                </a:lnTo>
                <a:lnTo>
                  <a:pt x="386" y="121"/>
                </a:lnTo>
                <a:lnTo>
                  <a:pt x="387" y="122"/>
                </a:lnTo>
                <a:lnTo>
                  <a:pt x="387" y="124"/>
                </a:lnTo>
                <a:lnTo>
                  <a:pt x="387" y="124"/>
                </a:lnTo>
                <a:lnTo>
                  <a:pt x="389" y="125"/>
                </a:lnTo>
                <a:lnTo>
                  <a:pt x="389" y="125"/>
                </a:lnTo>
                <a:lnTo>
                  <a:pt x="390" y="126"/>
                </a:lnTo>
                <a:lnTo>
                  <a:pt x="390" y="126"/>
                </a:lnTo>
                <a:lnTo>
                  <a:pt x="390" y="127"/>
                </a:lnTo>
                <a:lnTo>
                  <a:pt x="391" y="127"/>
                </a:lnTo>
                <a:lnTo>
                  <a:pt x="391" y="128"/>
                </a:lnTo>
                <a:lnTo>
                  <a:pt x="391" y="128"/>
                </a:lnTo>
                <a:lnTo>
                  <a:pt x="392" y="130"/>
                </a:lnTo>
                <a:lnTo>
                  <a:pt x="392" y="130"/>
                </a:lnTo>
                <a:lnTo>
                  <a:pt x="392" y="131"/>
                </a:lnTo>
                <a:lnTo>
                  <a:pt x="393" y="131"/>
                </a:lnTo>
                <a:lnTo>
                  <a:pt x="393" y="132"/>
                </a:lnTo>
                <a:lnTo>
                  <a:pt x="393" y="132"/>
                </a:lnTo>
                <a:lnTo>
                  <a:pt x="395" y="133"/>
                </a:lnTo>
                <a:lnTo>
                  <a:pt x="395" y="133"/>
                </a:lnTo>
                <a:lnTo>
                  <a:pt x="396" y="135"/>
                </a:lnTo>
                <a:lnTo>
                  <a:pt x="396" y="136"/>
                </a:lnTo>
                <a:lnTo>
                  <a:pt x="397" y="136"/>
                </a:lnTo>
                <a:lnTo>
                  <a:pt x="397" y="137"/>
                </a:lnTo>
                <a:lnTo>
                  <a:pt x="398" y="138"/>
                </a:lnTo>
                <a:lnTo>
                  <a:pt x="398" y="140"/>
                </a:lnTo>
                <a:lnTo>
                  <a:pt x="400" y="141"/>
                </a:lnTo>
                <a:lnTo>
                  <a:pt x="401" y="141"/>
                </a:lnTo>
                <a:lnTo>
                  <a:pt x="401" y="141"/>
                </a:lnTo>
                <a:lnTo>
                  <a:pt x="401" y="142"/>
                </a:lnTo>
                <a:lnTo>
                  <a:pt x="402" y="143"/>
                </a:lnTo>
                <a:lnTo>
                  <a:pt x="403" y="145"/>
                </a:lnTo>
                <a:lnTo>
                  <a:pt x="403" y="146"/>
                </a:lnTo>
                <a:lnTo>
                  <a:pt x="405" y="147"/>
                </a:lnTo>
                <a:lnTo>
                  <a:pt x="405" y="147"/>
                </a:lnTo>
                <a:lnTo>
                  <a:pt x="406" y="148"/>
                </a:lnTo>
                <a:lnTo>
                  <a:pt x="406" y="148"/>
                </a:lnTo>
                <a:lnTo>
                  <a:pt x="406" y="150"/>
                </a:lnTo>
                <a:lnTo>
                  <a:pt x="407" y="151"/>
                </a:lnTo>
                <a:lnTo>
                  <a:pt x="407" y="151"/>
                </a:lnTo>
                <a:lnTo>
                  <a:pt x="408" y="152"/>
                </a:lnTo>
                <a:lnTo>
                  <a:pt x="408" y="152"/>
                </a:lnTo>
                <a:lnTo>
                  <a:pt x="408" y="153"/>
                </a:lnTo>
                <a:lnTo>
                  <a:pt x="408" y="153"/>
                </a:lnTo>
                <a:lnTo>
                  <a:pt x="410" y="153"/>
                </a:lnTo>
                <a:lnTo>
                  <a:pt x="410" y="154"/>
                </a:lnTo>
                <a:lnTo>
                  <a:pt x="410" y="154"/>
                </a:lnTo>
                <a:lnTo>
                  <a:pt x="411" y="156"/>
                </a:lnTo>
                <a:lnTo>
                  <a:pt x="411" y="156"/>
                </a:lnTo>
                <a:lnTo>
                  <a:pt x="411" y="157"/>
                </a:lnTo>
                <a:lnTo>
                  <a:pt x="411" y="157"/>
                </a:lnTo>
                <a:lnTo>
                  <a:pt x="412" y="158"/>
                </a:lnTo>
                <a:lnTo>
                  <a:pt x="412" y="158"/>
                </a:lnTo>
                <a:lnTo>
                  <a:pt x="412" y="159"/>
                </a:lnTo>
                <a:lnTo>
                  <a:pt x="413" y="159"/>
                </a:lnTo>
                <a:lnTo>
                  <a:pt x="413" y="161"/>
                </a:lnTo>
                <a:lnTo>
                  <a:pt x="413" y="161"/>
                </a:lnTo>
                <a:lnTo>
                  <a:pt x="414" y="162"/>
                </a:lnTo>
                <a:lnTo>
                  <a:pt x="414" y="163"/>
                </a:lnTo>
                <a:lnTo>
                  <a:pt x="414" y="163"/>
                </a:lnTo>
                <a:lnTo>
                  <a:pt x="416" y="164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" name="Freeform 441"/>
          <p:cNvSpPr>
            <a:spLocks/>
          </p:cNvSpPr>
          <p:nvPr/>
        </p:nvSpPr>
        <p:spPr bwMode="auto">
          <a:xfrm>
            <a:off x="7216775" y="4735513"/>
            <a:ext cx="328613" cy="131762"/>
          </a:xfrm>
          <a:custGeom>
            <a:avLst/>
            <a:gdLst/>
            <a:ahLst/>
            <a:cxnLst>
              <a:cxn ang="0">
                <a:pos x="80" y="164"/>
              </a:cxn>
              <a:cxn ang="0">
                <a:pos x="139" y="164"/>
              </a:cxn>
              <a:cxn ang="0">
                <a:pos x="168" y="164"/>
              </a:cxn>
              <a:cxn ang="0">
                <a:pos x="182" y="164"/>
              </a:cxn>
              <a:cxn ang="0">
                <a:pos x="188" y="164"/>
              </a:cxn>
              <a:cxn ang="0">
                <a:pos x="196" y="163"/>
              </a:cxn>
              <a:cxn ang="0">
                <a:pos x="199" y="163"/>
              </a:cxn>
              <a:cxn ang="0">
                <a:pos x="204" y="163"/>
              </a:cxn>
              <a:cxn ang="0">
                <a:pos x="209" y="162"/>
              </a:cxn>
              <a:cxn ang="0">
                <a:pos x="215" y="160"/>
              </a:cxn>
              <a:cxn ang="0">
                <a:pos x="220" y="160"/>
              </a:cxn>
              <a:cxn ang="0">
                <a:pos x="225" y="159"/>
              </a:cxn>
              <a:cxn ang="0">
                <a:pos x="230" y="158"/>
              </a:cxn>
              <a:cxn ang="0">
                <a:pos x="236" y="155"/>
              </a:cxn>
              <a:cxn ang="0">
                <a:pos x="244" y="153"/>
              </a:cxn>
              <a:cxn ang="0">
                <a:pos x="249" y="152"/>
              </a:cxn>
              <a:cxn ang="0">
                <a:pos x="254" y="149"/>
              </a:cxn>
              <a:cxn ang="0">
                <a:pos x="259" y="148"/>
              </a:cxn>
              <a:cxn ang="0">
                <a:pos x="265" y="144"/>
              </a:cxn>
              <a:cxn ang="0">
                <a:pos x="271" y="142"/>
              </a:cxn>
              <a:cxn ang="0">
                <a:pos x="275" y="139"/>
              </a:cxn>
              <a:cxn ang="0">
                <a:pos x="280" y="137"/>
              </a:cxn>
              <a:cxn ang="0">
                <a:pos x="283" y="134"/>
              </a:cxn>
              <a:cxn ang="0">
                <a:pos x="290" y="132"/>
              </a:cxn>
              <a:cxn ang="0">
                <a:pos x="294" y="128"/>
              </a:cxn>
              <a:cxn ang="0">
                <a:pos x="298" y="126"/>
              </a:cxn>
              <a:cxn ang="0">
                <a:pos x="301" y="125"/>
              </a:cxn>
              <a:cxn ang="0">
                <a:pos x="306" y="122"/>
              </a:cxn>
              <a:cxn ang="0">
                <a:pos x="309" y="118"/>
              </a:cxn>
              <a:cxn ang="0">
                <a:pos x="313" y="116"/>
              </a:cxn>
              <a:cxn ang="0">
                <a:pos x="316" y="115"/>
              </a:cxn>
              <a:cxn ang="0">
                <a:pos x="318" y="112"/>
              </a:cxn>
              <a:cxn ang="0">
                <a:pos x="322" y="110"/>
              </a:cxn>
              <a:cxn ang="0">
                <a:pos x="324" y="108"/>
              </a:cxn>
              <a:cxn ang="0">
                <a:pos x="327" y="106"/>
              </a:cxn>
              <a:cxn ang="0">
                <a:pos x="329" y="105"/>
              </a:cxn>
              <a:cxn ang="0">
                <a:pos x="332" y="102"/>
              </a:cxn>
              <a:cxn ang="0">
                <a:pos x="335" y="100"/>
              </a:cxn>
              <a:cxn ang="0">
                <a:pos x="339" y="97"/>
              </a:cxn>
              <a:cxn ang="0">
                <a:pos x="341" y="96"/>
              </a:cxn>
              <a:cxn ang="0">
                <a:pos x="344" y="94"/>
              </a:cxn>
              <a:cxn ang="0">
                <a:pos x="348" y="90"/>
              </a:cxn>
              <a:cxn ang="0">
                <a:pos x="351" y="86"/>
              </a:cxn>
              <a:cxn ang="0">
                <a:pos x="354" y="82"/>
              </a:cxn>
              <a:cxn ang="0">
                <a:pos x="358" y="80"/>
              </a:cxn>
              <a:cxn ang="0">
                <a:pos x="360" y="76"/>
              </a:cxn>
              <a:cxn ang="0">
                <a:pos x="364" y="71"/>
              </a:cxn>
              <a:cxn ang="0">
                <a:pos x="369" y="65"/>
              </a:cxn>
              <a:cxn ang="0">
                <a:pos x="372" y="61"/>
              </a:cxn>
              <a:cxn ang="0">
                <a:pos x="375" y="58"/>
              </a:cxn>
              <a:cxn ang="0">
                <a:pos x="379" y="53"/>
              </a:cxn>
              <a:cxn ang="0">
                <a:pos x="382" y="47"/>
              </a:cxn>
              <a:cxn ang="0">
                <a:pos x="387" y="40"/>
              </a:cxn>
              <a:cxn ang="0">
                <a:pos x="391" y="37"/>
              </a:cxn>
              <a:cxn ang="0">
                <a:pos x="393" y="32"/>
              </a:cxn>
              <a:cxn ang="0">
                <a:pos x="397" y="27"/>
              </a:cxn>
              <a:cxn ang="0">
                <a:pos x="402" y="21"/>
              </a:cxn>
              <a:cxn ang="0">
                <a:pos x="406" y="14"/>
              </a:cxn>
              <a:cxn ang="0">
                <a:pos x="410" y="9"/>
              </a:cxn>
              <a:cxn ang="0">
                <a:pos x="412" y="6"/>
              </a:cxn>
              <a:cxn ang="0">
                <a:pos x="414" y="1"/>
              </a:cxn>
            </a:cxnLst>
            <a:rect l="0" t="0" r="r" b="b"/>
            <a:pathLst>
              <a:path w="416" h="164">
                <a:moveTo>
                  <a:pt x="0" y="164"/>
                </a:moveTo>
                <a:lnTo>
                  <a:pt x="16" y="164"/>
                </a:lnTo>
                <a:lnTo>
                  <a:pt x="31" y="164"/>
                </a:lnTo>
                <a:lnTo>
                  <a:pt x="45" y="164"/>
                </a:lnTo>
                <a:lnTo>
                  <a:pt x="58" y="164"/>
                </a:lnTo>
                <a:lnTo>
                  <a:pt x="69" y="164"/>
                </a:lnTo>
                <a:lnTo>
                  <a:pt x="80" y="164"/>
                </a:lnTo>
                <a:lnTo>
                  <a:pt x="92" y="164"/>
                </a:lnTo>
                <a:lnTo>
                  <a:pt x="101" y="164"/>
                </a:lnTo>
                <a:lnTo>
                  <a:pt x="110" y="164"/>
                </a:lnTo>
                <a:lnTo>
                  <a:pt x="119" y="164"/>
                </a:lnTo>
                <a:lnTo>
                  <a:pt x="126" y="164"/>
                </a:lnTo>
                <a:lnTo>
                  <a:pt x="132" y="164"/>
                </a:lnTo>
                <a:lnTo>
                  <a:pt x="139" y="164"/>
                </a:lnTo>
                <a:lnTo>
                  <a:pt x="145" y="164"/>
                </a:lnTo>
                <a:lnTo>
                  <a:pt x="150" y="164"/>
                </a:lnTo>
                <a:lnTo>
                  <a:pt x="155" y="164"/>
                </a:lnTo>
                <a:lnTo>
                  <a:pt x="158" y="164"/>
                </a:lnTo>
                <a:lnTo>
                  <a:pt x="162" y="164"/>
                </a:lnTo>
                <a:lnTo>
                  <a:pt x="166" y="164"/>
                </a:lnTo>
                <a:lnTo>
                  <a:pt x="168" y="164"/>
                </a:lnTo>
                <a:lnTo>
                  <a:pt x="171" y="164"/>
                </a:lnTo>
                <a:lnTo>
                  <a:pt x="173" y="164"/>
                </a:lnTo>
                <a:lnTo>
                  <a:pt x="176" y="164"/>
                </a:lnTo>
                <a:lnTo>
                  <a:pt x="177" y="164"/>
                </a:lnTo>
                <a:lnTo>
                  <a:pt x="179" y="164"/>
                </a:lnTo>
                <a:lnTo>
                  <a:pt x="181" y="164"/>
                </a:lnTo>
                <a:lnTo>
                  <a:pt x="182" y="164"/>
                </a:lnTo>
                <a:lnTo>
                  <a:pt x="183" y="164"/>
                </a:lnTo>
                <a:lnTo>
                  <a:pt x="184" y="164"/>
                </a:lnTo>
                <a:lnTo>
                  <a:pt x="186" y="164"/>
                </a:lnTo>
                <a:lnTo>
                  <a:pt x="187" y="164"/>
                </a:lnTo>
                <a:lnTo>
                  <a:pt x="187" y="164"/>
                </a:lnTo>
                <a:lnTo>
                  <a:pt x="187" y="164"/>
                </a:lnTo>
                <a:lnTo>
                  <a:pt x="188" y="164"/>
                </a:lnTo>
                <a:lnTo>
                  <a:pt x="189" y="164"/>
                </a:lnTo>
                <a:lnTo>
                  <a:pt x="191" y="163"/>
                </a:lnTo>
                <a:lnTo>
                  <a:pt x="192" y="163"/>
                </a:lnTo>
                <a:lnTo>
                  <a:pt x="193" y="163"/>
                </a:lnTo>
                <a:lnTo>
                  <a:pt x="193" y="163"/>
                </a:lnTo>
                <a:lnTo>
                  <a:pt x="194" y="163"/>
                </a:lnTo>
                <a:lnTo>
                  <a:pt x="196" y="163"/>
                </a:lnTo>
                <a:lnTo>
                  <a:pt x="196" y="163"/>
                </a:lnTo>
                <a:lnTo>
                  <a:pt x="197" y="163"/>
                </a:lnTo>
                <a:lnTo>
                  <a:pt x="197" y="163"/>
                </a:lnTo>
                <a:lnTo>
                  <a:pt x="198" y="163"/>
                </a:lnTo>
                <a:lnTo>
                  <a:pt x="198" y="163"/>
                </a:lnTo>
                <a:lnTo>
                  <a:pt x="199" y="163"/>
                </a:lnTo>
                <a:lnTo>
                  <a:pt x="199" y="163"/>
                </a:lnTo>
                <a:lnTo>
                  <a:pt x="200" y="163"/>
                </a:lnTo>
                <a:lnTo>
                  <a:pt x="200" y="163"/>
                </a:lnTo>
                <a:lnTo>
                  <a:pt x="202" y="163"/>
                </a:lnTo>
                <a:lnTo>
                  <a:pt x="202" y="163"/>
                </a:lnTo>
                <a:lnTo>
                  <a:pt x="203" y="163"/>
                </a:lnTo>
                <a:lnTo>
                  <a:pt x="203" y="163"/>
                </a:lnTo>
                <a:lnTo>
                  <a:pt x="204" y="163"/>
                </a:lnTo>
                <a:lnTo>
                  <a:pt x="204" y="163"/>
                </a:lnTo>
                <a:lnTo>
                  <a:pt x="205" y="162"/>
                </a:lnTo>
                <a:lnTo>
                  <a:pt x="205" y="162"/>
                </a:lnTo>
                <a:lnTo>
                  <a:pt x="207" y="162"/>
                </a:lnTo>
                <a:lnTo>
                  <a:pt x="208" y="162"/>
                </a:lnTo>
                <a:lnTo>
                  <a:pt x="208" y="162"/>
                </a:lnTo>
                <a:lnTo>
                  <a:pt x="209" y="162"/>
                </a:lnTo>
                <a:lnTo>
                  <a:pt x="210" y="162"/>
                </a:lnTo>
                <a:lnTo>
                  <a:pt x="212" y="162"/>
                </a:lnTo>
                <a:lnTo>
                  <a:pt x="212" y="162"/>
                </a:lnTo>
                <a:lnTo>
                  <a:pt x="212" y="162"/>
                </a:lnTo>
                <a:lnTo>
                  <a:pt x="213" y="162"/>
                </a:lnTo>
                <a:lnTo>
                  <a:pt x="214" y="160"/>
                </a:lnTo>
                <a:lnTo>
                  <a:pt x="215" y="160"/>
                </a:lnTo>
                <a:lnTo>
                  <a:pt x="217" y="160"/>
                </a:lnTo>
                <a:lnTo>
                  <a:pt x="217" y="160"/>
                </a:lnTo>
                <a:lnTo>
                  <a:pt x="218" y="160"/>
                </a:lnTo>
                <a:lnTo>
                  <a:pt x="219" y="160"/>
                </a:lnTo>
                <a:lnTo>
                  <a:pt x="219" y="160"/>
                </a:lnTo>
                <a:lnTo>
                  <a:pt x="220" y="160"/>
                </a:lnTo>
                <a:lnTo>
                  <a:pt x="220" y="160"/>
                </a:lnTo>
                <a:lnTo>
                  <a:pt x="221" y="159"/>
                </a:lnTo>
                <a:lnTo>
                  <a:pt x="221" y="159"/>
                </a:lnTo>
                <a:lnTo>
                  <a:pt x="223" y="159"/>
                </a:lnTo>
                <a:lnTo>
                  <a:pt x="223" y="159"/>
                </a:lnTo>
                <a:lnTo>
                  <a:pt x="224" y="159"/>
                </a:lnTo>
                <a:lnTo>
                  <a:pt x="224" y="159"/>
                </a:lnTo>
                <a:lnTo>
                  <a:pt x="225" y="159"/>
                </a:lnTo>
                <a:lnTo>
                  <a:pt x="225" y="159"/>
                </a:lnTo>
                <a:lnTo>
                  <a:pt x="226" y="159"/>
                </a:lnTo>
                <a:lnTo>
                  <a:pt x="228" y="158"/>
                </a:lnTo>
                <a:lnTo>
                  <a:pt x="228" y="158"/>
                </a:lnTo>
                <a:lnTo>
                  <a:pt x="229" y="158"/>
                </a:lnTo>
                <a:lnTo>
                  <a:pt x="229" y="158"/>
                </a:lnTo>
                <a:lnTo>
                  <a:pt x="230" y="158"/>
                </a:lnTo>
                <a:lnTo>
                  <a:pt x="231" y="158"/>
                </a:lnTo>
                <a:lnTo>
                  <a:pt x="231" y="157"/>
                </a:lnTo>
                <a:lnTo>
                  <a:pt x="233" y="157"/>
                </a:lnTo>
                <a:lnTo>
                  <a:pt x="234" y="157"/>
                </a:lnTo>
                <a:lnTo>
                  <a:pt x="235" y="157"/>
                </a:lnTo>
                <a:lnTo>
                  <a:pt x="236" y="155"/>
                </a:lnTo>
                <a:lnTo>
                  <a:pt x="236" y="155"/>
                </a:lnTo>
                <a:lnTo>
                  <a:pt x="238" y="155"/>
                </a:lnTo>
                <a:lnTo>
                  <a:pt x="238" y="155"/>
                </a:lnTo>
                <a:lnTo>
                  <a:pt x="240" y="154"/>
                </a:lnTo>
                <a:lnTo>
                  <a:pt x="240" y="154"/>
                </a:lnTo>
                <a:lnTo>
                  <a:pt x="241" y="154"/>
                </a:lnTo>
                <a:lnTo>
                  <a:pt x="243" y="154"/>
                </a:lnTo>
                <a:lnTo>
                  <a:pt x="244" y="153"/>
                </a:lnTo>
                <a:lnTo>
                  <a:pt x="245" y="153"/>
                </a:lnTo>
                <a:lnTo>
                  <a:pt x="245" y="153"/>
                </a:lnTo>
                <a:lnTo>
                  <a:pt x="246" y="153"/>
                </a:lnTo>
                <a:lnTo>
                  <a:pt x="247" y="152"/>
                </a:lnTo>
                <a:lnTo>
                  <a:pt x="247" y="152"/>
                </a:lnTo>
                <a:lnTo>
                  <a:pt x="249" y="152"/>
                </a:lnTo>
                <a:lnTo>
                  <a:pt x="249" y="152"/>
                </a:lnTo>
                <a:lnTo>
                  <a:pt x="250" y="152"/>
                </a:lnTo>
                <a:lnTo>
                  <a:pt x="251" y="150"/>
                </a:lnTo>
                <a:lnTo>
                  <a:pt x="251" y="150"/>
                </a:lnTo>
                <a:lnTo>
                  <a:pt x="252" y="150"/>
                </a:lnTo>
                <a:lnTo>
                  <a:pt x="252" y="150"/>
                </a:lnTo>
                <a:lnTo>
                  <a:pt x="254" y="150"/>
                </a:lnTo>
                <a:lnTo>
                  <a:pt x="254" y="149"/>
                </a:lnTo>
                <a:lnTo>
                  <a:pt x="255" y="149"/>
                </a:lnTo>
                <a:lnTo>
                  <a:pt x="255" y="149"/>
                </a:lnTo>
                <a:lnTo>
                  <a:pt x="256" y="149"/>
                </a:lnTo>
                <a:lnTo>
                  <a:pt x="256" y="148"/>
                </a:lnTo>
                <a:lnTo>
                  <a:pt x="257" y="148"/>
                </a:lnTo>
                <a:lnTo>
                  <a:pt x="257" y="148"/>
                </a:lnTo>
                <a:lnTo>
                  <a:pt x="259" y="148"/>
                </a:lnTo>
                <a:lnTo>
                  <a:pt x="260" y="147"/>
                </a:lnTo>
                <a:lnTo>
                  <a:pt x="260" y="147"/>
                </a:lnTo>
                <a:lnTo>
                  <a:pt x="261" y="147"/>
                </a:lnTo>
                <a:lnTo>
                  <a:pt x="262" y="146"/>
                </a:lnTo>
                <a:lnTo>
                  <a:pt x="264" y="146"/>
                </a:lnTo>
                <a:lnTo>
                  <a:pt x="265" y="144"/>
                </a:lnTo>
                <a:lnTo>
                  <a:pt x="265" y="144"/>
                </a:lnTo>
                <a:lnTo>
                  <a:pt x="266" y="144"/>
                </a:lnTo>
                <a:lnTo>
                  <a:pt x="266" y="143"/>
                </a:lnTo>
                <a:lnTo>
                  <a:pt x="267" y="143"/>
                </a:lnTo>
                <a:lnTo>
                  <a:pt x="269" y="143"/>
                </a:lnTo>
                <a:lnTo>
                  <a:pt x="270" y="142"/>
                </a:lnTo>
                <a:lnTo>
                  <a:pt x="270" y="142"/>
                </a:lnTo>
                <a:lnTo>
                  <a:pt x="271" y="142"/>
                </a:lnTo>
                <a:lnTo>
                  <a:pt x="271" y="141"/>
                </a:lnTo>
                <a:lnTo>
                  <a:pt x="272" y="141"/>
                </a:lnTo>
                <a:lnTo>
                  <a:pt x="273" y="141"/>
                </a:lnTo>
                <a:lnTo>
                  <a:pt x="273" y="139"/>
                </a:lnTo>
                <a:lnTo>
                  <a:pt x="275" y="139"/>
                </a:lnTo>
                <a:lnTo>
                  <a:pt x="275" y="139"/>
                </a:lnTo>
                <a:lnTo>
                  <a:pt x="275" y="139"/>
                </a:lnTo>
                <a:lnTo>
                  <a:pt x="276" y="138"/>
                </a:lnTo>
                <a:lnTo>
                  <a:pt x="276" y="138"/>
                </a:lnTo>
                <a:lnTo>
                  <a:pt x="277" y="138"/>
                </a:lnTo>
                <a:lnTo>
                  <a:pt x="277" y="138"/>
                </a:lnTo>
                <a:lnTo>
                  <a:pt x="278" y="138"/>
                </a:lnTo>
                <a:lnTo>
                  <a:pt x="278" y="137"/>
                </a:lnTo>
                <a:lnTo>
                  <a:pt x="280" y="137"/>
                </a:lnTo>
                <a:lnTo>
                  <a:pt x="280" y="137"/>
                </a:lnTo>
                <a:lnTo>
                  <a:pt x="281" y="137"/>
                </a:lnTo>
                <a:lnTo>
                  <a:pt x="281" y="136"/>
                </a:lnTo>
                <a:lnTo>
                  <a:pt x="282" y="136"/>
                </a:lnTo>
                <a:lnTo>
                  <a:pt x="282" y="136"/>
                </a:lnTo>
                <a:lnTo>
                  <a:pt x="283" y="134"/>
                </a:lnTo>
                <a:lnTo>
                  <a:pt x="283" y="134"/>
                </a:lnTo>
                <a:lnTo>
                  <a:pt x="285" y="134"/>
                </a:lnTo>
                <a:lnTo>
                  <a:pt x="286" y="133"/>
                </a:lnTo>
                <a:lnTo>
                  <a:pt x="286" y="133"/>
                </a:lnTo>
                <a:lnTo>
                  <a:pt x="287" y="132"/>
                </a:lnTo>
                <a:lnTo>
                  <a:pt x="287" y="132"/>
                </a:lnTo>
                <a:lnTo>
                  <a:pt x="288" y="132"/>
                </a:lnTo>
                <a:lnTo>
                  <a:pt x="290" y="132"/>
                </a:lnTo>
                <a:lnTo>
                  <a:pt x="291" y="131"/>
                </a:lnTo>
                <a:lnTo>
                  <a:pt x="291" y="131"/>
                </a:lnTo>
                <a:lnTo>
                  <a:pt x="292" y="129"/>
                </a:lnTo>
                <a:lnTo>
                  <a:pt x="292" y="129"/>
                </a:lnTo>
                <a:lnTo>
                  <a:pt x="293" y="129"/>
                </a:lnTo>
                <a:lnTo>
                  <a:pt x="293" y="128"/>
                </a:lnTo>
                <a:lnTo>
                  <a:pt x="294" y="128"/>
                </a:lnTo>
                <a:lnTo>
                  <a:pt x="294" y="128"/>
                </a:lnTo>
                <a:lnTo>
                  <a:pt x="296" y="128"/>
                </a:lnTo>
                <a:lnTo>
                  <a:pt x="296" y="127"/>
                </a:lnTo>
                <a:lnTo>
                  <a:pt x="297" y="127"/>
                </a:lnTo>
                <a:lnTo>
                  <a:pt x="297" y="127"/>
                </a:lnTo>
                <a:lnTo>
                  <a:pt x="297" y="127"/>
                </a:lnTo>
                <a:lnTo>
                  <a:pt x="298" y="126"/>
                </a:lnTo>
                <a:lnTo>
                  <a:pt x="298" y="126"/>
                </a:lnTo>
                <a:lnTo>
                  <a:pt x="299" y="126"/>
                </a:lnTo>
                <a:lnTo>
                  <a:pt x="299" y="126"/>
                </a:lnTo>
                <a:lnTo>
                  <a:pt x="299" y="126"/>
                </a:lnTo>
                <a:lnTo>
                  <a:pt x="301" y="125"/>
                </a:lnTo>
                <a:lnTo>
                  <a:pt x="301" y="125"/>
                </a:lnTo>
                <a:lnTo>
                  <a:pt x="301" y="125"/>
                </a:lnTo>
                <a:lnTo>
                  <a:pt x="302" y="125"/>
                </a:lnTo>
                <a:lnTo>
                  <a:pt x="302" y="123"/>
                </a:lnTo>
                <a:lnTo>
                  <a:pt x="303" y="123"/>
                </a:lnTo>
                <a:lnTo>
                  <a:pt x="303" y="123"/>
                </a:lnTo>
                <a:lnTo>
                  <a:pt x="304" y="122"/>
                </a:lnTo>
                <a:lnTo>
                  <a:pt x="304" y="122"/>
                </a:lnTo>
                <a:lnTo>
                  <a:pt x="306" y="122"/>
                </a:lnTo>
                <a:lnTo>
                  <a:pt x="306" y="121"/>
                </a:lnTo>
                <a:lnTo>
                  <a:pt x="307" y="121"/>
                </a:lnTo>
                <a:lnTo>
                  <a:pt x="307" y="121"/>
                </a:lnTo>
                <a:lnTo>
                  <a:pt x="308" y="120"/>
                </a:lnTo>
                <a:lnTo>
                  <a:pt x="308" y="120"/>
                </a:lnTo>
                <a:lnTo>
                  <a:pt x="309" y="120"/>
                </a:lnTo>
                <a:lnTo>
                  <a:pt x="309" y="118"/>
                </a:lnTo>
                <a:lnTo>
                  <a:pt x="311" y="118"/>
                </a:lnTo>
                <a:lnTo>
                  <a:pt x="311" y="118"/>
                </a:lnTo>
                <a:lnTo>
                  <a:pt x="312" y="117"/>
                </a:lnTo>
                <a:lnTo>
                  <a:pt x="312" y="117"/>
                </a:lnTo>
                <a:lnTo>
                  <a:pt x="313" y="117"/>
                </a:lnTo>
                <a:lnTo>
                  <a:pt x="313" y="117"/>
                </a:lnTo>
                <a:lnTo>
                  <a:pt x="313" y="116"/>
                </a:lnTo>
                <a:lnTo>
                  <a:pt x="314" y="116"/>
                </a:lnTo>
                <a:lnTo>
                  <a:pt x="314" y="116"/>
                </a:lnTo>
                <a:lnTo>
                  <a:pt x="314" y="116"/>
                </a:lnTo>
                <a:lnTo>
                  <a:pt x="316" y="116"/>
                </a:lnTo>
                <a:lnTo>
                  <a:pt x="316" y="115"/>
                </a:lnTo>
                <a:lnTo>
                  <a:pt x="316" y="115"/>
                </a:lnTo>
                <a:lnTo>
                  <a:pt x="316" y="115"/>
                </a:lnTo>
                <a:lnTo>
                  <a:pt x="317" y="115"/>
                </a:lnTo>
                <a:lnTo>
                  <a:pt x="317" y="115"/>
                </a:lnTo>
                <a:lnTo>
                  <a:pt x="317" y="113"/>
                </a:lnTo>
                <a:lnTo>
                  <a:pt x="317" y="113"/>
                </a:lnTo>
                <a:lnTo>
                  <a:pt x="318" y="113"/>
                </a:lnTo>
                <a:lnTo>
                  <a:pt x="318" y="113"/>
                </a:lnTo>
                <a:lnTo>
                  <a:pt x="318" y="112"/>
                </a:lnTo>
                <a:lnTo>
                  <a:pt x="319" y="112"/>
                </a:lnTo>
                <a:lnTo>
                  <a:pt x="319" y="112"/>
                </a:lnTo>
                <a:lnTo>
                  <a:pt x="319" y="112"/>
                </a:lnTo>
                <a:lnTo>
                  <a:pt x="320" y="111"/>
                </a:lnTo>
                <a:lnTo>
                  <a:pt x="320" y="111"/>
                </a:lnTo>
                <a:lnTo>
                  <a:pt x="322" y="111"/>
                </a:lnTo>
                <a:lnTo>
                  <a:pt x="322" y="110"/>
                </a:lnTo>
                <a:lnTo>
                  <a:pt x="322" y="110"/>
                </a:lnTo>
                <a:lnTo>
                  <a:pt x="323" y="110"/>
                </a:lnTo>
                <a:lnTo>
                  <a:pt x="323" y="110"/>
                </a:lnTo>
                <a:lnTo>
                  <a:pt x="323" y="108"/>
                </a:lnTo>
                <a:lnTo>
                  <a:pt x="324" y="108"/>
                </a:lnTo>
                <a:lnTo>
                  <a:pt x="324" y="108"/>
                </a:lnTo>
                <a:lnTo>
                  <a:pt x="324" y="108"/>
                </a:lnTo>
                <a:lnTo>
                  <a:pt x="325" y="107"/>
                </a:lnTo>
                <a:lnTo>
                  <a:pt x="325" y="107"/>
                </a:lnTo>
                <a:lnTo>
                  <a:pt x="325" y="107"/>
                </a:lnTo>
                <a:lnTo>
                  <a:pt x="325" y="107"/>
                </a:lnTo>
                <a:lnTo>
                  <a:pt x="327" y="107"/>
                </a:lnTo>
                <a:lnTo>
                  <a:pt x="327" y="106"/>
                </a:lnTo>
                <a:lnTo>
                  <a:pt x="327" y="106"/>
                </a:lnTo>
                <a:lnTo>
                  <a:pt x="327" y="106"/>
                </a:lnTo>
                <a:lnTo>
                  <a:pt x="328" y="106"/>
                </a:lnTo>
                <a:lnTo>
                  <a:pt x="328" y="106"/>
                </a:lnTo>
                <a:lnTo>
                  <a:pt x="328" y="105"/>
                </a:lnTo>
                <a:lnTo>
                  <a:pt x="328" y="105"/>
                </a:lnTo>
                <a:lnTo>
                  <a:pt x="329" y="105"/>
                </a:lnTo>
                <a:lnTo>
                  <a:pt x="329" y="105"/>
                </a:lnTo>
                <a:lnTo>
                  <a:pt x="329" y="105"/>
                </a:lnTo>
                <a:lnTo>
                  <a:pt x="330" y="103"/>
                </a:lnTo>
                <a:lnTo>
                  <a:pt x="330" y="103"/>
                </a:lnTo>
                <a:lnTo>
                  <a:pt x="330" y="103"/>
                </a:lnTo>
                <a:lnTo>
                  <a:pt x="332" y="103"/>
                </a:lnTo>
                <a:lnTo>
                  <a:pt x="332" y="103"/>
                </a:lnTo>
                <a:lnTo>
                  <a:pt x="332" y="102"/>
                </a:lnTo>
                <a:lnTo>
                  <a:pt x="333" y="102"/>
                </a:lnTo>
                <a:lnTo>
                  <a:pt x="333" y="102"/>
                </a:lnTo>
                <a:lnTo>
                  <a:pt x="333" y="101"/>
                </a:lnTo>
                <a:lnTo>
                  <a:pt x="334" y="101"/>
                </a:lnTo>
                <a:lnTo>
                  <a:pt x="334" y="101"/>
                </a:lnTo>
                <a:lnTo>
                  <a:pt x="334" y="101"/>
                </a:lnTo>
                <a:lnTo>
                  <a:pt x="335" y="100"/>
                </a:lnTo>
                <a:lnTo>
                  <a:pt x="335" y="100"/>
                </a:lnTo>
                <a:lnTo>
                  <a:pt x="337" y="100"/>
                </a:lnTo>
                <a:lnTo>
                  <a:pt x="337" y="99"/>
                </a:lnTo>
                <a:lnTo>
                  <a:pt x="338" y="99"/>
                </a:lnTo>
                <a:lnTo>
                  <a:pt x="338" y="99"/>
                </a:lnTo>
                <a:lnTo>
                  <a:pt x="338" y="99"/>
                </a:lnTo>
                <a:lnTo>
                  <a:pt x="339" y="97"/>
                </a:lnTo>
                <a:lnTo>
                  <a:pt x="339" y="97"/>
                </a:lnTo>
                <a:lnTo>
                  <a:pt x="339" y="97"/>
                </a:lnTo>
                <a:lnTo>
                  <a:pt x="340" y="97"/>
                </a:lnTo>
                <a:lnTo>
                  <a:pt x="340" y="96"/>
                </a:lnTo>
                <a:lnTo>
                  <a:pt x="340" y="96"/>
                </a:lnTo>
                <a:lnTo>
                  <a:pt x="341" y="96"/>
                </a:lnTo>
                <a:lnTo>
                  <a:pt x="341" y="96"/>
                </a:lnTo>
                <a:lnTo>
                  <a:pt x="341" y="96"/>
                </a:lnTo>
                <a:lnTo>
                  <a:pt x="341" y="95"/>
                </a:lnTo>
                <a:lnTo>
                  <a:pt x="343" y="95"/>
                </a:lnTo>
                <a:lnTo>
                  <a:pt x="343" y="95"/>
                </a:lnTo>
                <a:lnTo>
                  <a:pt x="343" y="95"/>
                </a:lnTo>
                <a:lnTo>
                  <a:pt x="344" y="94"/>
                </a:lnTo>
                <a:lnTo>
                  <a:pt x="344" y="94"/>
                </a:lnTo>
                <a:lnTo>
                  <a:pt x="344" y="94"/>
                </a:lnTo>
                <a:lnTo>
                  <a:pt x="345" y="92"/>
                </a:lnTo>
                <a:lnTo>
                  <a:pt x="345" y="92"/>
                </a:lnTo>
                <a:lnTo>
                  <a:pt x="345" y="92"/>
                </a:lnTo>
                <a:lnTo>
                  <a:pt x="346" y="91"/>
                </a:lnTo>
                <a:lnTo>
                  <a:pt x="346" y="91"/>
                </a:lnTo>
                <a:lnTo>
                  <a:pt x="348" y="90"/>
                </a:lnTo>
                <a:lnTo>
                  <a:pt x="348" y="90"/>
                </a:lnTo>
                <a:lnTo>
                  <a:pt x="349" y="89"/>
                </a:lnTo>
                <a:lnTo>
                  <a:pt x="349" y="89"/>
                </a:lnTo>
                <a:lnTo>
                  <a:pt x="349" y="89"/>
                </a:lnTo>
                <a:lnTo>
                  <a:pt x="350" y="87"/>
                </a:lnTo>
                <a:lnTo>
                  <a:pt x="350" y="87"/>
                </a:lnTo>
                <a:lnTo>
                  <a:pt x="351" y="86"/>
                </a:lnTo>
                <a:lnTo>
                  <a:pt x="351" y="86"/>
                </a:lnTo>
                <a:lnTo>
                  <a:pt x="353" y="85"/>
                </a:lnTo>
                <a:lnTo>
                  <a:pt x="353" y="85"/>
                </a:lnTo>
                <a:lnTo>
                  <a:pt x="353" y="84"/>
                </a:lnTo>
                <a:lnTo>
                  <a:pt x="354" y="84"/>
                </a:lnTo>
                <a:lnTo>
                  <a:pt x="354" y="82"/>
                </a:lnTo>
                <a:lnTo>
                  <a:pt x="354" y="82"/>
                </a:lnTo>
                <a:lnTo>
                  <a:pt x="355" y="82"/>
                </a:lnTo>
                <a:lnTo>
                  <a:pt x="355" y="81"/>
                </a:lnTo>
                <a:lnTo>
                  <a:pt x="355" y="81"/>
                </a:lnTo>
                <a:lnTo>
                  <a:pt x="356" y="81"/>
                </a:lnTo>
                <a:lnTo>
                  <a:pt x="356" y="80"/>
                </a:lnTo>
                <a:lnTo>
                  <a:pt x="356" y="80"/>
                </a:lnTo>
                <a:lnTo>
                  <a:pt x="358" y="80"/>
                </a:lnTo>
                <a:lnTo>
                  <a:pt x="358" y="79"/>
                </a:lnTo>
                <a:lnTo>
                  <a:pt x="358" y="79"/>
                </a:lnTo>
                <a:lnTo>
                  <a:pt x="358" y="79"/>
                </a:lnTo>
                <a:lnTo>
                  <a:pt x="359" y="78"/>
                </a:lnTo>
                <a:lnTo>
                  <a:pt x="359" y="78"/>
                </a:lnTo>
                <a:lnTo>
                  <a:pt x="360" y="76"/>
                </a:lnTo>
                <a:lnTo>
                  <a:pt x="360" y="76"/>
                </a:lnTo>
                <a:lnTo>
                  <a:pt x="360" y="75"/>
                </a:lnTo>
                <a:lnTo>
                  <a:pt x="361" y="75"/>
                </a:lnTo>
                <a:lnTo>
                  <a:pt x="361" y="74"/>
                </a:lnTo>
                <a:lnTo>
                  <a:pt x="363" y="74"/>
                </a:lnTo>
                <a:lnTo>
                  <a:pt x="363" y="73"/>
                </a:lnTo>
                <a:lnTo>
                  <a:pt x="364" y="71"/>
                </a:lnTo>
                <a:lnTo>
                  <a:pt x="364" y="71"/>
                </a:lnTo>
                <a:lnTo>
                  <a:pt x="365" y="70"/>
                </a:lnTo>
                <a:lnTo>
                  <a:pt x="365" y="70"/>
                </a:lnTo>
                <a:lnTo>
                  <a:pt x="366" y="69"/>
                </a:lnTo>
                <a:lnTo>
                  <a:pt x="366" y="68"/>
                </a:lnTo>
                <a:lnTo>
                  <a:pt x="367" y="68"/>
                </a:lnTo>
                <a:lnTo>
                  <a:pt x="367" y="66"/>
                </a:lnTo>
                <a:lnTo>
                  <a:pt x="369" y="65"/>
                </a:lnTo>
                <a:lnTo>
                  <a:pt x="369" y="65"/>
                </a:lnTo>
                <a:lnTo>
                  <a:pt x="370" y="64"/>
                </a:lnTo>
                <a:lnTo>
                  <a:pt x="370" y="64"/>
                </a:lnTo>
                <a:lnTo>
                  <a:pt x="371" y="63"/>
                </a:lnTo>
                <a:lnTo>
                  <a:pt x="371" y="63"/>
                </a:lnTo>
                <a:lnTo>
                  <a:pt x="372" y="61"/>
                </a:lnTo>
                <a:lnTo>
                  <a:pt x="372" y="61"/>
                </a:lnTo>
                <a:lnTo>
                  <a:pt x="372" y="60"/>
                </a:lnTo>
                <a:lnTo>
                  <a:pt x="374" y="60"/>
                </a:lnTo>
                <a:lnTo>
                  <a:pt x="374" y="60"/>
                </a:lnTo>
                <a:lnTo>
                  <a:pt x="374" y="59"/>
                </a:lnTo>
                <a:lnTo>
                  <a:pt x="375" y="59"/>
                </a:lnTo>
                <a:lnTo>
                  <a:pt x="375" y="58"/>
                </a:lnTo>
                <a:lnTo>
                  <a:pt x="375" y="58"/>
                </a:lnTo>
                <a:lnTo>
                  <a:pt x="376" y="56"/>
                </a:lnTo>
                <a:lnTo>
                  <a:pt x="376" y="56"/>
                </a:lnTo>
                <a:lnTo>
                  <a:pt x="376" y="55"/>
                </a:lnTo>
                <a:lnTo>
                  <a:pt x="377" y="55"/>
                </a:lnTo>
                <a:lnTo>
                  <a:pt x="377" y="54"/>
                </a:lnTo>
                <a:lnTo>
                  <a:pt x="379" y="54"/>
                </a:lnTo>
                <a:lnTo>
                  <a:pt x="379" y="53"/>
                </a:lnTo>
                <a:lnTo>
                  <a:pt x="379" y="52"/>
                </a:lnTo>
                <a:lnTo>
                  <a:pt x="380" y="52"/>
                </a:lnTo>
                <a:lnTo>
                  <a:pt x="380" y="50"/>
                </a:lnTo>
                <a:lnTo>
                  <a:pt x="381" y="49"/>
                </a:lnTo>
                <a:lnTo>
                  <a:pt x="382" y="48"/>
                </a:lnTo>
                <a:lnTo>
                  <a:pt x="382" y="47"/>
                </a:lnTo>
                <a:lnTo>
                  <a:pt x="382" y="47"/>
                </a:lnTo>
                <a:lnTo>
                  <a:pt x="384" y="47"/>
                </a:lnTo>
                <a:lnTo>
                  <a:pt x="385" y="45"/>
                </a:lnTo>
                <a:lnTo>
                  <a:pt x="385" y="44"/>
                </a:lnTo>
                <a:lnTo>
                  <a:pt x="386" y="43"/>
                </a:lnTo>
                <a:lnTo>
                  <a:pt x="386" y="42"/>
                </a:lnTo>
                <a:lnTo>
                  <a:pt x="387" y="42"/>
                </a:lnTo>
                <a:lnTo>
                  <a:pt x="387" y="40"/>
                </a:lnTo>
                <a:lnTo>
                  <a:pt x="387" y="40"/>
                </a:lnTo>
                <a:lnTo>
                  <a:pt x="389" y="39"/>
                </a:lnTo>
                <a:lnTo>
                  <a:pt x="389" y="39"/>
                </a:lnTo>
                <a:lnTo>
                  <a:pt x="390" y="38"/>
                </a:lnTo>
                <a:lnTo>
                  <a:pt x="390" y="37"/>
                </a:lnTo>
                <a:lnTo>
                  <a:pt x="390" y="37"/>
                </a:lnTo>
                <a:lnTo>
                  <a:pt x="391" y="37"/>
                </a:lnTo>
                <a:lnTo>
                  <a:pt x="391" y="35"/>
                </a:lnTo>
                <a:lnTo>
                  <a:pt x="391" y="35"/>
                </a:lnTo>
                <a:lnTo>
                  <a:pt x="392" y="34"/>
                </a:lnTo>
                <a:lnTo>
                  <a:pt x="392" y="34"/>
                </a:lnTo>
                <a:lnTo>
                  <a:pt x="392" y="33"/>
                </a:lnTo>
                <a:lnTo>
                  <a:pt x="393" y="33"/>
                </a:lnTo>
                <a:lnTo>
                  <a:pt x="393" y="32"/>
                </a:lnTo>
                <a:lnTo>
                  <a:pt x="393" y="32"/>
                </a:lnTo>
                <a:lnTo>
                  <a:pt x="395" y="31"/>
                </a:lnTo>
                <a:lnTo>
                  <a:pt x="395" y="29"/>
                </a:lnTo>
                <a:lnTo>
                  <a:pt x="396" y="29"/>
                </a:lnTo>
                <a:lnTo>
                  <a:pt x="396" y="28"/>
                </a:lnTo>
                <a:lnTo>
                  <a:pt x="397" y="28"/>
                </a:lnTo>
                <a:lnTo>
                  <a:pt x="397" y="27"/>
                </a:lnTo>
                <a:lnTo>
                  <a:pt x="398" y="26"/>
                </a:lnTo>
                <a:lnTo>
                  <a:pt x="398" y="24"/>
                </a:lnTo>
                <a:lnTo>
                  <a:pt x="400" y="23"/>
                </a:lnTo>
                <a:lnTo>
                  <a:pt x="401" y="22"/>
                </a:lnTo>
                <a:lnTo>
                  <a:pt x="401" y="22"/>
                </a:lnTo>
                <a:lnTo>
                  <a:pt x="401" y="22"/>
                </a:lnTo>
                <a:lnTo>
                  <a:pt x="402" y="21"/>
                </a:lnTo>
                <a:lnTo>
                  <a:pt x="403" y="19"/>
                </a:lnTo>
                <a:lnTo>
                  <a:pt x="403" y="18"/>
                </a:lnTo>
                <a:lnTo>
                  <a:pt x="405" y="17"/>
                </a:lnTo>
                <a:lnTo>
                  <a:pt x="405" y="17"/>
                </a:lnTo>
                <a:lnTo>
                  <a:pt x="406" y="16"/>
                </a:lnTo>
                <a:lnTo>
                  <a:pt x="406" y="14"/>
                </a:lnTo>
                <a:lnTo>
                  <a:pt x="406" y="14"/>
                </a:lnTo>
                <a:lnTo>
                  <a:pt x="407" y="13"/>
                </a:lnTo>
                <a:lnTo>
                  <a:pt x="407" y="13"/>
                </a:lnTo>
                <a:lnTo>
                  <a:pt x="408" y="12"/>
                </a:lnTo>
                <a:lnTo>
                  <a:pt x="408" y="12"/>
                </a:lnTo>
                <a:lnTo>
                  <a:pt x="408" y="11"/>
                </a:lnTo>
                <a:lnTo>
                  <a:pt x="408" y="11"/>
                </a:lnTo>
                <a:lnTo>
                  <a:pt x="410" y="9"/>
                </a:lnTo>
                <a:lnTo>
                  <a:pt x="410" y="9"/>
                </a:lnTo>
                <a:lnTo>
                  <a:pt x="410" y="9"/>
                </a:lnTo>
                <a:lnTo>
                  <a:pt x="411" y="8"/>
                </a:lnTo>
                <a:lnTo>
                  <a:pt x="411" y="8"/>
                </a:lnTo>
                <a:lnTo>
                  <a:pt x="411" y="7"/>
                </a:lnTo>
                <a:lnTo>
                  <a:pt x="411" y="7"/>
                </a:lnTo>
                <a:lnTo>
                  <a:pt x="412" y="6"/>
                </a:lnTo>
                <a:lnTo>
                  <a:pt x="412" y="6"/>
                </a:lnTo>
                <a:lnTo>
                  <a:pt x="412" y="5"/>
                </a:lnTo>
                <a:lnTo>
                  <a:pt x="413" y="5"/>
                </a:lnTo>
                <a:lnTo>
                  <a:pt x="413" y="3"/>
                </a:lnTo>
                <a:lnTo>
                  <a:pt x="413" y="3"/>
                </a:lnTo>
                <a:lnTo>
                  <a:pt x="414" y="2"/>
                </a:lnTo>
                <a:lnTo>
                  <a:pt x="414" y="1"/>
                </a:lnTo>
                <a:lnTo>
                  <a:pt x="414" y="1"/>
                </a:lnTo>
                <a:lnTo>
                  <a:pt x="416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Freeform 442"/>
          <p:cNvSpPr>
            <a:spLocks/>
          </p:cNvSpPr>
          <p:nvPr/>
        </p:nvSpPr>
        <p:spPr bwMode="auto">
          <a:xfrm>
            <a:off x="7212013" y="4603750"/>
            <a:ext cx="39687" cy="131763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6" y="10"/>
              </a:cxn>
              <a:cxn ang="0">
                <a:pos x="9" y="13"/>
              </a:cxn>
              <a:cxn ang="0">
                <a:pos x="10" y="17"/>
              </a:cxn>
              <a:cxn ang="0">
                <a:pos x="12" y="20"/>
              </a:cxn>
              <a:cxn ang="0">
                <a:pos x="14" y="22"/>
              </a:cxn>
              <a:cxn ang="0">
                <a:pos x="15" y="26"/>
              </a:cxn>
              <a:cxn ang="0">
                <a:pos x="16" y="28"/>
              </a:cxn>
              <a:cxn ang="0">
                <a:pos x="17" y="32"/>
              </a:cxn>
              <a:cxn ang="0">
                <a:pos x="19" y="34"/>
              </a:cxn>
              <a:cxn ang="0">
                <a:pos x="20" y="37"/>
              </a:cxn>
              <a:cxn ang="0">
                <a:pos x="20" y="39"/>
              </a:cxn>
              <a:cxn ang="0">
                <a:pos x="21" y="42"/>
              </a:cxn>
              <a:cxn ang="0">
                <a:pos x="22" y="44"/>
              </a:cxn>
              <a:cxn ang="0">
                <a:pos x="24" y="47"/>
              </a:cxn>
              <a:cxn ang="0">
                <a:pos x="25" y="51"/>
              </a:cxn>
              <a:cxn ang="0">
                <a:pos x="26" y="54"/>
              </a:cxn>
              <a:cxn ang="0">
                <a:pos x="27" y="58"/>
              </a:cxn>
              <a:cxn ang="0">
                <a:pos x="29" y="60"/>
              </a:cxn>
              <a:cxn ang="0">
                <a:pos x="30" y="64"/>
              </a:cxn>
              <a:cxn ang="0">
                <a:pos x="30" y="67"/>
              </a:cxn>
              <a:cxn ang="0">
                <a:pos x="31" y="69"/>
              </a:cxn>
              <a:cxn ang="0">
                <a:pos x="32" y="72"/>
              </a:cxn>
              <a:cxn ang="0">
                <a:pos x="34" y="75"/>
              </a:cxn>
              <a:cxn ang="0">
                <a:pos x="34" y="78"/>
              </a:cxn>
              <a:cxn ang="0">
                <a:pos x="36" y="83"/>
              </a:cxn>
              <a:cxn ang="0">
                <a:pos x="36" y="85"/>
              </a:cxn>
              <a:cxn ang="0">
                <a:pos x="37" y="88"/>
              </a:cxn>
              <a:cxn ang="0">
                <a:pos x="38" y="90"/>
              </a:cxn>
              <a:cxn ang="0">
                <a:pos x="38" y="93"/>
              </a:cxn>
              <a:cxn ang="0">
                <a:pos x="40" y="96"/>
              </a:cxn>
              <a:cxn ang="0">
                <a:pos x="41" y="99"/>
              </a:cxn>
              <a:cxn ang="0">
                <a:pos x="42" y="104"/>
              </a:cxn>
              <a:cxn ang="0">
                <a:pos x="43" y="106"/>
              </a:cxn>
              <a:cxn ang="0">
                <a:pos x="43" y="110"/>
              </a:cxn>
              <a:cxn ang="0">
                <a:pos x="45" y="112"/>
              </a:cxn>
              <a:cxn ang="0">
                <a:pos x="45" y="115"/>
              </a:cxn>
              <a:cxn ang="0">
                <a:pos x="46" y="117"/>
              </a:cxn>
              <a:cxn ang="0">
                <a:pos x="46" y="120"/>
              </a:cxn>
              <a:cxn ang="0">
                <a:pos x="46" y="122"/>
              </a:cxn>
              <a:cxn ang="0">
                <a:pos x="47" y="126"/>
              </a:cxn>
              <a:cxn ang="0">
                <a:pos x="47" y="128"/>
              </a:cxn>
              <a:cxn ang="0">
                <a:pos x="47" y="132"/>
              </a:cxn>
              <a:cxn ang="0">
                <a:pos x="47" y="135"/>
              </a:cxn>
              <a:cxn ang="0">
                <a:pos x="47" y="136"/>
              </a:cxn>
              <a:cxn ang="0">
                <a:pos x="47" y="137"/>
              </a:cxn>
              <a:cxn ang="0">
                <a:pos x="48" y="140"/>
              </a:cxn>
              <a:cxn ang="0">
                <a:pos x="48" y="141"/>
              </a:cxn>
              <a:cxn ang="0">
                <a:pos x="48" y="143"/>
              </a:cxn>
              <a:cxn ang="0">
                <a:pos x="48" y="145"/>
              </a:cxn>
              <a:cxn ang="0">
                <a:pos x="50" y="147"/>
              </a:cxn>
              <a:cxn ang="0">
                <a:pos x="50" y="148"/>
              </a:cxn>
              <a:cxn ang="0">
                <a:pos x="50" y="151"/>
              </a:cxn>
              <a:cxn ang="0">
                <a:pos x="50" y="152"/>
              </a:cxn>
              <a:cxn ang="0">
                <a:pos x="50" y="154"/>
              </a:cxn>
              <a:cxn ang="0">
                <a:pos x="50" y="158"/>
              </a:cxn>
              <a:cxn ang="0">
                <a:pos x="50" y="162"/>
              </a:cxn>
              <a:cxn ang="0">
                <a:pos x="0" y="0"/>
              </a:cxn>
            </a:cxnLst>
            <a:rect l="0" t="0" r="r" b="b"/>
            <a:pathLst>
              <a:path w="50" h="166">
                <a:moveTo>
                  <a:pt x="0" y="0"/>
                </a:moveTo>
                <a:lnTo>
                  <a:pt x="1" y="1"/>
                </a:lnTo>
                <a:lnTo>
                  <a:pt x="3" y="2"/>
                </a:lnTo>
                <a:lnTo>
                  <a:pt x="4" y="5"/>
                </a:lnTo>
                <a:lnTo>
                  <a:pt x="4" y="6"/>
                </a:lnTo>
                <a:lnTo>
                  <a:pt x="5" y="7"/>
                </a:lnTo>
                <a:lnTo>
                  <a:pt x="6" y="9"/>
                </a:lnTo>
                <a:lnTo>
                  <a:pt x="6" y="10"/>
                </a:lnTo>
                <a:lnTo>
                  <a:pt x="8" y="11"/>
                </a:lnTo>
                <a:lnTo>
                  <a:pt x="8" y="12"/>
                </a:lnTo>
                <a:lnTo>
                  <a:pt x="9" y="13"/>
                </a:lnTo>
                <a:lnTo>
                  <a:pt x="9" y="13"/>
                </a:lnTo>
                <a:lnTo>
                  <a:pt x="9" y="15"/>
                </a:lnTo>
                <a:lnTo>
                  <a:pt x="10" y="16"/>
                </a:lnTo>
                <a:lnTo>
                  <a:pt x="10" y="17"/>
                </a:lnTo>
                <a:lnTo>
                  <a:pt x="10" y="17"/>
                </a:lnTo>
                <a:lnTo>
                  <a:pt x="11" y="18"/>
                </a:lnTo>
                <a:lnTo>
                  <a:pt x="11" y="18"/>
                </a:lnTo>
                <a:lnTo>
                  <a:pt x="11" y="20"/>
                </a:lnTo>
                <a:lnTo>
                  <a:pt x="12" y="20"/>
                </a:lnTo>
                <a:lnTo>
                  <a:pt x="12" y="21"/>
                </a:lnTo>
                <a:lnTo>
                  <a:pt x="12" y="21"/>
                </a:lnTo>
                <a:lnTo>
                  <a:pt x="12" y="22"/>
                </a:lnTo>
                <a:lnTo>
                  <a:pt x="14" y="22"/>
                </a:lnTo>
                <a:lnTo>
                  <a:pt x="14" y="23"/>
                </a:lnTo>
                <a:lnTo>
                  <a:pt x="14" y="25"/>
                </a:lnTo>
                <a:lnTo>
                  <a:pt x="14" y="25"/>
                </a:lnTo>
                <a:lnTo>
                  <a:pt x="15" y="26"/>
                </a:lnTo>
                <a:lnTo>
                  <a:pt x="15" y="26"/>
                </a:lnTo>
                <a:lnTo>
                  <a:pt x="15" y="27"/>
                </a:lnTo>
                <a:lnTo>
                  <a:pt x="15" y="28"/>
                </a:lnTo>
                <a:lnTo>
                  <a:pt x="16" y="28"/>
                </a:lnTo>
                <a:lnTo>
                  <a:pt x="16" y="30"/>
                </a:lnTo>
                <a:lnTo>
                  <a:pt x="16" y="30"/>
                </a:lnTo>
                <a:lnTo>
                  <a:pt x="16" y="31"/>
                </a:lnTo>
                <a:lnTo>
                  <a:pt x="17" y="32"/>
                </a:lnTo>
                <a:lnTo>
                  <a:pt x="17" y="32"/>
                </a:lnTo>
                <a:lnTo>
                  <a:pt x="17" y="33"/>
                </a:lnTo>
                <a:lnTo>
                  <a:pt x="17" y="34"/>
                </a:lnTo>
                <a:lnTo>
                  <a:pt x="19" y="34"/>
                </a:lnTo>
                <a:lnTo>
                  <a:pt x="19" y="36"/>
                </a:lnTo>
                <a:lnTo>
                  <a:pt x="19" y="36"/>
                </a:lnTo>
                <a:lnTo>
                  <a:pt x="19" y="37"/>
                </a:lnTo>
                <a:lnTo>
                  <a:pt x="20" y="37"/>
                </a:lnTo>
                <a:lnTo>
                  <a:pt x="20" y="38"/>
                </a:lnTo>
                <a:lnTo>
                  <a:pt x="20" y="38"/>
                </a:lnTo>
                <a:lnTo>
                  <a:pt x="20" y="39"/>
                </a:lnTo>
                <a:lnTo>
                  <a:pt x="20" y="39"/>
                </a:lnTo>
                <a:lnTo>
                  <a:pt x="20" y="39"/>
                </a:lnTo>
                <a:lnTo>
                  <a:pt x="21" y="41"/>
                </a:lnTo>
                <a:lnTo>
                  <a:pt x="21" y="41"/>
                </a:lnTo>
                <a:lnTo>
                  <a:pt x="21" y="42"/>
                </a:lnTo>
                <a:lnTo>
                  <a:pt x="21" y="42"/>
                </a:lnTo>
                <a:lnTo>
                  <a:pt x="21" y="43"/>
                </a:lnTo>
                <a:lnTo>
                  <a:pt x="21" y="43"/>
                </a:lnTo>
                <a:lnTo>
                  <a:pt x="22" y="44"/>
                </a:lnTo>
                <a:lnTo>
                  <a:pt x="22" y="44"/>
                </a:lnTo>
                <a:lnTo>
                  <a:pt x="22" y="46"/>
                </a:lnTo>
                <a:lnTo>
                  <a:pt x="22" y="46"/>
                </a:lnTo>
                <a:lnTo>
                  <a:pt x="24" y="47"/>
                </a:lnTo>
                <a:lnTo>
                  <a:pt x="24" y="48"/>
                </a:lnTo>
                <a:lnTo>
                  <a:pt x="24" y="48"/>
                </a:lnTo>
                <a:lnTo>
                  <a:pt x="24" y="49"/>
                </a:lnTo>
                <a:lnTo>
                  <a:pt x="25" y="51"/>
                </a:lnTo>
                <a:lnTo>
                  <a:pt x="25" y="52"/>
                </a:lnTo>
                <a:lnTo>
                  <a:pt x="25" y="53"/>
                </a:lnTo>
                <a:lnTo>
                  <a:pt x="25" y="53"/>
                </a:lnTo>
                <a:lnTo>
                  <a:pt x="26" y="54"/>
                </a:lnTo>
                <a:lnTo>
                  <a:pt x="26" y="56"/>
                </a:lnTo>
                <a:lnTo>
                  <a:pt x="26" y="56"/>
                </a:lnTo>
                <a:lnTo>
                  <a:pt x="27" y="57"/>
                </a:lnTo>
                <a:lnTo>
                  <a:pt x="27" y="58"/>
                </a:lnTo>
                <a:lnTo>
                  <a:pt x="27" y="59"/>
                </a:lnTo>
                <a:lnTo>
                  <a:pt x="29" y="59"/>
                </a:lnTo>
                <a:lnTo>
                  <a:pt x="29" y="60"/>
                </a:lnTo>
                <a:lnTo>
                  <a:pt x="29" y="60"/>
                </a:lnTo>
                <a:lnTo>
                  <a:pt x="29" y="62"/>
                </a:lnTo>
                <a:lnTo>
                  <a:pt x="29" y="63"/>
                </a:lnTo>
                <a:lnTo>
                  <a:pt x="30" y="63"/>
                </a:lnTo>
                <a:lnTo>
                  <a:pt x="30" y="64"/>
                </a:lnTo>
                <a:lnTo>
                  <a:pt x="30" y="64"/>
                </a:lnTo>
                <a:lnTo>
                  <a:pt x="30" y="65"/>
                </a:lnTo>
                <a:lnTo>
                  <a:pt x="30" y="65"/>
                </a:lnTo>
                <a:lnTo>
                  <a:pt x="30" y="67"/>
                </a:lnTo>
                <a:lnTo>
                  <a:pt x="31" y="67"/>
                </a:lnTo>
                <a:lnTo>
                  <a:pt x="31" y="67"/>
                </a:lnTo>
                <a:lnTo>
                  <a:pt x="31" y="68"/>
                </a:lnTo>
                <a:lnTo>
                  <a:pt x="31" y="69"/>
                </a:lnTo>
                <a:lnTo>
                  <a:pt x="31" y="69"/>
                </a:lnTo>
                <a:lnTo>
                  <a:pt x="31" y="70"/>
                </a:lnTo>
                <a:lnTo>
                  <a:pt x="32" y="70"/>
                </a:lnTo>
                <a:lnTo>
                  <a:pt x="32" y="72"/>
                </a:lnTo>
                <a:lnTo>
                  <a:pt x="32" y="72"/>
                </a:lnTo>
                <a:lnTo>
                  <a:pt x="32" y="73"/>
                </a:lnTo>
                <a:lnTo>
                  <a:pt x="32" y="74"/>
                </a:lnTo>
                <a:lnTo>
                  <a:pt x="34" y="75"/>
                </a:lnTo>
                <a:lnTo>
                  <a:pt x="34" y="75"/>
                </a:lnTo>
                <a:lnTo>
                  <a:pt x="34" y="77"/>
                </a:lnTo>
                <a:lnTo>
                  <a:pt x="34" y="78"/>
                </a:lnTo>
                <a:lnTo>
                  <a:pt x="34" y="78"/>
                </a:lnTo>
                <a:lnTo>
                  <a:pt x="35" y="79"/>
                </a:lnTo>
                <a:lnTo>
                  <a:pt x="35" y="80"/>
                </a:lnTo>
                <a:lnTo>
                  <a:pt x="35" y="81"/>
                </a:lnTo>
                <a:lnTo>
                  <a:pt x="36" y="83"/>
                </a:lnTo>
                <a:lnTo>
                  <a:pt x="36" y="83"/>
                </a:lnTo>
                <a:lnTo>
                  <a:pt x="36" y="84"/>
                </a:lnTo>
                <a:lnTo>
                  <a:pt x="36" y="85"/>
                </a:lnTo>
                <a:lnTo>
                  <a:pt x="36" y="85"/>
                </a:lnTo>
                <a:lnTo>
                  <a:pt x="37" y="86"/>
                </a:lnTo>
                <a:lnTo>
                  <a:pt x="37" y="86"/>
                </a:lnTo>
                <a:lnTo>
                  <a:pt x="37" y="88"/>
                </a:lnTo>
                <a:lnTo>
                  <a:pt x="37" y="88"/>
                </a:lnTo>
                <a:lnTo>
                  <a:pt x="37" y="89"/>
                </a:lnTo>
                <a:lnTo>
                  <a:pt x="37" y="89"/>
                </a:lnTo>
                <a:lnTo>
                  <a:pt x="38" y="90"/>
                </a:lnTo>
                <a:lnTo>
                  <a:pt x="38" y="90"/>
                </a:lnTo>
                <a:lnTo>
                  <a:pt x="38" y="91"/>
                </a:lnTo>
                <a:lnTo>
                  <a:pt x="38" y="91"/>
                </a:lnTo>
                <a:lnTo>
                  <a:pt x="38" y="93"/>
                </a:lnTo>
                <a:lnTo>
                  <a:pt x="38" y="93"/>
                </a:lnTo>
                <a:lnTo>
                  <a:pt x="38" y="94"/>
                </a:lnTo>
                <a:lnTo>
                  <a:pt x="40" y="94"/>
                </a:lnTo>
                <a:lnTo>
                  <a:pt x="40" y="95"/>
                </a:lnTo>
                <a:lnTo>
                  <a:pt x="40" y="96"/>
                </a:lnTo>
                <a:lnTo>
                  <a:pt x="40" y="96"/>
                </a:lnTo>
                <a:lnTo>
                  <a:pt x="40" y="98"/>
                </a:lnTo>
                <a:lnTo>
                  <a:pt x="40" y="99"/>
                </a:lnTo>
                <a:lnTo>
                  <a:pt x="41" y="99"/>
                </a:lnTo>
                <a:lnTo>
                  <a:pt x="41" y="100"/>
                </a:lnTo>
                <a:lnTo>
                  <a:pt x="41" y="101"/>
                </a:lnTo>
                <a:lnTo>
                  <a:pt x="41" y="103"/>
                </a:lnTo>
                <a:lnTo>
                  <a:pt x="42" y="104"/>
                </a:lnTo>
                <a:lnTo>
                  <a:pt x="42" y="104"/>
                </a:lnTo>
                <a:lnTo>
                  <a:pt x="42" y="105"/>
                </a:lnTo>
                <a:lnTo>
                  <a:pt x="42" y="105"/>
                </a:lnTo>
                <a:lnTo>
                  <a:pt x="43" y="106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0"/>
                </a:lnTo>
                <a:lnTo>
                  <a:pt x="45" y="111"/>
                </a:lnTo>
                <a:lnTo>
                  <a:pt x="45" y="111"/>
                </a:lnTo>
                <a:lnTo>
                  <a:pt x="45" y="112"/>
                </a:lnTo>
                <a:lnTo>
                  <a:pt x="45" y="112"/>
                </a:lnTo>
                <a:lnTo>
                  <a:pt x="45" y="114"/>
                </a:lnTo>
                <a:lnTo>
                  <a:pt x="45" y="114"/>
                </a:lnTo>
                <a:lnTo>
                  <a:pt x="45" y="115"/>
                </a:lnTo>
                <a:lnTo>
                  <a:pt x="45" y="115"/>
                </a:lnTo>
                <a:lnTo>
                  <a:pt x="46" y="116"/>
                </a:lnTo>
                <a:lnTo>
                  <a:pt x="46" y="116"/>
                </a:lnTo>
                <a:lnTo>
                  <a:pt x="46" y="117"/>
                </a:lnTo>
                <a:lnTo>
                  <a:pt x="46" y="117"/>
                </a:lnTo>
                <a:lnTo>
                  <a:pt x="46" y="117"/>
                </a:lnTo>
                <a:lnTo>
                  <a:pt x="46" y="119"/>
                </a:lnTo>
                <a:lnTo>
                  <a:pt x="46" y="119"/>
                </a:lnTo>
                <a:lnTo>
                  <a:pt x="46" y="120"/>
                </a:lnTo>
                <a:lnTo>
                  <a:pt x="46" y="120"/>
                </a:lnTo>
                <a:lnTo>
                  <a:pt x="46" y="121"/>
                </a:lnTo>
                <a:lnTo>
                  <a:pt x="46" y="121"/>
                </a:lnTo>
                <a:lnTo>
                  <a:pt x="46" y="122"/>
                </a:lnTo>
                <a:lnTo>
                  <a:pt x="46" y="124"/>
                </a:lnTo>
                <a:lnTo>
                  <a:pt x="46" y="124"/>
                </a:lnTo>
                <a:lnTo>
                  <a:pt x="47" y="125"/>
                </a:lnTo>
                <a:lnTo>
                  <a:pt x="47" y="126"/>
                </a:lnTo>
                <a:lnTo>
                  <a:pt x="47" y="126"/>
                </a:lnTo>
                <a:lnTo>
                  <a:pt x="47" y="126"/>
                </a:lnTo>
                <a:lnTo>
                  <a:pt x="47" y="127"/>
                </a:lnTo>
                <a:lnTo>
                  <a:pt x="47" y="128"/>
                </a:lnTo>
                <a:lnTo>
                  <a:pt x="47" y="130"/>
                </a:lnTo>
                <a:lnTo>
                  <a:pt x="47" y="130"/>
                </a:lnTo>
                <a:lnTo>
                  <a:pt x="47" y="131"/>
                </a:lnTo>
                <a:lnTo>
                  <a:pt x="47" y="132"/>
                </a:lnTo>
                <a:lnTo>
                  <a:pt x="47" y="132"/>
                </a:lnTo>
                <a:lnTo>
                  <a:pt x="47" y="133"/>
                </a:lnTo>
                <a:lnTo>
                  <a:pt x="47" y="133"/>
                </a:lnTo>
                <a:lnTo>
                  <a:pt x="47" y="135"/>
                </a:lnTo>
                <a:lnTo>
                  <a:pt x="47" y="135"/>
                </a:lnTo>
                <a:lnTo>
                  <a:pt x="47" y="135"/>
                </a:lnTo>
                <a:lnTo>
                  <a:pt x="47" y="136"/>
                </a:lnTo>
                <a:lnTo>
                  <a:pt x="47" y="136"/>
                </a:lnTo>
                <a:lnTo>
                  <a:pt x="47" y="136"/>
                </a:lnTo>
                <a:lnTo>
                  <a:pt x="47" y="137"/>
                </a:lnTo>
                <a:lnTo>
                  <a:pt x="47" y="137"/>
                </a:lnTo>
                <a:lnTo>
                  <a:pt x="47" y="137"/>
                </a:lnTo>
                <a:lnTo>
                  <a:pt x="47" y="138"/>
                </a:lnTo>
                <a:lnTo>
                  <a:pt x="47" y="138"/>
                </a:lnTo>
                <a:lnTo>
                  <a:pt x="48" y="138"/>
                </a:lnTo>
                <a:lnTo>
                  <a:pt x="48" y="140"/>
                </a:lnTo>
                <a:lnTo>
                  <a:pt x="48" y="140"/>
                </a:lnTo>
                <a:lnTo>
                  <a:pt x="48" y="140"/>
                </a:lnTo>
                <a:lnTo>
                  <a:pt x="48" y="141"/>
                </a:lnTo>
                <a:lnTo>
                  <a:pt x="48" y="141"/>
                </a:lnTo>
                <a:lnTo>
                  <a:pt x="48" y="141"/>
                </a:lnTo>
                <a:lnTo>
                  <a:pt x="48" y="142"/>
                </a:lnTo>
                <a:lnTo>
                  <a:pt x="48" y="142"/>
                </a:lnTo>
                <a:lnTo>
                  <a:pt x="48" y="143"/>
                </a:lnTo>
                <a:lnTo>
                  <a:pt x="48" y="143"/>
                </a:lnTo>
                <a:lnTo>
                  <a:pt x="48" y="145"/>
                </a:lnTo>
                <a:lnTo>
                  <a:pt x="48" y="145"/>
                </a:lnTo>
                <a:lnTo>
                  <a:pt x="48" y="145"/>
                </a:lnTo>
                <a:lnTo>
                  <a:pt x="48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7"/>
                </a:lnTo>
                <a:lnTo>
                  <a:pt x="50" y="147"/>
                </a:lnTo>
                <a:lnTo>
                  <a:pt x="50" y="147"/>
                </a:lnTo>
                <a:lnTo>
                  <a:pt x="50" y="148"/>
                </a:lnTo>
                <a:lnTo>
                  <a:pt x="50" y="148"/>
                </a:lnTo>
                <a:lnTo>
                  <a:pt x="50" y="150"/>
                </a:lnTo>
                <a:lnTo>
                  <a:pt x="50" y="150"/>
                </a:lnTo>
                <a:lnTo>
                  <a:pt x="50" y="150"/>
                </a:lnTo>
                <a:lnTo>
                  <a:pt x="50" y="151"/>
                </a:lnTo>
                <a:lnTo>
                  <a:pt x="50" y="151"/>
                </a:lnTo>
                <a:lnTo>
                  <a:pt x="50" y="151"/>
                </a:lnTo>
                <a:lnTo>
                  <a:pt x="50" y="152"/>
                </a:lnTo>
                <a:lnTo>
                  <a:pt x="50" y="152"/>
                </a:lnTo>
                <a:lnTo>
                  <a:pt x="50" y="153"/>
                </a:lnTo>
                <a:lnTo>
                  <a:pt x="50" y="153"/>
                </a:lnTo>
                <a:lnTo>
                  <a:pt x="50" y="153"/>
                </a:lnTo>
                <a:lnTo>
                  <a:pt x="50" y="154"/>
                </a:lnTo>
                <a:lnTo>
                  <a:pt x="50" y="156"/>
                </a:lnTo>
                <a:lnTo>
                  <a:pt x="50" y="156"/>
                </a:lnTo>
                <a:lnTo>
                  <a:pt x="50" y="157"/>
                </a:lnTo>
                <a:lnTo>
                  <a:pt x="50" y="158"/>
                </a:lnTo>
                <a:lnTo>
                  <a:pt x="50" y="158"/>
                </a:lnTo>
                <a:lnTo>
                  <a:pt x="50" y="159"/>
                </a:lnTo>
                <a:lnTo>
                  <a:pt x="50" y="161"/>
                </a:lnTo>
                <a:lnTo>
                  <a:pt x="50" y="162"/>
                </a:lnTo>
                <a:lnTo>
                  <a:pt x="50" y="163"/>
                </a:lnTo>
                <a:lnTo>
                  <a:pt x="50" y="164"/>
                </a:lnTo>
                <a:lnTo>
                  <a:pt x="50" y="1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" name="Freeform 443"/>
          <p:cNvSpPr>
            <a:spLocks/>
          </p:cNvSpPr>
          <p:nvPr/>
        </p:nvSpPr>
        <p:spPr bwMode="auto">
          <a:xfrm>
            <a:off x="7212013" y="4603750"/>
            <a:ext cx="39687" cy="131763"/>
          </a:xfrm>
          <a:custGeom>
            <a:avLst/>
            <a:gdLst/>
            <a:ahLst/>
            <a:cxnLst>
              <a:cxn ang="0">
                <a:pos x="4" y="5"/>
              </a:cxn>
              <a:cxn ang="0">
                <a:pos x="6" y="10"/>
              </a:cxn>
              <a:cxn ang="0">
                <a:pos x="9" y="13"/>
              </a:cxn>
              <a:cxn ang="0">
                <a:pos x="10" y="17"/>
              </a:cxn>
              <a:cxn ang="0">
                <a:pos x="12" y="20"/>
              </a:cxn>
              <a:cxn ang="0">
                <a:pos x="14" y="22"/>
              </a:cxn>
              <a:cxn ang="0">
                <a:pos x="15" y="26"/>
              </a:cxn>
              <a:cxn ang="0">
                <a:pos x="16" y="28"/>
              </a:cxn>
              <a:cxn ang="0">
                <a:pos x="17" y="32"/>
              </a:cxn>
              <a:cxn ang="0">
                <a:pos x="19" y="34"/>
              </a:cxn>
              <a:cxn ang="0">
                <a:pos x="20" y="37"/>
              </a:cxn>
              <a:cxn ang="0">
                <a:pos x="20" y="39"/>
              </a:cxn>
              <a:cxn ang="0">
                <a:pos x="21" y="42"/>
              </a:cxn>
              <a:cxn ang="0">
                <a:pos x="22" y="44"/>
              </a:cxn>
              <a:cxn ang="0">
                <a:pos x="24" y="47"/>
              </a:cxn>
              <a:cxn ang="0">
                <a:pos x="25" y="51"/>
              </a:cxn>
              <a:cxn ang="0">
                <a:pos x="26" y="54"/>
              </a:cxn>
              <a:cxn ang="0">
                <a:pos x="27" y="58"/>
              </a:cxn>
              <a:cxn ang="0">
                <a:pos x="29" y="60"/>
              </a:cxn>
              <a:cxn ang="0">
                <a:pos x="30" y="64"/>
              </a:cxn>
              <a:cxn ang="0">
                <a:pos x="30" y="67"/>
              </a:cxn>
              <a:cxn ang="0">
                <a:pos x="31" y="69"/>
              </a:cxn>
              <a:cxn ang="0">
                <a:pos x="32" y="72"/>
              </a:cxn>
              <a:cxn ang="0">
                <a:pos x="34" y="75"/>
              </a:cxn>
              <a:cxn ang="0">
                <a:pos x="34" y="78"/>
              </a:cxn>
              <a:cxn ang="0">
                <a:pos x="36" y="83"/>
              </a:cxn>
              <a:cxn ang="0">
                <a:pos x="36" y="85"/>
              </a:cxn>
              <a:cxn ang="0">
                <a:pos x="37" y="88"/>
              </a:cxn>
              <a:cxn ang="0">
                <a:pos x="38" y="90"/>
              </a:cxn>
              <a:cxn ang="0">
                <a:pos x="38" y="93"/>
              </a:cxn>
              <a:cxn ang="0">
                <a:pos x="40" y="96"/>
              </a:cxn>
              <a:cxn ang="0">
                <a:pos x="41" y="99"/>
              </a:cxn>
              <a:cxn ang="0">
                <a:pos x="42" y="104"/>
              </a:cxn>
              <a:cxn ang="0">
                <a:pos x="43" y="106"/>
              </a:cxn>
              <a:cxn ang="0">
                <a:pos x="43" y="110"/>
              </a:cxn>
              <a:cxn ang="0">
                <a:pos x="45" y="112"/>
              </a:cxn>
              <a:cxn ang="0">
                <a:pos x="45" y="115"/>
              </a:cxn>
              <a:cxn ang="0">
                <a:pos x="46" y="117"/>
              </a:cxn>
              <a:cxn ang="0">
                <a:pos x="46" y="120"/>
              </a:cxn>
              <a:cxn ang="0">
                <a:pos x="46" y="122"/>
              </a:cxn>
              <a:cxn ang="0">
                <a:pos x="47" y="126"/>
              </a:cxn>
              <a:cxn ang="0">
                <a:pos x="47" y="128"/>
              </a:cxn>
              <a:cxn ang="0">
                <a:pos x="47" y="132"/>
              </a:cxn>
              <a:cxn ang="0">
                <a:pos x="47" y="135"/>
              </a:cxn>
              <a:cxn ang="0">
                <a:pos x="47" y="136"/>
              </a:cxn>
              <a:cxn ang="0">
                <a:pos x="47" y="137"/>
              </a:cxn>
              <a:cxn ang="0">
                <a:pos x="48" y="140"/>
              </a:cxn>
              <a:cxn ang="0">
                <a:pos x="48" y="141"/>
              </a:cxn>
              <a:cxn ang="0">
                <a:pos x="48" y="143"/>
              </a:cxn>
              <a:cxn ang="0">
                <a:pos x="48" y="145"/>
              </a:cxn>
              <a:cxn ang="0">
                <a:pos x="50" y="147"/>
              </a:cxn>
              <a:cxn ang="0">
                <a:pos x="50" y="148"/>
              </a:cxn>
              <a:cxn ang="0">
                <a:pos x="50" y="151"/>
              </a:cxn>
              <a:cxn ang="0">
                <a:pos x="50" y="152"/>
              </a:cxn>
              <a:cxn ang="0">
                <a:pos x="50" y="154"/>
              </a:cxn>
              <a:cxn ang="0">
                <a:pos x="50" y="158"/>
              </a:cxn>
              <a:cxn ang="0">
                <a:pos x="50" y="162"/>
              </a:cxn>
            </a:cxnLst>
            <a:rect l="0" t="0" r="r" b="b"/>
            <a:pathLst>
              <a:path w="50" h="166">
                <a:moveTo>
                  <a:pt x="0" y="0"/>
                </a:moveTo>
                <a:lnTo>
                  <a:pt x="1" y="1"/>
                </a:lnTo>
                <a:lnTo>
                  <a:pt x="3" y="2"/>
                </a:lnTo>
                <a:lnTo>
                  <a:pt x="4" y="5"/>
                </a:lnTo>
                <a:lnTo>
                  <a:pt x="4" y="6"/>
                </a:lnTo>
                <a:lnTo>
                  <a:pt x="5" y="7"/>
                </a:lnTo>
                <a:lnTo>
                  <a:pt x="6" y="9"/>
                </a:lnTo>
                <a:lnTo>
                  <a:pt x="6" y="10"/>
                </a:lnTo>
                <a:lnTo>
                  <a:pt x="8" y="11"/>
                </a:lnTo>
                <a:lnTo>
                  <a:pt x="8" y="12"/>
                </a:lnTo>
                <a:lnTo>
                  <a:pt x="9" y="13"/>
                </a:lnTo>
                <a:lnTo>
                  <a:pt x="9" y="13"/>
                </a:lnTo>
                <a:lnTo>
                  <a:pt x="9" y="15"/>
                </a:lnTo>
                <a:lnTo>
                  <a:pt x="10" y="16"/>
                </a:lnTo>
                <a:lnTo>
                  <a:pt x="10" y="17"/>
                </a:lnTo>
                <a:lnTo>
                  <a:pt x="10" y="17"/>
                </a:lnTo>
                <a:lnTo>
                  <a:pt x="11" y="18"/>
                </a:lnTo>
                <a:lnTo>
                  <a:pt x="11" y="18"/>
                </a:lnTo>
                <a:lnTo>
                  <a:pt x="11" y="20"/>
                </a:lnTo>
                <a:lnTo>
                  <a:pt x="12" y="20"/>
                </a:lnTo>
                <a:lnTo>
                  <a:pt x="12" y="21"/>
                </a:lnTo>
                <a:lnTo>
                  <a:pt x="12" y="21"/>
                </a:lnTo>
                <a:lnTo>
                  <a:pt x="12" y="22"/>
                </a:lnTo>
                <a:lnTo>
                  <a:pt x="14" y="22"/>
                </a:lnTo>
                <a:lnTo>
                  <a:pt x="14" y="23"/>
                </a:lnTo>
                <a:lnTo>
                  <a:pt x="14" y="25"/>
                </a:lnTo>
                <a:lnTo>
                  <a:pt x="14" y="25"/>
                </a:lnTo>
                <a:lnTo>
                  <a:pt x="15" y="26"/>
                </a:lnTo>
                <a:lnTo>
                  <a:pt x="15" y="26"/>
                </a:lnTo>
                <a:lnTo>
                  <a:pt x="15" y="27"/>
                </a:lnTo>
                <a:lnTo>
                  <a:pt x="15" y="28"/>
                </a:lnTo>
                <a:lnTo>
                  <a:pt x="16" y="28"/>
                </a:lnTo>
                <a:lnTo>
                  <a:pt x="16" y="30"/>
                </a:lnTo>
                <a:lnTo>
                  <a:pt x="16" y="30"/>
                </a:lnTo>
                <a:lnTo>
                  <a:pt x="16" y="31"/>
                </a:lnTo>
                <a:lnTo>
                  <a:pt x="17" y="32"/>
                </a:lnTo>
                <a:lnTo>
                  <a:pt x="17" y="32"/>
                </a:lnTo>
                <a:lnTo>
                  <a:pt x="17" y="33"/>
                </a:lnTo>
                <a:lnTo>
                  <a:pt x="17" y="34"/>
                </a:lnTo>
                <a:lnTo>
                  <a:pt x="19" y="34"/>
                </a:lnTo>
                <a:lnTo>
                  <a:pt x="19" y="36"/>
                </a:lnTo>
                <a:lnTo>
                  <a:pt x="19" y="36"/>
                </a:lnTo>
                <a:lnTo>
                  <a:pt x="19" y="37"/>
                </a:lnTo>
                <a:lnTo>
                  <a:pt x="20" y="37"/>
                </a:lnTo>
                <a:lnTo>
                  <a:pt x="20" y="38"/>
                </a:lnTo>
                <a:lnTo>
                  <a:pt x="20" y="38"/>
                </a:lnTo>
                <a:lnTo>
                  <a:pt x="20" y="39"/>
                </a:lnTo>
                <a:lnTo>
                  <a:pt x="20" y="39"/>
                </a:lnTo>
                <a:lnTo>
                  <a:pt x="20" y="39"/>
                </a:lnTo>
                <a:lnTo>
                  <a:pt x="21" y="41"/>
                </a:lnTo>
                <a:lnTo>
                  <a:pt x="21" y="41"/>
                </a:lnTo>
                <a:lnTo>
                  <a:pt x="21" y="42"/>
                </a:lnTo>
                <a:lnTo>
                  <a:pt x="21" y="42"/>
                </a:lnTo>
                <a:lnTo>
                  <a:pt x="21" y="43"/>
                </a:lnTo>
                <a:lnTo>
                  <a:pt x="21" y="43"/>
                </a:lnTo>
                <a:lnTo>
                  <a:pt x="22" y="44"/>
                </a:lnTo>
                <a:lnTo>
                  <a:pt x="22" y="44"/>
                </a:lnTo>
                <a:lnTo>
                  <a:pt x="22" y="46"/>
                </a:lnTo>
                <a:lnTo>
                  <a:pt x="22" y="46"/>
                </a:lnTo>
                <a:lnTo>
                  <a:pt x="24" y="47"/>
                </a:lnTo>
                <a:lnTo>
                  <a:pt x="24" y="48"/>
                </a:lnTo>
                <a:lnTo>
                  <a:pt x="24" y="48"/>
                </a:lnTo>
                <a:lnTo>
                  <a:pt x="24" y="49"/>
                </a:lnTo>
                <a:lnTo>
                  <a:pt x="25" y="51"/>
                </a:lnTo>
                <a:lnTo>
                  <a:pt x="25" y="52"/>
                </a:lnTo>
                <a:lnTo>
                  <a:pt x="25" y="53"/>
                </a:lnTo>
                <a:lnTo>
                  <a:pt x="25" y="53"/>
                </a:lnTo>
                <a:lnTo>
                  <a:pt x="26" y="54"/>
                </a:lnTo>
                <a:lnTo>
                  <a:pt x="26" y="56"/>
                </a:lnTo>
                <a:lnTo>
                  <a:pt x="26" y="56"/>
                </a:lnTo>
                <a:lnTo>
                  <a:pt x="27" y="57"/>
                </a:lnTo>
                <a:lnTo>
                  <a:pt x="27" y="58"/>
                </a:lnTo>
                <a:lnTo>
                  <a:pt x="27" y="59"/>
                </a:lnTo>
                <a:lnTo>
                  <a:pt x="29" y="59"/>
                </a:lnTo>
                <a:lnTo>
                  <a:pt x="29" y="60"/>
                </a:lnTo>
                <a:lnTo>
                  <a:pt x="29" y="60"/>
                </a:lnTo>
                <a:lnTo>
                  <a:pt x="29" y="62"/>
                </a:lnTo>
                <a:lnTo>
                  <a:pt x="29" y="63"/>
                </a:lnTo>
                <a:lnTo>
                  <a:pt x="30" y="63"/>
                </a:lnTo>
                <a:lnTo>
                  <a:pt x="30" y="64"/>
                </a:lnTo>
                <a:lnTo>
                  <a:pt x="30" y="64"/>
                </a:lnTo>
                <a:lnTo>
                  <a:pt x="30" y="65"/>
                </a:lnTo>
                <a:lnTo>
                  <a:pt x="30" y="65"/>
                </a:lnTo>
                <a:lnTo>
                  <a:pt x="30" y="67"/>
                </a:lnTo>
                <a:lnTo>
                  <a:pt x="31" y="67"/>
                </a:lnTo>
                <a:lnTo>
                  <a:pt x="31" y="67"/>
                </a:lnTo>
                <a:lnTo>
                  <a:pt x="31" y="68"/>
                </a:lnTo>
                <a:lnTo>
                  <a:pt x="31" y="69"/>
                </a:lnTo>
                <a:lnTo>
                  <a:pt x="31" y="69"/>
                </a:lnTo>
                <a:lnTo>
                  <a:pt x="31" y="70"/>
                </a:lnTo>
                <a:lnTo>
                  <a:pt x="32" y="70"/>
                </a:lnTo>
                <a:lnTo>
                  <a:pt x="32" y="72"/>
                </a:lnTo>
                <a:lnTo>
                  <a:pt x="32" y="72"/>
                </a:lnTo>
                <a:lnTo>
                  <a:pt x="32" y="73"/>
                </a:lnTo>
                <a:lnTo>
                  <a:pt x="32" y="74"/>
                </a:lnTo>
                <a:lnTo>
                  <a:pt x="34" y="75"/>
                </a:lnTo>
                <a:lnTo>
                  <a:pt x="34" y="75"/>
                </a:lnTo>
                <a:lnTo>
                  <a:pt x="34" y="77"/>
                </a:lnTo>
                <a:lnTo>
                  <a:pt x="34" y="78"/>
                </a:lnTo>
                <a:lnTo>
                  <a:pt x="34" y="78"/>
                </a:lnTo>
                <a:lnTo>
                  <a:pt x="35" y="79"/>
                </a:lnTo>
                <a:lnTo>
                  <a:pt x="35" y="80"/>
                </a:lnTo>
                <a:lnTo>
                  <a:pt x="35" y="81"/>
                </a:lnTo>
                <a:lnTo>
                  <a:pt x="36" y="83"/>
                </a:lnTo>
                <a:lnTo>
                  <a:pt x="36" y="83"/>
                </a:lnTo>
                <a:lnTo>
                  <a:pt x="36" y="84"/>
                </a:lnTo>
                <a:lnTo>
                  <a:pt x="36" y="85"/>
                </a:lnTo>
                <a:lnTo>
                  <a:pt x="36" y="85"/>
                </a:lnTo>
                <a:lnTo>
                  <a:pt x="37" y="86"/>
                </a:lnTo>
                <a:lnTo>
                  <a:pt x="37" y="86"/>
                </a:lnTo>
                <a:lnTo>
                  <a:pt x="37" y="88"/>
                </a:lnTo>
                <a:lnTo>
                  <a:pt x="37" y="88"/>
                </a:lnTo>
                <a:lnTo>
                  <a:pt x="37" y="89"/>
                </a:lnTo>
                <a:lnTo>
                  <a:pt x="37" y="89"/>
                </a:lnTo>
                <a:lnTo>
                  <a:pt x="38" y="90"/>
                </a:lnTo>
                <a:lnTo>
                  <a:pt x="38" y="90"/>
                </a:lnTo>
                <a:lnTo>
                  <a:pt x="38" y="91"/>
                </a:lnTo>
                <a:lnTo>
                  <a:pt x="38" y="91"/>
                </a:lnTo>
                <a:lnTo>
                  <a:pt x="38" y="93"/>
                </a:lnTo>
                <a:lnTo>
                  <a:pt x="38" y="93"/>
                </a:lnTo>
                <a:lnTo>
                  <a:pt x="38" y="94"/>
                </a:lnTo>
                <a:lnTo>
                  <a:pt x="40" y="94"/>
                </a:lnTo>
                <a:lnTo>
                  <a:pt x="40" y="95"/>
                </a:lnTo>
                <a:lnTo>
                  <a:pt x="40" y="96"/>
                </a:lnTo>
                <a:lnTo>
                  <a:pt x="40" y="96"/>
                </a:lnTo>
                <a:lnTo>
                  <a:pt x="40" y="98"/>
                </a:lnTo>
                <a:lnTo>
                  <a:pt x="40" y="99"/>
                </a:lnTo>
                <a:lnTo>
                  <a:pt x="41" y="99"/>
                </a:lnTo>
                <a:lnTo>
                  <a:pt x="41" y="100"/>
                </a:lnTo>
                <a:lnTo>
                  <a:pt x="41" y="101"/>
                </a:lnTo>
                <a:lnTo>
                  <a:pt x="41" y="103"/>
                </a:lnTo>
                <a:lnTo>
                  <a:pt x="42" y="104"/>
                </a:lnTo>
                <a:lnTo>
                  <a:pt x="42" y="104"/>
                </a:lnTo>
                <a:lnTo>
                  <a:pt x="42" y="105"/>
                </a:lnTo>
                <a:lnTo>
                  <a:pt x="42" y="105"/>
                </a:lnTo>
                <a:lnTo>
                  <a:pt x="43" y="106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0"/>
                </a:lnTo>
                <a:lnTo>
                  <a:pt x="45" y="111"/>
                </a:lnTo>
                <a:lnTo>
                  <a:pt x="45" y="111"/>
                </a:lnTo>
                <a:lnTo>
                  <a:pt x="45" y="112"/>
                </a:lnTo>
                <a:lnTo>
                  <a:pt x="45" y="112"/>
                </a:lnTo>
                <a:lnTo>
                  <a:pt x="45" y="114"/>
                </a:lnTo>
                <a:lnTo>
                  <a:pt x="45" y="114"/>
                </a:lnTo>
                <a:lnTo>
                  <a:pt x="45" y="115"/>
                </a:lnTo>
                <a:lnTo>
                  <a:pt x="45" y="115"/>
                </a:lnTo>
                <a:lnTo>
                  <a:pt x="46" y="116"/>
                </a:lnTo>
                <a:lnTo>
                  <a:pt x="46" y="116"/>
                </a:lnTo>
                <a:lnTo>
                  <a:pt x="46" y="117"/>
                </a:lnTo>
                <a:lnTo>
                  <a:pt x="46" y="117"/>
                </a:lnTo>
                <a:lnTo>
                  <a:pt x="46" y="117"/>
                </a:lnTo>
                <a:lnTo>
                  <a:pt x="46" y="119"/>
                </a:lnTo>
                <a:lnTo>
                  <a:pt x="46" y="119"/>
                </a:lnTo>
                <a:lnTo>
                  <a:pt x="46" y="120"/>
                </a:lnTo>
                <a:lnTo>
                  <a:pt x="46" y="120"/>
                </a:lnTo>
                <a:lnTo>
                  <a:pt x="46" y="121"/>
                </a:lnTo>
                <a:lnTo>
                  <a:pt x="46" y="121"/>
                </a:lnTo>
                <a:lnTo>
                  <a:pt x="46" y="122"/>
                </a:lnTo>
                <a:lnTo>
                  <a:pt x="46" y="124"/>
                </a:lnTo>
                <a:lnTo>
                  <a:pt x="46" y="124"/>
                </a:lnTo>
                <a:lnTo>
                  <a:pt x="47" y="125"/>
                </a:lnTo>
                <a:lnTo>
                  <a:pt x="47" y="126"/>
                </a:lnTo>
                <a:lnTo>
                  <a:pt x="47" y="126"/>
                </a:lnTo>
                <a:lnTo>
                  <a:pt x="47" y="126"/>
                </a:lnTo>
                <a:lnTo>
                  <a:pt x="47" y="127"/>
                </a:lnTo>
                <a:lnTo>
                  <a:pt x="47" y="128"/>
                </a:lnTo>
                <a:lnTo>
                  <a:pt x="47" y="130"/>
                </a:lnTo>
                <a:lnTo>
                  <a:pt x="47" y="130"/>
                </a:lnTo>
                <a:lnTo>
                  <a:pt x="47" y="131"/>
                </a:lnTo>
                <a:lnTo>
                  <a:pt x="47" y="132"/>
                </a:lnTo>
                <a:lnTo>
                  <a:pt x="47" y="132"/>
                </a:lnTo>
                <a:lnTo>
                  <a:pt x="47" y="133"/>
                </a:lnTo>
                <a:lnTo>
                  <a:pt x="47" y="133"/>
                </a:lnTo>
                <a:lnTo>
                  <a:pt x="47" y="135"/>
                </a:lnTo>
                <a:lnTo>
                  <a:pt x="47" y="135"/>
                </a:lnTo>
                <a:lnTo>
                  <a:pt x="47" y="135"/>
                </a:lnTo>
                <a:lnTo>
                  <a:pt x="47" y="136"/>
                </a:lnTo>
                <a:lnTo>
                  <a:pt x="47" y="136"/>
                </a:lnTo>
                <a:lnTo>
                  <a:pt x="47" y="136"/>
                </a:lnTo>
                <a:lnTo>
                  <a:pt x="47" y="137"/>
                </a:lnTo>
                <a:lnTo>
                  <a:pt x="47" y="137"/>
                </a:lnTo>
                <a:lnTo>
                  <a:pt x="47" y="137"/>
                </a:lnTo>
                <a:lnTo>
                  <a:pt x="47" y="138"/>
                </a:lnTo>
                <a:lnTo>
                  <a:pt x="47" y="138"/>
                </a:lnTo>
                <a:lnTo>
                  <a:pt x="48" y="138"/>
                </a:lnTo>
                <a:lnTo>
                  <a:pt x="48" y="140"/>
                </a:lnTo>
                <a:lnTo>
                  <a:pt x="48" y="140"/>
                </a:lnTo>
                <a:lnTo>
                  <a:pt x="48" y="140"/>
                </a:lnTo>
                <a:lnTo>
                  <a:pt x="48" y="141"/>
                </a:lnTo>
                <a:lnTo>
                  <a:pt x="48" y="141"/>
                </a:lnTo>
                <a:lnTo>
                  <a:pt x="48" y="141"/>
                </a:lnTo>
                <a:lnTo>
                  <a:pt x="48" y="142"/>
                </a:lnTo>
                <a:lnTo>
                  <a:pt x="48" y="142"/>
                </a:lnTo>
                <a:lnTo>
                  <a:pt x="48" y="143"/>
                </a:lnTo>
                <a:lnTo>
                  <a:pt x="48" y="143"/>
                </a:lnTo>
                <a:lnTo>
                  <a:pt x="48" y="145"/>
                </a:lnTo>
                <a:lnTo>
                  <a:pt x="48" y="145"/>
                </a:lnTo>
                <a:lnTo>
                  <a:pt x="48" y="145"/>
                </a:lnTo>
                <a:lnTo>
                  <a:pt x="48" y="146"/>
                </a:lnTo>
                <a:lnTo>
                  <a:pt x="50" y="146"/>
                </a:lnTo>
                <a:lnTo>
                  <a:pt x="50" y="146"/>
                </a:lnTo>
                <a:lnTo>
                  <a:pt x="50" y="147"/>
                </a:lnTo>
                <a:lnTo>
                  <a:pt x="50" y="147"/>
                </a:lnTo>
                <a:lnTo>
                  <a:pt x="50" y="147"/>
                </a:lnTo>
                <a:lnTo>
                  <a:pt x="50" y="148"/>
                </a:lnTo>
                <a:lnTo>
                  <a:pt x="50" y="148"/>
                </a:lnTo>
                <a:lnTo>
                  <a:pt x="50" y="150"/>
                </a:lnTo>
                <a:lnTo>
                  <a:pt x="50" y="150"/>
                </a:lnTo>
                <a:lnTo>
                  <a:pt x="50" y="150"/>
                </a:lnTo>
                <a:lnTo>
                  <a:pt x="50" y="151"/>
                </a:lnTo>
                <a:lnTo>
                  <a:pt x="50" y="151"/>
                </a:lnTo>
                <a:lnTo>
                  <a:pt x="50" y="151"/>
                </a:lnTo>
                <a:lnTo>
                  <a:pt x="50" y="152"/>
                </a:lnTo>
                <a:lnTo>
                  <a:pt x="50" y="152"/>
                </a:lnTo>
                <a:lnTo>
                  <a:pt x="50" y="153"/>
                </a:lnTo>
                <a:lnTo>
                  <a:pt x="50" y="153"/>
                </a:lnTo>
                <a:lnTo>
                  <a:pt x="50" y="153"/>
                </a:lnTo>
                <a:lnTo>
                  <a:pt x="50" y="154"/>
                </a:lnTo>
                <a:lnTo>
                  <a:pt x="50" y="156"/>
                </a:lnTo>
                <a:lnTo>
                  <a:pt x="50" y="156"/>
                </a:lnTo>
                <a:lnTo>
                  <a:pt x="50" y="157"/>
                </a:lnTo>
                <a:lnTo>
                  <a:pt x="50" y="158"/>
                </a:lnTo>
                <a:lnTo>
                  <a:pt x="50" y="158"/>
                </a:lnTo>
                <a:lnTo>
                  <a:pt x="50" y="159"/>
                </a:lnTo>
                <a:lnTo>
                  <a:pt x="50" y="161"/>
                </a:lnTo>
                <a:lnTo>
                  <a:pt x="50" y="162"/>
                </a:lnTo>
                <a:lnTo>
                  <a:pt x="50" y="163"/>
                </a:lnTo>
                <a:lnTo>
                  <a:pt x="50" y="164"/>
                </a:lnTo>
                <a:lnTo>
                  <a:pt x="50" y="16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5" name="Freeform 444"/>
          <p:cNvSpPr>
            <a:spLocks/>
          </p:cNvSpPr>
          <p:nvPr/>
        </p:nvSpPr>
        <p:spPr bwMode="auto">
          <a:xfrm>
            <a:off x="7212013" y="4735513"/>
            <a:ext cx="39687" cy="131762"/>
          </a:xfrm>
          <a:custGeom>
            <a:avLst/>
            <a:gdLst/>
            <a:ahLst/>
            <a:cxnLst>
              <a:cxn ang="0">
                <a:pos x="4" y="161"/>
              </a:cxn>
              <a:cxn ang="0">
                <a:pos x="6" y="156"/>
              </a:cxn>
              <a:cxn ang="0">
                <a:pos x="9" y="151"/>
              </a:cxn>
              <a:cxn ang="0">
                <a:pos x="10" y="149"/>
              </a:cxn>
              <a:cxn ang="0">
                <a:pos x="12" y="146"/>
              </a:cxn>
              <a:cxn ang="0">
                <a:pos x="14" y="143"/>
              </a:cxn>
              <a:cxn ang="0">
                <a:pos x="15" y="140"/>
              </a:cxn>
              <a:cxn ang="0">
                <a:pos x="16" y="138"/>
              </a:cxn>
              <a:cxn ang="0">
                <a:pos x="17" y="134"/>
              </a:cxn>
              <a:cxn ang="0">
                <a:pos x="19" y="131"/>
              </a:cxn>
              <a:cxn ang="0">
                <a:pos x="20" y="129"/>
              </a:cxn>
              <a:cxn ang="0">
                <a:pos x="20" y="127"/>
              </a:cxn>
              <a:cxn ang="0">
                <a:pos x="21" y="124"/>
              </a:cxn>
              <a:cxn ang="0">
                <a:pos x="22" y="122"/>
              </a:cxn>
              <a:cxn ang="0">
                <a:pos x="24" y="119"/>
              </a:cxn>
              <a:cxn ang="0">
                <a:pos x="25" y="115"/>
              </a:cxn>
              <a:cxn ang="0">
                <a:pos x="26" y="112"/>
              </a:cxn>
              <a:cxn ang="0">
                <a:pos x="27" y="108"/>
              </a:cxn>
              <a:cxn ang="0">
                <a:pos x="29" y="105"/>
              </a:cxn>
              <a:cxn ang="0">
                <a:pos x="30" y="102"/>
              </a:cxn>
              <a:cxn ang="0">
                <a:pos x="30" y="101"/>
              </a:cxn>
              <a:cxn ang="0">
                <a:pos x="31" y="98"/>
              </a:cxn>
              <a:cxn ang="0">
                <a:pos x="32" y="94"/>
              </a:cxn>
              <a:cxn ang="0">
                <a:pos x="34" y="91"/>
              </a:cxn>
              <a:cxn ang="0">
                <a:pos x="34" y="88"/>
              </a:cxn>
              <a:cxn ang="0">
                <a:pos x="36" y="83"/>
              </a:cxn>
              <a:cxn ang="0">
                <a:pos x="36" y="81"/>
              </a:cxn>
              <a:cxn ang="0">
                <a:pos x="37" y="78"/>
              </a:cxn>
              <a:cxn ang="0">
                <a:pos x="38" y="76"/>
              </a:cxn>
              <a:cxn ang="0">
                <a:pos x="38" y="73"/>
              </a:cxn>
              <a:cxn ang="0">
                <a:pos x="40" y="70"/>
              </a:cxn>
              <a:cxn ang="0">
                <a:pos x="41" y="67"/>
              </a:cxn>
              <a:cxn ang="0">
                <a:pos x="42" y="62"/>
              </a:cxn>
              <a:cxn ang="0">
                <a:pos x="43" y="60"/>
              </a:cxn>
              <a:cxn ang="0">
                <a:pos x="43" y="56"/>
              </a:cxn>
              <a:cxn ang="0">
                <a:pos x="45" y="54"/>
              </a:cxn>
              <a:cxn ang="0">
                <a:pos x="45" y="51"/>
              </a:cxn>
              <a:cxn ang="0">
                <a:pos x="46" y="49"/>
              </a:cxn>
              <a:cxn ang="0">
                <a:pos x="46" y="46"/>
              </a:cxn>
              <a:cxn ang="0">
                <a:pos x="46" y="44"/>
              </a:cxn>
              <a:cxn ang="0">
                <a:pos x="47" y="40"/>
              </a:cxn>
              <a:cxn ang="0">
                <a:pos x="47" y="37"/>
              </a:cxn>
              <a:cxn ang="0">
                <a:pos x="47" y="34"/>
              </a:cxn>
              <a:cxn ang="0">
                <a:pos x="47" y="31"/>
              </a:cxn>
              <a:cxn ang="0">
                <a:pos x="47" y="30"/>
              </a:cxn>
              <a:cxn ang="0">
                <a:pos x="47" y="28"/>
              </a:cxn>
              <a:cxn ang="0">
                <a:pos x="48" y="26"/>
              </a:cxn>
              <a:cxn ang="0">
                <a:pos x="48" y="25"/>
              </a:cxn>
              <a:cxn ang="0">
                <a:pos x="48" y="23"/>
              </a:cxn>
              <a:cxn ang="0">
                <a:pos x="48" y="21"/>
              </a:cxn>
              <a:cxn ang="0">
                <a:pos x="50" y="19"/>
              </a:cxn>
              <a:cxn ang="0">
                <a:pos x="50" y="18"/>
              </a:cxn>
              <a:cxn ang="0">
                <a:pos x="50" y="15"/>
              </a:cxn>
              <a:cxn ang="0">
                <a:pos x="50" y="14"/>
              </a:cxn>
              <a:cxn ang="0">
                <a:pos x="50" y="11"/>
              </a:cxn>
              <a:cxn ang="0">
                <a:pos x="50" y="8"/>
              </a:cxn>
              <a:cxn ang="0">
                <a:pos x="50" y="4"/>
              </a:cxn>
              <a:cxn ang="0">
                <a:pos x="0" y="166"/>
              </a:cxn>
            </a:cxnLst>
            <a:rect l="0" t="0" r="r" b="b"/>
            <a:pathLst>
              <a:path w="50" h="166">
                <a:moveTo>
                  <a:pt x="0" y="166"/>
                </a:moveTo>
                <a:lnTo>
                  <a:pt x="1" y="165"/>
                </a:lnTo>
                <a:lnTo>
                  <a:pt x="3" y="164"/>
                </a:lnTo>
                <a:lnTo>
                  <a:pt x="4" y="161"/>
                </a:lnTo>
                <a:lnTo>
                  <a:pt x="4" y="160"/>
                </a:lnTo>
                <a:lnTo>
                  <a:pt x="5" y="159"/>
                </a:lnTo>
                <a:lnTo>
                  <a:pt x="6" y="157"/>
                </a:lnTo>
                <a:lnTo>
                  <a:pt x="6" y="156"/>
                </a:lnTo>
                <a:lnTo>
                  <a:pt x="8" y="155"/>
                </a:lnTo>
                <a:lnTo>
                  <a:pt x="8" y="154"/>
                </a:lnTo>
                <a:lnTo>
                  <a:pt x="9" y="152"/>
                </a:lnTo>
                <a:lnTo>
                  <a:pt x="9" y="151"/>
                </a:lnTo>
                <a:lnTo>
                  <a:pt x="9" y="151"/>
                </a:lnTo>
                <a:lnTo>
                  <a:pt x="10" y="150"/>
                </a:lnTo>
                <a:lnTo>
                  <a:pt x="10" y="149"/>
                </a:lnTo>
                <a:lnTo>
                  <a:pt x="10" y="149"/>
                </a:lnTo>
                <a:lnTo>
                  <a:pt x="11" y="148"/>
                </a:lnTo>
                <a:lnTo>
                  <a:pt x="11" y="148"/>
                </a:lnTo>
                <a:lnTo>
                  <a:pt x="11" y="146"/>
                </a:lnTo>
                <a:lnTo>
                  <a:pt x="12" y="146"/>
                </a:lnTo>
                <a:lnTo>
                  <a:pt x="12" y="145"/>
                </a:lnTo>
                <a:lnTo>
                  <a:pt x="12" y="145"/>
                </a:lnTo>
                <a:lnTo>
                  <a:pt x="12" y="144"/>
                </a:lnTo>
                <a:lnTo>
                  <a:pt x="14" y="143"/>
                </a:lnTo>
                <a:lnTo>
                  <a:pt x="14" y="143"/>
                </a:lnTo>
                <a:lnTo>
                  <a:pt x="14" y="141"/>
                </a:lnTo>
                <a:lnTo>
                  <a:pt x="14" y="141"/>
                </a:lnTo>
                <a:lnTo>
                  <a:pt x="15" y="140"/>
                </a:lnTo>
                <a:lnTo>
                  <a:pt x="15" y="140"/>
                </a:lnTo>
                <a:lnTo>
                  <a:pt x="15" y="139"/>
                </a:lnTo>
                <a:lnTo>
                  <a:pt x="15" y="138"/>
                </a:lnTo>
                <a:lnTo>
                  <a:pt x="16" y="138"/>
                </a:lnTo>
                <a:lnTo>
                  <a:pt x="16" y="136"/>
                </a:lnTo>
                <a:lnTo>
                  <a:pt x="16" y="136"/>
                </a:lnTo>
                <a:lnTo>
                  <a:pt x="16" y="135"/>
                </a:lnTo>
                <a:lnTo>
                  <a:pt x="17" y="134"/>
                </a:lnTo>
                <a:lnTo>
                  <a:pt x="17" y="134"/>
                </a:lnTo>
                <a:lnTo>
                  <a:pt x="17" y="133"/>
                </a:lnTo>
                <a:lnTo>
                  <a:pt x="17" y="131"/>
                </a:lnTo>
                <a:lnTo>
                  <a:pt x="19" y="131"/>
                </a:lnTo>
                <a:lnTo>
                  <a:pt x="19" y="130"/>
                </a:lnTo>
                <a:lnTo>
                  <a:pt x="19" y="130"/>
                </a:lnTo>
                <a:lnTo>
                  <a:pt x="19" y="129"/>
                </a:lnTo>
                <a:lnTo>
                  <a:pt x="20" y="129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20" y="127"/>
                </a:lnTo>
                <a:lnTo>
                  <a:pt x="20" y="127"/>
                </a:lnTo>
                <a:lnTo>
                  <a:pt x="21" y="125"/>
                </a:lnTo>
                <a:lnTo>
                  <a:pt x="21" y="125"/>
                </a:lnTo>
                <a:lnTo>
                  <a:pt x="21" y="124"/>
                </a:lnTo>
                <a:lnTo>
                  <a:pt x="21" y="124"/>
                </a:lnTo>
                <a:lnTo>
                  <a:pt x="21" y="123"/>
                </a:lnTo>
                <a:lnTo>
                  <a:pt x="21" y="123"/>
                </a:lnTo>
                <a:lnTo>
                  <a:pt x="22" y="122"/>
                </a:lnTo>
                <a:lnTo>
                  <a:pt x="22" y="122"/>
                </a:lnTo>
                <a:lnTo>
                  <a:pt x="22" y="120"/>
                </a:lnTo>
                <a:lnTo>
                  <a:pt x="22" y="120"/>
                </a:lnTo>
                <a:lnTo>
                  <a:pt x="24" y="119"/>
                </a:lnTo>
                <a:lnTo>
                  <a:pt x="24" y="118"/>
                </a:lnTo>
                <a:lnTo>
                  <a:pt x="24" y="118"/>
                </a:lnTo>
                <a:lnTo>
                  <a:pt x="24" y="117"/>
                </a:lnTo>
                <a:lnTo>
                  <a:pt x="25" y="115"/>
                </a:lnTo>
                <a:lnTo>
                  <a:pt x="25" y="114"/>
                </a:lnTo>
                <a:lnTo>
                  <a:pt x="25" y="113"/>
                </a:lnTo>
                <a:lnTo>
                  <a:pt x="25" y="113"/>
                </a:lnTo>
                <a:lnTo>
                  <a:pt x="26" y="112"/>
                </a:lnTo>
                <a:lnTo>
                  <a:pt x="26" y="110"/>
                </a:lnTo>
                <a:lnTo>
                  <a:pt x="26" y="110"/>
                </a:lnTo>
                <a:lnTo>
                  <a:pt x="27" y="109"/>
                </a:lnTo>
                <a:lnTo>
                  <a:pt x="27" y="108"/>
                </a:lnTo>
                <a:lnTo>
                  <a:pt x="27" y="107"/>
                </a:lnTo>
                <a:lnTo>
                  <a:pt x="29" y="107"/>
                </a:lnTo>
                <a:lnTo>
                  <a:pt x="29" y="105"/>
                </a:lnTo>
                <a:lnTo>
                  <a:pt x="29" y="105"/>
                </a:lnTo>
                <a:lnTo>
                  <a:pt x="29" y="104"/>
                </a:lnTo>
                <a:lnTo>
                  <a:pt x="29" y="104"/>
                </a:lnTo>
                <a:lnTo>
                  <a:pt x="30" y="103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30" y="101"/>
                </a:lnTo>
                <a:lnTo>
                  <a:pt x="30" y="101"/>
                </a:lnTo>
                <a:lnTo>
                  <a:pt x="31" y="99"/>
                </a:lnTo>
                <a:lnTo>
                  <a:pt x="31" y="99"/>
                </a:lnTo>
                <a:lnTo>
                  <a:pt x="31" y="98"/>
                </a:lnTo>
                <a:lnTo>
                  <a:pt x="31" y="98"/>
                </a:lnTo>
                <a:lnTo>
                  <a:pt x="31" y="97"/>
                </a:lnTo>
                <a:lnTo>
                  <a:pt x="31" y="96"/>
                </a:lnTo>
                <a:lnTo>
                  <a:pt x="32" y="96"/>
                </a:lnTo>
                <a:lnTo>
                  <a:pt x="32" y="94"/>
                </a:lnTo>
                <a:lnTo>
                  <a:pt x="32" y="94"/>
                </a:lnTo>
                <a:lnTo>
                  <a:pt x="32" y="93"/>
                </a:lnTo>
                <a:lnTo>
                  <a:pt x="32" y="92"/>
                </a:lnTo>
                <a:lnTo>
                  <a:pt x="34" y="91"/>
                </a:lnTo>
                <a:lnTo>
                  <a:pt x="34" y="91"/>
                </a:lnTo>
                <a:lnTo>
                  <a:pt x="34" y="89"/>
                </a:lnTo>
                <a:lnTo>
                  <a:pt x="34" y="88"/>
                </a:lnTo>
                <a:lnTo>
                  <a:pt x="34" y="88"/>
                </a:lnTo>
                <a:lnTo>
                  <a:pt x="35" y="87"/>
                </a:lnTo>
                <a:lnTo>
                  <a:pt x="35" y="86"/>
                </a:lnTo>
                <a:lnTo>
                  <a:pt x="35" y="84"/>
                </a:lnTo>
                <a:lnTo>
                  <a:pt x="36" y="83"/>
                </a:lnTo>
                <a:lnTo>
                  <a:pt x="36" y="83"/>
                </a:lnTo>
                <a:lnTo>
                  <a:pt x="36" y="82"/>
                </a:lnTo>
                <a:lnTo>
                  <a:pt x="36" y="81"/>
                </a:lnTo>
                <a:lnTo>
                  <a:pt x="36" y="81"/>
                </a:lnTo>
                <a:lnTo>
                  <a:pt x="37" y="80"/>
                </a:lnTo>
                <a:lnTo>
                  <a:pt x="37" y="80"/>
                </a:lnTo>
                <a:lnTo>
                  <a:pt x="37" y="78"/>
                </a:lnTo>
                <a:lnTo>
                  <a:pt x="37" y="78"/>
                </a:lnTo>
                <a:lnTo>
                  <a:pt x="37" y="77"/>
                </a:lnTo>
                <a:lnTo>
                  <a:pt x="37" y="77"/>
                </a:lnTo>
                <a:lnTo>
                  <a:pt x="38" y="76"/>
                </a:lnTo>
                <a:lnTo>
                  <a:pt x="38" y="76"/>
                </a:lnTo>
                <a:lnTo>
                  <a:pt x="38" y="75"/>
                </a:lnTo>
                <a:lnTo>
                  <a:pt x="38" y="75"/>
                </a:lnTo>
                <a:lnTo>
                  <a:pt x="38" y="73"/>
                </a:lnTo>
                <a:lnTo>
                  <a:pt x="38" y="73"/>
                </a:lnTo>
                <a:lnTo>
                  <a:pt x="38" y="72"/>
                </a:lnTo>
                <a:lnTo>
                  <a:pt x="40" y="72"/>
                </a:lnTo>
                <a:lnTo>
                  <a:pt x="40" y="71"/>
                </a:lnTo>
                <a:lnTo>
                  <a:pt x="40" y="70"/>
                </a:lnTo>
                <a:lnTo>
                  <a:pt x="40" y="70"/>
                </a:lnTo>
                <a:lnTo>
                  <a:pt x="40" y="68"/>
                </a:lnTo>
                <a:lnTo>
                  <a:pt x="40" y="68"/>
                </a:lnTo>
                <a:lnTo>
                  <a:pt x="41" y="67"/>
                </a:lnTo>
                <a:lnTo>
                  <a:pt x="41" y="66"/>
                </a:lnTo>
                <a:lnTo>
                  <a:pt x="41" y="65"/>
                </a:lnTo>
                <a:lnTo>
                  <a:pt x="41" y="63"/>
                </a:lnTo>
                <a:lnTo>
                  <a:pt x="42" y="62"/>
                </a:lnTo>
                <a:lnTo>
                  <a:pt x="42" y="62"/>
                </a:lnTo>
                <a:lnTo>
                  <a:pt x="42" y="62"/>
                </a:lnTo>
                <a:lnTo>
                  <a:pt x="42" y="61"/>
                </a:lnTo>
                <a:lnTo>
                  <a:pt x="43" y="60"/>
                </a:lnTo>
                <a:lnTo>
                  <a:pt x="43" y="58"/>
                </a:lnTo>
                <a:lnTo>
                  <a:pt x="43" y="57"/>
                </a:lnTo>
                <a:lnTo>
                  <a:pt x="43" y="57"/>
                </a:lnTo>
                <a:lnTo>
                  <a:pt x="43" y="56"/>
                </a:lnTo>
                <a:lnTo>
                  <a:pt x="45" y="55"/>
                </a:lnTo>
                <a:lnTo>
                  <a:pt x="45" y="55"/>
                </a:lnTo>
                <a:lnTo>
                  <a:pt x="45" y="54"/>
                </a:lnTo>
                <a:lnTo>
                  <a:pt x="45" y="54"/>
                </a:lnTo>
                <a:lnTo>
                  <a:pt x="45" y="52"/>
                </a:lnTo>
                <a:lnTo>
                  <a:pt x="45" y="52"/>
                </a:lnTo>
                <a:lnTo>
                  <a:pt x="45" y="51"/>
                </a:lnTo>
                <a:lnTo>
                  <a:pt x="45" y="51"/>
                </a:lnTo>
                <a:lnTo>
                  <a:pt x="46" y="50"/>
                </a:lnTo>
                <a:lnTo>
                  <a:pt x="46" y="50"/>
                </a:lnTo>
                <a:lnTo>
                  <a:pt x="46" y="50"/>
                </a:lnTo>
                <a:lnTo>
                  <a:pt x="46" y="49"/>
                </a:lnTo>
                <a:lnTo>
                  <a:pt x="46" y="49"/>
                </a:lnTo>
                <a:lnTo>
                  <a:pt x="46" y="47"/>
                </a:lnTo>
                <a:lnTo>
                  <a:pt x="46" y="47"/>
                </a:lnTo>
                <a:lnTo>
                  <a:pt x="46" y="46"/>
                </a:lnTo>
                <a:lnTo>
                  <a:pt x="46" y="46"/>
                </a:lnTo>
                <a:lnTo>
                  <a:pt x="46" y="45"/>
                </a:lnTo>
                <a:lnTo>
                  <a:pt x="46" y="45"/>
                </a:lnTo>
                <a:lnTo>
                  <a:pt x="46" y="44"/>
                </a:lnTo>
                <a:lnTo>
                  <a:pt x="46" y="42"/>
                </a:lnTo>
                <a:lnTo>
                  <a:pt x="46" y="42"/>
                </a:lnTo>
                <a:lnTo>
                  <a:pt x="47" y="41"/>
                </a:lnTo>
                <a:lnTo>
                  <a:pt x="47" y="40"/>
                </a:lnTo>
                <a:lnTo>
                  <a:pt x="47" y="39"/>
                </a:lnTo>
                <a:lnTo>
                  <a:pt x="47" y="39"/>
                </a:lnTo>
                <a:lnTo>
                  <a:pt x="47" y="39"/>
                </a:lnTo>
                <a:lnTo>
                  <a:pt x="47" y="37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4"/>
                </a:lnTo>
                <a:lnTo>
                  <a:pt x="47" y="34"/>
                </a:lnTo>
                <a:lnTo>
                  <a:pt x="47" y="33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31"/>
                </a:lnTo>
                <a:lnTo>
                  <a:pt x="47" y="30"/>
                </a:lnTo>
                <a:lnTo>
                  <a:pt x="47" y="30"/>
                </a:lnTo>
                <a:lnTo>
                  <a:pt x="47" y="29"/>
                </a:lnTo>
                <a:lnTo>
                  <a:pt x="47" y="29"/>
                </a:lnTo>
                <a:lnTo>
                  <a:pt x="47" y="29"/>
                </a:lnTo>
                <a:lnTo>
                  <a:pt x="47" y="28"/>
                </a:lnTo>
                <a:lnTo>
                  <a:pt x="47" y="28"/>
                </a:lnTo>
                <a:lnTo>
                  <a:pt x="47" y="28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48" y="26"/>
                </a:lnTo>
                <a:lnTo>
                  <a:pt x="48" y="25"/>
                </a:lnTo>
                <a:lnTo>
                  <a:pt x="48" y="25"/>
                </a:lnTo>
                <a:lnTo>
                  <a:pt x="48" y="25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3"/>
                </a:lnTo>
                <a:lnTo>
                  <a:pt x="48" y="21"/>
                </a:lnTo>
                <a:lnTo>
                  <a:pt x="48" y="21"/>
                </a:lnTo>
                <a:lnTo>
                  <a:pt x="48" y="21"/>
                </a:lnTo>
                <a:lnTo>
                  <a:pt x="48" y="20"/>
                </a:lnTo>
                <a:lnTo>
                  <a:pt x="50" y="20"/>
                </a:lnTo>
                <a:lnTo>
                  <a:pt x="50" y="20"/>
                </a:lnTo>
                <a:lnTo>
                  <a:pt x="50" y="19"/>
                </a:lnTo>
                <a:lnTo>
                  <a:pt x="50" y="19"/>
                </a:lnTo>
                <a:lnTo>
                  <a:pt x="50" y="18"/>
                </a:lnTo>
                <a:lnTo>
                  <a:pt x="50" y="18"/>
                </a:lnTo>
                <a:lnTo>
                  <a:pt x="50" y="18"/>
                </a:lnTo>
                <a:lnTo>
                  <a:pt x="50" y="16"/>
                </a:lnTo>
                <a:lnTo>
                  <a:pt x="50" y="16"/>
                </a:lnTo>
                <a:lnTo>
                  <a:pt x="50" y="16"/>
                </a:lnTo>
                <a:lnTo>
                  <a:pt x="50" y="15"/>
                </a:lnTo>
                <a:lnTo>
                  <a:pt x="50" y="15"/>
                </a:lnTo>
                <a:lnTo>
                  <a:pt x="50" y="15"/>
                </a:lnTo>
                <a:lnTo>
                  <a:pt x="50" y="14"/>
                </a:lnTo>
                <a:lnTo>
                  <a:pt x="50" y="14"/>
                </a:lnTo>
                <a:lnTo>
                  <a:pt x="50" y="13"/>
                </a:lnTo>
                <a:lnTo>
                  <a:pt x="50" y="13"/>
                </a:lnTo>
                <a:lnTo>
                  <a:pt x="50" y="11"/>
                </a:lnTo>
                <a:lnTo>
                  <a:pt x="50" y="11"/>
                </a:lnTo>
                <a:lnTo>
                  <a:pt x="50" y="10"/>
                </a:lnTo>
                <a:lnTo>
                  <a:pt x="50" y="10"/>
                </a:lnTo>
                <a:lnTo>
                  <a:pt x="50" y="9"/>
                </a:lnTo>
                <a:lnTo>
                  <a:pt x="50" y="8"/>
                </a:lnTo>
                <a:lnTo>
                  <a:pt x="50" y="8"/>
                </a:lnTo>
                <a:lnTo>
                  <a:pt x="50" y="7"/>
                </a:lnTo>
                <a:lnTo>
                  <a:pt x="50" y="5"/>
                </a:lnTo>
                <a:lnTo>
                  <a:pt x="50" y="4"/>
                </a:lnTo>
                <a:lnTo>
                  <a:pt x="50" y="3"/>
                </a:lnTo>
                <a:lnTo>
                  <a:pt x="50" y="2"/>
                </a:lnTo>
                <a:lnTo>
                  <a:pt x="50" y="0"/>
                </a:lnTo>
                <a:lnTo>
                  <a:pt x="0" y="1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6" name="Freeform 445"/>
          <p:cNvSpPr>
            <a:spLocks/>
          </p:cNvSpPr>
          <p:nvPr/>
        </p:nvSpPr>
        <p:spPr bwMode="auto">
          <a:xfrm>
            <a:off x="7212013" y="4735513"/>
            <a:ext cx="39687" cy="131762"/>
          </a:xfrm>
          <a:custGeom>
            <a:avLst/>
            <a:gdLst/>
            <a:ahLst/>
            <a:cxnLst>
              <a:cxn ang="0">
                <a:pos x="4" y="161"/>
              </a:cxn>
              <a:cxn ang="0">
                <a:pos x="6" y="156"/>
              </a:cxn>
              <a:cxn ang="0">
                <a:pos x="9" y="151"/>
              </a:cxn>
              <a:cxn ang="0">
                <a:pos x="10" y="149"/>
              </a:cxn>
              <a:cxn ang="0">
                <a:pos x="12" y="146"/>
              </a:cxn>
              <a:cxn ang="0">
                <a:pos x="14" y="143"/>
              </a:cxn>
              <a:cxn ang="0">
                <a:pos x="15" y="140"/>
              </a:cxn>
              <a:cxn ang="0">
                <a:pos x="16" y="138"/>
              </a:cxn>
              <a:cxn ang="0">
                <a:pos x="17" y="134"/>
              </a:cxn>
              <a:cxn ang="0">
                <a:pos x="19" y="131"/>
              </a:cxn>
              <a:cxn ang="0">
                <a:pos x="20" y="129"/>
              </a:cxn>
              <a:cxn ang="0">
                <a:pos x="20" y="127"/>
              </a:cxn>
              <a:cxn ang="0">
                <a:pos x="21" y="124"/>
              </a:cxn>
              <a:cxn ang="0">
                <a:pos x="22" y="122"/>
              </a:cxn>
              <a:cxn ang="0">
                <a:pos x="24" y="119"/>
              </a:cxn>
              <a:cxn ang="0">
                <a:pos x="25" y="115"/>
              </a:cxn>
              <a:cxn ang="0">
                <a:pos x="26" y="112"/>
              </a:cxn>
              <a:cxn ang="0">
                <a:pos x="27" y="108"/>
              </a:cxn>
              <a:cxn ang="0">
                <a:pos x="29" y="105"/>
              </a:cxn>
              <a:cxn ang="0">
                <a:pos x="30" y="102"/>
              </a:cxn>
              <a:cxn ang="0">
                <a:pos x="30" y="101"/>
              </a:cxn>
              <a:cxn ang="0">
                <a:pos x="31" y="98"/>
              </a:cxn>
              <a:cxn ang="0">
                <a:pos x="32" y="94"/>
              </a:cxn>
              <a:cxn ang="0">
                <a:pos x="34" y="91"/>
              </a:cxn>
              <a:cxn ang="0">
                <a:pos x="34" y="88"/>
              </a:cxn>
              <a:cxn ang="0">
                <a:pos x="36" y="83"/>
              </a:cxn>
              <a:cxn ang="0">
                <a:pos x="36" y="81"/>
              </a:cxn>
              <a:cxn ang="0">
                <a:pos x="37" y="78"/>
              </a:cxn>
              <a:cxn ang="0">
                <a:pos x="38" y="76"/>
              </a:cxn>
              <a:cxn ang="0">
                <a:pos x="38" y="73"/>
              </a:cxn>
              <a:cxn ang="0">
                <a:pos x="40" y="70"/>
              </a:cxn>
              <a:cxn ang="0">
                <a:pos x="41" y="67"/>
              </a:cxn>
              <a:cxn ang="0">
                <a:pos x="42" y="62"/>
              </a:cxn>
              <a:cxn ang="0">
                <a:pos x="43" y="60"/>
              </a:cxn>
              <a:cxn ang="0">
                <a:pos x="43" y="56"/>
              </a:cxn>
              <a:cxn ang="0">
                <a:pos x="45" y="54"/>
              </a:cxn>
              <a:cxn ang="0">
                <a:pos x="45" y="51"/>
              </a:cxn>
              <a:cxn ang="0">
                <a:pos x="46" y="49"/>
              </a:cxn>
              <a:cxn ang="0">
                <a:pos x="46" y="46"/>
              </a:cxn>
              <a:cxn ang="0">
                <a:pos x="46" y="44"/>
              </a:cxn>
              <a:cxn ang="0">
                <a:pos x="47" y="40"/>
              </a:cxn>
              <a:cxn ang="0">
                <a:pos x="47" y="37"/>
              </a:cxn>
              <a:cxn ang="0">
                <a:pos x="47" y="34"/>
              </a:cxn>
              <a:cxn ang="0">
                <a:pos x="47" y="31"/>
              </a:cxn>
              <a:cxn ang="0">
                <a:pos x="47" y="30"/>
              </a:cxn>
              <a:cxn ang="0">
                <a:pos x="47" y="28"/>
              </a:cxn>
              <a:cxn ang="0">
                <a:pos x="48" y="26"/>
              </a:cxn>
              <a:cxn ang="0">
                <a:pos x="48" y="25"/>
              </a:cxn>
              <a:cxn ang="0">
                <a:pos x="48" y="23"/>
              </a:cxn>
              <a:cxn ang="0">
                <a:pos x="48" y="21"/>
              </a:cxn>
              <a:cxn ang="0">
                <a:pos x="50" y="19"/>
              </a:cxn>
              <a:cxn ang="0">
                <a:pos x="50" y="18"/>
              </a:cxn>
              <a:cxn ang="0">
                <a:pos x="50" y="15"/>
              </a:cxn>
              <a:cxn ang="0">
                <a:pos x="50" y="14"/>
              </a:cxn>
              <a:cxn ang="0">
                <a:pos x="50" y="11"/>
              </a:cxn>
              <a:cxn ang="0">
                <a:pos x="50" y="8"/>
              </a:cxn>
              <a:cxn ang="0">
                <a:pos x="50" y="4"/>
              </a:cxn>
            </a:cxnLst>
            <a:rect l="0" t="0" r="r" b="b"/>
            <a:pathLst>
              <a:path w="50" h="166">
                <a:moveTo>
                  <a:pt x="0" y="166"/>
                </a:moveTo>
                <a:lnTo>
                  <a:pt x="1" y="165"/>
                </a:lnTo>
                <a:lnTo>
                  <a:pt x="3" y="164"/>
                </a:lnTo>
                <a:lnTo>
                  <a:pt x="4" y="161"/>
                </a:lnTo>
                <a:lnTo>
                  <a:pt x="4" y="160"/>
                </a:lnTo>
                <a:lnTo>
                  <a:pt x="5" y="159"/>
                </a:lnTo>
                <a:lnTo>
                  <a:pt x="6" y="157"/>
                </a:lnTo>
                <a:lnTo>
                  <a:pt x="6" y="156"/>
                </a:lnTo>
                <a:lnTo>
                  <a:pt x="8" y="155"/>
                </a:lnTo>
                <a:lnTo>
                  <a:pt x="8" y="154"/>
                </a:lnTo>
                <a:lnTo>
                  <a:pt x="9" y="152"/>
                </a:lnTo>
                <a:lnTo>
                  <a:pt x="9" y="151"/>
                </a:lnTo>
                <a:lnTo>
                  <a:pt x="9" y="151"/>
                </a:lnTo>
                <a:lnTo>
                  <a:pt x="10" y="150"/>
                </a:lnTo>
                <a:lnTo>
                  <a:pt x="10" y="149"/>
                </a:lnTo>
                <a:lnTo>
                  <a:pt x="10" y="149"/>
                </a:lnTo>
                <a:lnTo>
                  <a:pt x="11" y="148"/>
                </a:lnTo>
                <a:lnTo>
                  <a:pt x="11" y="148"/>
                </a:lnTo>
                <a:lnTo>
                  <a:pt x="11" y="146"/>
                </a:lnTo>
                <a:lnTo>
                  <a:pt x="12" y="146"/>
                </a:lnTo>
                <a:lnTo>
                  <a:pt x="12" y="145"/>
                </a:lnTo>
                <a:lnTo>
                  <a:pt x="12" y="145"/>
                </a:lnTo>
                <a:lnTo>
                  <a:pt x="12" y="144"/>
                </a:lnTo>
                <a:lnTo>
                  <a:pt x="14" y="143"/>
                </a:lnTo>
                <a:lnTo>
                  <a:pt x="14" y="143"/>
                </a:lnTo>
                <a:lnTo>
                  <a:pt x="14" y="141"/>
                </a:lnTo>
                <a:lnTo>
                  <a:pt x="14" y="141"/>
                </a:lnTo>
                <a:lnTo>
                  <a:pt x="15" y="140"/>
                </a:lnTo>
                <a:lnTo>
                  <a:pt x="15" y="140"/>
                </a:lnTo>
                <a:lnTo>
                  <a:pt x="15" y="139"/>
                </a:lnTo>
                <a:lnTo>
                  <a:pt x="15" y="138"/>
                </a:lnTo>
                <a:lnTo>
                  <a:pt x="16" y="138"/>
                </a:lnTo>
                <a:lnTo>
                  <a:pt x="16" y="136"/>
                </a:lnTo>
                <a:lnTo>
                  <a:pt x="16" y="136"/>
                </a:lnTo>
                <a:lnTo>
                  <a:pt x="16" y="135"/>
                </a:lnTo>
                <a:lnTo>
                  <a:pt x="17" y="134"/>
                </a:lnTo>
                <a:lnTo>
                  <a:pt x="17" y="134"/>
                </a:lnTo>
                <a:lnTo>
                  <a:pt x="17" y="133"/>
                </a:lnTo>
                <a:lnTo>
                  <a:pt x="17" y="131"/>
                </a:lnTo>
                <a:lnTo>
                  <a:pt x="19" y="131"/>
                </a:lnTo>
                <a:lnTo>
                  <a:pt x="19" y="130"/>
                </a:lnTo>
                <a:lnTo>
                  <a:pt x="19" y="130"/>
                </a:lnTo>
                <a:lnTo>
                  <a:pt x="19" y="129"/>
                </a:lnTo>
                <a:lnTo>
                  <a:pt x="20" y="129"/>
                </a:lnTo>
                <a:lnTo>
                  <a:pt x="20" y="128"/>
                </a:lnTo>
                <a:lnTo>
                  <a:pt x="20" y="128"/>
                </a:lnTo>
                <a:lnTo>
                  <a:pt x="20" y="128"/>
                </a:lnTo>
                <a:lnTo>
                  <a:pt x="20" y="127"/>
                </a:lnTo>
                <a:lnTo>
                  <a:pt x="20" y="127"/>
                </a:lnTo>
                <a:lnTo>
                  <a:pt x="21" y="125"/>
                </a:lnTo>
                <a:lnTo>
                  <a:pt x="21" y="125"/>
                </a:lnTo>
                <a:lnTo>
                  <a:pt x="21" y="124"/>
                </a:lnTo>
                <a:lnTo>
                  <a:pt x="21" y="124"/>
                </a:lnTo>
                <a:lnTo>
                  <a:pt x="21" y="123"/>
                </a:lnTo>
                <a:lnTo>
                  <a:pt x="21" y="123"/>
                </a:lnTo>
                <a:lnTo>
                  <a:pt x="22" y="122"/>
                </a:lnTo>
                <a:lnTo>
                  <a:pt x="22" y="122"/>
                </a:lnTo>
                <a:lnTo>
                  <a:pt x="22" y="120"/>
                </a:lnTo>
                <a:lnTo>
                  <a:pt x="22" y="120"/>
                </a:lnTo>
                <a:lnTo>
                  <a:pt x="24" y="119"/>
                </a:lnTo>
                <a:lnTo>
                  <a:pt x="24" y="118"/>
                </a:lnTo>
                <a:lnTo>
                  <a:pt x="24" y="118"/>
                </a:lnTo>
                <a:lnTo>
                  <a:pt x="24" y="117"/>
                </a:lnTo>
                <a:lnTo>
                  <a:pt x="25" y="115"/>
                </a:lnTo>
                <a:lnTo>
                  <a:pt x="25" y="114"/>
                </a:lnTo>
                <a:lnTo>
                  <a:pt x="25" y="113"/>
                </a:lnTo>
                <a:lnTo>
                  <a:pt x="25" y="113"/>
                </a:lnTo>
                <a:lnTo>
                  <a:pt x="26" y="112"/>
                </a:lnTo>
                <a:lnTo>
                  <a:pt x="26" y="110"/>
                </a:lnTo>
                <a:lnTo>
                  <a:pt x="26" y="110"/>
                </a:lnTo>
                <a:lnTo>
                  <a:pt x="27" y="109"/>
                </a:lnTo>
                <a:lnTo>
                  <a:pt x="27" y="108"/>
                </a:lnTo>
                <a:lnTo>
                  <a:pt x="27" y="107"/>
                </a:lnTo>
                <a:lnTo>
                  <a:pt x="29" y="107"/>
                </a:lnTo>
                <a:lnTo>
                  <a:pt x="29" y="105"/>
                </a:lnTo>
                <a:lnTo>
                  <a:pt x="29" y="105"/>
                </a:lnTo>
                <a:lnTo>
                  <a:pt x="29" y="104"/>
                </a:lnTo>
                <a:lnTo>
                  <a:pt x="29" y="104"/>
                </a:lnTo>
                <a:lnTo>
                  <a:pt x="30" y="103"/>
                </a:lnTo>
                <a:lnTo>
                  <a:pt x="30" y="102"/>
                </a:lnTo>
                <a:lnTo>
                  <a:pt x="30" y="102"/>
                </a:lnTo>
                <a:lnTo>
                  <a:pt x="30" y="102"/>
                </a:lnTo>
                <a:lnTo>
                  <a:pt x="30" y="101"/>
                </a:lnTo>
                <a:lnTo>
                  <a:pt x="30" y="101"/>
                </a:lnTo>
                <a:lnTo>
                  <a:pt x="31" y="99"/>
                </a:lnTo>
                <a:lnTo>
                  <a:pt x="31" y="99"/>
                </a:lnTo>
                <a:lnTo>
                  <a:pt x="31" y="98"/>
                </a:lnTo>
                <a:lnTo>
                  <a:pt x="31" y="98"/>
                </a:lnTo>
                <a:lnTo>
                  <a:pt x="31" y="97"/>
                </a:lnTo>
                <a:lnTo>
                  <a:pt x="31" y="96"/>
                </a:lnTo>
                <a:lnTo>
                  <a:pt x="32" y="96"/>
                </a:lnTo>
                <a:lnTo>
                  <a:pt x="32" y="94"/>
                </a:lnTo>
                <a:lnTo>
                  <a:pt x="32" y="94"/>
                </a:lnTo>
                <a:lnTo>
                  <a:pt x="32" y="93"/>
                </a:lnTo>
                <a:lnTo>
                  <a:pt x="32" y="92"/>
                </a:lnTo>
                <a:lnTo>
                  <a:pt x="34" y="91"/>
                </a:lnTo>
                <a:lnTo>
                  <a:pt x="34" y="91"/>
                </a:lnTo>
                <a:lnTo>
                  <a:pt x="34" y="89"/>
                </a:lnTo>
                <a:lnTo>
                  <a:pt x="34" y="88"/>
                </a:lnTo>
                <a:lnTo>
                  <a:pt x="34" y="88"/>
                </a:lnTo>
                <a:lnTo>
                  <a:pt x="35" y="87"/>
                </a:lnTo>
                <a:lnTo>
                  <a:pt x="35" y="86"/>
                </a:lnTo>
                <a:lnTo>
                  <a:pt x="35" y="84"/>
                </a:lnTo>
                <a:lnTo>
                  <a:pt x="36" y="83"/>
                </a:lnTo>
                <a:lnTo>
                  <a:pt x="36" y="83"/>
                </a:lnTo>
                <a:lnTo>
                  <a:pt x="36" y="82"/>
                </a:lnTo>
                <a:lnTo>
                  <a:pt x="36" y="81"/>
                </a:lnTo>
                <a:lnTo>
                  <a:pt x="36" y="81"/>
                </a:lnTo>
                <a:lnTo>
                  <a:pt x="37" y="80"/>
                </a:lnTo>
                <a:lnTo>
                  <a:pt x="37" y="80"/>
                </a:lnTo>
                <a:lnTo>
                  <a:pt x="37" y="78"/>
                </a:lnTo>
                <a:lnTo>
                  <a:pt x="37" y="78"/>
                </a:lnTo>
                <a:lnTo>
                  <a:pt x="37" y="77"/>
                </a:lnTo>
                <a:lnTo>
                  <a:pt x="37" y="77"/>
                </a:lnTo>
                <a:lnTo>
                  <a:pt x="38" y="76"/>
                </a:lnTo>
                <a:lnTo>
                  <a:pt x="38" y="76"/>
                </a:lnTo>
                <a:lnTo>
                  <a:pt x="38" y="75"/>
                </a:lnTo>
                <a:lnTo>
                  <a:pt x="38" y="75"/>
                </a:lnTo>
                <a:lnTo>
                  <a:pt x="38" y="73"/>
                </a:lnTo>
                <a:lnTo>
                  <a:pt x="38" y="73"/>
                </a:lnTo>
                <a:lnTo>
                  <a:pt x="38" y="72"/>
                </a:lnTo>
                <a:lnTo>
                  <a:pt x="40" y="72"/>
                </a:lnTo>
                <a:lnTo>
                  <a:pt x="40" y="71"/>
                </a:lnTo>
                <a:lnTo>
                  <a:pt x="40" y="70"/>
                </a:lnTo>
                <a:lnTo>
                  <a:pt x="40" y="70"/>
                </a:lnTo>
                <a:lnTo>
                  <a:pt x="40" y="68"/>
                </a:lnTo>
                <a:lnTo>
                  <a:pt x="40" y="68"/>
                </a:lnTo>
                <a:lnTo>
                  <a:pt x="41" y="67"/>
                </a:lnTo>
                <a:lnTo>
                  <a:pt x="41" y="66"/>
                </a:lnTo>
                <a:lnTo>
                  <a:pt x="41" y="65"/>
                </a:lnTo>
                <a:lnTo>
                  <a:pt x="41" y="63"/>
                </a:lnTo>
                <a:lnTo>
                  <a:pt x="42" y="62"/>
                </a:lnTo>
                <a:lnTo>
                  <a:pt x="42" y="62"/>
                </a:lnTo>
                <a:lnTo>
                  <a:pt x="42" y="62"/>
                </a:lnTo>
                <a:lnTo>
                  <a:pt x="42" y="61"/>
                </a:lnTo>
                <a:lnTo>
                  <a:pt x="43" y="60"/>
                </a:lnTo>
                <a:lnTo>
                  <a:pt x="43" y="58"/>
                </a:lnTo>
                <a:lnTo>
                  <a:pt x="43" y="57"/>
                </a:lnTo>
                <a:lnTo>
                  <a:pt x="43" y="57"/>
                </a:lnTo>
                <a:lnTo>
                  <a:pt x="43" y="56"/>
                </a:lnTo>
                <a:lnTo>
                  <a:pt x="45" y="55"/>
                </a:lnTo>
                <a:lnTo>
                  <a:pt x="45" y="55"/>
                </a:lnTo>
                <a:lnTo>
                  <a:pt x="45" y="54"/>
                </a:lnTo>
                <a:lnTo>
                  <a:pt x="45" y="54"/>
                </a:lnTo>
                <a:lnTo>
                  <a:pt x="45" y="52"/>
                </a:lnTo>
                <a:lnTo>
                  <a:pt x="45" y="52"/>
                </a:lnTo>
                <a:lnTo>
                  <a:pt x="45" y="51"/>
                </a:lnTo>
                <a:lnTo>
                  <a:pt x="45" y="51"/>
                </a:lnTo>
                <a:lnTo>
                  <a:pt x="46" y="50"/>
                </a:lnTo>
                <a:lnTo>
                  <a:pt x="46" y="50"/>
                </a:lnTo>
                <a:lnTo>
                  <a:pt x="46" y="50"/>
                </a:lnTo>
                <a:lnTo>
                  <a:pt x="46" y="49"/>
                </a:lnTo>
                <a:lnTo>
                  <a:pt x="46" y="49"/>
                </a:lnTo>
                <a:lnTo>
                  <a:pt x="46" y="47"/>
                </a:lnTo>
                <a:lnTo>
                  <a:pt x="46" y="47"/>
                </a:lnTo>
                <a:lnTo>
                  <a:pt x="46" y="46"/>
                </a:lnTo>
                <a:lnTo>
                  <a:pt x="46" y="46"/>
                </a:lnTo>
                <a:lnTo>
                  <a:pt x="46" y="45"/>
                </a:lnTo>
                <a:lnTo>
                  <a:pt x="46" y="45"/>
                </a:lnTo>
                <a:lnTo>
                  <a:pt x="46" y="44"/>
                </a:lnTo>
                <a:lnTo>
                  <a:pt x="46" y="42"/>
                </a:lnTo>
                <a:lnTo>
                  <a:pt x="46" y="42"/>
                </a:lnTo>
                <a:lnTo>
                  <a:pt x="47" y="41"/>
                </a:lnTo>
                <a:lnTo>
                  <a:pt x="47" y="40"/>
                </a:lnTo>
                <a:lnTo>
                  <a:pt x="47" y="39"/>
                </a:lnTo>
                <a:lnTo>
                  <a:pt x="47" y="39"/>
                </a:lnTo>
                <a:lnTo>
                  <a:pt x="47" y="39"/>
                </a:lnTo>
                <a:lnTo>
                  <a:pt x="47" y="37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4"/>
                </a:lnTo>
                <a:lnTo>
                  <a:pt x="47" y="34"/>
                </a:lnTo>
                <a:lnTo>
                  <a:pt x="47" y="33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31"/>
                </a:lnTo>
                <a:lnTo>
                  <a:pt x="47" y="30"/>
                </a:lnTo>
                <a:lnTo>
                  <a:pt x="47" y="30"/>
                </a:lnTo>
                <a:lnTo>
                  <a:pt x="47" y="29"/>
                </a:lnTo>
                <a:lnTo>
                  <a:pt x="47" y="29"/>
                </a:lnTo>
                <a:lnTo>
                  <a:pt x="47" y="29"/>
                </a:lnTo>
                <a:lnTo>
                  <a:pt x="47" y="28"/>
                </a:lnTo>
                <a:lnTo>
                  <a:pt x="47" y="28"/>
                </a:lnTo>
                <a:lnTo>
                  <a:pt x="47" y="28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48" y="26"/>
                </a:lnTo>
                <a:lnTo>
                  <a:pt x="48" y="25"/>
                </a:lnTo>
                <a:lnTo>
                  <a:pt x="48" y="25"/>
                </a:lnTo>
                <a:lnTo>
                  <a:pt x="48" y="25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3"/>
                </a:lnTo>
                <a:lnTo>
                  <a:pt x="48" y="21"/>
                </a:lnTo>
                <a:lnTo>
                  <a:pt x="48" y="21"/>
                </a:lnTo>
                <a:lnTo>
                  <a:pt x="48" y="21"/>
                </a:lnTo>
                <a:lnTo>
                  <a:pt x="48" y="20"/>
                </a:lnTo>
                <a:lnTo>
                  <a:pt x="50" y="20"/>
                </a:lnTo>
                <a:lnTo>
                  <a:pt x="50" y="20"/>
                </a:lnTo>
                <a:lnTo>
                  <a:pt x="50" y="19"/>
                </a:lnTo>
                <a:lnTo>
                  <a:pt x="50" y="19"/>
                </a:lnTo>
                <a:lnTo>
                  <a:pt x="50" y="18"/>
                </a:lnTo>
                <a:lnTo>
                  <a:pt x="50" y="18"/>
                </a:lnTo>
                <a:lnTo>
                  <a:pt x="50" y="18"/>
                </a:lnTo>
                <a:lnTo>
                  <a:pt x="50" y="16"/>
                </a:lnTo>
                <a:lnTo>
                  <a:pt x="50" y="16"/>
                </a:lnTo>
                <a:lnTo>
                  <a:pt x="50" y="16"/>
                </a:lnTo>
                <a:lnTo>
                  <a:pt x="50" y="15"/>
                </a:lnTo>
                <a:lnTo>
                  <a:pt x="50" y="15"/>
                </a:lnTo>
                <a:lnTo>
                  <a:pt x="50" y="15"/>
                </a:lnTo>
                <a:lnTo>
                  <a:pt x="50" y="14"/>
                </a:lnTo>
                <a:lnTo>
                  <a:pt x="50" y="14"/>
                </a:lnTo>
                <a:lnTo>
                  <a:pt x="50" y="13"/>
                </a:lnTo>
                <a:lnTo>
                  <a:pt x="50" y="13"/>
                </a:lnTo>
                <a:lnTo>
                  <a:pt x="50" y="11"/>
                </a:lnTo>
                <a:lnTo>
                  <a:pt x="50" y="11"/>
                </a:lnTo>
                <a:lnTo>
                  <a:pt x="50" y="10"/>
                </a:lnTo>
                <a:lnTo>
                  <a:pt x="50" y="10"/>
                </a:lnTo>
                <a:lnTo>
                  <a:pt x="50" y="9"/>
                </a:lnTo>
                <a:lnTo>
                  <a:pt x="50" y="8"/>
                </a:lnTo>
                <a:lnTo>
                  <a:pt x="50" y="8"/>
                </a:lnTo>
                <a:lnTo>
                  <a:pt x="50" y="7"/>
                </a:lnTo>
                <a:lnTo>
                  <a:pt x="50" y="5"/>
                </a:lnTo>
                <a:lnTo>
                  <a:pt x="50" y="4"/>
                </a:lnTo>
                <a:lnTo>
                  <a:pt x="50" y="3"/>
                </a:lnTo>
                <a:lnTo>
                  <a:pt x="50" y="2"/>
                </a:lnTo>
                <a:lnTo>
                  <a:pt x="5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7" name="Freeform 447"/>
          <p:cNvSpPr>
            <a:spLocks/>
          </p:cNvSpPr>
          <p:nvPr/>
        </p:nvSpPr>
        <p:spPr bwMode="auto">
          <a:xfrm>
            <a:off x="6510338" y="4300538"/>
            <a:ext cx="330200" cy="131762"/>
          </a:xfrm>
          <a:custGeom>
            <a:avLst/>
            <a:gdLst/>
            <a:ahLst/>
            <a:cxnLst>
              <a:cxn ang="0">
                <a:pos x="81" y="0"/>
              </a:cxn>
              <a:cxn ang="0">
                <a:pos x="138" y="0"/>
              </a:cxn>
              <a:cxn ang="0">
                <a:pos x="168" y="1"/>
              </a:cxn>
              <a:cxn ang="0">
                <a:pos x="181" y="1"/>
              </a:cxn>
              <a:cxn ang="0">
                <a:pos x="188" y="1"/>
              </a:cxn>
              <a:cxn ang="0">
                <a:pos x="195" y="2"/>
              </a:cxn>
              <a:cxn ang="0">
                <a:pos x="199" y="2"/>
              </a:cxn>
              <a:cxn ang="0">
                <a:pos x="204" y="2"/>
              </a:cxn>
              <a:cxn ang="0">
                <a:pos x="209" y="3"/>
              </a:cxn>
              <a:cxn ang="0">
                <a:pos x="215" y="5"/>
              </a:cxn>
              <a:cxn ang="0">
                <a:pos x="220" y="5"/>
              </a:cxn>
              <a:cxn ang="0">
                <a:pos x="225" y="6"/>
              </a:cxn>
              <a:cxn ang="0">
                <a:pos x="230" y="7"/>
              </a:cxn>
              <a:cxn ang="0">
                <a:pos x="236" y="10"/>
              </a:cxn>
              <a:cxn ang="0">
                <a:pos x="243" y="12"/>
              </a:cxn>
              <a:cxn ang="0">
                <a:pos x="248" y="13"/>
              </a:cxn>
              <a:cxn ang="0">
                <a:pos x="253" y="15"/>
              </a:cxn>
              <a:cxn ang="0">
                <a:pos x="258" y="17"/>
              </a:cxn>
              <a:cxn ang="0">
                <a:pos x="264" y="21"/>
              </a:cxn>
              <a:cxn ang="0">
                <a:pos x="270" y="23"/>
              </a:cxn>
              <a:cxn ang="0">
                <a:pos x="274" y="26"/>
              </a:cxn>
              <a:cxn ang="0">
                <a:pos x="279" y="28"/>
              </a:cxn>
              <a:cxn ang="0">
                <a:pos x="283" y="31"/>
              </a:cxn>
              <a:cxn ang="0">
                <a:pos x="289" y="33"/>
              </a:cxn>
              <a:cxn ang="0">
                <a:pos x="294" y="37"/>
              </a:cxn>
              <a:cxn ang="0">
                <a:pos x="298" y="38"/>
              </a:cxn>
              <a:cxn ang="0">
                <a:pos x="300" y="40"/>
              </a:cxn>
              <a:cxn ang="0">
                <a:pos x="305" y="43"/>
              </a:cxn>
              <a:cxn ang="0">
                <a:pos x="309" y="45"/>
              </a:cxn>
              <a:cxn ang="0">
                <a:pos x="313" y="48"/>
              </a:cxn>
              <a:cxn ang="0">
                <a:pos x="315" y="50"/>
              </a:cxn>
              <a:cxn ang="0">
                <a:pos x="318" y="52"/>
              </a:cxn>
              <a:cxn ang="0">
                <a:pos x="321" y="54"/>
              </a:cxn>
              <a:cxn ang="0">
                <a:pos x="324" y="57"/>
              </a:cxn>
              <a:cxn ang="0">
                <a:pos x="326" y="59"/>
              </a:cxn>
              <a:cxn ang="0">
                <a:pos x="329" y="60"/>
              </a:cxn>
              <a:cxn ang="0">
                <a:pos x="331" y="63"/>
              </a:cxn>
              <a:cxn ang="0">
                <a:pos x="335" y="64"/>
              </a:cxn>
              <a:cxn ang="0">
                <a:pos x="339" y="66"/>
              </a:cxn>
              <a:cxn ang="0">
                <a:pos x="341" y="69"/>
              </a:cxn>
              <a:cxn ang="0">
                <a:pos x="343" y="71"/>
              </a:cxn>
              <a:cxn ang="0">
                <a:pos x="347" y="75"/>
              </a:cxn>
              <a:cxn ang="0">
                <a:pos x="351" y="79"/>
              </a:cxn>
              <a:cxn ang="0">
                <a:pos x="353" y="83"/>
              </a:cxn>
              <a:cxn ang="0">
                <a:pos x="357" y="85"/>
              </a:cxn>
              <a:cxn ang="0">
                <a:pos x="360" y="89"/>
              </a:cxn>
              <a:cxn ang="0">
                <a:pos x="363" y="94"/>
              </a:cxn>
              <a:cxn ang="0">
                <a:pos x="368" y="99"/>
              </a:cxn>
              <a:cxn ang="0">
                <a:pos x="372" y="104"/>
              </a:cxn>
              <a:cxn ang="0">
                <a:pos x="374" y="107"/>
              </a:cxn>
              <a:cxn ang="0">
                <a:pos x="378" y="112"/>
              </a:cxn>
              <a:cxn ang="0">
                <a:pos x="382" y="117"/>
              </a:cxn>
              <a:cxn ang="0">
                <a:pos x="387" y="125"/>
              </a:cxn>
              <a:cxn ang="0">
                <a:pos x="390" y="128"/>
              </a:cxn>
              <a:cxn ang="0">
                <a:pos x="393" y="133"/>
              </a:cxn>
              <a:cxn ang="0">
                <a:pos x="397" y="138"/>
              </a:cxn>
              <a:cxn ang="0">
                <a:pos x="402" y="144"/>
              </a:cxn>
              <a:cxn ang="0">
                <a:pos x="405" y="151"/>
              </a:cxn>
              <a:cxn ang="0">
                <a:pos x="409" y="154"/>
              </a:cxn>
              <a:cxn ang="0">
                <a:pos x="412" y="159"/>
              </a:cxn>
              <a:cxn ang="0">
                <a:pos x="414" y="164"/>
              </a:cxn>
            </a:cxnLst>
            <a:rect l="0" t="0" r="r" b="b"/>
            <a:pathLst>
              <a:path w="415" h="165">
                <a:moveTo>
                  <a:pt x="0" y="0"/>
                </a:moveTo>
                <a:lnTo>
                  <a:pt x="16" y="0"/>
                </a:lnTo>
                <a:lnTo>
                  <a:pt x="30" y="0"/>
                </a:lnTo>
                <a:lnTo>
                  <a:pt x="44" y="0"/>
                </a:lnTo>
                <a:lnTo>
                  <a:pt x="58" y="0"/>
                </a:lnTo>
                <a:lnTo>
                  <a:pt x="69" y="0"/>
                </a:lnTo>
                <a:lnTo>
                  <a:pt x="81" y="0"/>
                </a:lnTo>
                <a:lnTo>
                  <a:pt x="91" y="0"/>
                </a:lnTo>
                <a:lnTo>
                  <a:pt x="101" y="0"/>
                </a:lnTo>
                <a:lnTo>
                  <a:pt x="110" y="0"/>
                </a:lnTo>
                <a:lnTo>
                  <a:pt x="118" y="0"/>
                </a:lnTo>
                <a:lnTo>
                  <a:pt x="126" y="0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49" y="0"/>
                </a:lnTo>
                <a:lnTo>
                  <a:pt x="154" y="1"/>
                </a:lnTo>
                <a:lnTo>
                  <a:pt x="158" y="1"/>
                </a:lnTo>
                <a:lnTo>
                  <a:pt x="162" y="1"/>
                </a:lnTo>
                <a:lnTo>
                  <a:pt x="165" y="1"/>
                </a:lnTo>
                <a:lnTo>
                  <a:pt x="168" y="1"/>
                </a:lnTo>
                <a:lnTo>
                  <a:pt x="170" y="1"/>
                </a:lnTo>
                <a:lnTo>
                  <a:pt x="173" y="1"/>
                </a:lnTo>
                <a:lnTo>
                  <a:pt x="175" y="1"/>
                </a:lnTo>
                <a:lnTo>
                  <a:pt x="176" y="1"/>
                </a:lnTo>
                <a:lnTo>
                  <a:pt x="179" y="1"/>
                </a:lnTo>
                <a:lnTo>
                  <a:pt x="180" y="1"/>
                </a:lnTo>
                <a:lnTo>
                  <a:pt x="181" y="1"/>
                </a:lnTo>
                <a:lnTo>
                  <a:pt x="183" y="1"/>
                </a:lnTo>
                <a:lnTo>
                  <a:pt x="184" y="1"/>
                </a:lnTo>
                <a:lnTo>
                  <a:pt x="185" y="1"/>
                </a:lnTo>
                <a:lnTo>
                  <a:pt x="186" y="1"/>
                </a:lnTo>
                <a:lnTo>
                  <a:pt x="186" y="1"/>
                </a:lnTo>
                <a:lnTo>
                  <a:pt x="186" y="1"/>
                </a:lnTo>
                <a:lnTo>
                  <a:pt x="188" y="1"/>
                </a:lnTo>
                <a:lnTo>
                  <a:pt x="189" y="1"/>
                </a:lnTo>
                <a:lnTo>
                  <a:pt x="190" y="1"/>
                </a:lnTo>
                <a:lnTo>
                  <a:pt x="191" y="1"/>
                </a:lnTo>
                <a:lnTo>
                  <a:pt x="193" y="1"/>
                </a:lnTo>
                <a:lnTo>
                  <a:pt x="193" y="1"/>
                </a:lnTo>
                <a:lnTo>
                  <a:pt x="194" y="1"/>
                </a:lnTo>
                <a:lnTo>
                  <a:pt x="195" y="2"/>
                </a:lnTo>
                <a:lnTo>
                  <a:pt x="195" y="2"/>
                </a:lnTo>
                <a:lnTo>
                  <a:pt x="196" y="2"/>
                </a:lnTo>
                <a:lnTo>
                  <a:pt x="196" y="2"/>
                </a:lnTo>
                <a:lnTo>
                  <a:pt x="198" y="2"/>
                </a:lnTo>
                <a:lnTo>
                  <a:pt x="198" y="2"/>
                </a:lnTo>
                <a:lnTo>
                  <a:pt x="199" y="2"/>
                </a:lnTo>
                <a:lnTo>
                  <a:pt x="199" y="2"/>
                </a:lnTo>
                <a:lnTo>
                  <a:pt x="200" y="2"/>
                </a:lnTo>
                <a:lnTo>
                  <a:pt x="200" y="2"/>
                </a:lnTo>
                <a:lnTo>
                  <a:pt x="201" y="2"/>
                </a:lnTo>
                <a:lnTo>
                  <a:pt x="201" y="2"/>
                </a:lnTo>
                <a:lnTo>
                  <a:pt x="202" y="2"/>
                </a:lnTo>
                <a:lnTo>
                  <a:pt x="202" y="2"/>
                </a:lnTo>
                <a:lnTo>
                  <a:pt x="204" y="2"/>
                </a:lnTo>
                <a:lnTo>
                  <a:pt x="204" y="2"/>
                </a:lnTo>
                <a:lnTo>
                  <a:pt x="205" y="2"/>
                </a:lnTo>
                <a:lnTo>
                  <a:pt x="205" y="2"/>
                </a:lnTo>
                <a:lnTo>
                  <a:pt x="206" y="3"/>
                </a:lnTo>
                <a:lnTo>
                  <a:pt x="207" y="3"/>
                </a:lnTo>
                <a:lnTo>
                  <a:pt x="207" y="3"/>
                </a:lnTo>
                <a:lnTo>
                  <a:pt x="209" y="3"/>
                </a:lnTo>
                <a:lnTo>
                  <a:pt x="210" y="3"/>
                </a:lnTo>
                <a:lnTo>
                  <a:pt x="211" y="3"/>
                </a:lnTo>
                <a:lnTo>
                  <a:pt x="211" y="3"/>
                </a:lnTo>
                <a:lnTo>
                  <a:pt x="211" y="3"/>
                </a:lnTo>
                <a:lnTo>
                  <a:pt x="212" y="3"/>
                </a:lnTo>
                <a:lnTo>
                  <a:pt x="214" y="3"/>
                </a:lnTo>
                <a:lnTo>
                  <a:pt x="215" y="5"/>
                </a:lnTo>
                <a:lnTo>
                  <a:pt x="216" y="5"/>
                </a:lnTo>
                <a:lnTo>
                  <a:pt x="216" y="5"/>
                </a:lnTo>
                <a:lnTo>
                  <a:pt x="217" y="5"/>
                </a:lnTo>
                <a:lnTo>
                  <a:pt x="219" y="5"/>
                </a:lnTo>
                <a:lnTo>
                  <a:pt x="219" y="5"/>
                </a:lnTo>
                <a:lnTo>
                  <a:pt x="220" y="5"/>
                </a:lnTo>
                <a:lnTo>
                  <a:pt x="220" y="5"/>
                </a:lnTo>
                <a:lnTo>
                  <a:pt x="221" y="5"/>
                </a:lnTo>
                <a:lnTo>
                  <a:pt x="221" y="5"/>
                </a:lnTo>
                <a:lnTo>
                  <a:pt x="222" y="6"/>
                </a:lnTo>
                <a:lnTo>
                  <a:pt x="222" y="6"/>
                </a:lnTo>
                <a:lnTo>
                  <a:pt x="223" y="6"/>
                </a:lnTo>
                <a:lnTo>
                  <a:pt x="223" y="6"/>
                </a:lnTo>
                <a:lnTo>
                  <a:pt x="225" y="6"/>
                </a:lnTo>
                <a:lnTo>
                  <a:pt x="225" y="6"/>
                </a:lnTo>
                <a:lnTo>
                  <a:pt x="226" y="6"/>
                </a:lnTo>
                <a:lnTo>
                  <a:pt x="227" y="6"/>
                </a:lnTo>
                <a:lnTo>
                  <a:pt x="227" y="7"/>
                </a:lnTo>
                <a:lnTo>
                  <a:pt x="228" y="7"/>
                </a:lnTo>
                <a:lnTo>
                  <a:pt x="228" y="7"/>
                </a:lnTo>
                <a:lnTo>
                  <a:pt x="230" y="7"/>
                </a:lnTo>
                <a:lnTo>
                  <a:pt x="231" y="7"/>
                </a:lnTo>
                <a:lnTo>
                  <a:pt x="231" y="8"/>
                </a:lnTo>
                <a:lnTo>
                  <a:pt x="232" y="8"/>
                </a:lnTo>
                <a:lnTo>
                  <a:pt x="233" y="8"/>
                </a:lnTo>
                <a:lnTo>
                  <a:pt x="235" y="8"/>
                </a:lnTo>
                <a:lnTo>
                  <a:pt x="236" y="10"/>
                </a:lnTo>
                <a:lnTo>
                  <a:pt x="236" y="10"/>
                </a:lnTo>
                <a:lnTo>
                  <a:pt x="237" y="10"/>
                </a:lnTo>
                <a:lnTo>
                  <a:pt x="237" y="10"/>
                </a:lnTo>
                <a:lnTo>
                  <a:pt x="240" y="11"/>
                </a:lnTo>
                <a:lnTo>
                  <a:pt x="240" y="11"/>
                </a:lnTo>
                <a:lnTo>
                  <a:pt x="241" y="11"/>
                </a:lnTo>
                <a:lnTo>
                  <a:pt x="242" y="11"/>
                </a:lnTo>
                <a:lnTo>
                  <a:pt x="243" y="12"/>
                </a:lnTo>
                <a:lnTo>
                  <a:pt x="245" y="12"/>
                </a:lnTo>
                <a:lnTo>
                  <a:pt x="245" y="12"/>
                </a:lnTo>
                <a:lnTo>
                  <a:pt x="246" y="12"/>
                </a:lnTo>
                <a:lnTo>
                  <a:pt x="247" y="12"/>
                </a:lnTo>
                <a:lnTo>
                  <a:pt x="247" y="13"/>
                </a:lnTo>
                <a:lnTo>
                  <a:pt x="248" y="13"/>
                </a:lnTo>
                <a:lnTo>
                  <a:pt x="248" y="13"/>
                </a:lnTo>
                <a:lnTo>
                  <a:pt x="249" y="13"/>
                </a:lnTo>
                <a:lnTo>
                  <a:pt x="251" y="13"/>
                </a:lnTo>
                <a:lnTo>
                  <a:pt x="251" y="15"/>
                </a:lnTo>
                <a:lnTo>
                  <a:pt x="252" y="15"/>
                </a:lnTo>
                <a:lnTo>
                  <a:pt x="252" y="15"/>
                </a:lnTo>
                <a:lnTo>
                  <a:pt x="253" y="15"/>
                </a:lnTo>
                <a:lnTo>
                  <a:pt x="253" y="15"/>
                </a:lnTo>
                <a:lnTo>
                  <a:pt x="254" y="16"/>
                </a:lnTo>
                <a:lnTo>
                  <a:pt x="254" y="16"/>
                </a:lnTo>
                <a:lnTo>
                  <a:pt x="256" y="16"/>
                </a:lnTo>
                <a:lnTo>
                  <a:pt x="256" y="16"/>
                </a:lnTo>
                <a:lnTo>
                  <a:pt x="257" y="17"/>
                </a:lnTo>
                <a:lnTo>
                  <a:pt x="257" y="17"/>
                </a:lnTo>
                <a:lnTo>
                  <a:pt x="258" y="17"/>
                </a:lnTo>
                <a:lnTo>
                  <a:pt x="259" y="18"/>
                </a:lnTo>
                <a:lnTo>
                  <a:pt x="259" y="18"/>
                </a:lnTo>
                <a:lnTo>
                  <a:pt x="261" y="18"/>
                </a:lnTo>
                <a:lnTo>
                  <a:pt x="262" y="19"/>
                </a:lnTo>
                <a:lnTo>
                  <a:pt x="263" y="19"/>
                </a:lnTo>
                <a:lnTo>
                  <a:pt x="264" y="21"/>
                </a:lnTo>
                <a:lnTo>
                  <a:pt x="264" y="21"/>
                </a:lnTo>
                <a:lnTo>
                  <a:pt x="266" y="21"/>
                </a:lnTo>
                <a:lnTo>
                  <a:pt x="266" y="21"/>
                </a:lnTo>
                <a:lnTo>
                  <a:pt x="267" y="22"/>
                </a:lnTo>
                <a:lnTo>
                  <a:pt x="268" y="22"/>
                </a:lnTo>
                <a:lnTo>
                  <a:pt x="269" y="23"/>
                </a:lnTo>
                <a:lnTo>
                  <a:pt x="269" y="23"/>
                </a:lnTo>
                <a:lnTo>
                  <a:pt x="270" y="23"/>
                </a:lnTo>
                <a:lnTo>
                  <a:pt x="270" y="23"/>
                </a:lnTo>
                <a:lnTo>
                  <a:pt x="272" y="24"/>
                </a:lnTo>
                <a:lnTo>
                  <a:pt x="273" y="24"/>
                </a:lnTo>
                <a:lnTo>
                  <a:pt x="273" y="24"/>
                </a:lnTo>
                <a:lnTo>
                  <a:pt x="274" y="26"/>
                </a:lnTo>
                <a:lnTo>
                  <a:pt x="274" y="26"/>
                </a:lnTo>
                <a:lnTo>
                  <a:pt x="274" y="26"/>
                </a:lnTo>
                <a:lnTo>
                  <a:pt x="275" y="26"/>
                </a:lnTo>
                <a:lnTo>
                  <a:pt x="275" y="26"/>
                </a:lnTo>
                <a:lnTo>
                  <a:pt x="277" y="27"/>
                </a:lnTo>
                <a:lnTo>
                  <a:pt x="277" y="27"/>
                </a:lnTo>
                <a:lnTo>
                  <a:pt x="278" y="27"/>
                </a:lnTo>
                <a:lnTo>
                  <a:pt x="278" y="27"/>
                </a:lnTo>
                <a:lnTo>
                  <a:pt x="279" y="28"/>
                </a:lnTo>
                <a:lnTo>
                  <a:pt x="279" y="28"/>
                </a:lnTo>
                <a:lnTo>
                  <a:pt x="280" y="28"/>
                </a:lnTo>
                <a:lnTo>
                  <a:pt x="280" y="28"/>
                </a:lnTo>
                <a:lnTo>
                  <a:pt x="282" y="29"/>
                </a:lnTo>
                <a:lnTo>
                  <a:pt x="282" y="29"/>
                </a:lnTo>
                <a:lnTo>
                  <a:pt x="283" y="29"/>
                </a:lnTo>
                <a:lnTo>
                  <a:pt x="283" y="31"/>
                </a:lnTo>
                <a:lnTo>
                  <a:pt x="284" y="31"/>
                </a:lnTo>
                <a:lnTo>
                  <a:pt x="285" y="32"/>
                </a:lnTo>
                <a:lnTo>
                  <a:pt x="285" y="32"/>
                </a:lnTo>
                <a:lnTo>
                  <a:pt x="287" y="32"/>
                </a:lnTo>
                <a:lnTo>
                  <a:pt x="287" y="32"/>
                </a:lnTo>
                <a:lnTo>
                  <a:pt x="288" y="33"/>
                </a:lnTo>
                <a:lnTo>
                  <a:pt x="289" y="33"/>
                </a:lnTo>
                <a:lnTo>
                  <a:pt x="290" y="34"/>
                </a:lnTo>
                <a:lnTo>
                  <a:pt x="290" y="34"/>
                </a:lnTo>
                <a:lnTo>
                  <a:pt x="292" y="34"/>
                </a:lnTo>
                <a:lnTo>
                  <a:pt x="292" y="36"/>
                </a:lnTo>
                <a:lnTo>
                  <a:pt x="293" y="36"/>
                </a:lnTo>
                <a:lnTo>
                  <a:pt x="293" y="36"/>
                </a:lnTo>
                <a:lnTo>
                  <a:pt x="294" y="37"/>
                </a:lnTo>
                <a:lnTo>
                  <a:pt x="294" y="37"/>
                </a:lnTo>
                <a:lnTo>
                  <a:pt x="295" y="37"/>
                </a:lnTo>
                <a:lnTo>
                  <a:pt x="295" y="37"/>
                </a:lnTo>
                <a:lnTo>
                  <a:pt x="296" y="38"/>
                </a:lnTo>
                <a:lnTo>
                  <a:pt x="296" y="38"/>
                </a:lnTo>
                <a:lnTo>
                  <a:pt x="296" y="38"/>
                </a:lnTo>
                <a:lnTo>
                  <a:pt x="298" y="38"/>
                </a:lnTo>
                <a:lnTo>
                  <a:pt x="298" y="38"/>
                </a:lnTo>
                <a:lnTo>
                  <a:pt x="299" y="39"/>
                </a:lnTo>
                <a:lnTo>
                  <a:pt x="299" y="39"/>
                </a:lnTo>
                <a:lnTo>
                  <a:pt x="299" y="39"/>
                </a:lnTo>
                <a:lnTo>
                  <a:pt x="300" y="39"/>
                </a:lnTo>
                <a:lnTo>
                  <a:pt x="300" y="40"/>
                </a:lnTo>
                <a:lnTo>
                  <a:pt x="300" y="40"/>
                </a:lnTo>
                <a:lnTo>
                  <a:pt x="301" y="40"/>
                </a:lnTo>
                <a:lnTo>
                  <a:pt x="301" y="40"/>
                </a:lnTo>
                <a:lnTo>
                  <a:pt x="303" y="42"/>
                </a:lnTo>
                <a:lnTo>
                  <a:pt x="303" y="42"/>
                </a:lnTo>
                <a:lnTo>
                  <a:pt x="304" y="42"/>
                </a:lnTo>
                <a:lnTo>
                  <a:pt x="304" y="43"/>
                </a:lnTo>
                <a:lnTo>
                  <a:pt x="305" y="43"/>
                </a:lnTo>
                <a:lnTo>
                  <a:pt x="305" y="43"/>
                </a:lnTo>
                <a:lnTo>
                  <a:pt x="306" y="44"/>
                </a:lnTo>
                <a:lnTo>
                  <a:pt x="306" y="44"/>
                </a:lnTo>
                <a:lnTo>
                  <a:pt x="308" y="44"/>
                </a:lnTo>
                <a:lnTo>
                  <a:pt x="308" y="45"/>
                </a:lnTo>
                <a:lnTo>
                  <a:pt x="309" y="45"/>
                </a:lnTo>
                <a:lnTo>
                  <a:pt x="309" y="45"/>
                </a:lnTo>
                <a:lnTo>
                  <a:pt x="310" y="47"/>
                </a:lnTo>
                <a:lnTo>
                  <a:pt x="310" y="47"/>
                </a:lnTo>
                <a:lnTo>
                  <a:pt x="311" y="47"/>
                </a:lnTo>
                <a:lnTo>
                  <a:pt x="311" y="48"/>
                </a:lnTo>
                <a:lnTo>
                  <a:pt x="313" y="48"/>
                </a:lnTo>
                <a:lnTo>
                  <a:pt x="313" y="48"/>
                </a:lnTo>
                <a:lnTo>
                  <a:pt x="313" y="48"/>
                </a:lnTo>
                <a:lnTo>
                  <a:pt x="314" y="49"/>
                </a:lnTo>
                <a:lnTo>
                  <a:pt x="314" y="49"/>
                </a:lnTo>
                <a:lnTo>
                  <a:pt x="314" y="49"/>
                </a:lnTo>
                <a:lnTo>
                  <a:pt x="315" y="49"/>
                </a:lnTo>
                <a:lnTo>
                  <a:pt x="315" y="49"/>
                </a:lnTo>
                <a:lnTo>
                  <a:pt x="315" y="50"/>
                </a:lnTo>
                <a:lnTo>
                  <a:pt x="315" y="50"/>
                </a:lnTo>
                <a:lnTo>
                  <a:pt x="316" y="50"/>
                </a:lnTo>
                <a:lnTo>
                  <a:pt x="316" y="50"/>
                </a:lnTo>
                <a:lnTo>
                  <a:pt x="316" y="50"/>
                </a:lnTo>
                <a:lnTo>
                  <a:pt x="316" y="52"/>
                </a:lnTo>
                <a:lnTo>
                  <a:pt x="318" y="52"/>
                </a:lnTo>
                <a:lnTo>
                  <a:pt x="318" y="52"/>
                </a:lnTo>
                <a:lnTo>
                  <a:pt x="318" y="52"/>
                </a:lnTo>
                <a:lnTo>
                  <a:pt x="319" y="53"/>
                </a:lnTo>
                <a:lnTo>
                  <a:pt x="319" y="53"/>
                </a:lnTo>
                <a:lnTo>
                  <a:pt x="319" y="53"/>
                </a:lnTo>
                <a:lnTo>
                  <a:pt x="320" y="53"/>
                </a:lnTo>
                <a:lnTo>
                  <a:pt x="320" y="54"/>
                </a:lnTo>
                <a:lnTo>
                  <a:pt x="321" y="54"/>
                </a:lnTo>
                <a:lnTo>
                  <a:pt x="321" y="54"/>
                </a:lnTo>
                <a:lnTo>
                  <a:pt x="321" y="54"/>
                </a:lnTo>
                <a:lnTo>
                  <a:pt x="322" y="55"/>
                </a:lnTo>
                <a:lnTo>
                  <a:pt x="322" y="55"/>
                </a:lnTo>
                <a:lnTo>
                  <a:pt x="322" y="55"/>
                </a:lnTo>
                <a:lnTo>
                  <a:pt x="324" y="57"/>
                </a:lnTo>
                <a:lnTo>
                  <a:pt x="324" y="57"/>
                </a:lnTo>
                <a:lnTo>
                  <a:pt x="324" y="57"/>
                </a:lnTo>
                <a:lnTo>
                  <a:pt x="325" y="57"/>
                </a:lnTo>
                <a:lnTo>
                  <a:pt x="325" y="58"/>
                </a:lnTo>
                <a:lnTo>
                  <a:pt x="325" y="58"/>
                </a:lnTo>
                <a:lnTo>
                  <a:pt x="326" y="58"/>
                </a:lnTo>
                <a:lnTo>
                  <a:pt x="326" y="58"/>
                </a:lnTo>
                <a:lnTo>
                  <a:pt x="326" y="59"/>
                </a:lnTo>
                <a:lnTo>
                  <a:pt x="326" y="59"/>
                </a:lnTo>
                <a:lnTo>
                  <a:pt x="327" y="59"/>
                </a:lnTo>
                <a:lnTo>
                  <a:pt x="327" y="59"/>
                </a:lnTo>
                <a:lnTo>
                  <a:pt x="327" y="59"/>
                </a:lnTo>
                <a:lnTo>
                  <a:pt x="327" y="59"/>
                </a:lnTo>
                <a:lnTo>
                  <a:pt x="329" y="60"/>
                </a:lnTo>
                <a:lnTo>
                  <a:pt x="329" y="60"/>
                </a:lnTo>
                <a:lnTo>
                  <a:pt x="329" y="60"/>
                </a:lnTo>
                <a:lnTo>
                  <a:pt x="329" y="60"/>
                </a:lnTo>
                <a:lnTo>
                  <a:pt x="330" y="60"/>
                </a:lnTo>
                <a:lnTo>
                  <a:pt x="330" y="62"/>
                </a:lnTo>
                <a:lnTo>
                  <a:pt x="330" y="62"/>
                </a:lnTo>
                <a:lnTo>
                  <a:pt x="331" y="62"/>
                </a:lnTo>
                <a:lnTo>
                  <a:pt x="331" y="62"/>
                </a:lnTo>
                <a:lnTo>
                  <a:pt x="331" y="63"/>
                </a:lnTo>
                <a:lnTo>
                  <a:pt x="332" y="63"/>
                </a:lnTo>
                <a:lnTo>
                  <a:pt x="332" y="63"/>
                </a:lnTo>
                <a:lnTo>
                  <a:pt x="334" y="63"/>
                </a:lnTo>
                <a:lnTo>
                  <a:pt x="334" y="64"/>
                </a:lnTo>
                <a:lnTo>
                  <a:pt x="335" y="64"/>
                </a:lnTo>
                <a:lnTo>
                  <a:pt x="335" y="64"/>
                </a:lnTo>
                <a:lnTo>
                  <a:pt x="335" y="64"/>
                </a:lnTo>
                <a:lnTo>
                  <a:pt x="336" y="65"/>
                </a:lnTo>
                <a:lnTo>
                  <a:pt x="336" y="65"/>
                </a:lnTo>
                <a:lnTo>
                  <a:pt x="337" y="65"/>
                </a:lnTo>
                <a:lnTo>
                  <a:pt x="337" y="66"/>
                </a:lnTo>
                <a:lnTo>
                  <a:pt x="337" y="66"/>
                </a:lnTo>
                <a:lnTo>
                  <a:pt x="339" y="66"/>
                </a:lnTo>
                <a:lnTo>
                  <a:pt x="339" y="66"/>
                </a:lnTo>
                <a:lnTo>
                  <a:pt x="339" y="68"/>
                </a:lnTo>
                <a:lnTo>
                  <a:pt x="340" y="68"/>
                </a:lnTo>
                <a:lnTo>
                  <a:pt x="340" y="68"/>
                </a:lnTo>
                <a:lnTo>
                  <a:pt x="340" y="68"/>
                </a:lnTo>
                <a:lnTo>
                  <a:pt x="341" y="68"/>
                </a:lnTo>
                <a:lnTo>
                  <a:pt x="341" y="69"/>
                </a:lnTo>
                <a:lnTo>
                  <a:pt x="341" y="69"/>
                </a:lnTo>
                <a:lnTo>
                  <a:pt x="341" y="69"/>
                </a:lnTo>
                <a:lnTo>
                  <a:pt x="342" y="69"/>
                </a:lnTo>
                <a:lnTo>
                  <a:pt x="342" y="70"/>
                </a:lnTo>
                <a:lnTo>
                  <a:pt x="342" y="70"/>
                </a:lnTo>
                <a:lnTo>
                  <a:pt x="342" y="70"/>
                </a:lnTo>
                <a:lnTo>
                  <a:pt x="343" y="70"/>
                </a:lnTo>
                <a:lnTo>
                  <a:pt x="343" y="71"/>
                </a:lnTo>
                <a:lnTo>
                  <a:pt x="343" y="71"/>
                </a:lnTo>
                <a:lnTo>
                  <a:pt x="345" y="71"/>
                </a:lnTo>
                <a:lnTo>
                  <a:pt x="345" y="73"/>
                </a:lnTo>
                <a:lnTo>
                  <a:pt x="345" y="73"/>
                </a:lnTo>
                <a:lnTo>
                  <a:pt x="346" y="74"/>
                </a:lnTo>
                <a:lnTo>
                  <a:pt x="346" y="74"/>
                </a:lnTo>
                <a:lnTo>
                  <a:pt x="347" y="75"/>
                </a:lnTo>
                <a:lnTo>
                  <a:pt x="347" y="75"/>
                </a:lnTo>
                <a:lnTo>
                  <a:pt x="348" y="76"/>
                </a:lnTo>
                <a:lnTo>
                  <a:pt x="348" y="76"/>
                </a:lnTo>
                <a:lnTo>
                  <a:pt x="348" y="76"/>
                </a:lnTo>
                <a:lnTo>
                  <a:pt x="350" y="78"/>
                </a:lnTo>
                <a:lnTo>
                  <a:pt x="350" y="78"/>
                </a:lnTo>
                <a:lnTo>
                  <a:pt x="351" y="79"/>
                </a:lnTo>
                <a:lnTo>
                  <a:pt x="351" y="79"/>
                </a:lnTo>
                <a:lnTo>
                  <a:pt x="352" y="80"/>
                </a:lnTo>
                <a:lnTo>
                  <a:pt x="352" y="80"/>
                </a:lnTo>
                <a:lnTo>
                  <a:pt x="352" y="81"/>
                </a:lnTo>
                <a:lnTo>
                  <a:pt x="353" y="81"/>
                </a:lnTo>
                <a:lnTo>
                  <a:pt x="353" y="81"/>
                </a:lnTo>
                <a:lnTo>
                  <a:pt x="353" y="83"/>
                </a:lnTo>
                <a:lnTo>
                  <a:pt x="355" y="83"/>
                </a:lnTo>
                <a:lnTo>
                  <a:pt x="355" y="84"/>
                </a:lnTo>
                <a:lnTo>
                  <a:pt x="355" y="84"/>
                </a:lnTo>
                <a:lnTo>
                  <a:pt x="356" y="84"/>
                </a:lnTo>
                <a:lnTo>
                  <a:pt x="356" y="85"/>
                </a:lnTo>
                <a:lnTo>
                  <a:pt x="356" y="85"/>
                </a:lnTo>
                <a:lnTo>
                  <a:pt x="357" y="85"/>
                </a:lnTo>
                <a:lnTo>
                  <a:pt x="357" y="86"/>
                </a:lnTo>
                <a:lnTo>
                  <a:pt x="357" y="86"/>
                </a:lnTo>
                <a:lnTo>
                  <a:pt x="357" y="86"/>
                </a:lnTo>
                <a:lnTo>
                  <a:pt x="358" y="87"/>
                </a:lnTo>
                <a:lnTo>
                  <a:pt x="358" y="87"/>
                </a:lnTo>
                <a:lnTo>
                  <a:pt x="360" y="89"/>
                </a:lnTo>
                <a:lnTo>
                  <a:pt x="360" y="89"/>
                </a:lnTo>
                <a:lnTo>
                  <a:pt x="360" y="90"/>
                </a:lnTo>
                <a:lnTo>
                  <a:pt x="361" y="90"/>
                </a:lnTo>
                <a:lnTo>
                  <a:pt x="361" y="91"/>
                </a:lnTo>
                <a:lnTo>
                  <a:pt x="362" y="91"/>
                </a:lnTo>
                <a:lnTo>
                  <a:pt x="362" y="92"/>
                </a:lnTo>
                <a:lnTo>
                  <a:pt x="363" y="94"/>
                </a:lnTo>
                <a:lnTo>
                  <a:pt x="363" y="94"/>
                </a:lnTo>
                <a:lnTo>
                  <a:pt x="365" y="95"/>
                </a:lnTo>
                <a:lnTo>
                  <a:pt x="365" y="95"/>
                </a:lnTo>
                <a:lnTo>
                  <a:pt x="366" y="96"/>
                </a:lnTo>
                <a:lnTo>
                  <a:pt x="366" y="97"/>
                </a:lnTo>
                <a:lnTo>
                  <a:pt x="367" y="97"/>
                </a:lnTo>
                <a:lnTo>
                  <a:pt x="367" y="99"/>
                </a:lnTo>
                <a:lnTo>
                  <a:pt x="368" y="99"/>
                </a:lnTo>
                <a:lnTo>
                  <a:pt x="368" y="100"/>
                </a:lnTo>
                <a:lnTo>
                  <a:pt x="369" y="101"/>
                </a:lnTo>
                <a:lnTo>
                  <a:pt x="369" y="101"/>
                </a:lnTo>
                <a:lnTo>
                  <a:pt x="371" y="102"/>
                </a:lnTo>
                <a:lnTo>
                  <a:pt x="371" y="102"/>
                </a:lnTo>
                <a:lnTo>
                  <a:pt x="372" y="102"/>
                </a:lnTo>
                <a:lnTo>
                  <a:pt x="372" y="104"/>
                </a:lnTo>
                <a:lnTo>
                  <a:pt x="372" y="104"/>
                </a:lnTo>
                <a:lnTo>
                  <a:pt x="373" y="105"/>
                </a:lnTo>
                <a:lnTo>
                  <a:pt x="373" y="105"/>
                </a:lnTo>
                <a:lnTo>
                  <a:pt x="373" y="106"/>
                </a:lnTo>
                <a:lnTo>
                  <a:pt x="374" y="106"/>
                </a:lnTo>
                <a:lnTo>
                  <a:pt x="374" y="106"/>
                </a:lnTo>
                <a:lnTo>
                  <a:pt x="374" y="107"/>
                </a:lnTo>
                <a:lnTo>
                  <a:pt x="376" y="107"/>
                </a:lnTo>
                <a:lnTo>
                  <a:pt x="376" y="109"/>
                </a:lnTo>
                <a:lnTo>
                  <a:pt x="376" y="109"/>
                </a:lnTo>
                <a:lnTo>
                  <a:pt x="377" y="110"/>
                </a:lnTo>
                <a:lnTo>
                  <a:pt x="377" y="110"/>
                </a:lnTo>
                <a:lnTo>
                  <a:pt x="378" y="111"/>
                </a:lnTo>
                <a:lnTo>
                  <a:pt x="378" y="112"/>
                </a:lnTo>
                <a:lnTo>
                  <a:pt x="378" y="112"/>
                </a:lnTo>
                <a:lnTo>
                  <a:pt x="379" y="113"/>
                </a:lnTo>
                <a:lnTo>
                  <a:pt x="379" y="115"/>
                </a:lnTo>
                <a:lnTo>
                  <a:pt x="381" y="116"/>
                </a:lnTo>
                <a:lnTo>
                  <a:pt x="382" y="116"/>
                </a:lnTo>
                <a:lnTo>
                  <a:pt x="382" y="117"/>
                </a:lnTo>
                <a:lnTo>
                  <a:pt x="382" y="117"/>
                </a:lnTo>
                <a:lnTo>
                  <a:pt x="383" y="118"/>
                </a:lnTo>
                <a:lnTo>
                  <a:pt x="384" y="120"/>
                </a:lnTo>
                <a:lnTo>
                  <a:pt x="384" y="121"/>
                </a:lnTo>
                <a:lnTo>
                  <a:pt x="386" y="122"/>
                </a:lnTo>
                <a:lnTo>
                  <a:pt x="386" y="122"/>
                </a:lnTo>
                <a:lnTo>
                  <a:pt x="387" y="123"/>
                </a:lnTo>
                <a:lnTo>
                  <a:pt x="387" y="125"/>
                </a:lnTo>
                <a:lnTo>
                  <a:pt x="387" y="125"/>
                </a:lnTo>
                <a:lnTo>
                  <a:pt x="388" y="126"/>
                </a:lnTo>
                <a:lnTo>
                  <a:pt x="388" y="126"/>
                </a:lnTo>
                <a:lnTo>
                  <a:pt x="389" y="127"/>
                </a:lnTo>
                <a:lnTo>
                  <a:pt x="389" y="127"/>
                </a:lnTo>
                <a:lnTo>
                  <a:pt x="389" y="128"/>
                </a:lnTo>
                <a:lnTo>
                  <a:pt x="390" y="128"/>
                </a:lnTo>
                <a:lnTo>
                  <a:pt x="390" y="130"/>
                </a:lnTo>
                <a:lnTo>
                  <a:pt x="390" y="130"/>
                </a:lnTo>
                <a:lnTo>
                  <a:pt x="392" y="131"/>
                </a:lnTo>
                <a:lnTo>
                  <a:pt x="392" y="131"/>
                </a:lnTo>
                <a:lnTo>
                  <a:pt x="392" y="132"/>
                </a:lnTo>
                <a:lnTo>
                  <a:pt x="393" y="132"/>
                </a:lnTo>
                <a:lnTo>
                  <a:pt x="393" y="133"/>
                </a:lnTo>
                <a:lnTo>
                  <a:pt x="393" y="133"/>
                </a:lnTo>
                <a:lnTo>
                  <a:pt x="394" y="134"/>
                </a:lnTo>
                <a:lnTo>
                  <a:pt x="394" y="134"/>
                </a:lnTo>
                <a:lnTo>
                  <a:pt x="395" y="136"/>
                </a:lnTo>
                <a:lnTo>
                  <a:pt x="395" y="137"/>
                </a:lnTo>
                <a:lnTo>
                  <a:pt x="397" y="137"/>
                </a:lnTo>
                <a:lnTo>
                  <a:pt x="397" y="138"/>
                </a:lnTo>
                <a:lnTo>
                  <a:pt x="398" y="139"/>
                </a:lnTo>
                <a:lnTo>
                  <a:pt x="398" y="141"/>
                </a:lnTo>
                <a:lnTo>
                  <a:pt x="399" y="142"/>
                </a:lnTo>
                <a:lnTo>
                  <a:pt x="400" y="142"/>
                </a:lnTo>
                <a:lnTo>
                  <a:pt x="400" y="142"/>
                </a:lnTo>
                <a:lnTo>
                  <a:pt x="400" y="143"/>
                </a:lnTo>
                <a:lnTo>
                  <a:pt x="402" y="144"/>
                </a:lnTo>
                <a:lnTo>
                  <a:pt x="403" y="146"/>
                </a:lnTo>
                <a:lnTo>
                  <a:pt x="403" y="147"/>
                </a:lnTo>
                <a:lnTo>
                  <a:pt x="404" y="148"/>
                </a:lnTo>
                <a:lnTo>
                  <a:pt x="404" y="148"/>
                </a:lnTo>
                <a:lnTo>
                  <a:pt x="405" y="149"/>
                </a:lnTo>
                <a:lnTo>
                  <a:pt x="405" y="149"/>
                </a:lnTo>
                <a:lnTo>
                  <a:pt x="405" y="151"/>
                </a:lnTo>
                <a:lnTo>
                  <a:pt x="407" y="152"/>
                </a:lnTo>
                <a:lnTo>
                  <a:pt x="407" y="152"/>
                </a:lnTo>
                <a:lnTo>
                  <a:pt x="408" y="153"/>
                </a:lnTo>
                <a:lnTo>
                  <a:pt x="408" y="153"/>
                </a:lnTo>
                <a:lnTo>
                  <a:pt x="408" y="154"/>
                </a:lnTo>
                <a:lnTo>
                  <a:pt x="408" y="154"/>
                </a:lnTo>
                <a:lnTo>
                  <a:pt x="409" y="154"/>
                </a:lnTo>
                <a:lnTo>
                  <a:pt x="409" y="156"/>
                </a:lnTo>
                <a:lnTo>
                  <a:pt x="409" y="156"/>
                </a:lnTo>
                <a:lnTo>
                  <a:pt x="410" y="157"/>
                </a:lnTo>
                <a:lnTo>
                  <a:pt x="410" y="157"/>
                </a:lnTo>
                <a:lnTo>
                  <a:pt x="410" y="158"/>
                </a:lnTo>
                <a:lnTo>
                  <a:pt x="410" y="158"/>
                </a:lnTo>
                <a:lnTo>
                  <a:pt x="412" y="159"/>
                </a:lnTo>
                <a:lnTo>
                  <a:pt x="412" y="159"/>
                </a:lnTo>
                <a:lnTo>
                  <a:pt x="412" y="160"/>
                </a:lnTo>
                <a:lnTo>
                  <a:pt x="413" y="160"/>
                </a:lnTo>
                <a:lnTo>
                  <a:pt x="413" y="162"/>
                </a:lnTo>
                <a:lnTo>
                  <a:pt x="413" y="162"/>
                </a:lnTo>
                <a:lnTo>
                  <a:pt x="414" y="163"/>
                </a:lnTo>
                <a:lnTo>
                  <a:pt x="414" y="164"/>
                </a:lnTo>
                <a:lnTo>
                  <a:pt x="414" y="164"/>
                </a:lnTo>
                <a:lnTo>
                  <a:pt x="415" y="16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" name="Freeform 449"/>
          <p:cNvSpPr>
            <a:spLocks/>
          </p:cNvSpPr>
          <p:nvPr/>
        </p:nvSpPr>
        <p:spPr bwMode="auto">
          <a:xfrm>
            <a:off x="6510338" y="4433888"/>
            <a:ext cx="330200" cy="130175"/>
          </a:xfrm>
          <a:custGeom>
            <a:avLst/>
            <a:gdLst/>
            <a:ahLst/>
            <a:cxnLst>
              <a:cxn ang="0">
                <a:pos x="81" y="164"/>
              </a:cxn>
              <a:cxn ang="0">
                <a:pos x="138" y="164"/>
              </a:cxn>
              <a:cxn ang="0">
                <a:pos x="168" y="164"/>
              </a:cxn>
              <a:cxn ang="0">
                <a:pos x="181" y="164"/>
              </a:cxn>
              <a:cxn ang="0">
                <a:pos x="188" y="164"/>
              </a:cxn>
              <a:cxn ang="0">
                <a:pos x="195" y="163"/>
              </a:cxn>
              <a:cxn ang="0">
                <a:pos x="199" y="163"/>
              </a:cxn>
              <a:cxn ang="0">
                <a:pos x="204" y="162"/>
              </a:cxn>
              <a:cxn ang="0">
                <a:pos x="209" y="162"/>
              </a:cxn>
              <a:cxn ang="0">
                <a:pos x="215" y="160"/>
              </a:cxn>
              <a:cxn ang="0">
                <a:pos x="220" y="159"/>
              </a:cxn>
              <a:cxn ang="0">
                <a:pos x="225" y="159"/>
              </a:cxn>
              <a:cxn ang="0">
                <a:pos x="230" y="158"/>
              </a:cxn>
              <a:cxn ang="0">
                <a:pos x="236" y="155"/>
              </a:cxn>
              <a:cxn ang="0">
                <a:pos x="243" y="153"/>
              </a:cxn>
              <a:cxn ang="0">
                <a:pos x="248" y="152"/>
              </a:cxn>
              <a:cxn ang="0">
                <a:pos x="253" y="149"/>
              </a:cxn>
              <a:cxn ang="0">
                <a:pos x="258" y="147"/>
              </a:cxn>
              <a:cxn ang="0">
                <a:pos x="264" y="144"/>
              </a:cxn>
              <a:cxn ang="0">
                <a:pos x="270" y="141"/>
              </a:cxn>
              <a:cxn ang="0">
                <a:pos x="274" y="139"/>
              </a:cxn>
              <a:cxn ang="0">
                <a:pos x="279" y="137"/>
              </a:cxn>
              <a:cxn ang="0">
                <a:pos x="283" y="134"/>
              </a:cxn>
              <a:cxn ang="0">
                <a:pos x="289" y="131"/>
              </a:cxn>
              <a:cxn ang="0">
                <a:pos x="294" y="128"/>
              </a:cxn>
              <a:cxn ang="0">
                <a:pos x="298" y="126"/>
              </a:cxn>
              <a:cxn ang="0">
                <a:pos x="300" y="125"/>
              </a:cxn>
              <a:cxn ang="0">
                <a:pos x="305" y="122"/>
              </a:cxn>
              <a:cxn ang="0">
                <a:pos x="309" y="118"/>
              </a:cxn>
              <a:cxn ang="0">
                <a:pos x="313" y="116"/>
              </a:cxn>
              <a:cxn ang="0">
                <a:pos x="315" y="115"/>
              </a:cxn>
              <a:cxn ang="0">
                <a:pos x="318" y="112"/>
              </a:cxn>
              <a:cxn ang="0">
                <a:pos x="321" y="110"/>
              </a:cxn>
              <a:cxn ang="0">
                <a:pos x="324" y="108"/>
              </a:cxn>
              <a:cxn ang="0">
                <a:pos x="326" y="106"/>
              </a:cxn>
              <a:cxn ang="0">
                <a:pos x="329" y="105"/>
              </a:cxn>
              <a:cxn ang="0">
                <a:pos x="331" y="102"/>
              </a:cxn>
              <a:cxn ang="0">
                <a:pos x="335" y="100"/>
              </a:cxn>
              <a:cxn ang="0">
                <a:pos x="339" y="97"/>
              </a:cxn>
              <a:cxn ang="0">
                <a:pos x="341" y="96"/>
              </a:cxn>
              <a:cxn ang="0">
                <a:pos x="343" y="94"/>
              </a:cxn>
              <a:cxn ang="0">
                <a:pos x="347" y="90"/>
              </a:cxn>
              <a:cxn ang="0">
                <a:pos x="351" y="86"/>
              </a:cxn>
              <a:cxn ang="0">
                <a:pos x="353" y="83"/>
              </a:cxn>
              <a:cxn ang="0">
                <a:pos x="357" y="79"/>
              </a:cxn>
              <a:cxn ang="0">
                <a:pos x="360" y="76"/>
              </a:cxn>
              <a:cxn ang="0">
                <a:pos x="363" y="70"/>
              </a:cxn>
              <a:cxn ang="0">
                <a:pos x="368" y="65"/>
              </a:cxn>
              <a:cxn ang="0">
                <a:pos x="372" y="61"/>
              </a:cxn>
              <a:cxn ang="0">
                <a:pos x="374" y="58"/>
              </a:cxn>
              <a:cxn ang="0">
                <a:pos x="378" y="53"/>
              </a:cxn>
              <a:cxn ang="0">
                <a:pos x="382" y="47"/>
              </a:cxn>
              <a:cxn ang="0">
                <a:pos x="387" y="40"/>
              </a:cxn>
              <a:cxn ang="0">
                <a:pos x="390" y="36"/>
              </a:cxn>
              <a:cxn ang="0">
                <a:pos x="393" y="32"/>
              </a:cxn>
              <a:cxn ang="0">
                <a:pos x="397" y="27"/>
              </a:cxn>
              <a:cxn ang="0">
                <a:pos x="402" y="19"/>
              </a:cxn>
              <a:cxn ang="0">
                <a:pos x="405" y="14"/>
              </a:cxn>
              <a:cxn ang="0">
                <a:pos x="409" y="10"/>
              </a:cxn>
              <a:cxn ang="0">
                <a:pos x="412" y="6"/>
              </a:cxn>
              <a:cxn ang="0">
                <a:pos x="414" y="1"/>
              </a:cxn>
            </a:cxnLst>
            <a:rect l="0" t="0" r="r" b="b"/>
            <a:pathLst>
              <a:path w="415" h="164">
                <a:moveTo>
                  <a:pt x="0" y="164"/>
                </a:moveTo>
                <a:lnTo>
                  <a:pt x="16" y="164"/>
                </a:lnTo>
                <a:lnTo>
                  <a:pt x="30" y="164"/>
                </a:lnTo>
                <a:lnTo>
                  <a:pt x="44" y="164"/>
                </a:lnTo>
                <a:lnTo>
                  <a:pt x="58" y="164"/>
                </a:lnTo>
                <a:lnTo>
                  <a:pt x="69" y="164"/>
                </a:lnTo>
                <a:lnTo>
                  <a:pt x="81" y="164"/>
                </a:lnTo>
                <a:lnTo>
                  <a:pt x="91" y="164"/>
                </a:lnTo>
                <a:lnTo>
                  <a:pt x="101" y="164"/>
                </a:lnTo>
                <a:lnTo>
                  <a:pt x="110" y="164"/>
                </a:lnTo>
                <a:lnTo>
                  <a:pt x="118" y="164"/>
                </a:lnTo>
                <a:lnTo>
                  <a:pt x="126" y="164"/>
                </a:lnTo>
                <a:lnTo>
                  <a:pt x="132" y="164"/>
                </a:lnTo>
                <a:lnTo>
                  <a:pt x="138" y="164"/>
                </a:lnTo>
                <a:lnTo>
                  <a:pt x="144" y="164"/>
                </a:lnTo>
                <a:lnTo>
                  <a:pt x="149" y="164"/>
                </a:lnTo>
                <a:lnTo>
                  <a:pt x="154" y="164"/>
                </a:lnTo>
                <a:lnTo>
                  <a:pt x="158" y="164"/>
                </a:lnTo>
                <a:lnTo>
                  <a:pt x="162" y="164"/>
                </a:lnTo>
                <a:lnTo>
                  <a:pt x="165" y="164"/>
                </a:lnTo>
                <a:lnTo>
                  <a:pt x="168" y="164"/>
                </a:lnTo>
                <a:lnTo>
                  <a:pt x="170" y="164"/>
                </a:lnTo>
                <a:lnTo>
                  <a:pt x="173" y="164"/>
                </a:lnTo>
                <a:lnTo>
                  <a:pt x="175" y="164"/>
                </a:lnTo>
                <a:lnTo>
                  <a:pt x="176" y="164"/>
                </a:lnTo>
                <a:lnTo>
                  <a:pt x="179" y="164"/>
                </a:lnTo>
                <a:lnTo>
                  <a:pt x="180" y="164"/>
                </a:lnTo>
                <a:lnTo>
                  <a:pt x="181" y="164"/>
                </a:lnTo>
                <a:lnTo>
                  <a:pt x="183" y="164"/>
                </a:lnTo>
                <a:lnTo>
                  <a:pt x="184" y="164"/>
                </a:lnTo>
                <a:lnTo>
                  <a:pt x="185" y="164"/>
                </a:lnTo>
                <a:lnTo>
                  <a:pt x="186" y="164"/>
                </a:lnTo>
                <a:lnTo>
                  <a:pt x="186" y="164"/>
                </a:lnTo>
                <a:lnTo>
                  <a:pt x="186" y="164"/>
                </a:lnTo>
                <a:lnTo>
                  <a:pt x="188" y="164"/>
                </a:lnTo>
                <a:lnTo>
                  <a:pt x="189" y="163"/>
                </a:lnTo>
                <a:lnTo>
                  <a:pt x="190" y="163"/>
                </a:lnTo>
                <a:lnTo>
                  <a:pt x="191" y="163"/>
                </a:lnTo>
                <a:lnTo>
                  <a:pt x="193" y="163"/>
                </a:lnTo>
                <a:lnTo>
                  <a:pt x="193" y="163"/>
                </a:lnTo>
                <a:lnTo>
                  <a:pt x="194" y="163"/>
                </a:lnTo>
                <a:lnTo>
                  <a:pt x="195" y="163"/>
                </a:lnTo>
                <a:lnTo>
                  <a:pt x="195" y="163"/>
                </a:lnTo>
                <a:lnTo>
                  <a:pt x="196" y="163"/>
                </a:lnTo>
                <a:lnTo>
                  <a:pt x="196" y="163"/>
                </a:lnTo>
                <a:lnTo>
                  <a:pt x="198" y="163"/>
                </a:lnTo>
                <a:lnTo>
                  <a:pt x="198" y="163"/>
                </a:lnTo>
                <a:lnTo>
                  <a:pt x="199" y="163"/>
                </a:lnTo>
                <a:lnTo>
                  <a:pt x="199" y="163"/>
                </a:lnTo>
                <a:lnTo>
                  <a:pt x="200" y="163"/>
                </a:lnTo>
                <a:lnTo>
                  <a:pt x="200" y="163"/>
                </a:lnTo>
                <a:lnTo>
                  <a:pt x="201" y="163"/>
                </a:lnTo>
                <a:lnTo>
                  <a:pt x="201" y="163"/>
                </a:lnTo>
                <a:lnTo>
                  <a:pt x="202" y="163"/>
                </a:lnTo>
                <a:lnTo>
                  <a:pt x="202" y="162"/>
                </a:lnTo>
                <a:lnTo>
                  <a:pt x="204" y="162"/>
                </a:lnTo>
                <a:lnTo>
                  <a:pt x="204" y="162"/>
                </a:lnTo>
                <a:lnTo>
                  <a:pt x="205" y="162"/>
                </a:lnTo>
                <a:lnTo>
                  <a:pt x="205" y="162"/>
                </a:lnTo>
                <a:lnTo>
                  <a:pt x="206" y="162"/>
                </a:lnTo>
                <a:lnTo>
                  <a:pt x="207" y="162"/>
                </a:lnTo>
                <a:lnTo>
                  <a:pt x="207" y="162"/>
                </a:lnTo>
                <a:lnTo>
                  <a:pt x="209" y="162"/>
                </a:lnTo>
                <a:lnTo>
                  <a:pt x="210" y="162"/>
                </a:lnTo>
                <a:lnTo>
                  <a:pt x="211" y="162"/>
                </a:lnTo>
                <a:lnTo>
                  <a:pt x="211" y="160"/>
                </a:lnTo>
                <a:lnTo>
                  <a:pt x="211" y="160"/>
                </a:lnTo>
                <a:lnTo>
                  <a:pt x="212" y="160"/>
                </a:lnTo>
                <a:lnTo>
                  <a:pt x="214" y="160"/>
                </a:lnTo>
                <a:lnTo>
                  <a:pt x="215" y="160"/>
                </a:lnTo>
                <a:lnTo>
                  <a:pt x="216" y="160"/>
                </a:lnTo>
                <a:lnTo>
                  <a:pt x="216" y="160"/>
                </a:lnTo>
                <a:lnTo>
                  <a:pt x="217" y="160"/>
                </a:lnTo>
                <a:lnTo>
                  <a:pt x="219" y="160"/>
                </a:lnTo>
                <a:lnTo>
                  <a:pt x="219" y="160"/>
                </a:lnTo>
                <a:lnTo>
                  <a:pt x="220" y="159"/>
                </a:lnTo>
                <a:lnTo>
                  <a:pt x="220" y="159"/>
                </a:lnTo>
                <a:lnTo>
                  <a:pt x="221" y="159"/>
                </a:lnTo>
                <a:lnTo>
                  <a:pt x="221" y="159"/>
                </a:lnTo>
                <a:lnTo>
                  <a:pt x="222" y="159"/>
                </a:lnTo>
                <a:lnTo>
                  <a:pt x="222" y="159"/>
                </a:lnTo>
                <a:lnTo>
                  <a:pt x="223" y="159"/>
                </a:lnTo>
                <a:lnTo>
                  <a:pt x="223" y="159"/>
                </a:lnTo>
                <a:lnTo>
                  <a:pt x="225" y="159"/>
                </a:lnTo>
                <a:lnTo>
                  <a:pt x="225" y="159"/>
                </a:lnTo>
                <a:lnTo>
                  <a:pt x="226" y="158"/>
                </a:lnTo>
                <a:lnTo>
                  <a:pt x="227" y="158"/>
                </a:lnTo>
                <a:lnTo>
                  <a:pt x="227" y="158"/>
                </a:lnTo>
                <a:lnTo>
                  <a:pt x="228" y="158"/>
                </a:lnTo>
                <a:lnTo>
                  <a:pt x="228" y="158"/>
                </a:lnTo>
                <a:lnTo>
                  <a:pt x="230" y="158"/>
                </a:lnTo>
                <a:lnTo>
                  <a:pt x="231" y="157"/>
                </a:lnTo>
                <a:lnTo>
                  <a:pt x="231" y="157"/>
                </a:lnTo>
                <a:lnTo>
                  <a:pt x="232" y="157"/>
                </a:lnTo>
                <a:lnTo>
                  <a:pt x="233" y="157"/>
                </a:lnTo>
                <a:lnTo>
                  <a:pt x="235" y="157"/>
                </a:lnTo>
                <a:lnTo>
                  <a:pt x="236" y="155"/>
                </a:lnTo>
                <a:lnTo>
                  <a:pt x="236" y="155"/>
                </a:lnTo>
                <a:lnTo>
                  <a:pt x="237" y="155"/>
                </a:lnTo>
                <a:lnTo>
                  <a:pt x="237" y="155"/>
                </a:lnTo>
                <a:lnTo>
                  <a:pt x="240" y="154"/>
                </a:lnTo>
                <a:lnTo>
                  <a:pt x="240" y="154"/>
                </a:lnTo>
                <a:lnTo>
                  <a:pt x="241" y="154"/>
                </a:lnTo>
                <a:lnTo>
                  <a:pt x="242" y="153"/>
                </a:lnTo>
                <a:lnTo>
                  <a:pt x="243" y="153"/>
                </a:lnTo>
                <a:lnTo>
                  <a:pt x="245" y="153"/>
                </a:lnTo>
                <a:lnTo>
                  <a:pt x="245" y="153"/>
                </a:lnTo>
                <a:lnTo>
                  <a:pt x="246" y="152"/>
                </a:lnTo>
                <a:lnTo>
                  <a:pt x="247" y="152"/>
                </a:lnTo>
                <a:lnTo>
                  <a:pt x="247" y="152"/>
                </a:lnTo>
                <a:lnTo>
                  <a:pt x="248" y="152"/>
                </a:lnTo>
                <a:lnTo>
                  <a:pt x="248" y="152"/>
                </a:lnTo>
                <a:lnTo>
                  <a:pt x="249" y="151"/>
                </a:lnTo>
                <a:lnTo>
                  <a:pt x="251" y="151"/>
                </a:lnTo>
                <a:lnTo>
                  <a:pt x="251" y="151"/>
                </a:lnTo>
                <a:lnTo>
                  <a:pt x="252" y="151"/>
                </a:lnTo>
                <a:lnTo>
                  <a:pt x="252" y="151"/>
                </a:lnTo>
                <a:lnTo>
                  <a:pt x="253" y="149"/>
                </a:lnTo>
                <a:lnTo>
                  <a:pt x="253" y="149"/>
                </a:lnTo>
                <a:lnTo>
                  <a:pt x="254" y="149"/>
                </a:lnTo>
                <a:lnTo>
                  <a:pt x="254" y="149"/>
                </a:lnTo>
                <a:lnTo>
                  <a:pt x="256" y="149"/>
                </a:lnTo>
                <a:lnTo>
                  <a:pt x="256" y="148"/>
                </a:lnTo>
                <a:lnTo>
                  <a:pt x="257" y="148"/>
                </a:lnTo>
                <a:lnTo>
                  <a:pt x="257" y="148"/>
                </a:lnTo>
                <a:lnTo>
                  <a:pt x="258" y="147"/>
                </a:lnTo>
                <a:lnTo>
                  <a:pt x="259" y="147"/>
                </a:lnTo>
                <a:lnTo>
                  <a:pt x="259" y="147"/>
                </a:lnTo>
                <a:lnTo>
                  <a:pt x="261" y="146"/>
                </a:lnTo>
                <a:lnTo>
                  <a:pt x="262" y="146"/>
                </a:lnTo>
                <a:lnTo>
                  <a:pt x="263" y="144"/>
                </a:lnTo>
                <a:lnTo>
                  <a:pt x="264" y="144"/>
                </a:lnTo>
                <a:lnTo>
                  <a:pt x="264" y="144"/>
                </a:lnTo>
                <a:lnTo>
                  <a:pt x="266" y="144"/>
                </a:lnTo>
                <a:lnTo>
                  <a:pt x="266" y="143"/>
                </a:lnTo>
                <a:lnTo>
                  <a:pt x="267" y="143"/>
                </a:lnTo>
                <a:lnTo>
                  <a:pt x="268" y="142"/>
                </a:lnTo>
                <a:lnTo>
                  <a:pt x="269" y="142"/>
                </a:lnTo>
                <a:lnTo>
                  <a:pt x="269" y="142"/>
                </a:lnTo>
                <a:lnTo>
                  <a:pt x="270" y="141"/>
                </a:lnTo>
                <a:lnTo>
                  <a:pt x="270" y="141"/>
                </a:lnTo>
                <a:lnTo>
                  <a:pt x="272" y="141"/>
                </a:lnTo>
                <a:lnTo>
                  <a:pt x="273" y="141"/>
                </a:lnTo>
                <a:lnTo>
                  <a:pt x="273" y="139"/>
                </a:lnTo>
                <a:lnTo>
                  <a:pt x="274" y="139"/>
                </a:lnTo>
                <a:lnTo>
                  <a:pt x="274" y="139"/>
                </a:lnTo>
                <a:lnTo>
                  <a:pt x="274" y="139"/>
                </a:lnTo>
                <a:lnTo>
                  <a:pt x="275" y="138"/>
                </a:lnTo>
                <a:lnTo>
                  <a:pt x="275" y="138"/>
                </a:lnTo>
                <a:lnTo>
                  <a:pt x="277" y="138"/>
                </a:lnTo>
                <a:lnTo>
                  <a:pt x="277" y="138"/>
                </a:lnTo>
                <a:lnTo>
                  <a:pt x="278" y="138"/>
                </a:lnTo>
                <a:lnTo>
                  <a:pt x="278" y="137"/>
                </a:lnTo>
                <a:lnTo>
                  <a:pt x="279" y="137"/>
                </a:lnTo>
                <a:lnTo>
                  <a:pt x="279" y="137"/>
                </a:lnTo>
                <a:lnTo>
                  <a:pt x="280" y="136"/>
                </a:lnTo>
                <a:lnTo>
                  <a:pt x="280" y="136"/>
                </a:lnTo>
                <a:lnTo>
                  <a:pt x="282" y="136"/>
                </a:lnTo>
                <a:lnTo>
                  <a:pt x="282" y="136"/>
                </a:lnTo>
                <a:lnTo>
                  <a:pt x="283" y="134"/>
                </a:lnTo>
                <a:lnTo>
                  <a:pt x="283" y="134"/>
                </a:lnTo>
                <a:lnTo>
                  <a:pt x="284" y="134"/>
                </a:lnTo>
                <a:lnTo>
                  <a:pt x="285" y="133"/>
                </a:lnTo>
                <a:lnTo>
                  <a:pt x="285" y="133"/>
                </a:lnTo>
                <a:lnTo>
                  <a:pt x="287" y="132"/>
                </a:lnTo>
                <a:lnTo>
                  <a:pt x="287" y="132"/>
                </a:lnTo>
                <a:lnTo>
                  <a:pt x="288" y="132"/>
                </a:lnTo>
                <a:lnTo>
                  <a:pt x="289" y="131"/>
                </a:lnTo>
                <a:lnTo>
                  <a:pt x="290" y="131"/>
                </a:lnTo>
                <a:lnTo>
                  <a:pt x="290" y="131"/>
                </a:lnTo>
                <a:lnTo>
                  <a:pt x="292" y="130"/>
                </a:lnTo>
                <a:lnTo>
                  <a:pt x="292" y="130"/>
                </a:lnTo>
                <a:lnTo>
                  <a:pt x="293" y="130"/>
                </a:lnTo>
                <a:lnTo>
                  <a:pt x="293" y="128"/>
                </a:lnTo>
                <a:lnTo>
                  <a:pt x="294" y="128"/>
                </a:lnTo>
                <a:lnTo>
                  <a:pt x="294" y="128"/>
                </a:lnTo>
                <a:lnTo>
                  <a:pt x="295" y="128"/>
                </a:lnTo>
                <a:lnTo>
                  <a:pt x="295" y="127"/>
                </a:lnTo>
                <a:lnTo>
                  <a:pt x="296" y="127"/>
                </a:lnTo>
                <a:lnTo>
                  <a:pt x="296" y="127"/>
                </a:lnTo>
                <a:lnTo>
                  <a:pt x="296" y="127"/>
                </a:lnTo>
                <a:lnTo>
                  <a:pt x="298" y="126"/>
                </a:lnTo>
                <a:lnTo>
                  <a:pt x="298" y="126"/>
                </a:lnTo>
                <a:lnTo>
                  <a:pt x="299" y="126"/>
                </a:lnTo>
                <a:lnTo>
                  <a:pt x="299" y="126"/>
                </a:lnTo>
                <a:lnTo>
                  <a:pt x="299" y="126"/>
                </a:lnTo>
                <a:lnTo>
                  <a:pt x="300" y="125"/>
                </a:lnTo>
                <a:lnTo>
                  <a:pt x="300" y="125"/>
                </a:lnTo>
                <a:lnTo>
                  <a:pt x="300" y="125"/>
                </a:lnTo>
                <a:lnTo>
                  <a:pt x="301" y="125"/>
                </a:lnTo>
                <a:lnTo>
                  <a:pt x="301" y="123"/>
                </a:lnTo>
                <a:lnTo>
                  <a:pt x="303" y="123"/>
                </a:lnTo>
                <a:lnTo>
                  <a:pt x="303" y="123"/>
                </a:lnTo>
                <a:lnTo>
                  <a:pt x="304" y="122"/>
                </a:lnTo>
                <a:lnTo>
                  <a:pt x="304" y="122"/>
                </a:lnTo>
                <a:lnTo>
                  <a:pt x="305" y="122"/>
                </a:lnTo>
                <a:lnTo>
                  <a:pt x="305" y="121"/>
                </a:lnTo>
                <a:lnTo>
                  <a:pt x="306" y="121"/>
                </a:lnTo>
                <a:lnTo>
                  <a:pt x="306" y="121"/>
                </a:lnTo>
                <a:lnTo>
                  <a:pt x="308" y="120"/>
                </a:lnTo>
                <a:lnTo>
                  <a:pt x="308" y="120"/>
                </a:lnTo>
                <a:lnTo>
                  <a:pt x="309" y="120"/>
                </a:lnTo>
                <a:lnTo>
                  <a:pt x="309" y="118"/>
                </a:lnTo>
                <a:lnTo>
                  <a:pt x="310" y="118"/>
                </a:lnTo>
                <a:lnTo>
                  <a:pt x="310" y="118"/>
                </a:lnTo>
                <a:lnTo>
                  <a:pt x="311" y="117"/>
                </a:lnTo>
                <a:lnTo>
                  <a:pt x="311" y="117"/>
                </a:lnTo>
                <a:lnTo>
                  <a:pt x="313" y="117"/>
                </a:lnTo>
                <a:lnTo>
                  <a:pt x="313" y="117"/>
                </a:lnTo>
                <a:lnTo>
                  <a:pt x="313" y="116"/>
                </a:lnTo>
                <a:lnTo>
                  <a:pt x="314" y="116"/>
                </a:lnTo>
                <a:lnTo>
                  <a:pt x="314" y="116"/>
                </a:lnTo>
                <a:lnTo>
                  <a:pt x="314" y="116"/>
                </a:lnTo>
                <a:lnTo>
                  <a:pt x="315" y="116"/>
                </a:lnTo>
                <a:lnTo>
                  <a:pt x="315" y="115"/>
                </a:lnTo>
                <a:lnTo>
                  <a:pt x="315" y="115"/>
                </a:lnTo>
                <a:lnTo>
                  <a:pt x="315" y="115"/>
                </a:lnTo>
                <a:lnTo>
                  <a:pt x="316" y="115"/>
                </a:lnTo>
                <a:lnTo>
                  <a:pt x="316" y="115"/>
                </a:lnTo>
                <a:lnTo>
                  <a:pt x="316" y="113"/>
                </a:lnTo>
                <a:lnTo>
                  <a:pt x="316" y="113"/>
                </a:lnTo>
                <a:lnTo>
                  <a:pt x="318" y="113"/>
                </a:lnTo>
                <a:lnTo>
                  <a:pt x="318" y="113"/>
                </a:lnTo>
                <a:lnTo>
                  <a:pt x="318" y="112"/>
                </a:lnTo>
                <a:lnTo>
                  <a:pt x="319" y="112"/>
                </a:lnTo>
                <a:lnTo>
                  <a:pt x="319" y="112"/>
                </a:lnTo>
                <a:lnTo>
                  <a:pt x="319" y="112"/>
                </a:lnTo>
                <a:lnTo>
                  <a:pt x="320" y="111"/>
                </a:lnTo>
                <a:lnTo>
                  <a:pt x="320" y="111"/>
                </a:lnTo>
                <a:lnTo>
                  <a:pt x="321" y="111"/>
                </a:lnTo>
                <a:lnTo>
                  <a:pt x="321" y="110"/>
                </a:lnTo>
                <a:lnTo>
                  <a:pt x="321" y="110"/>
                </a:lnTo>
                <a:lnTo>
                  <a:pt x="322" y="110"/>
                </a:lnTo>
                <a:lnTo>
                  <a:pt x="322" y="110"/>
                </a:lnTo>
                <a:lnTo>
                  <a:pt x="322" y="108"/>
                </a:lnTo>
                <a:lnTo>
                  <a:pt x="324" y="108"/>
                </a:lnTo>
                <a:lnTo>
                  <a:pt x="324" y="108"/>
                </a:lnTo>
                <a:lnTo>
                  <a:pt x="324" y="108"/>
                </a:lnTo>
                <a:lnTo>
                  <a:pt x="325" y="107"/>
                </a:lnTo>
                <a:lnTo>
                  <a:pt x="325" y="107"/>
                </a:lnTo>
                <a:lnTo>
                  <a:pt x="325" y="107"/>
                </a:lnTo>
                <a:lnTo>
                  <a:pt x="326" y="107"/>
                </a:lnTo>
                <a:lnTo>
                  <a:pt x="326" y="106"/>
                </a:lnTo>
                <a:lnTo>
                  <a:pt x="326" y="106"/>
                </a:lnTo>
                <a:lnTo>
                  <a:pt x="326" y="106"/>
                </a:lnTo>
                <a:lnTo>
                  <a:pt x="327" y="106"/>
                </a:lnTo>
                <a:lnTo>
                  <a:pt x="327" y="106"/>
                </a:lnTo>
                <a:lnTo>
                  <a:pt x="327" y="105"/>
                </a:lnTo>
                <a:lnTo>
                  <a:pt x="327" y="105"/>
                </a:lnTo>
                <a:lnTo>
                  <a:pt x="329" y="105"/>
                </a:lnTo>
                <a:lnTo>
                  <a:pt x="329" y="105"/>
                </a:lnTo>
                <a:lnTo>
                  <a:pt x="329" y="105"/>
                </a:lnTo>
                <a:lnTo>
                  <a:pt x="329" y="105"/>
                </a:lnTo>
                <a:lnTo>
                  <a:pt x="330" y="104"/>
                </a:lnTo>
                <a:lnTo>
                  <a:pt x="330" y="104"/>
                </a:lnTo>
                <a:lnTo>
                  <a:pt x="330" y="104"/>
                </a:lnTo>
                <a:lnTo>
                  <a:pt x="331" y="104"/>
                </a:lnTo>
                <a:lnTo>
                  <a:pt x="331" y="102"/>
                </a:lnTo>
                <a:lnTo>
                  <a:pt x="331" y="102"/>
                </a:lnTo>
                <a:lnTo>
                  <a:pt x="332" y="102"/>
                </a:lnTo>
                <a:lnTo>
                  <a:pt x="332" y="102"/>
                </a:lnTo>
                <a:lnTo>
                  <a:pt x="334" y="101"/>
                </a:lnTo>
                <a:lnTo>
                  <a:pt x="334" y="101"/>
                </a:lnTo>
                <a:lnTo>
                  <a:pt x="335" y="101"/>
                </a:lnTo>
                <a:lnTo>
                  <a:pt x="335" y="101"/>
                </a:lnTo>
                <a:lnTo>
                  <a:pt x="335" y="100"/>
                </a:lnTo>
                <a:lnTo>
                  <a:pt x="336" y="100"/>
                </a:lnTo>
                <a:lnTo>
                  <a:pt x="336" y="100"/>
                </a:lnTo>
                <a:lnTo>
                  <a:pt x="337" y="99"/>
                </a:lnTo>
                <a:lnTo>
                  <a:pt x="337" y="99"/>
                </a:lnTo>
                <a:lnTo>
                  <a:pt x="337" y="99"/>
                </a:lnTo>
                <a:lnTo>
                  <a:pt x="339" y="97"/>
                </a:lnTo>
                <a:lnTo>
                  <a:pt x="339" y="97"/>
                </a:lnTo>
                <a:lnTo>
                  <a:pt x="339" y="97"/>
                </a:lnTo>
                <a:lnTo>
                  <a:pt x="340" y="97"/>
                </a:lnTo>
                <a:lnTo>
                  <a:pt x="340" y="97"/>
                </a:lnTo>
                <a:lnTo>
                  <a:pt x="340" y="96"/>
                </a:lnTo>
                <a:lnTo>
                  <a:pt x="341" y="96"/>
                </a:lnTo>
                <a:lnTo>
                  <a:pt x="341" y="96"/>
                </a:lnTo>
                <a:lnTo>
                  <a:pt x="341" y="96"/>
                </a:lnTo>
                <a:lnTo>
                  <a:pt x="341" y="95"/>
                </a:lnTo>
                <a:lnTo>
                  <a:pt x="342" y="95"/>
                </a:lnTo>
                <a:lnTo>
                  <a:pt x="342" y="95"/>
                </a:lnTo>
                <a:lnTo>
                  <a:pt x="342" y="95"/>
                </a:lnTo>
                <a:lnTo>
                  <a:pt x="342" y="94"/>
                </a:lnTo>
                <a:lnTo>
                  <a:pt x="343" y="94"/>
                </a:lnTo>
                <a:lnTo>
                  <a:pt x="343" y="94"/>
                </a:lnTo>
                <a:lnTo>
                  <a:pt x="343" y="92"/>
                </a:lnTo>
                <a:lnTo>
                  <a:pt x="345" y="92"/>
                </a:lnTo>
                <a:lnTo>
                  <a:pt x="345" y="92"/>
                </a:lnTo>
                <a:lnTo>
                  <a:pt x="345" y="91"/>
                </a:lnTo>
                <a:lnTo>
                  <a:pt x="346" y="91"/>
                </a:lnTo>
                <a:lnTo>
                  <a:pt x="346" y="90"/>
                </a:lnTo>
                <a:lnTo>
                  <a:pt x="347" y="90"/>
                </a:lnTo>
                <a:lnTo>
                  <a:pt x="347" y="90"/>
                </a:lnTo>
                <a:lnTo>
                  <a:pt x="348" y="89"/>
                </a:lnTo>
                <a:lnTo>
                  <a:pt x="348" y="87"/>
                </a:lnTo>
                <a:lnTo>
                  <a:pt x="348" y="87"/>
                </a:lnTo>
                <a:lnTo>
                  <a:pt x="350" y="87"/>
                </a:lnTo>
                <a:lnTo>
                  <a:pt x="350" y="86"/>
                </a:lnTo>
                <a:lnTo>
                  <a:pt x="351" y="86"/>
                </a:lnTo>
                <a:lnTo>
                  <a:pt x="351" y="85"/>
                </a:lnTo>
                <a:lnTo>
                  <a:pt x="352" y="85"/>
                </a:lnTo>
                <a:lnTo>
                  <a:pt x="352" y="84"/>
                </a:lnTo>
                <a:lnTo>
                  <a:pt x="352" y="84"/>
                </a:lnTo>
                <a:lnTo>
                  <a:pt x="353" y="84"/>
                </a:lnTo>
                <a:lnTo>
                  <a:pt x="353" y="83"/>
                </a:lnTo>
                <a:lnTo>
                  <a:pt x="353" y="83"/>
                </a:lnTo>
                <a:lnTo>
                  <a:pt x="355" y="83"/>
                </a:lnTo>
                <a:lnTo>
                  <a:pt x="355" y="81"/>
                </a:lnTo>
                <a:lnTo>
                  <a:pt x="355" y="81"/>
                </a:lnTo>
                <a:lnTo>
                  <a:pt x="356" y="80"/>
                </a:lnTo>
                <a:lnTo>
                  <a:pt x="356" y="80"/>
                </a:lnTo>
                <a:lnTo>
                  <a:pt x="356" y="80"/>
                </a:lnTo>
                <a:lnTo>
                  <a:pt x="357" y="79"/>
                </a:lnTo>
                <a:lnTo>
                  <a:pt x="357" y="79"/>
                </a:lnTo>
                <a:lnTo>
                  <a:pt x="357" y="79"/>
                </a:lnTo>
                <a:lnTo>
                  <a:pt x="357" y="78"/>
                </a:lnTo>
                <a:lnTo>
                  <a:pt x="358" y="78"/>
                </a:lnTo>
                <a:lnTo>
                  <a:pt x="358" y="78"/>
                </a:lnTo>
                <a:lnTo>
                  <a:pt x="360" y="76"/>
                </a:lnTo>
                <a:lnTo>
                  <a:pt x="360" y="76"/>
                </a:lnTo>
                <a:lnTo>
                  <a:pt x="360" y="75"/>
                </a:lnTo>
                <a:lnTo>
                  <a:pt x="361" y="75"/>
                </a:lnTo>
                <a:lnTo>
                  <a:pt x="361" y="74"/>
                </a:lnTo>
                <a:lnTo>
                  <a:pt x="362" y="73"/>
                </a:lnTo>
                <a:lnTo>
                  <a:pt x="362" y="73"/>
                </a:lnTo>
                <a:lnTo>
                  <a:pt x="363" y="71"/>
                </a:lnTo>
                <a:lnTo>
                  <a:pt x="363" y="70"/>
                </a:lnTo>
                <a:lnTo>
                  <a:pt x="365" y="70"/>
                </a:lnTo>
                <a:lnTo>
                  <a:pt x="365" y="70"/>
                </a:lnTo>
                <a:lnTo>
                  <a:pt x="366" y="69"/>
                </a:lnTo>
                <a:lnTo>
                  <a:pt x="366" y="68"/>
                </a:lnTo>
                <a:lnTo>
                  <a:pt x="367" y="66"/>
                </a:lnTo>
                <a:lnTo>
                  <a:pt x="367" y="66"/>
                </a:lnTo>
                <a:lnTo>
                  <a:pt x="368" y="65"/>
                </a:lnTo>
                <a:lnTo>
                  <a:pt x="368" y="65"/>
                </a:lnTo>
                <a:lnTo>
                  <a:pt x="369" y="64"/>
                </a:lnTo>
                <a:lnTo>
                  <a:pt x="369" y="64"/>
                </a:lnTo>
                <a:lnTo>
                  <a:pt x="371" y="63"/>
                </a:lnTo>
                <a:lnTo>
                  <a:pt x="371" y="63"/>
                </a:lnTo>
                <a:lnTo>
                  <a:pt x="372" y="61"/>
                </a:lnTo>
                <a:lnTo>
                  <a:pt x="372" y="61"/>
                </a:lnTo>
                <a:lnTo>
                  <a:pt x="372" y="60"/>
                </a:lnTo>
                <a:lnTo>
                  <a:pt x="373" y="60"/>
                </a:lnTo>
                <a:lnTo>
                  <a:pt x="373" y="59"/>
                </a:lnTo>
                <a:lnTo>
                  <a:pt x="373" y="59"/>
                </a:lnTo>
                <a:lnTo>
                  <a:pt x="374" y="59"/>
                </a:lnTo>
                <a:lnTo>
                  <a:pt x="374" y="58"/>
                </a:lnTo>
                <a:lnTo>
                  <a:pt x="374" y="58"/>
                </a:lnTo>
                <a:lnTo>
                  <a:pt x="376" y="57"/>
                </a:lnTo>
                <a:lnTo>
                  <a:pt x="376" y="57"/>
                </a:lnTo>
                <a:lnTo>
                  <a:pt x="376" y="55"/>
                </a:lnTo>
                <a:lnTo>
                  <a:pt x="377" y="55"/>
                </a:lnTo>
                <a:lnTo>
                  <a:pt x="377" y="54"/>
                </a:lnTo>
                <a:lnTo>
                  <a:pt x="378" y="54"/>
                </a:lnTo>
                <a:lnTo>
                  <a:pt x="378" y="53"/>
                </a:lnTo>
                <a:lnTo>
                  <a:pt x="378" y="52"/>
                </a:lnTo>
                <a:lnTo>
                  <a:pt x="379" y="52"/>
                </a:lnTo>
                <a:lnTo>
                  <a:pt x="379" y="50"/>
                </a:lnTo>
                <a:lnTo>
                  <a:pt x="381" y="49"/>
                </a:lnTo>
                <a:lnTo>
                  <a:pt x="382" y="48"/>
                </a:lnTo>
                <a:lnTo>
                  <a:pt x="382" y="47"/>
                </a:lnTo>
                <a:lnTo>
                  <a:pt x="382" y="47"/>
                </a:lnTo>
                <a:lnTo>
                  <a:pt x="383" y="47"/>
                </a:lnTo>
                <a:lnTo>
                  <a:pt x="384" y="45"/>
                </a:lnTo>
                <a:lnTo>
                  <a:pt x="384" y="44"/>
                </a:lnTo>
                <a:lnTo>
                  <a:pt x="386" y="43"/>
                </a:lnTo>
                <a:lnTo>
                  <a:pt x="386" y="42"/>
                </a:lnTo>
                <a:lnTo>
                  <a:pt x="387" y="42"/>
                </a:lnTo>
                <a:lnTo>
                  <a:pt x="387" y="40"/>
                </a:lnTo>
                <a:lnTo>
                  <a:pt x="387" y="39"/>
                </a:lnTo>
                <a:lnTo>
                  <a:pt x="388" y="39"/>
                </a:lnTo>
                <a:lnTo>
                  <a:pt x="388" y="38"/>
                </a:lnTo>
                <a:lnTo>
                  <a:pt x="389" y="38"/>
                </a:lnTo>
                <a:lnTo>
                  <a:pt x="389" y="37"/>
                </a:lnTo>
                <a:lnTo>
                  <a:pt x="389" y="37"/>
                </a:lnTo>
                <a:lnTo>
                  <a:pt x="390" y="36"/>
                </a:lnTo>
                <a:lnTo>
                  <a:pt x="390" y="36"/>
                </a:lnTo>
                <a:lnTo>
                  <a:pt x="390" y="34"/>
                </a:lnTo>
                <a:lnTo>
                  <a:pt x="392" y="34"/>
                </a:lnTo>
                <a:lnTo>
                  <a:pt x="392" y="33"/>
                </a:lnTo>
                <a:lnTo>
                  <a:pt x="392" y="33"/>
                </a:lnTo>
                <a:lnTo>
                  <a:pt x="393" y="32"/>
                </a:lnTo>
                <a:lnTo>
                  <a:pt x="393" y="32"/>
                </a:lnTo>
                <a:lnTo>
                  <a:pt x="393" y="31"/>
                </a:lnTo>
                <a:lnTo>
                  <a:pt x="394" y="31"/>
                </a:lnTo>
                <a:lnTo>
                  <a:pt x="394" y="29"/>
                </a:lnTo>
                <a:lnTo>
                  <a:pt x="395" y="29"/>
                </a:lnTo>
                <a:lnTo>
                  <a:pt x="395" y="28"/>
                </a:lnTo>
                <a:lnTo>
                  <a:pt x="397" y="27"/>
                </a:lnTo>
                <a:lnTo>
                  <a:pt x="397" y="27"/>
                </a:lnTo>
                <a:lnTo>
                  <a:pt x="398" y="26"/>
                </a:lnTo>
                <a:lnTo>
                  <a:pt x="398" y="24"/>
                </a:lnTo>
                <a:lnTo>
                  <a:pt x="399" y="23"/>
                </a:lnTo>
                <a:lnTo>
                  <a:pt x="400" y="22"/>
                </a:lnTo>
                <a:lnTo>
                  <a:pt x="400" y="22"/>
                </a:lnTo>
                <a:lnTo>
                  <a:pt x="400" y="21"/>
                </a:lnTo>
                <a:lnTo>
                  <a:pt x="402" y="19"/>
                </a:lnTo>
                <a:lnTo>
                  <a:pt x="403" y="19"/>
                </a:lnTo>
                <a:lnTo>
                  <a:pt x="403" y="18"/>
                </a:lnTo>
                <a:lnTo>
                  <a:pt x="404" y="17"/>
                </a:lnTo>
                <a:lnTo>
                  <a:pt x="404" y="17"/>
                </a:lnTo>
                <a:lnTo>
                  <a:pt x="405" y="16"/>
                </a:lnTo>
                <a:lnTo>
                  <a:pt x="405" y="14"/>
                </a:lnTo>
                <a:lnTo>
                  <a:pt x="405" y="14"/>
                </a:lnTo>
                <a:lnTo>
                  <a:pt x="407" y="13"/>
                </a:lnTo>
                <a:lnTo>
                  <a:pt x="407" y="13"/>
                </a:lnTo>
                <a:lnTo>
                  <a:pt x="408" y="12"/>
                </a:lnTo>
                <a:lnTo>
                  <a:pt x="408" y="12"/>
                </a:lnTo>
                <a:lnTo>
                  <a:pt x="408" y="11"/>
                </a:lnTo>
                <a:lnTo>
                  <a:pt x="408" y="11"/>
                </a:lnTo>
                <a:lnTo>
                  <a:pt x="409" y="10"/>
                </a:lnTo>
                <a:lnTo>
                  <a:pt x="409" y="10"/>
                </a:lnTo>
                <a:lnTo>
                  <a:pt x="409" y="10"/>
                </a:lnTo>
                <a:lnTo>
                  <a:pt x="410" y="8"/>
                </a:lnTo>
                <a:lnTo>
                  <a:pt x="410" y="8"/>
                </a:lnTo>
                <a:lnTo>
                  <a:pt x="410" y="7"/>
                </a:lnTo>
                <a:lnTo>
                  <a:pt x="410" y="7"/>
                </a:lnTo>
                <a:lnTo>
                  <a:pt x="412" y="6"/>
                </a:lnTo>
                <a:lnTo>
                  <a:pt x="412" y="6"/>
                </a:lnTo>
                <a:lnTo>
                  <a:pt x="412" y="5"/>
                </a:lnTo>
                <a:lnTo>
                  <a:pt x="413" y="5"/>
                </a:lnTo>
                <a:lnTo>
                  <a:pt x="413" y="3"/>
                </a:lnTo>
                <a:lnTo>
                  <a:pt x="413" y="2"/>
                </a:lnTo>
                <a:lnTo>
                  <a:pt x="414" y="2"/>
                </a:lnTo>
                <a:lnTo>
                  <a:pt x="414" y="1"/>
                </a:lnTo>
                <a:lnTo>
                  <a:pt x="414" y="0"/>
                </a:lnTo>
                <a:lnTo>
                  <a:pt x="415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" name="Freeform 450"/>
          <p:cNvSpPr>
            <a:spLocks/>
          </p:cNvSpPr>
          <p:nvPr/>
        </p:nvSpPr>
        <p:spPr bwMode="auto">
          <a:xfrm>
            <a:off x="6505575" y="4300538"/>
            <a:ext cx="39688" cy="133350"/>
          </a:xfrm>
          <a:custGeom>
            <a:avLst/>
            <a:gdLst/>
            <a:ahLst/>
            <a:cxnLst>
              <a:cxn ang="0">
                <a:pos x="3" y="6"/>
              </a:cxn>
              <a:cxn ang="0">
                <a:pos x="6" y="11"/>
              </a:cxn>
              <a:cxn ang="0">
                <a:pos x="8" y="15"/>
              </a:cxn>
              <a:cxn ang="0">
                <a:pos x="10" y="18"/>
              </a:cxn>
              <a:cxn ang="0">
                <a:pos x="12" y="21"/>
              </a:cxn>
              <a:cxn ang="0">
                <a:pos x="13" y="23"/>
              </a:cxn>
              <a:cxn ang="0">
                <a:pos x="14" y="27"/>
              </a:cxn>
              <a:cxn ang="0">
                <a:pos x="16" y="29"/>
              </a:cxn>
              <a:cxn ang="0">
                <a:pos x="17" y="33"/>
              </a:cxn>
              <a:cxn ang="0">
                <a:pos x="18" y="36"/>
              </a:cxn>
              <a:cxn ang="0">
                <a:pos x="19" y="38"/>
              </a:cxn>
              <a:cxn ang="0">
                <a:pos x="19" y="40"/>
              </a:cxn>
              <a:cxn ang="0">
                <a:pos x="21" y="43"/>
              </a:cxn>
              <a:cxn ang="0">
                <a:pos x="22" y="44"/>
              </a:cxn>
              <a:cxn ang="0">
                <a:pos x="23" y="48"/>
              </a:cxn>
              <a:cxn ang="0">
                <a:pos x="24" y="52"/>
              </a:cxn>
              <a:cxn ang="0">
                <a:pos x="26" y="55"/>
              </a:cxn>
              <a:cxn ang="0">
                <a:pos x="27" y="59"/>
              </a:cxn>
              <a:cxn ang="0">
                <a:pos x="28" y="62"/>
              </a:cxn>
              <a:cxn ang="0">
                <a:pos x="29" y="64"/>
              </a:cxn>
              <a:cxn ang="0">
                <a:pos x="29" y="66"/>
              </a:cxn>
              <a:cxn ang="0">
                <a:pos x="31" y="69"/>
              </a:cxn>
              <a:cxn ang="0">
                <a:pos x="32" y="73"/>
              </a:cxn>
              <a:cxn ang="0">
                <a:pos x="33" y="75"/>
              </a:cxn>
              <a:cxn ang="0">
                <a:pos x="33" y="79"/>
              </a:cxn>
              <a:cxn ang="0">
                <a:pos x="35" y="83"/>
              </a:cxn>
              <a:cxn ang="0">
                <a:pos x="35" y="86"/>
              </a:cxn>
              <a:cxn ang="0">
                <a:pos x="37" y="89"/>
              </a:cxn>
              <a:cxn ang="0">
                <a:pos x="38" y="91"/>
              </a:cxn>
              <a:cxn ang="0">
                <a:pos x="38" y="94"/>
              </a:cxn>
              <a:cxn ang="0">
                <a:pos x="39" y="96"/>
              </a:cxn>
              <a:cxn ang="0">
                <a:pos x="40" y="100"/>
              </a:cxn>
              <a:cxn ang="0">
                <a:pos x="42" y="104"/>
              </a:cxn>
              <a:cxn ang="0">
                <a:pos x="43" y="107"/>
              </a:cxn>
              <a:cxn ang="0">
                <a:pos x="43" y="111"/>
              </a:cxn>
              <a:cxn ang="0">
                <a:pos x="44" y="113"/>
              </a:cxn>
              <a:cxn ang="0">
                <a:pos x="44" y="116"/>
              </a:cxn>
              <a:cxn ang="0">
                <a:pos x="45" y="118"/>
              </a:cxn>
              <a:cxn ang="0">
                <a:pos x="45" y="121"/>
              </a:cxn>
              <a:cxn ang="0">
                <a:pos x="45" y="123"/>
              </a:cxn>
              <a:cxn ang="0">
                <a:pos x="47" y="127"/>
              </a:cxn>
              <a:cxn ang="0">
                <a:pos x="47" y="130"/>
              </a:cxn>
              <a:cxn ang="0">
                <a:pos x="47" y="133"/>
              </a:cxn>
              <a:cxn ang="0">
                <a:pos x="47" y="136"/>
              </a:cxn>
              <a:cxn ang="0">
                <a:pos x="47" y="137"/>
              </a:cxn>
              <a:cxn ang="0">
                <a:pos x="47" y="138"/>
              </a:cxn>
              <a:cxn ang="0">
                <a:pos x="48" y="141"/>
              </a:cxn>
              <a:cxn ang="0">
                <a:pos x="48" y="142"/>
              </a:cxn>
              <a:cxn ang="0">
                <a:pos x="48" y="144"/>
              </a:cxn>
              <a:cxn ang="0">
                <a:pos x="49" y="146"/>
              </a:cxn>
              <a:cxn ang="0">
                <a:pos x="49" y="148"/>
              </a:cxn>
              <a:cxn ang="0">
                <a:pos x="49" y="149"/>
              </a:cxn>
              <a:cxn ang="0">
                <a:pos x="49" y="151"/>
              </a:cxn>
              <a:cxn ang="0">
                <a:pos x="49" y="153"/>
              </a:cxn>
              <a:cxn ang="0">
                <a:pos x="49" y="156"/>
              </a:cxn>
              <a:cxn ang="0">
                <a:pos x="49" y="158"/>
              </a:cxn>
              <a:cxn ang="0">
                <a:pos x="49" y="163"/>
              </a:cxn>
              <a:cxn ang="0">
                <a:pos x="0" y="0"/>
              </a:cxn>
            </a:cxnLst>
            <a:rect l="0" t="0" r="r" b="b"/>
            <a:pathLst>
              <a:path w="49" h="167">
                <a:moveTo>
                  <a:pt x="0" y="0"/>
                </a:moveTo>
                <a:lnTo>
                  <a:pt x="1" y="2"/>
                </a:lnTo>
                <a:lnTo>
                  <a:pt x="2" y="3"/>
                </a:lnTo>
                <a:lnTo>
                  <a:pt x="3" y="6"/>
                </a:lnTo>
                <a:lnTo>
                  <a:pt x="3" y="7"/>
                </a:lnTo>
                <a:lnTo>
                  <a:pt x="5" y="8"/>
                </a:lnTo>
                <a:lnTo>
                  <a:pt x="6" y="10"/>
                </a:lnTo>
                <a:lnTo>
                  <a:pt x="6" y="11"/>
                </a:lnTo>
                <a:lnTo>
                  <a:pt x="7" y="12"/>
                </a:lnTo>
                <a:lnTo>
                  <a:pt x="7" y="13"/>
                </a:lnTo>
                <a:lnTo>
                  <a:pt x="8" y="15"/>
                </a:lnTo>
                <a:lnTo>
                  <a:pt x="8" y="15"/>
                </a:lnTo>
                <a:lnTo>
                  <a:pt x="8" y="16"/>
                </a:lnTo>
                <a:lnTo>
                  <a:pt x="10" y="17"/>
                </a:lnTo>
                <a:lnTo>
                  <a:pt x="10" y="17"/>
                </a:lnTo>
                <a:lnTo>
                  <a:pt x="10" y="18"/>
                </a:lnTo>
                <a:lnTo>
                  <a:pt x="11" y="19"/>
                </a:lnTo>
                <a:lnTo>
                  <a:pt x="11" y="19"/>
                </a:lnTo>
                <a:lnTo>
                  <a:pt x="11" y="21"/>
                </a:lnTo>
                <a:lnTo>
                  <a:pt x="12" y="21"/>
                </a:lnTo>
                <a:lnTo>
                  <a:pt x="12" y="22"/>
                </a:lnTo>
                <a:lnTo>
                  <a:pt x="12" y="22"/>
                </a:lnTo>
                <a:lnTo>
                  <a:pt x="12" y="23"/>
                </a:lnTo>
                <a:lnTo>
                  <a:pt x="13" y="23"/>
                </a:lnTo>
                <a:lnTo>
                  <a:pt x="13" y="24"/>
                </a:lnTo>
                <a:lnTo>
                  <a:pt x="13" y="24"/>
                </a:lnTo>
                <a:lnTo>
                  <a:pt x="13" y="26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29"/>
                </a:lnTo>
                <a:lnTo>
                  <a:pt x="16" y="29"/>
                </a:lnTo>
                <a:lnTo>
                  <a:pt x="16" y="31"/>
                </a:lnTo>
                <a:lnTo>
                  <a:pt x="16" y="31"/>
                </a:lnTo>
                <a:lnTo>
                  <a:pt x="16" y="32"/>
                </a:lnTo>
                <a:lnTo>
                  <a:pt x="17" y="33"/>
                </a:lnTo>
                <a:lnTo>
                  <a:pt x="17" y="33"/>
                </a:lnTo>
                <a:lnTo>
                  <a:pt x="17" y="34"/>
                </a:lnTo>
                <a:lnTo>
                  <a:pt x="17" y="34"/>
                </a:lnTo>
                <a:lnTo>
                  <a:pt x="18" y="36"/>
                </a:lnTo>
                <a:lnTo>
                  <a:pt x="18" y="37"/>
                </a:lnTo>
                <a:lnTo>
                  <a:pt x="18" y="37"/>
                </a:lnTo>
                <a:lnTo>
                  <a:pt x="18" y="38"/>
                </a:lnTo>
                <a:lnTo>
                  <a:pt x="19" y="38"/>
                </a:lnTo>
                <a:lnTo>
                  <a:pt x="19" y="38"/>
                </a:lnTo>
                <a:lnTo>
                  <a:pt x="19" y="39"/>
                </a:lnTo>
                <a:lnTo>
                  <a:pt x="19" y="39"/>
                </a:lnTo>
                <a:lnTo>
                  <a:pt x="19" y="40"/>
                </a:lnTo>
                <a:lnTo>
                  <a:pt x="19" y="40"/>
                </a:lnTo>
                <a:lnTo>
                  <a:pt x="21" y="42"/>
                </a:lnTo>
                <a:lnTo>
                  <a:pt x="21" y="42"/>
                </a:lnTo>
                <a:lnTo>
                  <a:pt x="21" y="43"/>
                </a:lnTo>
                <a:lnTo>
                  <a:pt x="21" y="43"/>
                </a:lnTo>
                <a:lnTo>
                  <a:pt x="21" y="43"/>
                </a:lnTo>
                <a:lnTo>
                  <a:pt x="21" y="44"/>
                </a:lnTo>
                <a:lnTo>
                  <a:pt x="22" y="44"/>
                </a:lnTo>
                <a:lnTo>
                  <a:pt x="22" y="45"/>
                </a:lnTo>
                <a:lnTo>
                  <a:pt x="22" y="47"/>
                </a:lnTo>
                <a:lnTo>
                  <a:pt x="22" y="47"/>
                </a:lnTo>
                <a:lnTo>
                  <a:pt x="23" y="48"/>
                </a:lnTo>
                <a:lnTo>
                  <a:pt x="23" y="49"/>
                </a:lnTo>
                <a:lnTo>
                  <a:pt x="23" y="49"/>
                </a:lnTo>
                <a:lnTo>
                  <a:pt x="23" y="50"/>
                </a:lnTo>
                <a:lnTo>
                  <a:pt x="24" y="52"/>
                </a:lnTo>
                <a:lnTo>
                  <a:pt x="24" y="53"/>
                </a:lnTo>
                <a:lnTo>
                  <a:pt x="24" y="54"/>
                </a:lnTo>
                <a:lnTo>
                  <a:pt x="24" y="54"/>
                </a:lnTo>
                <a:lnTo>
                  <a:pt x="26" y="55"/>
                </a:lnTo>
                <a:lnTo>
                  <a:pt x="26" y="55"/>
                </a:lnTo>
                <a:lnTo>
                  <a:pt x="26" y="57"/>
                </a:lnTo>
                <a:lnTo>
                  <a:pt x="27" y="58"/>
                </a:lnTo>
                <a:lnTo>
                  <a:pt x="27" y="59"/>
                </a:lnTo>
                <a:lnTo>
                  <a:pt x="27" y="59"/>
                </a:lnTo>
                <a:lnTo>
                  <a:pt x="28" y="60"/>
                </a:lnTo>
                <a:lnTo>
                  <a:pt x="28" y="62"/>
                </a:lnTo>
                <a:lnTo>
                  <a:pt x="28" y="62"/>
                </a:lnTo>
                <a:lnTo>
                  <a:pt x="28" y="63"/>
                </a:lnTo>
                <a:lnTo>
                  <a:pt x="28" y="63"/>
                </a:lnTo>
                <a:lnTo>
                  <a:pt x="29" y="64"/>
                </a:lnTo>
                <a:lnTo>
                  <a:pt x="29" y="64"/>
                </a:lnTo>
                <a:lnTo>
                  <a:pt x="29" y="65"/>
                </a:lnTo>
                <a:lnTo>
                  <a:pt x="29" y="65"/>
                </a:lnTo>
                <a:lnTo>
                  <a:pt x="29" y="66"/>
                </a:lnTo>
                <a:lnTo>
                  <a:pt x="29" y="66"/>
                </a:lnTo>
                <a:lnTo>
                  <a:pt x="31" y="68"/>
                </a:lnTo>
                <a:lnTo>
                  <a:pt x="31" y="68"/>
                </a:lnTo>
                <a:lnTo>
                  <a:pt x="31" y="69"/>
                </a:lnTo>
                <a:lnTo>
                  <a:pt x="31" y="69"/>
                </a:lnTo>
                <a:lnTo>
                  <a:pt x="31" y="70"/>
                </a:lnTo>
                <a:lnTo>
                  <a:pt x="31" y="70"/>
                </a:lnTo>
                <a:lnTo>
                  <a:pt x="32" y="71"/>
                </a:lnTo>
                <a:lnTo>
                  <a:pt x="32" y="73"/>
                </a:lnTo>
                <a:lnTo>
                  <a:pt x="32" y="73"/>
                </a:lnTo>
                <a:lnTo>
                  <a:pt x="32" y="74"/>
                </a:lnTo>
                <a:lnTo>
                  <a:pt x="32" y="75"/>
                </a:lnTo>
                <a:lnTo>
                  <a:pt x="33" y="75"/>
                </a:lnTo>
                <a:lnTo>
                  <a:pt x="33" y="76"/>
                </a:lnTo>
                <a:lnTo>
                  <a:pt x="33" y="78"/>
                </a:lnTo>
                <a:lnTo>
                  <a:pt x="33" y="79"/>
                </a:lnTo>
                <a:lnTo>
                  <a:pt x="33" y="79"/>
                </a:lnTo>
                <a:lnTo>
                  <a:pt x="34" y="80"/>
                </a:lnTo>
                <a:lnTo>
                  <a:pt x="34" y="81"/>
                </a:lnTo>
                <a:lnTo>
                  <a:pt x="34" y="83"/>
                </a:lnTo>
                <a:lnTo>
                  <a:pt x="35" y="83"/>
                </a:lnTo>
                <a:lnTo>
                  <a:pt x="35" y="84"/>
                </a:lnTo>
                <a:lnTo>
                  <a:pt x="35" y="85"/>
                </a:lnTo>
                <a:lnTo>
                  <a:pt x="35" y="85"/>
                </a:lnTo>
                <a:lnTo>
                  <a:pt x="35" y="86"/>
                </a:lnTo>
                <a:lnTo>
                  <a:pt x="37" y="87"/>
                </a:lnTo>
                <a:lnTo>
                  <a:pt x="37" y="87"/>
                </a:lnTo>
                <a:lnTo>
                  <a:pt x="37" y="89"/>
                </a:lnTo>
                <a:lnTo>
                  <a:pt x="37" y="89"/>
                </a:lnTo>
                <a:lnTo>
                  <a:pt x="37" y="90"/>
                </a:lnTo>
                <a:lnTo>
                  <a:pt x="37" y="90"/>
                </a:lnTo>
                <a:lnTo>
                  <a:pt x="38" y="91"/>
                </a:lnTo>
                <a:lnTo>
                  <a:pt x="38" y="91"/>
                </a:lnTo>
                <a:lnTo>
                  <a:pt x="38" y="92"/>
                </a:lnTo>
                <a:lnTo>
                  <a:pt x="38" y="92"/>
                </a:lnTo>
                <a:lnTo>
                  <a:pt x="38" y="94"/>
                </a:lnTo>
                <a:lnTo>
                  <a:pt x="38" y="94"/>
                </a:lnTo>
                <a:lnTo>
                  <a:pt x="38" y="95"/>
                </a:lnTo>
                <a:lnTo>
                  <a:pt x="39" y="95"/>
                </a:lnTo>
                <a:lnTo>
                  <a:pt x="39" y="96"/>
                </a:lnTo>
                <a:lnTo>
                  <a:pt x="39" y="96"/>
                </a:lnTo>
                <a:lnTo>
                  <a:pt x="39" y="97"/>
                </a:lnTo>
                <a:lnTo>
                  <a:pt x="39" y="99"/>
                </a:lnTo>
                <a:lnTo>
                  <a:pt x="39" y="99"/>
                </a:lnTo>
                <a:lnTo>
                  <a:pt x="40" y="100"/>
                </a:lnTo>
                <a:lnTo>
                  <a:pt x="40" y="101"/>
                </a:lnTo>
                <a:lnTo>
                  <a:pt x="40" y="102"/>
                </a:lnTo>
                <a:lnTo>
                  <a:pt x="40" y="104"/>
                </a:lnTo>
                <a:lnTo>
                  <a:pt x="42" y="104"/>
                </a:lnTo>
                <a:lnTo>
                  <a:pt x="42" y="104"/>
                </a:lnTo>
                <a:lnTo>
                  <a:pt x="42" y="105"/>
                </a:lnTo>
                <a:lnTo>
                  <a:pt x="42" y="106"/>
                </a:lnTo>
                <a:lnTo>
                  <a:pt x="43" y="107"/>
                </a:lnTo>
                <a:lnTo>
                  <a:pt x="43" y="109"/>
                </a:lnTo>
                <a:lnTo>
                  <a:pt x="43" y="110"/>
                </a:lnTo>
                <a:lnTo>
                  <a:pt x="43" y="110"/>
                </a:lnTo>
                <a:lnTo>
                  <a:pt x="43" y="111"/>
                </a:lnTo>
                <a:lnTo>
                  <a:pt x="44" y="111"/>
                </a:lnTo>
                <a:lnTo>
                  <a:pt x="44" y="112"/>
                </a:lnTo>
                <a:lnTo>
                  <a:pt x="44" y="113"/>
                </a:lnTo>
                <a:lnTo>
                  <a:pt x="44" y="113"/>
                </a:lnTo>
                <a:lnTo>
                  <a:pt x="44" y="115"/>
                </a:lnTo>
                <a:lnTo>
                  <a:pt x="44" y="115"/>
                </a:lnTo>
                <a:lnTo>
                  <a:pt x="44" y="116"/>
                </a:lnTo>
                <a:lnTo>
                  <a:pt x="44" y="116"/>
                </a:lnTo>
                <a:lnTo>
                  <a:pt x="45" y="116"/>
                </a:lnTo>
                <a:lnTo>
                  <a:pt x="45" y="117"/>
                </a:lnTo>
                <a:lnTo>
                  <a:pt x="45" y="117"/>
                </a:lnTo>
                <a:lnTo>
                  <a:pt x="45" y="118"/>
                </a:lnTo>
                <a:lnTo>
                  <a:pt x="45" y="118"/>
                </a:lnTo>
                <a:lnTo>
                  <a:pt x="45" y="120"/>
                </a:lnTo>
                <a:lnTo>
                  <a:pt x="45" y="120"/>
                </a:lnTo>
                <a:lnTo>
                  <a:pt x="45" y="121"/>
                </a:lnTo>
                <a:lnTo>
                  <a:pt x="45" y="121"/>
                </a:lnTo>
                <a:lnTo>
                  <a:pt x="45" y="122"/>
                </a:lnTo>
                <a:lnTo>
                  <a:pt x="45" y="122"/>
                </a:lnTo>
                <a:lnTo>
                  <a:pt x="45" y="123"/>
                </a:lnTo>
                <a:lnTo>
                  <a:pt x="45" y="125"/>
                </a:lnTo>
                <a:lnTo>
                  <a:pt x="45" y="125"/>
                </a:lnTo>
                <a:lnTo>
                  <a:pt x="47" y="126"/>
                </a:lnTo>
                <a:lnTo>
                  <a:pt x="47" y="127"/>
                </a:lnTo>
                <a:lnTo>
                  <a:pt x="47" y="127"/>
                </a:lnTo>
                <a:lnTo>
                  <a:pt x="47" y="127"/>
                </a:lnTo>
                <a:lnTo>
                  <a:pt x="47" y="128"/>
                </a:lnTo>
                <a:lnTo>
                  <a:pt x="47" y="130"/>
                </a:lnTo>
                <a:lnTo>
                  <a:pt x="47" y="131"/>
                </a:lnTo>
                <a:lnTo>
                  <a:pt x="47" y="131"/>
                </a:lnTo>
                <a:lnTo>
                  <a:pt x="47" y="132"/>
                </a:lnTo>
                <a:lnTo>
                  <a:pt x="47" y="133"/>
                </a:lnTo>
                <a:lnTo>
                  <a:pt x="47" y="133"/>
                </a:lnTo>
                <a:lnTo>
                  <a:pt x="47" y="134"/>
                </a:lnTo>
                <a:lnTo>
                  <a:pt x="47" y="134"/>
                </a:lnTo>
                <a:lnTo>
                  <a:pt x="47" y="136"/>
                </a:lnTo>
                <a:lnTo>
                  <a:pt x="47" y="136"/>
                </a:lnTo>
                <a:lnTo>
                  <a:pt x="47" y="136"/>
                </a:lnTo>
                <a:lnTo>
                  <a:pt x="47" y="137"/>
                </a:lnTo>
                <a:lnTo>
                  <a:pt x="47" y="137"/>
                </a:lnTo>
                <a:lnTo>
                  <a:pt x="47" y="137"/>
                </a:lnTo>
                <a:lnTo>
                  <a:pt x="47" y="138"/>
                </a:lnTo>
                <a:lnTo>
                  <a:pt x="47" y="138"/>
                </a:lnTo>
                <a:lnTo>
                  <a:pt x="47" y="138"/>
                </a:lnTo>
                <a:lnTo>
                  <a:pt x="47" y="139"/>
                </a:lnTo>
                <a:lnTo>
                  <a:pt x="48" y="139"/>
                </a:lnTo>
                <a:lnTo>
                  <a:pt x="48" y="139"/>
                </a:lnTo>
                <a:lnTo>
                  <a:pt x="48" y="141"/>
                </a:lnTo>
                <a:lnTo>
                  <a:pt x="48" y="141"/>
                </a:lnTo>
                <a:lnTo>
                  <a:pt x="48" y="141"/>
                </a:lnTo>
                <a:lnTo>
                  <a:pt x="48" y="142"/>
                </a:lnTo>
                <a:lnTo>
                  <a:pt x="48" y="142"/>
                </a:lnTo>
                <a:lnTo>
                  <a:pt x="48" y="142"/>
                </a:lnTo>
                <a:lnTo>
                  <a:pt x="48" y="143"/>
                </a:lnTo>
                <a:lnTo>
                  <a:pt x="48" y="143"/>
                </a:lnTo>
                <a:lnTo>
                  <a:pt x="48" y="144"/>
                </a:lnTo>
                <a:lnTo>
                  <a:pt x="48" y="144"/>
                </a:lnTo>
                <a:lnTo>
                  <a:pt x="48" y="144"/>
                </a:lnTo>
                <a:lnTo>
                  <a:pt x="48" y="144"/>
                </a:lnTo>
                <a:lnTo>
                  <a:pt x="49" y="146"/>
                </a:lnTo>
                <a:lnTo>
                  <a:pt x="49" y="146"/>
                </a:lnTo>
                <a:lnTo>
                  <a:pt x="49" y="147"/>
                </a:lnTo>
                <a:lnTo>
                  <a:pt x="49" y="147"/>
                </a:lnTo>
                <a:lnTo>
                  <a:pt x="49" y="148"/>
                </a:lnTo>
                <a:lnTo>
                  <a:pt x="49" y="148"/>
                </a:lnTo>
                <a:lnTo>
                  <a:pt x="49" y="148"/>
                </a:lnTo>
                <a:lnTo>
                  <a:pt x="49" y="149"/>
                </a:lnTo>
                <a:lnTo>
                  <a:pt x="49" y="149"/>
                </a:lnTo>
                <a:lnTo>
                  <a:pt x="49" y="149"/>
                </a:lnTo>
                <a:lnTo>
                  <a:pt x="49" y="151"/>
                </a:lnTo>
                <a:lnTo>
                  <a:pt x="49" y="151"/>
                </a:lnTo>
                <a:lnTo>
                  <a:pt x="49" y="151"/>
                </a:lnTo>
                <a:lnTo>
                  <a:pt x="49" y="152"/>
                </a:lnTo>
                <a:lnTo>
                  <a:pt x="49" y="152"/>
                </a:lnTo>
                <a:lnTo>
                  <a:pt x="49" y="152"/>
                </a:lnTo>
                <a:lnTo>
                  <a:pt x="49" y="153"/>
                </a:lnTo>
                <a:lnTo>
                  <a:pt x="49" y="153"/>
                </a:lnTo>
                <a:lnTo>
                  <a:pt x="49" y="154"/>
                </a:lnTo>
                <a:lnTo>
                  <a:pt x="49" y="154"/>
                </a:lnTo>
                <a:lnTo>
                  <a:pt x="49" y="156"/>
                </a:lnTo>
                <a:lnTo>
                  <a:pt x="49" y="156"/>
                </a:lnTo>
                <a:lnTo>
                  <a:pt x="49" y="157"/>
                </a:lnTo>
                <a:lnTo>
                  <a:pt x="49" y="158"/>
                </a:lnTo>
                <a:lnTo>
                  <a:pt x="49" y="158"/>
                </a:lnTo>
                <a:lnTo>
                  <a:pt x="49" y="159"/>
                </a:lnTo>
                <a:lnTo>
                  <a:pt x="49" y="160"/>
                </a:lnTo>
                <a:lnTo>
                  <a:pt x="49" y="162"/>
                </a:lnTo>
                <a:lnTo>
                  <a:pt x="49" y="163"/>
                </a:lnTo>
                <a:lnTo>
                  <a:pt x="49" y="164"/>
                </a:lnTo>
                <a:lnTo>
                  <a:pt x="49" y="165"/>
                </a:lnTo>
                <a:lnTo>
                  <a:pt x="49" y="1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0" name="Freeform 451"/>
          <p:cNvSpPr>
            <a:spLocks/>
          </p:cNvSpPr>
          <p:nvPr/>
        </p:nvSpPr>
        <p:spPr bwMode="auto">
          <a:xfrm>
            <a:off x="6505575" y="4300538"/>
            <a:ext cx="39688" cy="133350"/>
          </a:xfrm>
          <a:custGeom>
            <a:avLst/>
            <a:gdLst/>
            <a:ahLst/>
            <a:cxnLst>
              <a:cxn ang="0">
                <a:pos x="3" y="6"/>
              </a:cxn>
              <a:cxn ang="0">
                <a:pos x="6" y="11"/>
              </a:cxn>
              <a:cxn ang="0">
                <a:pos x="8" y="15"/>
              </a:cxn>
              <a:cxn ang="0">
                <a:pos x="10" y="18"/>
              </a:cxn>
              <a:cxn ang="0">
                <a:pos x="12" y="21"/>
              </a:cxn>
              <a:cxn ang="0">
                <a:pos x="13" y="23"/>
              </a:cxn>
              <a:cxn ang="0">
                <a:pos x="14" y="27"/>
              </a:cxn>
              <a:cxn ang="0">
                <a:pos x="16" y="29"/>
              </a:cxn>
              <a:cxn ang="0">
                <a:pos x="17" y="33"/>
              </a:cxn>
              <a:cxn ang="0">
                <a:pos x="18" y="36"/>
              </a:cxn>
              <a:cxn ang="0">
                <a:pos x="19" y="38"/>
              </a:cxn>
              <a:cxn ang="0">
                <a:pos x="19" y="40"/>
              </a:cxn>
              <a:cxn ang="0">
                <a:pos x="21" y="43"/>
              </a:cxn>
              <a:cxn ang="0">
                <a:pos x="22" y="44"/>
              </a:cxn>
              <a:cxn ang="0">
                <a:pos x="23" y="48"/>
              </a:cxn>
              <a:cxn ang="0">
                <a:pos x="24" y="52"/>
              </a:cxn>
              <a:cxn ang="0">
                <a:pos x="26" y="55"/>
              </a:cxn>
              <a:cxn ang="0">
                <a:pos x="27" y="59"/>
              </a:cxn>
              <a:cxn ang="0">
                <a:pos x="28" y="62"/>
              </a:cxn>
              <a:cxn ang="0">
                <a:pos x="29" y="64"/>
              </a:cxn>
              <a:cxn ang="0">
                <a:pos x="29" y="66"/>
              </a:cxn>
              <a:cxn ang="0">
                <a:pos x="31" y="69"/>
              </a:cxn>
              <a:cxn ang="0">
                <a:pos x="32" y="73"/>
              </a:cxn>
              <a:cxn ang="0">
                <a:pos x="33" y="75"/>
              </a:cxn>
              <a:cxn ang="0">
                <a:pos x="33" y="79"/>
              </a:cxn>
              <a:cxn ang="0">
                <a:pos x="35" y="83"/>
              </a:cxn>
              <a:cxn ang="0">
                <a:pos x="35" y="86"/>
              </a:cxn>
              <a:cxn ang="0">
                <a:pos x="37" y="89"/>
              </a:cxn>
              <a:cxn ang="0">
                <a:pos x="38" y="91"/>
              </a:cxn>
              <a:cxn ang="0">
                <a:pos x="38" y="94"/>
              </a:cxn>
              <a:cxn ang="0">
                <a:pos x="39" y="96"/>
              </a:cxn>
              <a:cxn ang="0">
                <a:pos x="40" y="100"/>
              </a:cxn>
              <a:cxn ang="0">
                <a:pos x="42" y="104"/>
              </a:cxn>
              <a:cxn ang="0">
                <a:pos x="43" y="107"/>
              </a:cxn>
              <a:cxn ang="0">
                <a:pos x="43" y="111"/>
              </a:cxn>
              <a:cxn ang="0">
                <a:pos x="44" y="113"/>
              </a:cxn>
              <a:cxn ang="0">
                <a:pos x="44" y="116"/>
              </a:cxn>
              <a:cxn ang="0">
                <a:pos x="45" y="118"/>
              </a:cxn>
              <a:cxn ang="0">
                <a:pos x="45" y="121"/>
              </a:cxn>
              <a:cxn ang="0">
                <a:pos x="45" y="123"/>
              </a:cxn>
              <a:cxn ang="0">
                <a:pos x="47" y="127"/>
              </a:cxn>
              <a:cxn ang="0">
                <a:pos x="47" y="130"/>
              </a:cxn>
              <a:cxn ang="0">
                <a:pos x="47" y="133"/>
              </a:cxn>
              <a:cxn ang="0">
                <a:pos x="47" y="136"/>
              </a:cxn>
              <a:cxn ang="0">
                <a:pos x="47" y="137"/>
              </a:cxn>
              <a:cxn ang="0">
                <a:pos x="47" y="138"/>
              </a:cxn>
              <a:cxn ang="0">
                <a:pos x="48" y="141"/>
              </a:cxn>
              <a:cxn ang="0">
                <a:pos x="48" y="142"/>
              </a:cxn>
              <a:cxn ang="0">
                <a:pos x="48" y="144"/>
              </a:cxn>
              <a:cxn ang="0">
                <a:pos x="49" y="146"/>
              </a:cxn>
              <a:cxn ang="0">
                <a:pos x="49" y="148"/>
              </a:cxn>
              <a:cxn ang="0">
                <a:pos x="49" y="149"/>
              </a:cxn>
              <a:cxn ang="0">
                <a:pos x="49" y="151"/>
              </a:cxn>
              <a:cxn ang="0">
                <a:pos x="49" y="153"/>
              </a:cxn>
              <a:cxn ang="0">
                <a:pos x="49" y="156"/>
              </a:cxn>
              <a:cxn ang="0">
                <a:pos x="49" y="158"/>
              </a:cxn>
              <a:cxn ang="0">
                <a:pos x="49" y="163"/>
              </a:cxn>
            </a:cxnLst>
            <a:rect l="0" t="0" r="r" b="b"/>
            <a:pathLst>
              <a:path w="49" h="167">
                <a:moveTo>
                  <a:pt x="0" y="0"/>
                </a:moveTo>
                <a:lnTo>
                  <a:pt x="1" y="2"/>
                </a:lnTo>
                <a:lnTo>
                  <a:pt x="2" y="3"/>
                </a:lnTo>
                <a:lnTo>
                  <a:pt x="3" y="6"/>
                </a:lnTo>
                <a:lnTo>
                  <a:pt x="3" y="7"/>
                </a:lnTo>
                <a:lnTo>
                  <a:pt x="5" y="8"/>
                </a:lnTo>
                <a:lnTo>
                  <a:pt x="6" y="10"/>
                </a:lnTo>
                <a:lnTo>
                  <a:pt x="6" y="11"/>
                </a:lnTo>
                <a:lnTo>
                  <a:pt x="7" y="12"/>
                </a:lnTo>
                <a:lnTo>
                  <a:pt x="7" y="13"/>
                </a:lnTo>
                <a:lnTo>
                  <a:pt x="8" y="15"/>
                </a:lnTo>
                <a:lnTo>
                  <a:pt x="8" y="15"/>
                </a:lnTo>
                <a:lnTo>
                  <a:pt x="8" y="16"/>
                </a:lnTo>
                <a:lnTo>
                  <a:pt x="10" y="17"/>
                </a:lnTo>
                <a:lnTo>
                  <a:pt x="10" y="17"/>
                </a:lnTo>
                <a:lnTo>
                  <a:pt x="10" y="18"/>
                </a:lnTo>
                <a:lnTo>
                  <a:pt x="11" y="19"/>
                </a:lnTo>
                <a:lnTo>
                  <a:pt x="11" y="19"/>
                </a:lnTo>
                <a:lnTo>
                  <a:pt x="11" y="21"/>
                </a:lnTo>
                <a:lnTo>
                  <a:pt x="12" y="21"/>
                </a:lnTo>
                <a:lnTo>
                  <a:pt x="12" y="22"/>
                </a:lnTo>
                <a:lnTo>
                  <a:pt x="12" y="22"/>
                </a:lnTo>
                <a:lnTo>
                  <a:pt x="12" y="23"/>
                </a:lnTo>
                <a:lnTo>
                  <a:pt x="13" y="23"/>
                </a:lnTo>
                <a:lnTo>
                  <a:pt x="13" y="24"/>
                </a:lnTo>
                <a:lnTo>
                  <a:pt x="13" y="24"/>
                </a:lnTo>
                <a:lnTo>
                  <a:pt x="13" y="26"/>
                </a:lnTo>
                <a:lnTo>
                  <a:pt x="14" y="27"/>
                </a:lnTo>
                <a:lnTo>
                  <a:pt x="14" y="27"/>
                </a:lnTo>
                <a:lnTo>
                  <a:pt x="14" y="28"/>
                </a:lnTo>
                <a:lnTo>
                  <a:pt x="14" y="29"/>
                </a:lnTo>
                <a:lnTo>
                  <a:pt x="16" y="29"/>
                </a:lnTo>
                <a:lnTo>
                  <a:pt x="16" y="31"/>
                </a:lnTo>
                <a:lnTo>
                  <a:pt x="16" y="31"/>
                </a:lnTo>
                <a:lnTo>
                  <a:pt x="16" y="32"/>
                </a:lnTo>
                <a:lnTo>
                  <a:pt x="17" y="33"/>
                </a:lnTo>
                <a:lnTo>
                  <a:pt x="17" y="33"/>
                </a:lnTo>
                <a:lnTo>
                  <a:pt x="17" y="34"/>
                </a:lnTo>
                <a:lnTo>
                  <a:pt x="17" y="34"/>
                </a:lnTo>
                <a:lnTo>
                  <a:pt x="18" y="36"/>
                </a:lnTo>
                <a:lnTo>
                  <a:pt x="18" y="37"/>
                </a:lnTo>
                <a:lnTo>
                  <a:pt x="18" y="37"/>
                </a:lnTo>
                <a:lnTo>
                  <a:pt x="18" y="38"/>
                </a:lnTo>
                <a:lnTo>
                  <a:pt x="19" y="38"/>
                </a:lnTo>
                <a:lnTo>
                  <a:pt x="19" y="38"/>
                </a:lnTo>
                <a:lnTo>
                  <a:pt x="19" y="39"/>
                </a:lnTo>
                <a:lnTo>
                  <a:pt x="19" y="39"/>
                </a:lnTo>
                <a:lnTo>
                  <a:pt x="19" y="40"/>
                </a:lnTo>
                <a:lnTo>
                  <a:pt x="19" y="40"/>
                </a:lnTo>
                <a:lnTo>
                  <a:pt x="21" y="42"/>
                </a:lnTo>
                <a:lnTo>
                  <a:pt x="21" y="42"/>
                </a:lnTo>
                <a:lnTo>
                  <a:pt x="21" y="43"/>
                </a:lnTo>
                <a:lnTo>
                  <a:pt x="21" y="43"/>
                </a:lnTo>
                <a:lnTo>
                  <a:pt x="21" y="43"/>
                </a:lnTo>
                <a:lnTo>
                  <a:pt x="21" y="44"/>
                </a:lnTo>
                <a:lnTo>
                  <a:pt x="22" y="44"/>
                </a:lnTo>
                <a:lnTo>
                  <a:pt x="22" y="45"/>
                </a:lnTo>
                <a:lnTo>
                  <a:pt x="22" y="47"/>
                </a:lnTo>
                <a:lnTo>
                  <a:pt x="22" y="47"/>
                </a:lnTo>
                <a:lnTo>
                  <a:pt x="23" y="48"/>
                </a:lnTo>
                <a:lnTo>
                  <a:pt x="23" y="49"/>
                </a:lnTo>
                <a:lnTo>
                  <a:pt x="23" y="49"/>
                </a:lnTo>
                <a:lnTo>
                  <a:pt x="23" y="50"/>
                </a:lnTo>
                <a:lnTo>
                  <a:pt x="24" y="52"/>
                </a:lnTo>
                <a:lnTo>
                  <a:pt x="24" y="53"/>
                </a:lnTo>
                <a:lnTo>
                  <a:pt x="24" y="54"/>
                </a:lnTo>
                <a:lnTo>
                  <a:pt x="24" y="54"/>
                </a:lnTo>
                <a:lnTo>
                  <a:pt x="26" y="55"/>
                </a:lnTo>
                <a:lnTo>
                  <a:pt x="26" y="55"/>
                </a:lnTo>
                <a:lnTo>
                  <a:pt x="26" y="57"/>
                </a:lnTo>
                <a:lnTo>
                  <a:pt x="27" y="58"/>
                </a:lnTo>
                <a:lnTo>
                  <a:pt x="27" y="59"/>
                </a:lnTo>
                <a:lnTo>
                  <a:pt x="27" y="59"/>
                </a:lnTo>
                <a:lnTo>
                  <a:pt x="28" y="60"/>
                </a:lnTo>
                <a:lnTo>
                  <a:pt x="28" y="62"/>
                </a:lnTo>
                <a:lnTo>
                  <a:pt x="28" y="62"/>
                </a:lnTo>
                <a:lnTo>
                  <a:pt x="28" y="63"/>
                </a:lnTo>
                <a:lnTo>
                  <a:pt x="28" y="63"/>
                </a:lnTo>
                <a:lnTo>
                  <a:pt x="29" y="64"/>
                </a:lnTo>
                <a:lnTo>
                  <a:pt x="29" y="64"/>
                </a:lnTo>
                <a:lnTo>
                  <a:pt x="29" y="65"/>
                </a:lnTo>
                <a:lnTo>
                  <a:pt x="29" y="65"/>
                </a:lnTo>
                <a:lnTo>
                  <a:pt x="29" y="66"/>
                </a:lnTo>
                <a:lnTo>
                  <a:pt x="29" y="66"/>
                </a:lnTo>
                <a:lnTo>
                  <a:pt x="31" y="68"/>
                </a:lnTo>
                <a:lnTo>
                  <a:pt x="31" y="68"/>
                </a:lnTo>
                <a:lnTo>
                  <a:pt x="31" y="69"/>
                </a:lnTo>
                <a:lnTo>
                  <a:pt x="31" y="69"/>
                </a:lnTo>
                <a:lnTo>
                  <a:pt x="31" y="70"/>
                </a:lnTo>
                <a:lnTo>
                  <a:pt x="31" y="70"/>
                </a:lnTo>
                <a:lnTo>
                  <a:pt x="32" y="71"/>
                </a:lnTo>
                <a:lnTo>
                  <a:pt x="32" y="73"/>
                </a:lnTo>
                <a:lnTo>
                  <a:pt x="32" y="73"/>
                </a:lnTo>
                <a:lnTo>
                  <a:pt x="32" y="74"/>
                </a:lnTo>
                <a:lnTo>
                  <a:pt x="32" y="75"/>
                </a:lnTo>
                <a:lnTo>
                  <a:pt x="33" y="75"/>
                </a:lnTo>
                <a:lnTo>
                  <a:pt x="33" y="76"/>
                </a:lnTo>
                <a:lnTo>
                  <a:pt x="33" y="78"/>
                </a:lnTo>
                <a:lnTo>
                  <a:pt x="33" y="79"/>
                </a:lnTo>
                <a:lnTo>
                  <a:pt x="33" y="79"/>
                </a:lnTo>
                <a:lnTo>
                  <a:pt x="34" y="80"/>
                </a:lnTo>
                <a:lnTo>
                  <a:pt x="34" y="81"/>
                </a:lnTo>
                <a:lnTo>
                  <a:pt x="34" y="83"/>
                </a:lnTo>
                <a:lnTo>
                  <a:pt x="35" y="83"/>
                </a:lnTo>
                <a:lnTo>
                  <a:pt x="35" y="84"/>
                </a:lnTo>
                <a:lnTo>
                  <a:pt x="35" y="85"/>
                </a:lnTo>
                <a:lnTo>
                  <a:pt x="35" y="85"/>
                </a:lnTo>
                <a:lnTo>
                  <a:pt x="35" y="86"/>
                </a:lnTo>
                <a:lnTo>
                  <a:pt x="37" y="87"/>
                </a:lnTo>
                <a:lnTo>
                  <a:pt x="37" y="87"/>
                </a:lnTo>
                <a:lnTo>
                  <a:pt x="37" y="89"/>
                </a:lnTo>
                <a:lnTo>
                  <a:pt x="37" y="89"/>
                </a:lnTo>
                <a:lnTo>
                  <a:pt x="37" y="90"/>
                </a:lnTo>
                <a:lnTo>
                  <a:pt x="37" y="90"/>
                </a:lnTo>
                <a:lnTo>
                  <a:pt x="38" y="91"/>
                </a:lnTo>
                <a:lnTo>
                  <a:pt x="38" y="91"/>
                </a:lnTo>
                <a:lnTo>
                  <a:pt x="38" y="92"/>
                </a:lnTo>
                <a:lnTo>
                  <a:pt x="38" y="92"/>
                </a:lnTo>
                <a:lnTo>
                  <a:pt x="38" y="94"/>
                </a:lnTo>
                <a:lnTo>
                  <a:pt x="38" y="94"/>
                </a:lnTo>
                <a:lnTo>
                  <a:pt x="38" y="95"/>
                </a:lnTo>
                <a:lnTo>
                  <a:pt x="39" y="95"/>
                </a:lnTo>
                <a:lnTo>
                  <a:pt x="39" y="96"/>
                </a:lnTo>
                <a:lnTo>
                  <a:pt x="39" y="96"/>
                </a:lnTo>
                <a:lnTo>
                  <a:pt x="39" y="97"/>
                </a:lnTo>
                <a:lnTo>
                  <a:pt x="39" y="99"/>
                </a:lnTo>
                <a:lnTo>
                  <a:pt x="39" y="99"/>
                </a:lnTo>
                <a:lnTo>
                  <a:pt x="40" y="100"/>
                </a:lnTo>
                <a:lnTo>
                  <a:pt x="40" y="101"/>
                </a:lnTo>
                <a:lnTo>
                  <a:pt x="40" y="102"/>
                </a:lnTo>
                <a:lnTo>
                  <a:pt x="40" y="104"/>
                </a:lnTo>
                <a:lnTo>
                  <a:pt x="42" y="104"/>
                </a:lnTo>
                <a:lnTo>
                  <a:pt x="42" y="104"/>
                </a:lnTo>
                <a:lnTo>
                  <a:pt x="42" y="105"/>
                </a:lnTo>
                <a:lnTo>
                  <a:pt x="42" y="106"/>
                </a:lnTo>
                <a:lnTo>
                  <a:pt x="43" y="107"/>
                </a:lnTo>
                <a:lnTo>
                  <a:pt x="43" y="109"/>
                </a:lnTo>
                <a:lnTo>
                  <a:pt x="43" y="110"/>
                </a:lnTo>
                <a:lnTo>
                  <a:pt x="43" y="110"/>
                </a:lnTo>
                <a:lnTo>
                  <a:pt x="43" y="111"/>
                </a:lnTo>
                <a:lnTo>
                  <a:pt x="44" y="111"/>
                </a:lnTo>
                <a:lnTo>
                  <a:pt x="44" y="112"/>
                </a:lnTo>
                <a:lnTo>
                  <a:pt x="44" y="113"/>
                </a:lnTo>
                <a:lnTo>
                  <a:pt x="44" y="113"/>
                </a:lnTo>
                <a:lnTo>
                  <a:pt x="44" y="115"/>
                </a:lnTo>
                <a:lnTo>
                  <a:pt x="44" y="115"/>
                </a:lnTo>
                <a:lnTo>
                  <a:pt x="44" y="116"/>
                </a:lnTo>
                <a:lnTo>
                  <a:pt x="44" y="116"/>
                </a:lnTo>
                <a:lnTo>
                  <a:pt x="45" y="116"/>
                </a:lnTo>
                <a:lnTo>
                  <a:pt x="45" y="117"/>
                </a:lnTo>
                <a:lnTo>
                  <a:pt x="45" y="117"/>
                </a:lnTo>
                <a:lnTo>
                  <a:pt x="45" y="118"/>
                </a:lnTo>
                <a:lnTo>
                  <a:pt x="45" y="118"/>
                </a:lnTo>
                <a:lnTo>
                  <a:pt x="45" y="120"/>
                </a:lnTo>
                <a:lnTo>
                  <a:pt x="45" y="120"/>
                </a:lnTo>
                <a:lnTo>
                  <a:pt x="45" y="121"/>
                </a:lnTo>
                <a:lnTo>
                  <a:pt x="45" y="121"/>
                </a:lnTo>
                <a:lnTo>
                  <a:pt x="45" y="122"/>
                </a:lnTo>
                <a:lnTo>
                  <a:pt x="45" y="122"/>
                </a:lnTo>
                <a:lnTo>
                  <a:pt x="45" y="123"/>
                </a:lnTo>
                <a:lnTo>
                  <a:pt x="45" y="125"/>
                </a:lnTo>
                <a:lnTo>
                  <a:pt x="45" y="125"/>
                </a:lnTo>
                <a:lnTo>
                  <a:pt x="47" y="126"/>
                </a:lnTo>
                <a:lnTo>
                  <a:pt x="47" y="127"/>
                </a:lnTo>
                <a:lnTo>
                  <a:pt x="47" y="127"/>
                </a:lnTo>
                <a:lnTo>
                  <a:pt x="47" y="127"/>
                </a:lnTo>
                <a:lnTo>
                  <a:pt x="47" y="128"/>
                </a:lnTo>
                <a:lnTo>
                  <a:pt x="47" y="130"/>
                </a:lnTo>
                <a:lnTo>
                  <a:pt x="47" y="131"/>
                </a:lnTo>
                <a:lnTo>
                  <a:pt x="47" y="131"/>
                </a:lnTo>
                <a:lnTo>
                  <a:pt x="47" y="132"/>
                </a:lnTo>
                <a:lnTo>
                  <a:pt x="47" y="133"/>
                </a:lnTo>
                <a:lnTo>
                  <a:pt x="47" y="133"/>
                </a:lnTo>
                <a:lnTo>
                  <a:pt x="47" y="134"/>
                </a:lnTo>
                <a:lnTo>
                  <a:pt x="47" y="134"/>
                </a:lnTo>
                <a:lnTo>
                  <a:pt x="47" y="136"/>
                </a:lnTo>
                <a:lnTo>
                  <a:pt x="47" y="136"/>
                </a:lnTo>
                <a:lnTo>
                  <a:pt x="47" y="136"/>
                </a:lnTo>
                <a:lnTo>
                  <a:pt x="47" y="137"/>
                </a:lnTo>
                <a:lnTo>
                  <a:pt x="47" y="137"/>
                </a:lnTo>
                <a:lnTo>
                  <a:pt x="47" y="137"/>
                </a:lnTo>
                <a:lnTo>
                  <a:pt x="47" y="138"/>
                </a:lnTo>
                <a:lnTo>
                  <a:pt x="47" y="138"/>
                </a:lnTo>
                <a:lnTo>
                  <a:pt x="47" y="138"/>
                </a:lnTo>
                <a:lnTo>
                  <a:pt x="47" y="139"/>
                </a:lnTo>
                <a:lnTo>
                  <a:pt x="48" y="139"/>
                </a:lnTo>
                <a:lnTo>
                  <a:pt x="48" y="139"/>
                </a:lnTo>
                <a:lnTo>
                  <a:pt x="48" y="141"/>
                </a:lnTo>
                <a:lnTo>
                  <a:pt x="48" y="141"/>
                </a:lnTo>
                <a:lnTo>
                  <a:pt x="48" y="141"/>
                </a:lnTo>
                <a:lnTo>
                  <a:pt x="48" y="142"/>
                </a:lnTo>
                <a:lnTo>
                  <a:pt x="48" y="142"/>
                </a:lnTo>
                <a:lnTo>
                  <a:pt x="48" y="142"/>
                </a:lnTo>
                <a:lnTo>
                  <a:pt x="48" y="143"/>
                </a:lnTo>
                <a:lnTo>
                  <a:pt x="48" y="143"/>
                </a:lnTo>
                <a:lnTo>
                  <a:pt x="48" y="144"/>
                </a:lnTo>
                <a:lnTo>
                  <a:pt x="48" y="144"/>
                </a:lnTo>
                <a:lnTo>
                  <a:pt x="48" y="144"/>
                </a:lnTo>
                <a:lnTo>
                  <a:pt x="48" y="144"/>
                </a:lnTo>
                <a:lnTo>
                  <a:pt x="49" y="146"/>
                </a:lnTo>
                <a:lnTo>
                  <a:pt x="49" y="146"/>
                </a:lnTo>
                <a:lnTo>
                  <a:pt x="49" y="147"/>
                </a:lnTo>
                <a:lnTo>
                  <a:pt x="49" y="147"/>
                </a:lnTo>
                <a:lnTo>
                  <a:pt x="49" y="148"/>
                </a:lnTo>
                <a:lnTo>
                  <a:pt x="49" y="148"/>
                </a:lnTo>
                <a:lnTo>
                  <a:pt x="49" y="148"/>
                </a:lnTo>
                <a:lnTo>
                  <a:pt x="49" y="149"/>
                </a:lnTo>
                <a:lnTo>
                  <a:pt x="49" y="149"/>
                </a:lnTo>
                <a:lnTo>
                  <a:pt x="49" y="149"/>
                </a:lnTo>
                <a:lnTo>
                  <a:pt x="49" y="151"/>
                </a:lnTo>
                <a:lnTo>
                  <a:pt x="49" y="151"/>
                </a:lnTo>
                <a:lnTo>
                  <a:pt x="49" y="151"/>
                </a:lnTo>
                <a:lnTo>
                  <a:pt x="49" y="152"/>
                </a:lnTo>
                <a:lnTo>
                  <a:pt x="49" y="152"/>
                </a:lnTo>
                <a:lnTo>
                  <a:pt x="49" y="152"/>
                </a:lnTo>
                <a:lnTo>
                  <a:pt x="49" y="153"/>
                </a:lnTo>
                <a:lnTo>
                  <a:pt x="49" y="153"/>
                </a:lnTo>
                <a:lnTo>
                  <a:pt x="49" y="154"/>
                </a:lnTo>
                <a:lnTo>
                  <a:pt x="49" y="154"/>
                </a:lnTo>
                <a:lnTo>
                  <a:pt x="49" y="156"/>
                </a:lnTo>
                <a:lnTo>
                  <a:pt x="49" y="156"/>
                </a:lnTo>
                <a:lnTo>
                  <a:pt x="49" y="157"/>
                </a:lnTo>
                <a:lnTo>
                  <a:pt x="49" y="158"/>
                </a:lnTo>
                <a:lnTo>
                  <a:pt x="49" y="158"/>
                </a:lnTo>
                <a:lnTo>
                  <a:pt x="49" y="159"/>
                </a:lnTo>
                <a:lnTo>
                  <a:pt x="49" y="160"/>
                </a:lnTo>
                <a:lnTo>
                  <a:pt x="49" y="162"/>
                </a:lnTo>
                <a:lnTo>
                  <a:pt x="49" y="163"/>
                </a:lnTo>
                <a:lnTo>
                  <a:pt x="49" y="164"/>
                </a:lnTo>
                <a:lnTo>
                  <a:pt x="49" y="165"/>
                </a:lnTo>
                <a:lnTo>
                  <a:pt x="49" y="16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1" name="Freeform 452"/>
          <p:cNvSpPr>
            <a:spLocks/>
          </p:cNvSpPr>
          <p:nvPr/>
        </p:nvSpPr>
        <p:spPr bwMode="auto">
          <a:xfrm>
            <a:off x="6505575" y="4432300"/>
            <a:ext cx="39688" cy="131763"/>
          </a:xfrm>
          <a:custGeom>
            <a:avLst/>
            <a:gdLst/>
            <a:ahLst/>
            <a:cxnLst>
              <a:cxn ang="0">
                <a:pos x="3" y="161"/>
              </a:cxn>
              <a:cxn ang="0">
                <a:pos x="6" y="156"/>
              </a:cxn>
              <a:cxn ang="0">
                <a:pos x="8" y="151"/>
              </a:cxn>
              <a:cxn ang="0">
                <a:pos x="10" y="149"/>
              </a:cxn>
              <a:cxn ang="0">
                <a:pos x="12" y="145"/>
              </a:cxn>
              <a:cxn ang="0">
                <a:pos x="13" y="143"/>
              </a:cxn>
              <a:cxn ang="0">
                <a:pos x="14" y="140"/>
              </a:cxn>
              <a:cxn ang="0">
                <a:pos x="16" y="136"/>
              </a:cxn>
              <a:cxn ang="0">
                <a:pos x="17" y="134"/>
              </a:cxn>
              <a:cxn ang="0">
                <a:pos x="18" y="132"/>
              </a:cxn>
              <a:cxn ang="0">
                <a:pos x="19" y="129"/>
              </a:cxn>
              <a:cxn ang="0">
                <a:pos x="19" y="127"/>
              </a:cxn>
              <a:cxn ang="0">
                <a:pos x="21" y="124"/>
              </a:cxn>
              <a:cxn ang="0">
                <a:pos x="22" y="122"/>
              </a:cxn>
              <a:cxn ang="0">
                <a:pos x="23" y="119"/>
              </a:cxn>
              <a:cxn ang="0">
                <a:pos x="24" y="115"/>
              </a:cxn>
              <a:cxn ang="0">
                <a:pos x="26" y="112"/>
              </a:cxn>
              <a:cxn ang="0">
                <a:pos x="27" y="108"/>
              </a:cxn>
              <a:cxn ang="0">
                <a:pos x="28" y="104"/>
              </a:cxn>
              <a:cxn ang="0">
                <a:pos x="29" y="102"/>
              </a:cxn>
              <a:cxn ang="0">
                <a:pos x="29" y="99"/>
              </a:cxn>
              <a:cxn ang="0">
                <a:pos x="31" y="97"/>
              </a:cxn>
              <a:cxn ang="0">
                <a:pos x="32" y="94"/>
              </a:cxn>
              <a:cxn ang="0">
                <a:pos x="33" y="91"/>
              </a:cxn>
              <a:cxn ang="0">
                <a:pos x="33" y="88"/>
              </a:cxn>
              <a:cxn ang="0">
                <a:pos x="35" y="83"/>
              </a:cxn>
              <a:cxn ang="0">
                <a:pos x="35" y="81"/>
              </a:cxn>
              <a:cxn ang="0">
                <a:pos x="37" y="77"/>
              </a:cxn>
              <a:cxn ang="0">
                <a:pos x="38" y="75"/>
              </a:cxn>
              <a:cxn ang="0">
                <a:pos x="38" y="72"/>
              </a:cxn>
              <a:cxn ang="0">
                <a:pos x="39" y="70"/>
              </a:cxn>
              <a:cxn ang="0">
                <a:pos x="40" y="67"/>
              </a:cxn>
              <a:cxn ang="0">
                <a:pos x="42" y="62"/>
              </a:cxn>
              <a:cxn ang="0">
                <a:pos x="43" y="60"/>
              </a:cxn>
              <a:cxn ang="0">
                <a:pos x="43" y="56"/>
              </a:cxn>
              <a:cxn ang="0">
                <a:pos x="44" y="54"/>
              </a:cxn>
              <a:cxn ang="0">
                <a:pos x="44" y="51"/>
              </a:cxn>
              <a:cxn ang="0">
                <a:pos x="45" y="49"/>
              </a:cxn>
              <a:cxn ang="0">
                <a:pos x="45" y="46"/>
              </a:cxn>
              <a:cxn ang="0">
                <a:pos x="45" y="44"/>
              </a:cxn>
              <a:cxn ang="0">
                <a:pos x="47" y="40"/>
              </a:cxn>
              <a:cxn ang="0">
                <a:pos x="47" y="38"/>
              </a:cxn>
              <a:cxn ang="0">
                <a:pos x="47" y="34"/>
              </a:cxn>
              <a:cxn ang="0">
                <a:pos x="47" y="31"/>
              </a:cxn>
              <a:cxn ang="0">
                <a:pos x="47" y="30"/>
              </a:cxn>
              <a:cxn ang="0">
                <a:pos x="47" y="28"/>
              </a:cxn>
              <a:cxn ang="0">
                <a:pos x="48" y="26"/>
              </a:cxn>
              <a:cxn ang="0">
                <a:pos x="48" y="25"/>
              </a:cxn>
              <a:cxn ang="0">
                <a:pos x="48" y="23"/>
              </a:cxn>
              <a:cxn ang="0">
                <a:pos x="49" y="21"/>
              </a:cxn>
              <a:cxn ang="0">
                <a:pos x="49" y="19"/>
              </a:cxn>
              <a:cxn ang="0">
                <a:pos x="49" y="18"/>
              </a:cxn>
              <a:cxn ang="0">
                <a:pos x="49" y="15"/>
              </a:cxn>
              <a:cxn ang="0">
                <a:pos x="49" y="14"/>
              </a:cxn>
              <a:cxn ang="0">
                <a:pos x="49" y="12"/>
              </a:cxn>
              <a:cxn ang="0">
                <a:pos x="49" y="8"/>
              </a:cxn>
              <a:cxn ang="0">
                <a:pos x="49" y="4"/>
              </a:cxn>
              <a:cxn ang="0">
                <a:pos x="0" y="166"/>
              </a:cxn>
            </a:cxnLst>
            <a:rect l="0" t="0" r="r" b="b"/>
            <a:pathLst>
              <a:path w="49" h="166">
                <a:moveTo>
                  <a:pt x="0" y="166"/>
                </a:moveTo>
                <a:lnTo>
                  <a:pt x="1" y="165"/>
                </a:lnTo>
                <a:lnTo>
                  <a:pt x="2" y="162"/>
                </a:lnTo>
                <a:lnTo>
                  <a:pt x="3" y="161"/>
                </a:lnTo>
                <a:lnTo>
                  <a:pt x="3" y="160"/>
                </a:lnTo>
                <a:lnTo>
                  <a:pt x="5" y="159"/>
                </a:lnTo>
                <a:lnTo>
                  <a:pt x="6" y="157"/>
                </a:lnTo>
                <a:lnTo>
                  <a:pt x="6" y="156"/>
                </a:lnTo>
                <a:lnTo>
                  <a:pt x="7" y="155"/>
                </a:lnTo>
                <a:lnTo>
                  <a:pt x="7" y="154"/>
                </a:lnTo>
                <a:lnTo>
                  <a:pt x="8" y="153"/>
                </a:lnTo>
                <a:lnTo>
                  <a:pt x="8" y="151"/>
                </a:lnTo>
                <a:lnTo>
                  <a:pt x="8" y="151"/>
                </a:lnTo>
                <a:lnTo>
                  <a:pt x="10" y="150"/>
                </a:lnTo>
                <a:lnTo>
                  <a:pt x="10" y="149"/>
                </a:lnTo>
                <a:lnTo>
                  <a:pt x="10" y="149"/>
                </a:lnTo>
                <a:lnTo>
                  <a:pt x="11" y="148"/>
                </a:lnTo>
                <a:lnTo>
                  <a:pt x="11" y="146"/>
                </a:lnTo>
                <a:lnTo>
                  <a:pt x="11" y="146"/>
                </a:lnTo>
                <a:lnTo>
                  <a:pt x="12" y="145"/>
                </a:lnTo>
                <a:lnTo>
                  <a:pt x="12" y="145"/>
                </a:lnTo>
                <a:lnTo>
                  <a:pt x="12" y="144"/>
                </a:lnTo>
                <a:lnTo>
                  <a:pt x="12" y="144"/>
                </a:lnTo>
                <a:lnTo>
                  <a:pt x="13" y="143"/>
                </a:lnTo>
                <a:lnTo>
                  <a:pt x="13" y="143"/>
                </a:lnTo>
                <a:lnTo>
                  <a:pt x="13" y="141"/>
                </a:lnTo>
                <a:lnTo>
                  <a:pt x="13" y="141"/>
                </a:lnTo>
                <a:lnTo>
                  <a:pt x="14" y="140"/>
                </a:lnTo>
                <a:lnTo>
                  <a:pt x="14" y="139"/>
                </a:lnTo>
                <a:lnTo>
                  <a:pt x="14" y="139"/>
                </a:lnTo>
                <a:lnTo>
                  <a:pt x="14" y="138"/>
                </a:lnTo>
                <a:lnTo>
                  <a:pt x="16" y="136"/>
                </a:lnTo>
                <a:lnTo>
                  <a:pt x="16" y="136"/>
                </a:lnTo>
                <a:lnTo>
                  <a:pt x="16" y="136"/>
                </a:lnTo>
                <a:lnTo>
                  <a:pt x="16" y="135"/>
                </a:lnTo>
                <a:lnTo>
                  <a:pt x="17" y="134"/>
                </a:lnTo>
                <a:lnTo>
                  <a:pt x="17" y="133"/>
                </a:lnTo>
                <a:lnTo>
                  <a:pt x="17" y="133"/>
                </a:lnTo>
                <a:lnTo>
                  <a:pt x="17" y="132"/>
                </a:lnTo>
                <a:lnTo>
                  <a:pt x="18" y="132"/>
                </a:lnTo>
                <a:lnTo>
                  <a:pt x="18" y="130"/>
                </a:lnTo>
                <a:lnTo>
                  <a:pt x="18" y="130"/>
                </a:lnTo>
                <a:lnTo>
                  <a:pt x="18" y="129"/>
                </a:lnTo>
                <a:lnTo>
                  <a:pt x="19" y="129"/>
                </a:lnTo>
                <a:lnTo>
                  <a:pt x="19" y="128"/>
                </a:lnTo>
                <a:lnTo>
                  <a:pt x="19" y="128"/>
                </a:lnTo>
                <a:lnTo>
                  <a:pt x="19" y="127"/>
                </a:lnTo>
                <a:lnTo>
                  <a:pt x="19" y="127"/>
                </a:lnTo>
                <a:lnTo>
                  <a:pt x="19" y="125"/>
                </a:lnTo>
                <a:lnTo>
                  <a:pt x="21" y="125"/>
                </a:lnTo>
                <a:lnTo>
                  <a:pt x="21" y="125"/>
                </a:lnTo>
                <a:lnTo>
                  <a:pt x="21" y="124"/>
                </a:lnTo>
                <a:lnTo>
                  <a:pt x="21" y="124"/>
                </a:lnTo>
                <a:lnTo>
                  <a:pt x="21" y="123"/>
                </a:lnTo>
                <a:lnTo>
                  <a:pt x="21" y="123"/>
                </a:lnTo>
                <a:lnTo>
                  <a:pt x="22" y="122"/>
                </a:lnTo>
                <a:lnTo>
                  <a:pt x="22" y="122"/>
                </a:lnTo>
                <a:lnTo>
                  <a:pt x="22" y="120"/>
                </a:lnTo>
                <a:lnTo>
                  <a:pt x="22" y="119"/>
                </a:lnTo>
                <a:lnTo>
                  <a:pt x="23" y="119"/>
                </a:lnTo>
                <a:lnTo>
                  <a:pt x="23" y="118"/>
                </a:lnTo>
                <a:lnTo>
                  <a:pt x="23" y="117"/>
                </a:lnTo>
                <a:lnTo>
                  <a:pt x="23" y="117"/>
                </a:lnTo>
                <a:lnTo>
                  <a:pt x="24" y="115"/>
                </a:lnTo>
                <a:lnTo>
                  <a:pt x="24" y="114"/>
                </a:lnTo>
                <a:lnTo>
                  <a:pt x="24" y="113"/>
                </a:lnTo>
                <a:lnTo>
                  <a:pt x="24" y="113"/>
                </a:lnTo>
                <a:lnTo>
                  <a:pt x="26" y="112"/>
                </a:lnTo>
                <a:lnTo>
                  <a:pt x="26" y="110"/>
                </a:lnTo>
                <a:lnTo>
                  <a:pt x="26" y="109"/>
                </a:lnTo>
                <a:lnTo>
                  <a:pt x="27" y="109"/>
                </a:lnTo>
                <a:lnTo>
                  <a:pt x="27" y="108"/>
                </a:lnTo>
                <a:lnTo>
                  <a:pt x="27" y="107"/>
                </a:lnTo>
                <a:lnTo>
                  <a:pt x="28" y="107"/>
                </a:lnTo>
                <a:lnTo>
                  <a:pt x="28" y="106"/>
                </a:lnTo>
                <a:lnTo>
                  <a:pt x="28" y="104"/>
                </a:lnTo>
                <a:lnTo>
                  <a:pt x="28" y="104"/>
                </a:lnTo>
                <a:lnTo>
                  <a:pt x="28" y="103"/>
                </a:lnTo>
                <a:lnTo>
                  <a:pt x="29" y="103"/>
                </a:lnTo>
                <a:lnTo>
                  <a:pt x="29" y="102"/>
                </a:lnTo>
                <a:lnTo>
                  <a:pt x="29" y="102"/>
                </a:lnTo>
                <a:lnTo>
                  <a:pt x="29" y="101"/>
                </a:lnTo>
                <a:lnTo>
                  <a:pt x="29" y="101"/>
                </a:lnTo>
                <a:lnTo>
                  <a:pt x="29" y="99"/>
                </a:lnTo>
                <a:lnTo>
                  <a:pt x="31" y="99"/>
                </a:lnTo>
                <a:lnTo>
                  <a:pt x="31" y="98"/>
                </a:lnTo>
                <a:lnTo>
                  <a:pt x="31" y="98"/>
                </a:lnTo>
                <a:lnTo>
                  <a:pt x="31" y="97"/>
                </a:lnTo>
                <a:lnTo>
                  <a:pt x="31" y="97"/>
                </a:lnTo>
                <a:lnTo>
                  <a:pt x="31" y="96"/>
                </a:lnTo>
                <a:lnTo>
                  <a:pt x="32" y="96"/>
                </a:lnTo>
                <a:lnTo>
                  <a:pt x="32" y="94"/>
                </a:lnTo>
                <a:lnTo>
                  <a:pt x="32" y="93"/>
                </a:lnTo>
                <a:lnTo>
                  <a:pt x="32" y="93"/>
                </a:lnTo>
                <a:lnTo>
                  <a:pt x="32" y="92"/>
                </a:lnTo>
                <a:lnTo>
                  <a:pt x="33" y="91"/>
                </a:lnTo>
                <a:lnTo>
                  <a:pt x="33" y="89"/>
                </a:lnTo>
                <a:lnTo>
                  <a:pt x="33" y="89"/>
                </a:lnTo>
                <a:lnTo>
                  <a:pt x="33" y="88"/>
                </a:lnTo>
                <a:lnTo>
                  <a:pt x="33" y="88"/>
                </a:lnTo>
                <a:lnTo>
                  <a:pt x="34" y="87"/>
                </a:lnTo>
                <a:lnTo>
                  <a:pt x="34" y="86"/>
                </a:lnTo>
                <a:lnTo>
                  <a:pt x="34" y="85"/>
                </a:lnTo>
                <a:lnTo>
                  <a:pt x="35" y="83"/>
                </a:lnTo>
                <a:lnTo>
                  <a:pt x="35" y="83"/>
                </a:lnTo>
                <a:lnTo>
                  <a:pt x="35" y="82"/>
                </a:lnTo>
                <a:lnTo>
                  <a:pt x="35" y="81"/>
                </a:lnTo>
                <a:lnTo>
                  <a:pt x="35" y="81"/>
                </a:lnTo>
                <a:lnTo>
                  <a:pt x="37" y="80"/>
                </a:lnTo>
                <a:lnTo>
                  <a:pt x="37" y="78"/>
                </a:lnTo>
                <a:lnTo>
                  <a:pt x="37" y="78"/>
                </a:lnTo>
                <a:lnTo>
                  <a:pt x="37" y="77"/>
                </a:lnTo>
                <a:lnTo>
                  <a:pt x="37" y="77"/>
                </a:lnTo>
                <a:lnTo>
                  <a:pt x="37" y="76"/>
                </a:lnTo>
                <a:lnTo>
                  <a:pt x="38" y="76"/>
                </a:lnTo>
                <a:lnTo>
                  <a:pt x="38" y="75"/>
                </a:lnTo>
                <a:lnTo>
                  <a:pt x="38" y="75"/>
                </a:lnTo>
                <a:lnTo>
                  <a:pt x="38" y="73"/>
                </a:lnTo>
                <a:lnTo>
                  <a:pt x="38" y="73"/>
                </a:lnTo>
                <a:lnTo>
                  <a:pt x="38" y="72"/>
                </a:lnTo>
                <a:lnTo>
                  <a:pt x="38" y="72"/>
                </a:lnTo>
                <a:lnTo>
                  <a:pt x="39" y="71"/>
                </a:lnTo>
                <a:lnTo>
                  <a:pt x="39" y="71"/>
                </a:lnTo>
                <a:lnTo>
                  <a:pt x="39" y="70"/>
                </a:lnTo>
                <a:lnTo>
                  <a:pt x="39" y="70"/>
                </a:lnTo>
                <a:lnTo>
                  <a:pt x="39" y="68"/>
                </a:lnTo>
                <a:lnTo>
                  <a:pt x="39" y="67"/>
                </a:lnTo>
                <a:lnTo>
                  <a:pt x="40" y="67"/>
                </a:lnTo>
                <a:lnTo>
                  <a:pt x="40" y="66"/>
                </a:lnTo>
                <a:lnTo>
                  <a:pt x="40" y="65"/>
                </a:lnTo>
                <a:lnTo>
                  <a:pt x="40" y="63"/>
                </a:lnTo>
                <a:lnTo>
                  <a:pt x="42" y="62"/>
                </a:lnTo>
                <a:lnTo>
                  <a:pt x="42" y="62"/>
                </a:lnTo>
                <a:lnTo>
                  <a:pt x="42" y="61"/>
                </a:lnTo>
                <a:lnTo>
                  <a:pt x="42" y="60"/>
                </a:lnTo>
                <a:lnTo>
                  <a:pt x="43" y="60"/>
                </a:lnTo>
                <a:lnTo>
                  <a:pt x="43" y="59"/>
                </a:lnTo>
                <a:lnTo>
                  <a:pt x="43" y="57"/>
                </a:lnTo>
                <a:lnTo>
                  <a:pt x="43" y="56"/>
                </a:lnTo>
                <a:lnTo>
                  <a:pt x="43" y="56"/>
                </a:lnTo>
                <a:lnTo>
                  <a:pt x="44" y="55"/>
                </a:lnTo>
                <a:lnTo>
                  <a:pt x="44" y="55"/>
                </a:lnTo>
                <a:lnTo>
                  <a:pt x="44" y="54"/>
                </a:lnTo>
                <a:lnTo>
                  <a:pt x="44" y="54"/>
                </a:lnTo>
                <a:lnTo>
                  <a:pt x="44" y="52"/>
                </a:lnTo>
                <a:lnTo>
                  <a:pt x="44" y="52"/>
                </a:lnTo>
                <a:lnTo>
                  <a:pt x="44" y="51"/>
                </a:lnTo>
                <a:lnTo>
                  <a:pt x="44" y="51"/>
                </a:lnTo>
                <a:lnTo>
                  <a:pt x="45" y="50"/>
                </a:lnTo>
                <a:lnTo>
                  <a:pt x="45" y="50"/>
                </a:lnTo>
                <a:lnTo>
                  <a:pt x="45" y="49"/>
                </a:lnTo>
                <a:lnTo>
                  <a:pt x="45" y="49"/>
                </a:lnTo>
                <a:lnTo>
                  <a:pt x="45" y="47"/>
                </a:lnTo>
                <a:lnTo>
                  <a:pt x="45" y="47"/>
                </a:lnTo>
                <a:lnTo>
                  <a:pt x="45" y="46"/>
                </a:lnTo>
                <a:lnTo>
                  <a:pt x="45" y="46"/>
                </a:lnTo>
                <a:lnTo>
                  <a:pt x="45" y="45"/>
                </a:lnTo>
                <a:lnTo>
                  <a:pt x="45" y="45"/>
                </a:lnTo>
                <a:lnTo>
                  <a:pt x="45" y="44"/>
                </a:lnTo>
                <a:lnTo>
                  <a:pt x="45" y="44"/>
                </a:lnTo>
                <a:lnTo>
                  <a:pt x="45" y="42"/>
                </a:lnTo>
                <a:lnTo>
                  <a:pt x="45" y="41"/>
                </a:lnTo>
                <a:lnTo>
                  <a:pt x="47" y="41"/>
                </a:lnTo>
                <a:lnTo>
                  <a:pt x="47" y="40"/>
                </a:lnTo>
                <a:lnTo>
                  <a:pt x="47" y="39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7" y="34"/>
                </a:lnTo>
                <a:lnTo>
                  <a:pt x="47" y="34"/>
                </a:lnTo>
                <a:lnTo>
                  <a:pt x="47" y="33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30"/>
                </a:lnTo>
                <a:lnTo>
                  <a:pt x="47" y="30"/>
                </a:lnTo>
                <a:lnTo>
                  <a:pt x="47" y="30"/>
                </a:lnTo>
                <a:lnTo>
                  <a:pt x="47" y="29"/>
                </a:lnTo>
                <a:lnTo>
                  <a:pt x="47" y="29"/>
                </a:lnTo>
                <a:lnTo>
                  <a:pt x="47" y="29"/>
                </a:lnTo>
                <a:lnTo>
                  <a:pt x="47" y="28"/>
                </a:lnTo>
                <a:lnTo>
                  <a:pt x="47" y="28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48" y="26"/>
                </a:lnTo>
                <a:lnTo>
                  <a:pt x="48" y="25"/>
                </a:lnTo>
                <a:lnTo>
                  <a:pt x="48" y="25"/>
                </a:lnTo>
                <a:lnTo>
                  <a:pt x="48" y="25"/>
                </a:lnTo>
                <a:lnTo>
                  <a:pt x="48" y="24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3"/>
                </a:lnTo>
                <a:lnTo>
                  <a:pt x="48" y="21"/>
                </a:lnTo>
                <a:lnTo>
                  <a:pt x="48" y="21"/>
                </a:lnTo>
                <a:lnTo>
                  <a:pt x="49" y="21"/>
                </a:lnTo>
                <a:lnTo>
                  <a:pt x="49" y="20"/>
                </a:lnTo>
                <a:lnTo>
                  <a:pt x="49" y="20"/>
                </a:lnTo>
                <a:lnTo>
                  <a:pt x="49" y="19"/>
                </a:lnTo>
                <a:lnTo>
                  <a:pt x="49" y="19"/>
                </a:lnTo>
                <a:lnTo>
                  <a:pt x="49" y="19"/>
                </a:lnTo>
                <a:lnTo>
                  <a:pt x="49" y="18"/>
                </a:lnTo>
                <a:lnTo>
                  <a:pt x="49" y="18"/>
                </a:lnTo>
                <a:lnTo>
                  <a:pt x="49" y="18"/>
                </a:lnTo>
                <a:lnTo>
                  <a:pt x="49" y="16"/>
                </a:lnTo>
                <a:lnTo>
                  <a:pt x="49" y="16"/>
                </a:lnTo>
                <a:lnTo>
                  <a:pt x="49" y="16"/>
                </a:lnTo>
                <a:lnTo>
                  <a:pt x="49" y="15"/>
                </a:lnTo>
                <a:lnTo>
                  <a:pt x="49" y="15"/>
                </a:lnTo>
                <a:lnTo>
                  <a:pt x="49" y="14"/>
                </a:lnTo>
                <a:lnTo>
                  <a:pt x="49" y="14"/>
                </a:lnTo>
                <a:lnTo>
                  <a:pt x="49" y="14"/>
                </a:lnTo>
                <a:lnTo>
                  <a:pt x="49" y="13"/>
                </a:lnTo>
                <a:lnTo>
                  <a:pt x="49" y="13"/>
                </a:lnTo>
                <a:lnTo>
                  <a:pt x="49" y="12"/>
                </a:lnTo>
                <a:lnTo>
                  <a:pt x="49" y="12"/>
                </a:lnTo>
                <a:lnTo>
                  <a:pt x="49" y="10"/>
                </a:lnTo>
                <a:lnTo>
                  <a:pt x="49" y="10"/>
                </a:lnTo>
                <a:lnTo>
                  <a:pt x="49" y="9"/>
                </a:lnTo>
                <a:lnTo>
                  <a:pt x="49" y="8"/>
                </a:lnTo>
                <a:lnTo>
                  <a:pt x="49" y="8"/>
                </a:lnTo>
                <a:lnTo>
                  <a:pt x="49" y="7"/>
                </a:lnTo>
                <a:lnTo>
                  <a:pt x="49" y="5"/>
                </a:lnTo>
                <a:lnTo>
                  <a:pt x="49" y="4"/>
                </a:lnTo>
                <a:lnTo>
                  <a:pt x="49" y="3"/>
                </a:lnTo>
                <a:lnTo>
                  <a:pt x="49" y="2"/>
                </a:lnTo>
                <a:lnTo>
                  <a:pt x="49" y="0"/>
                </a:lnTo>
                <a:lnTo>
                  <a:pt x="0" y="1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" name="Freeform 454"/>
          <p:cNvSpPr>
            <a:spLocks/>
          </p:cNvSpPr>
          <p:nvPr/>
        </p:nvSpPr>
        <p:spPr bwMode="auto">
          <a:xfrm>
            <a:off x="6505575" y="4432300"/>
            <a:ext cx="39688" cy="131763"/>
          </a:xfrm>
          <a:custGeom>
            <a:avLst/>
            <a:gdLst/>
            <a:ahLst/>
            <a:cxnLst>
              <a:cxn ang="0">
                <a:pos x="3" y="161"/>
              </a:cxn>
              <a:cxn ang="0">
                <a:pos x="6" y="156"/>
              </a:cxn>
              <a:cxn ang="0">
                <a:pos x="8" y="151"/>
              </a:cxn>
              <a:cxn ang="0">
                <a:pos x="10" y="149"/>
              </a:cxn>
              <a:cxn ang="0">
                <a:pos x="12" y="145"/>
              </a:cxn>
              <a:cxn ang="0">
                <a:pos x="13" y="143"/>
              </a:cxn>
              <a:cxn ang="0">
                <a:pos x="14" y="140"/>
              </a:cxn>
              <a:cxn ang="0">
                <a:pos x="16" y="136"/>
              </a:cxn>
              <a:cxn ang="0">
                <a:pos x="17" y="134"/>
              </a:cxn>
              <a:cxn ang="0">
                <a:pos x="18" y="132"/>
              </a:cxn>
              <a:cxn ang="0">
                <a:pos x="19" y="129"/>
              </a:cxn>
              <a:cxn ang="0">
                <a:pos x="19" y="127"/>
              </a:cxn>
              <a:cxn ang="0">
                <a:pos x="21" y="124"/>
              </a:cxn>
              <a:cxn ang="0">
                <a:pos x="22" y="122"/>
              </a:cxn>
              <a:cxn ang="0">
                <a:pos x="23" y="119"/>
              </a:cxn>
              <a:cxn ang="0">
                <a:pos x="24" y="115"/>
              </a:cxn>
              <a:cxn ang="0">
                <a:pos x="26" y="112"/>
              </a:cxn>
              <a:cxn ang="0">
                <a:pos x="27" y="108"/>
              </a:cxn>
              <a:cxn ang="0">
                <a:pos x="28" y="104"/>
              </a:cxn>
              <a:cxn ang="0">
                <a:pos x="29" y="102"/>
              </a:cxn>
              <a:cxn ang="0">
                <a:pos x="29" y="99"/>
              </a:cxn>
              <a:cxn ang="0">
                <a:pos x="31" y="97"/>
              </a:cxn>
              <a:cxn ang="0">
                <a:pos x="32" y="94"/>
              </a:cxn>
              <a:cxn ang="0">
                <a:pos x="33" y="91"/>
              </a:cxn>
              <a:cxn ang="0">
                <a:pos x="33" y="88"/>
              </a:cxn>
              <a:cxn ang="0">
                <a:pos x="35" y="83"/>
              </a:cxn>
              <a:cxn ang="0">
                <a:pos x="35" y="81"/>
              </a:cxn>
              <a:cxn ang="0">
                <a:pos x="37" y="77"/>
              </a:cxn>
              <a:cxn ang="0">
                <a:pos x="38" y="75"/>
              </a:cxn>
              <a:cxn ang="0">
                <a:pos x="38" y="72"/>
              </a:cxn>
              <a:cxn ang="0">
                <a:pos x="39" y="70"/>
              </a:cxn>
              <a:cxn ang="0">
                <a:pos x="40" y="67"/>
              </a:cxn>
              <a:cxn ang="0">
                <a:pos x="42" y="62"/>
              </a:cxn>
              <a:cxn ang="0">
                <a:pos x="43" y="60"/>
              </a:cxn>
              <a:cxn ang="0">
                <a:pos x="43" y="56"/>
              </a:cxn>
              <a:cxn ang="0">
                <a:pos x="44" y="54"/>
              </a:cxn>
              <a:cxn ang="0">
                <a:pos x="44" y="51"/>
              </a:cxn>
              <a:cxn ang="0">
                <a:pos x="45" y="49"/>
              </a:cxn>
              <a:cxn ang="0">
                <a:pos x="45" y="46"/>
              </a:cxn>
              <a:cxn ang="0">
                <a:pos x="45" y="44"/>
              </a:cxn>
              <a:cxn ang="0">
                <a:pos x="47" y="40"/>
              </a:cxn>
              <a:cxn ang="0">
                <a:pos x="47" y="38"/>
              </a:cxn>
              <a:cxn ang="0">
                <a:pos x="47" y="34"/>
              </a:cxn>
              <a:cxn ang="0">
                <a:pos x="47" y="31"/>
              </a:cxn>
              <a:cxn ang="0">
                <a:pos x="47" y="30"/>
              </a:cxn>
              <a:cxn ang="0">
                <a:pos x="47" y="28"/>
              </a:cxn>
              <a:cxn ang="0">
                <a:pos x="48" y="26"/>
              </a:cxn>
              <a:cxn ang="0">
                <a:pos x="48" y="25"/>
              </a:cxn>
              <a:cxn ang="0">
                <a:pos x="48" y="23"/>
              </a:cxn>
              <a:cxn ang="0">
                <a:pos x="49" y="21"/>
              </a:cxn>
              <a:cxn ang="0">
                <a:pos x="49" y="19"/>
              </a:cxn>
              <a:cxn ang="0">
                <a:pos x="49" y="18"/>
              </a:cxn>
              <a:cxn ang="0">
                <a:pos x="49" y="15"/>
              </a:cxn>
              <a:cxn ang="0">
                <a:pos x="49" y="14"/>
              </a:cxn>
              <a:cxn ang="0">
                <a:pos x="49" y="12"/>
              </a:cxn>
              <a:cxn ang="0">
                <a:pos x="49" y="8"/>
              </a:cxn>
              <a:cxn ang="0">
                <a:pos x="49" y="4"/>
              </a:cxn>
            </a:cxnLst>
            <a:rect l="0" t="0" r="r" b="b"/>
            <a:pathLst>
              <a:path w="49" h="166">
                <a:moveTo>
                  <a:pt x="0" y="166"/>
                </a:moveTo>
                <a:lnTo>
                  <a:pt x="1" y="165"/>
                </a:lnTo>
                <a:lnTo>
                  <a:pt x="2" y="162"/>
                </a:lnTo>
                <a:lnTo>
                  <a:pt x="3" y="161"/>
                </a:lnTo>
                <a:lnTo>
                  <a:pt x="3" y="160"/>
                </a:lnTo>
                <a:lnTo>
                  <a:pt x="5" y="159"/>
                </a:lnTo>
                <a:lnTo>
                  <a:pt x="6" y="157"/>
                </a:lnTo>
                <a:lnTo>
                  <a:pt x="6" y="156"/>
                </a:lnTo>
                <a:lnTo>
                  <a:pt x="7" y="155"/>
                </a:lnTo>
                <a:lnTo>
                  <a:pt x="7" y="154"/>
                </a:lnTo>
                <a:lnTo>
                  <a:pt x="8" y="153"/>
                </a:lnTo>
                <a:lnTo>
                  <a:pt x="8" y="151"/>
                </a:lnTo>
                <a:lnTo>
                  <a:pt x="8" y="151"/>
                </a:lnTo>
                <a:lnTo>
                  <a:pt x="10" y="150"/>
                </a:lnTo>
                <a:lnTo>
                  <a:pt x="10" y="149"/>
                </a:lnTo>
                <a:lnTo>
                  <a:pt x="10" y="149"/>
                </a:lnTo>
                <a:lnTo>
                  <a:pt x="11" y="148"/>
                </a:lnTo>
                <a:lnTo>
                  <a:pt x="11" y="146"/>
                </a:lnTo>
                <a:lnTo>
                  <a:pt x="11" y="146"/>
                </a:lnTo>
                <a:lnTo>
                  <a:pt x="12" y="145"/>
                </a:lnTo>
                <a:lnTo>
                  <a:pt x="12" y="145"/>
                </a:lnTo>
                <a:lnTo>
                  <a:pt x="12" y="144"/>
                </a:lnTo>
                <a:lnTo>
                  <a:pt x="12" y="144"/>
                </a:lnTo>
                <a:lnTo>
                  <a:pt x="13" y="143"/>
                </a:lnTo>
                <a:lnTo>
                  <a:pt x="13" y="143"/>
                </a:lnTo>
                <a:lnTo>
                  <a:pt x="13" y="141"/>
                </a:lnTo>
                <a:lnTo>
                  <a:pt x="13" y="141"/>
                </a:lnTo>
                <a:lnTo>
                  <a:pt x="14" y="140"/>
                </a:lnTo>
                <a:lnTo>
                  <a:pt x="14" y="139"/>
                </a:lnTo>
                <a:lnTo>
                  <a:pt x="14" y="139"/>
                </a:lnTo>
                <a:lnTo>
                  <a:pt x="14" y="138"/>
                </a:lnTo>
                <a:lnTo>
                  <a:pt x="16" y="136"/>
                </a:lnTo>
                <a:lnTo>
                  <a:pt x="16" y="136"/>
                </a:lnTo>
                <a:lnTo>
                  <a:pt x="16" y="136"/>
                </a:lnTo>
                <a:lnTo>
                  <a:pt x="16" y="135"/>
                </a:lnTo>
                <a:lnTo>
                  <a:pt x="17" y="134"/>
                </a:lnTo>
                <a:lnTo>
                  <a:pt x="17" y="133"/>
                </a:lnTo>
                <a:lnTo>
                  <a:pt x="17" y="133"/>
                </a:lnTo>
                <a:lnTo>
                  <a:pt x="17" y="132"/>
                </a:lnTo>
                <a:lnTo>
                  <a:pt x="18" y="132"/>
                </a:lnTo>
                <a:lnTo>
                  <a:pt x="18" y="130"/>
                </a:lnTo>
                <a:lnTo>
                  <a:pt x="18" y="130"/>
                </a:lnTo>
                <a:lnTo>
                  <a:pt x="18" y="129"/>
                </a:lnTo>
                <a:lnTo>
                  <a:pt x="19" y="129"/>
                </a:lnTo>
                <a:lnTo>
                  <a:pt x="19" y="128"/>
                </a:lnTo>
                <a:lnTo>
                  <a:pt x="19" y="128"/>
                </a:lnTo>
                <a:lnTo>
                  <a:pt x="19" y="127"/>
                </a:lnTo>
                <a:lnTo>
                  <a:pt x="19" y="127"/>
                </a:lnTo>
                <a:lnTo>
                  <a:pt x="19" y="125"/>
                </a:lnTo>
                <a:lnTo>
                  <a:pt x="21" y="125"/>
                </a:lnTo>
                <a:lnTo>
                  <a:pt x="21" y="125"/>
                </a:lnTo>
                <a:lnTo>
                  <a:pt x="21" y="124"/>
                </a:lnTo>
                <a:lnTo>
                  <a:pt x="21" y="124"/>
                </a:lnTo>
                <a:lnTo>
                  <a:pt x="21" y="123"/>
                </a:lnTo>
                <a:lnTo>
                  <a:pt x="21" y="123"/>
                </a:lnTo>
                <a:lnTo>
                  <a:pt x="22" y="122"/>
                </a:lnTo>
                <a:lnTo>
                  <a:pt x="22" y="122"/>
                </a:lnTo>
                <a:lnTo>
                  <a:pt x="22" y="120"/>
                </a:lnTo>
                <a:lnTo>
                  <a:pt x="22" y="119"/>
                </a:lnTo>
                <a:lnTo>
                  <a:pt x="23" y="119"/>
                </a:lnTo>
                <a:lnTo>
                  <a:pt x="23" y="118"/>
                </a:lnTo>
                <a:lnTo>
                  <a:pt x="23" y="117"/>
                </a:lnTo>
                <a:lnTo>
                  <a:pt x="23" y="117"/>
                </a:lnTo>
                <a:lnTo>
                  <a:pt x="24" y="115"/>
                </a:lnTo>
                <a:lnTo>
                  <a:pt x="24" y="114"/>
                </a:lnTo>
                <a:lnTo>
                  <a:pt x="24" y="113"/>
                </a:lnTo>
                <a:lnTo>
                  <a:pt x="24" y="113"/>
                </a:lnTo>
                <a:lnTo>
                  <a:pt x="26" y="112"/>
                </a:lnTo>
                <a:lnTo>
                  <a:pt x="26" y="110"/>
                </a:lnTo>
                <a:lnTo>
                  <a:pt x="26" y="109"/>
                </a:lnTo>
                <a:lnTo>
                  <a:pt x="27" y="109"/>
                </a:lnTo>
                <a:lnTo>
                  <a:pt x="27" y="108"/>
                </a:lnTo>
                <a:lnTo>
                  <a:pt x="27" y="107"/>
                </a:lnTo>
                <a:lnTo>
                  <a:pt x="28" y="107"/>
                </a:lnTo>
                <a:lnTo>
                  <a:pt x="28" y="106"/>
                </a:lnTo>
                <a:lnTo>
                  <a:pt x="28" y="104"/>
                </a:lnTo>
                <a:lnTo>
                  <a:pt x="28" y="104"/>
                </a:lnTo>
                <a:lnTo>
                  <a:pt x="28" y="103"/>
                </a:lnTo>
                <a:lnTo>
                  <a:pt x="29" y="103"/>
                </a:lnTo>
                <a:lnTo>
                  <a:pt x="29" y="102"/>
                </a:lnTo>
                <a:lnTo>
                  <a:pt x="29" y="102"/>
                </a:lnTo>
                <a:lnTo>
                  <a:pt x="29" y="101"/>
                </a:lnTo>
                <a:lnTo>
                  <a:pt x="29" y="101"/>
                </a:lnTo>
                <a:lnTo>
                  <a:pt x="29" y="99"/>
                </a:lnTo>
                <a:lnTo>
                  <a:pt x="31" y="99"/>
                </a:lnTo>
                <a:lnTo>
                  <a:pt x="31" y="98"/>
                </a:lnTo>
                <a:lnTo>
                  <a:pt x="31" y="98"/>
                </a:lnTo>
                <a:lnTo>
                  <a:pt x="31" y="97"/>
                </a:lnTo>
                <a:lnTo>
                  <a:pt x="31" y="97"/>
                </a:lnTo>
                <a:lnTo>
                  <a:pt x="31" y="96"/>
                </a:lnTo>
                <a:lnTo>
                  <a:pt x="32" y="96"/>
                </a:lnTo>
                <a:lnTo>
                  <a:pt x="32" y="94"/>
                </a:lnTo>
                <a:lnTo>
                  <a:pt x="32" y="93"/>
                </a:lnTo>
                <a:lnTo>
                  <a:pt x="32" y="93"/>
                </a:lnTo>
                <a:lnTo>
                  <a:pt x="32" y="92"/>
                </a:lnTo>
                <a:lnTo>
                  <a:pt x="33" y="91"/>
                </a:lnTo>
                <a:lnTo>
                  <a:pt x="33" y="89"/>
                </a:lnTo>
                <a:lnTo>
                  <a:pt x="33" y="89"/>
                </a:lnTo>
                <a:lnTo>
                  <a:pt x="33" y="88"/>
                </a:lnTo>
                <a:lnTo>
                  <a:pt x="33" y="88"/>
                </a:lnTo>
                <a:lnTo>
                  <a:pt x="34" y="87"/>
                </a:lnTo>
                <a:lnTo>
                  <a:pt x="34" y="86"/>
                </a:lnTo>
                <a:lnTo>
                  <a:pt x="34" y="85"/>
                </a:lnTo>
                <a:lnTo>
                  <a:pt x="35" y="83"/>
                </a:lnTo>
                <a:lnTo>
                  <a:pt x="35" y="83"/>
                </a:lnTo>
                <a:lnTo>
                  <a:pt x="35" y="82"/>
                </a:lnTo>
                <a:lnTo>
                  <a:pt x="35" y="81"/>
                </a:lnTo>
                <a:lnTo>
                  <a:pt x="35" y="81"/>
                </a:lnTo>
                <a:lnTo>
                  <a:pt x="37" y="80"/>
                </a:lnTo>
                <a:lnTo>
                  <a:pt x="37" y="78"/>
                </a:lnTo>
                <a:lnTo>
                  <a:pt x="37" y="78"/>
                </a:lnTo>
                <a:lnTo>
                  <a:pt x="37" y="77"/>
                </a:lnTo>
                <a:lnTo>
                  <a:pt x="37" y="77"/>
                </a:lnTo>
                <a:lnTo>
                  <a:pt x="37" y="76"/>
                </a:lnTo>
                <a:lnTo>
                  <a:pt x="38" y="76"/>
                </a:lnTo>
                <a:lnTo>
                  <a:pt x="38" y="75"/>
                </a:lnTo>
                <a:lnTo>
                  <a:pt x="38" y="75"/>
                </a:lnTo>
                <a:lnTo>
                  <a:pt x="38" y="73"/>
                </a:lnTo>
                <a:lnTo>
                  <a:pt x="38" y="73"/>
                </a:lnTo>
                <a:lnTo>
                  <a:pt x="38" y="72"/>
                </a:lnTo>
                <a:lnTo>
                  <a:pt x="38" y="72"/>
                </a:lnTo>
                <a:lnTo>
                  <a:pt x="39" y="71"/>
                </a:lnTo>
                <a:lnTo>
                  <a:pt x="39" y="71"/>
                </a:lnTo>
                <a:lnTo>
                  <a:pt x="39" y="70"/>
                </a:lnTo>
                <a:lnTo>
                  <a:pt x="39" y="70"/>
                </a:lnTo>
                <a:lnTo>
                  <a:pt x="39" y="68"/>
                </a:lnTo>
                <a:lnTo>
                  <a:pt x="39" y="67"/>
                </a:lnTo>
                <a:lnTo>
                  <a:pt x="40" y="67"/>
                </a:lnTo>
                <a:lnTo>
                  <a:pt x="40" y="66"/>
                </a:lnTo>
                <a:lnTo>
                  <a:pt x="40" y="65"/>
                </a:lnTo>
                <a:lnTo>
                  <a:pt x="40" y="63"/>
                </a:lnTo>
                <a:lnTo>
                  <a:pt x="42" y="62"/>
                </a:lnTo>
                <a:lnTo>
                  <a:pt x="42" y="62"/>
                </a:lnTo>
                <a:lnTo>
                  <a:pt x="42" y="61"/>
                </a:lnTo>
                <a:lnTo>
                  <a:pt x="42" y="60"/>
                </a:lnTo>
                <a:lnTo>
                  <a:pt x="43" y="60"/>
                </a:lnTo>
                <a:lnTo>
                  <a:pt x="43" y="59"/>
                </a:lnTo>
                <a:lnTo>
                  <a:pt x="43" y="57"/>
                </a:lnTo>
                <a:lnTo>
                  <a:pt x="43" y="56"/>
                </a:lnTo>
                <a:lnTo>
                  <a:pt x="43" y="56"/>
                </a:lnTo>
                <a:lnTo>
                  <a:pt x="44" y="55"/>
                </a:lnTo>
                <a:lnTo>
                  <a:pt x="44" y="55"/>
                </a:lnTo>
                <a:lnTo>
                  <a:pt x="44" y="54"/>
                </a:lnTo>
                <a:lnTo>
                  <a:pt x="44" y="54"/>
                </a:lnTo>
                <a:lnTo>
                  <a:pt x="44" y="52"/>
                </a:lnTo>
                <a:lnTo>
                  <a:pt x="44" y="52"/>
                </a:lnTo>
                <a:lnTo>
                  <a:pt x="44" y="51"/>
                </a:lnTo>
                <a:lnTo>
                  <a:pt x="44" y="51"/>
                </a:lnTo>
                <a:lnTo>
                  <a:pt x="45" y="50"/>
                </a:lnTo>
                <a:lnTo>
                  <a:pt x="45" y="50"/>
                </a:lnTo>
                <a:lnTo>
                  <a:pt x="45" y="49"/>
                </a:lnTo>
                <a:lnTo>
                  <a:pt x="45" y="49"/>
                </a:lnTo>
                <a:lnTo>
                  <a:pt x="45" y="47"/>
                </a:lnTo>
                <a:lnTo>
                  <a:pt x="45" y="47"/>
                </a:lnTo>
                <a:lnTo>
                  <a:pt x="45" y="46"/>
                </a:lnTo>
                <a:lnTo>
                  <a:pt x="45" y="46"/>
                </a:lnTo>
                <a:lnTo>
                  <a:pt x="45" y="45"/>
                </a:lnTo>
                <a:lnTo>
                  <a:pt x="45" y="45"/>
                </a:lnTo>
                <a:lnTo>
                  <a:pt x="45" y="44"/>
                </a:lnTo>
                <a:lnTo>
                  <a:pt x="45" y="44"/>
                </a:lnTo>
                <a:lnTo>
                  <a:pt x="45" y="42"/>
                </a:lnTo>
                <a:lnTo>
                  <a:pt x="45" y="41"/>
                </a:lnTo>
                <a:lnTo>
                  <a:pt x="47" y="41"/>
                </a:lnTo>
                <a:lnTo>
                  <a:pt x="47" y="40"/>
                </a:lnTo>
                <a:lnTo>
                  <a:pt x="47" y="39"/>
                </a:lnTo>
                <a:lnTo>
                  <a:pt x="47" y="39"/>
                </a:lnTo>
                <a:lnTo>
                  <a:pt x="47" y="38"/>
                </a:lnTo>
                <a:lnTo>
                  <a:pt x="47" y="38"/>
                </a:lnTo>
                <a:lnTo>
                  <a:pt x="47" y="36"/>
                </a:lnTo>
                <a:lnTo>
                  <a:pt x="47" y="35"/>
                </a:lnTo>
                <a:lnTo>
                  <a:pt x="47" y="35"/>
                </a:lnTo>
                <a:lnTo>
                  <a:pt x="47" y="34"/>
                </a:lnTo>
                <a:lnTo>
                  <a:pt x="47" y="34"/>
                </a:lnTo>
                <a:lnTo>
                  <a:pt x="47" y="33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30"/>
                </a:lnTo>
                <a:lnTo>
                  <a:pt x="47" y="30"/>
                </a:lnTo>
                <a:lnTo>
                  <a:pt x="47" y="30"/>
                </a:lnTo>
                <a:lnTo>
                  <a:pt x="47" y="29"/>
                </a:lnTo>
                <a:lnTo>
                  <a:pt x="47" y="29"/>
                </a:lnTo>
                <a:lnTo>
                  <a:pt x="47" y="29"/>
                </a:lnTo>
                <a:lnTo>
                  <a:pt x="47" y="28"/>
                </a:lnTo>
                <a:lnTo>
                  <a:pt x="47" y="28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48" y="26"/>
                </a:lnTo>
                <a:lnTo>
                  <a:pt x="48" y="25"/>
                </a:lnTo>
                <a:lnTo>
                  <a:pt x="48" y="25"/>
                </a:lnTo>
                <a:lnTo>
                  <a:pt x="48" y="25"/>
                </a:lnTo>
                <a:lnTo>
                  <a:pt x="48" y="24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3"/>
                </a:lnTo>
                <a:lnTo>
                  <a:pt x="48" y="21"/>
                </a:lnTo>
                <a:lnTo>
                  <a:pt x="48" y="21"/>
                </a:lnTo>
                <a:lnTo>
                  <a:pt x="49" y="21"/>
                </a:lnTo>
                <a:lnTo>
                  <a:pt x="49" y="20"/>
                </a:lnTo>
                <a:lnTo>
                  <a:pt x="49" y="20"/>
                </a:lnTo>
                <a:lnTo>
                  <a:pt x="49" y="19"/>
                </a:lnTo>
                <a:lnTo>
                  <a:pt x="49" y="19"/>
                </a:lnTo>
                <a:lnTo>
                  <a:pt x="49" y="19"/>
                </a:lnTo>
                <a:lnTo>
                  <a:pt x="49" y="18"/>
                </a:lnTo>
                <a:lnTo>
                  <a:pt x="49" y="18"/>
                </a:lnTo>
                <a:lnTo>
                  <a:pt x="49" y="18"/>
                </a:lnTo>
                <a:lnTo>
                  <a:pt x="49" y="16"/>
                </a:lnTo>
                <a:lnTo>
                  <a:pt x="49" y="16"/>
                </a:lnTo>
                <a:lnTo>
                  <a:pt x="49" y="16"/>
                </a:lnTo>
                <a:lnTo>
                  <a:pt x="49" y="15"/>
                </a:lnTo>
                <a:lnTo>
                  <a:pt x="49" y="15"/>
                </a:lnTo>
                <a:lnTo>
                  <a:pt x="49" y="14"/>
                </a:lnTo>
                <a:lnTo>
                  <a:pt x="49" y="14"/>
                </a:lnTo>
                <a:lnTo>
                  <a:pt x="49" y="14"/>
                </a:lnTo>
                <a:lnTo>
                  <a:pt x="49" y="13"/>
                </a:lnTo>
                <a:lnTo>
                  <a:pt x="49" y="13"/>
                </a:lnTo>
                <a:lnTo>
                  <a:pt x="49" y="12"/>
                </a:lnTo>
                <a:lnTo>
                  <a:pt x="49" y="12"/>
                </a:lnTo>
                <a:lnTo>
                  <a:pt x="49" y="10"/>
                </a:lnTo>
                <a:lnTo>
                  <a:pt x="49" y="10"/>
                </a:lnTo>
                <a:lnTo>
                  <a:pt x="49" y="9"/>
                </a:lnTo>
                <a:lnTo>
                  <a:pt x="49" y="8"/>
                </a:lnTo>
                <a:lnTo>
                  <a:pt x="49" y="8"/>
                </a:lnTo>
                <a:lnTo>
                  <a:pt x="49" y="7"/>
                </a:lnTo>
                <a:lnTo>
                  <a:pt x="49" y="5"/>
                </a:lnTo>
                <a:lnTo>
                  <a:pt x="49" y="4"/>
                </a:lnTo>
                <a:lnTo>
                  <a:pt x="49" y="3"/>
                </a:lnTo>
                <a:lnTo>
                  <a:pt x="49" y="2"/>
                </a:lnTo>
                <a:lnTo>
                  <a:pt x="49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" name="Freeform 456"/>
          <p:cNvSpPr>
            <a:spLocks/>
          </p:cNvSpPr>
          <p:nvPr/>
        </p:nvSpPr>
        <p:spPr bwMode="auto">
          <a:xfrm>
            <a:off x="6157913" y="4603750"/>
            <a:ext cx="330200" cy="131763"/>
          </a:xfrm>
          <a:custGeom>
            <a:avLst/>
            <a:gdLst/>
            <a:ahLst/>
            <a:cxnLst>
              <a:cxn ang="0">
                <a:pos x="80" y="0"/>
              </a:cxn>
              <a:cxn ang="0">
                <a:pos x="138" y="0"/>
              </a:cxn>
              <a:cxn ang="0">
                <a:pos x="168" y="0"/>
              </a:cxn>
              <a:cxn ang="0">
                <a:pos x="182" y="0"/>
              </a:cxn>
              <a:cxn ang="0">
                <a:pos x="188" y="0"/>
              </a:cxn>
              <a:cxn ang="0">
                <a:pos x="194" y="1"/>
              </a:cxn>
              <a:cxn ang="0">
                <a:pos x="199" y="1"/>
              </a:cxn>
              <a:cxn ang="0">
                <a:pos x="203" y="1"/>
              </a:cxn>
              <a:cxn ang="0">
                <a:pos x="209" y="2"/>
              </a:cxn>
              <a:cxn ang="0">
                <a:pos x="215" y="4"/>
              </a:cxn>
              <a:cxn ang="0">
                <a:pos x="220" y="4"/>
              </a:cxn>
              <a:cxn ang="0">
                <a:pos x="225" y="5"/>
              </a:cxn>
              <a:cxn ang="0">
                <a:pos x="230" y="6"/>
              </a:cxn>
              <a:cxn ang="0">
                <a:pos x="236" y="9"/>
              </a:cxn>
              <a:cxn ang="0">
                <a:pos x="243" y="11"/>
              </a:cxn>
              <a:cxn ang="0">
                <a:pos x="248" y="12"/>
              </a:cxn>
              <a:cxn ang="0">
                <a:pos x="253" y="15"/>
              </a:cxn>
              <a:cxn ang="0">
                <a:pos x="258" y="16"/>
              </a:cxn>
              <a:cxn ang="0">
                <a:pos x="263" y="20"/>
              </a:cxn>
              <a:cxn ang="0">
                <a:pos x="271" y="22"/>
              </a:cxn>
              <a:cxn ang="0">
                <a:pos x="274" y="25"/>
              </a:cxn>
              <a:cxn ang="0">
                <a:pos x="278" y="27"/>
              </a:cxn>
              <a:cxn ang="0">
                <a:pos x="283" y="30"/>
              </a:cxn>
              <a:cxn ang="0">
                <a:pos x="289" y="32"/>
              </a:cxn>
              <a:cxn ang="0">
                <a:pos x="294" y="36"/>
              </a:cxn>
              <a:cxn ang="0">
                <a:pos x="298" y="37"/>
              </a:cxn>
              <a:cxn ang="0">
                <a:pos x="300" y="39"/>
              </a:cxn>
              <a:cxn ang="0">
                <a:pos x="305" y="42"/>
              </a:cxn>
              <a:cxn ang="0">
                <a:pos x="309" y="46"/>
              </a:cxn>
              <a:cxn ang="0">
                <a:pos x="313" y="47"/>
              </a:cxn>
              <a:cxn ang="0">
                <a:pos x="315" y="49"/>
              </a:cxn>
              <a:cxn ang="0">
                <a:pos x="318" y="51"/>
              </a:cxn>
              <a:cxn ang="0">
                <a:pos x="321" y="53"/>
              </a:cxn>
              <a:cxn ang="0">
                <a:pos x="324" y="56"/>
              </a:cxn>
              <a:cxn ang="0">
                <a:pos x="326" y="58"/>
              </a:cxn>
              <a:cxn ang="0">
                <a:pos x="329" y="59"/>
              </a:cxn>
              <a:cxn ang="0">
                <a:pos x="331" y="62"/>
              </a:cxn>
              <a:cxn ang="0">
                <a:pos x="335" y="64"/>
              </a:cxn>
              <a:cxn ang="0">
                <a:pos x="339" y="67"/>
              </a:cxn>
              <a:cxn ang="0">
                <a:pos x="341" y="68"/>
              </a:cxn>
              <a:cxn ang="0">
                <a:pos x="344" y="70"/>
              </a:cxn>
              <a:cxn ang="0">
                <a:pos x="347" y="74"/>
              </a:cxn>
              <a:cxn ang="0">
                <a:pos x="351" y="78"/>
              </a:cxn>
              <a:cxn ang="0">
                <a:pos x="353" y="81"/>
              </a:cxn>
              <a:cxn ang="0">
                <a:pos x="357" y="84"/>
              </a:cxn>
              <a:cxn ang="0">
                <a:pos x="360" y="88"/>
              </a:cxn>
              <a:cxn ang="0">
                <a:pos x="363" y="93"/>
              </a:cxn>
              <a:cxn ang="0">
                <a:pos x="368" y="99"/>
              </a:cxn>
              <a:cxn ang="0">
                <a:pos x="372" y="103"/>
              </a:cxn>
              <a:cxn ang="0">
                <a:pos x="375" y="106"/>
              </a:cxn>
              <a:cxn ang="0">
                <a:pos x="378" y="111"/>
              </a:cxn>
              <a:cxn ang="0">
                <a:pos x="382" y="116"/>
              </a:cxn>
              <a:cxn ang="0">
                <a:pos x="387" y="124"/>
              </a:cxn>
              <a:cxn ang="0">
                <a:pos x="389" y="127"/>
              </a:cxn>
              <a:cxn ang="0">
                <a:pos x="393" y="132"/>
              </a:cxn>
              <a:cxn ang="0">
                <a:pos x="397" y="137"/>
              </a:cxn>
              <a:cxn ang="0">
                <a:pos x="402" y="143"/>
              </a:cxn>
              <a:cxn ang="0">
                <a:pos x="405" y="150"/>
              </a:cxn>
              <a:cxn ang="0">
                <a:pos x="409" y="153"/>
              </a:cxn>
              <a:cxn ang="0">
                <a:pos x="412" y="158"/>
              </a:cxn>
              <a:cxn ang="0">
                <a:pos x="414" y="163"/>
              </a:cxn>
            </a:cxnLst>
            <a:rect l="0" t="0" r="r" b="b"/>
            <a:pathLst>
              <a:path w="415" h="164">
                <a:moveTo>
                  <a:pt x="0" y="0"/>
                </a:moveTo>
                <a:lnTo>
                  <a:pt x="16" y="0"/>
                </a:lnTo>
                <a:lnTo>
                  <a:pt x="31" y="0"/>
                </a:lnTo>
                <a:lnTo>
                  <a:pt x="44" y="0"/>
                </a:lnTo>
                <a:lnTo>
                  <a:pt x="57" y="0"/>
                </a:lnTo>
                <a:lnTo>
                  <a:pt x="69" y="0"/>
                </a:lnTo>
                <a:lnTo>
                  <a:pt x="80" y="0"/>
                </a:lnTo>
                <a:lnTo>
                  <a:pt x="91" y="0"/>
                </a:lnTo>
                <a:lnTo>
                  <a:pt x="101" y="0"/>
                </a:lnTo>
                <a:lnTo>
                  <a:pt x="110" y="0"/>
                </a:lnTo>
                <a:lnTo>
                  <a:pt x="117" y="0"/>
                </a:lnTo>
                <a:lnTo>
                  <a:pt x="126" y="0"/>
                </a:lnTo>
                <a:lnTo>
                  <a:pt x="132" y="0"/>
                </a:lnTo>
                <a:lnTo>
                  <a:pt x="138" y="0"/>
                </a:lnTo>
                <a:lnTo>
                  <a:pt x="144" y="0"/>
                </a:lnTo>
                <a:lnTo>
                  <a:pt x="149" y="0"/>
                </a:lnTo>
                <a:lnTo>
                  <a:pt x="154" y="0"/>
                </a:lnTo>
                <a:lnTo>
                  <a:pt x="158" y="0"/>
                </a:lnTo>
                <a:lnTo>
                  <a:pt x="162" y="0"/>
                </a:lnTo>
                <a:lnTo>
                  <a:pt x="165" y="0"/>
                </a:lnTo>
                <a:lnTo>
                  <a:pt x="168" y="0"/>
                </a:lnTo>
                <a:lnTo>
                  <a:pt x="170" y="0"/>
                </a:lnTo>
                <a:lnTo>
                  <a:pt x="173" y="0"/>
                </a:lnTo>
                <a:lnTo>
                  <a:pt x="175" y="0"/>
                </a:lnTo>
                <a:lnTo>
                  <a:pt x="177" y="0"/>
                </a:lnTo>
                <a:lnTo>
                  <a:pt x="178" y="0"/>
                </a:lnTo>
                <a:lnTo>
                  <a:pt x="180" y="0"/>
                </a:lnTo>
                <a:lnTo>
                  <a:pt x="182" y="0"/>
                </a:lnTo>
                <a:lnTo>
                  <a:pt x="183" y="0"/>
                </a:lnTo>
                <a:lnTo>
                  <a:pt x="184" y="0"/>
                </a:lnTo>
                <a:lnTo>
                  <a:pt x="184" y="0"/>
                </a:lnTo>
                <a:lnTo>
                  <a:pt x="185" y="0"/>
                </a:lnTo>
                <a:lnTo>
                  <a:pt x="186" y="0"/>
                </a:lnTo>
                <a:lnTo>
                  <a:pt x="186" y="0"/>
                </a:lnTo>
                <a:lnTo>
                  <a:pt x="188" y="0"/>
                </a:lnTo>
                <a:lnTo>
                  <a:pt x="189" y="0"/>
                </a:lnTo>
                <a:lnTo>
                  <a:pt x="190" y="0"/>
                </a:lnTo>
                <a:lnTo>
                  <a:pt x="191" y="1"/>
                </a:lnTo>
                <a:lnTo>
                  <a:pt x="191" y="1"/>
                </a:lnTo>
                <a:lnTo>
                  <a:pt x="193" y="1"/>
                </a:lnTo>
                <a:lnTo>
                  <a:pt x="194" y="1"/>
                </a:lnTo>
                <a:lnTo>
                  <a:pt x="194" y="1"/>
                </a:lnTo>
                <a:lnTo>
                  <a:pt x="195" y="1"/>
                </a:lnTo>
                <a:lnTo>
                  <a:pt x="195" y="1"/>
                </a:lnTo>
                <a:lnTo>
                  <a:pt x="196" y="1"/>
                </a:lnTo>
                <a:lnTo>
                  <a:pt x="198" y="1"/>
                </a:lnTo>
                <a:lnTo>
                  <a:pt x="198" y="1"/>
                </a:lnTo>
                <a:lnTo>
                  <a:pt x="198" y="1"/>
                </a:lnTo>
                <a:lnTo>
                  <a:pt x="199" y="1"/>
                </a:lnTo>
                <a:lnTo>
                  <a:pt x="199" y="1"/>
                </a:lnTo>
                <a:lnTo>
                  <a:pt x="200" y="1"/>
                </a:lnTo>
                <a:lnTo>
                  <a:pt x="200" y="1"/>
                </a:lnTo>
                <a:lnTo>
                  <a:pt x="201" y="1"/>
                </a:lnTo>
                <a:lnTo>
                  <a:pt x="201" y="1"/>
                </a:lnTo>
                <a:lnTo>
                  <a:pt x="203" y="1"/>
                </a:lnTo>
                <a:lnTo>
                  <a:pt x="203" y="1"/>
                </a:lnTo>
                <a:lnTo>
                  <a:pt x="204" y="1"/>
                </a:lnTo>
                <a:lnTo>
                  <a:pt x="204" y="2"/>
                </a:lnTo>
                <a:lnTo>
                  <a:pt x="205" y="2"/>
                </a:lnTo>
                <a:lnTo>
                  <a:pt x="206" y="2"/>
                </a:lnTo>
                <a:lnTo>
                  <a:pt x="206" y="2"/>
                </a:lnTo>
                <a:lnTo>
                  <a:pt x="208" y="2"/>
                </a:lnTo>
                <a:lnTo>
                  <a:pt x="209" y="2"/>
                </a:lnTo>
                <a:lnTo>
                  <a:pt x="210" y="2"/>
                </a:lnTo>
                <a:lnTo>
                  <a:pt x="210" y="2"/>
                </a:lnTo>
                <a:lnTo>
                  <a:pt x="211" y="2"/>
                </a:lnTo>
                <a:lnTo>
                  <a:pt x="211" y="2"/>
                </a:lnTo>
                <a:lnTo>
                  <a:pt x="212" y="2"/>
                </a:lnTo>
                <a:lnTo>
                  <a:pt x="214" y="4"/>
                </a:lnTo>
                <a:lnTo>
                  <a:pt x="215" y="4"/>
                </a:lnTo>
                <a:lnTo>
                  <a:pt x="216" y="4"/>
                </a:lnTo>
                <a:lnTo>
                  <a:pt x="216" y="4"/>
                </a:lnTo>
                <a:lnTo>
                  <a:pt x="217" y="4"/>
                </a:lnTo>
                <a:lnTo>
                  <a:pt x="219" y="4"/>
                </a:lnTo>
                <a:lnTo>
                  <a:pt x="219" y="4"/>
                </a:lnTo>
                <a:lnTo>
                  <a:pt x="220" y="4"/>
                </a:lnTo>
                <a:lnTo>
                  <a:pt x="220" y="4"/>
                </a:lnTo>
                <a:lnTo>
                  <a:pt x="221" y="5"/>
                </a:lnTo>
                <a:lnTo>
                  <a:pt x="221" y="5"/>
                </a:lnTo>
                <a:lnTo>
                  <a:pt x="222" y="5"/>
                </a:lnTo>
                <a:lnTo>
                  <a:pt x="222" y="5"/>
                </a:lnTo>
                <a:lnTo>
                  <a:pt x="224" y="5"/>
                </a:lnTo>
                <a:lnTo>
                  <a:pt x="224" y="5"/>
                </a:lnTo>
                <a:lnTo>
                  <a:pt x="225" y="5"/>
                </a:lnTo>
                <a:lnTo>
                  <a:pt x="225" y="5"/>
                </a:lnTo>
                <a:lnTo>
                  <a:pt x="226" y="5"/>
                </a:lnTo>
                <a:lnTo>
                  <a:pt x="226" y="6"/>
                </a:lnTo>
                <a:lnTo>
                  <a:pt x="227" y="6"/>
                </a:lnTo>
                <a:lnTo>
                  <a:pt x="227" y="6"/>
                </a:lnTo>
                <a:lnTo>
                  <a:pt x="229" y="6"/>
                </a:lnTo>
                <a:lnTo>
                  <a:pt x="230" y="6"/>
                </a:lnTo>
                <a:lnTo>
                  <a:pt x="230" y="6"/>
                </a:lnTo>
                <a:lnTo>
                  <a:pt x="231" y="7"/>
                </a:lnTo>
                <a:lnTo>
                  <a:pt x="232" y="7"/>
                </a:lnTo>
                <a:lnTo>
                  <a:pt x="233" y="7"/>
                </a:lnTo>
                <a:lnTo>
                  <a:pt x="233" y="7"/>
                </a:lnTo>
                <a:lnTo>
                  <a:pt x="235" y="9"/>
                </a:lnTo>
                <a:lnTo>
                  <a:pt x="236" y="9"/>
                </a:lnTo>
                <a:lnTo>
                  <a:pt x="237" y="9"/>
                </a:lnTo>
                <a:lnTo>
                  <a:pt x="237" y="9"/>
                </a:lnTo>
                <a:lnTo>
                  <a:pt x="238" y="10"/>
                </a:lnTo>
                <a:lnTo>
                  <a:pt x="240" y="10"/>
                </a:lnTo>
                <a:lnTo>
                  <a:pt x="241" y="10"/>
                </a:lnTo>
                <a:lnTo>
                  <a:pt x="242" y="10"/>
                </a:lnTo>
                <a:lnTo>
                  <a:pt x="243" y="11"/>
                </a:lnTo>
                <a:lnTo>
                  <a:pt x="245" y="11"/>
                </a:lnTo>
                <a:lnTo>
                  <a:pt x="245" y="11"/>
                </a:lnTo>
                <a:lnTo>
                  <a:pt x="246" y="11"/>
                </a:lnTo>
                <a:lnTo>
                  <a:pt x="247" y="12"/>
                </a:lnTo>
                <a:lnTo>
                  <a:pt x="247" y="12"/>
                </a:lnTo>
                <a:lnTo>
                  <a:pt x="248" y="12"/>
                </a:lnTo>
                <a:lnTo>
                  <a:pt x="248" y="12"/>
                </a:lnTo>
                <a:lnTo>
                  <a:pt x="250" y="12"/>
                </a:lnTo>
                <a:lnTo>
                  <a:pt x="250" y="13"/>
                </a:lnTo>
                <a:lnTo>
                  <a:pt x="251" y="13"/>
                </a:lnTo>
                <a:lnTo>
                  <a:pt x="251" y="13"/>
                </a:lnTo>
                <a:lnTo>
                  <a:pt x="252" y="13"/>
                </a:lnTo>
                <a:lnTo>
                  <a:pt x="252" y="13"/>
                </a:lnTo>
                <a:lnTo>
                  <a:pt x="253" y="15"/>
                </a:lnTo>
                <a:lnTo>
                  <a:pt x="253" y="15"/>
                </a:lnTo>
                <a:lnTo>
                  <a:pt x="255" y="15"/>
                </a:lnTo>
                <a:lnTo>
                  <a:pt x="256" y="15"/>
                </a:lnTo>
                <a:lnTo>
                  <a:pt x="256" y="16"/>
                </a:lnTo>
                <a:lnTo>
                  <a:pt x="257" y="16"/>
                </a:lnTo>
                <a:lnTo>
                  <a:pt x="257" y="16"/>
                </a:lnTo>
                <a:lnTo>
                  <a:pt x="258" y="16"/>
                </a:lnTo>
                <a:lnTo>
                  <a:pt x="259" y="17"/>
                </a:lnTo>
                <a:lnTo>
                  <a:pt x="259" y="17"/>
                </a:lnTo>
                <a:lnTo>
                  <a:pt x="261" y="17"/>
                </a:lnTo>
                <a:lnTo>
                  <a:pt x="262" y="18"/>
                </a:lnTo>
                <a:lnTo>
                  <a:pt x="263" y="18"/>
                </a:lnTo>
                <a:lnTo>
                  <a:pt x="263" y="20"/>
                </a:lnTo>
                <a:lnTo>
                  <a:pt x="263" y="20"/>
                </a:lnTo>
                <a:lnTo>
                  <a:pt x="264" y="20"/>
                </a:lnTo>
                <a:lnTo>
                  <a:pt x="266" y="21"/>
                </a:lnTo>
                <a:lnTo>
                  <a:pt x="267" y="21"/>
                </a:lnTo>
                <a:lnTo>
                  <a:pt x="268" y="21"/>
                </a:lnTo>
                <a:lnTo>
                  <a:pt x="268" y="22"/>
                </a:lnTo>
                <a:lnTo>
                  <a:pt x="269" y="22"/>
                </a:lnTo>
                <a:lnTo>
                  <a:pt x="271" y="22"/>
                </a:lnTo>
                <a:lnTo>
                  <a:pt x="271" y="23"/>
                </a:lnTo>
                <a:lnTo>
                  <a:pt x="272" y="23"/>
                </a:lnTo>
                <a:lnTo>
                  <a:pt x="272" y="23"/>
                </a:lnTo>
                <a:lnTo>
                  <a:pt x="273" y="23"/>
                </a:lnTo>
                <a:lnTo>
                  <a:pt x="273" y="25"/>
                </a:lnTo>
                <a:lnTo>
                  <a:pt x="274" y="25"/>
                </a:lnTo>
                <a:lnTo>
                  <a:pt x="274" y="25"/>
                </a:lnTo>
                <a:lnTo>
                  <a:pt x="276" y="25"/>
                </a:lnTo>
                <a:lnTo>
                  <a:pt x="276" y="26"/>
                </a:lnTo>
                <a:lnTo>
                  <a:pt x="277" y="26"/>
                </a:lnTo>
                <a:lnTo>
                  <a:pt x="277" y="26"/>
                </a:lnTo>
                <a:lnTo>
                  <a:pt x="277" y="26"/>
                </a:lnTo>
                <a:lnTo>
                  <a:pt x="278" y="27"/>
                </a:lnTo>
                <a:lnTo>
                  <a:pt x="278" y="27"/>
                </a:lnTo>
                <a:lnTo>
                  <a:pt x="279" y="27"/>
                </a:lnTo>
                <a:lnTo>
                  <a:pt x="279" y="27"/>
                </a:lnTo>
                <a:lnTo>
                  <a:pt x="281" y="28"/>
                </a:lnTo>
                <a:lnTo>
                  <a:pt x="281" y="28"/>
                </a:lnTo>
                <a:lnTo>
                  <a:pt x="282" y="28"/>
                </a:lnTo>
                <a:lnTo>
                  <a:pt x="283" y="30"/>
                </a:lnTo>
                <a:lnTo>
                  <a:pt x="283" y="30"/>
                </a:lnTo>
                <a:lnTo>
                  <a:pt x="284" y="30"/>
                </a:lnTo>
                <a:lnTo>
                  <a:pt x="285" y="31"/>
                </a:lnTo>
                <a:lnTo>
                  <a:pt x="285" y="31"/>
                </a:lnTo>
                <a:lnTo>
                  <a:pt x="287" y="32"/>
                </a:lnTo>
                <a:lnTo>
                  <a:pt x="287" y="32"/>
                </a:lnTo>
                <a:lnTo>
                  <a:pt x="288" y="32"/>
                </a:lnTo>
                <a:lnTo>
                  <a:pt x="289" y="32"/>
                </a:lnTo>
                <a:lnTo>
                  <a:pt x="289" y="33"/>
                </a:lnTo>
                <a:lnTo>
                  <a:pt x="290" y="33"/>
                </a:lnTo>
                <a:lnTo>
                  <a:pt x="292" y="34"/>
                </a:lnTo>
                <a:lnTo>
                  <a:pt x="292" y="34"/>
                </a:lnTo>
                <a:lnTo>
                  <a:pt x="293" y="34"/>
                </a:lnTo>
                <a:lnTo>
                  <a:pt x="293" y="34"/>
                </a:lnTo>
                <a:lnTo>
                  <a:pt x="294" y="36"/>
                </a:lnTo>
                <a:lnTo>
                  <a:pt x="294" y="36"/>
                </a:lnTo>
                <a:lnTo>
                  <a:pt x="295" y="36"/>
                </a:lnTo>
                <a:lnTo>
                  <a:pt x="295" y="37"/>
                </a:lnTo>
                <a:lnTo>
                  <a:pt x="297" y="37"/>
                </a:lnTo>
                <a:lnTo>
                  <a:pt x="297" y="37"/>
                </a:lnTo>
                <a:lnTo>
                  <a:pt x="297" y="37"/>
                </a:lnTo>
                <a:lnTo>
                  <a:pt x="298" y="37"/>
                </a:lnTo>
                <a:lnTo>
                  <a:pt x="298" y="38"/>
                </a:lnTo>
                <a:lnTo>
                  <a:pt x="298" y="38"/>
                </a:lnTo>
                <a:lnTo>
                  <a:pt x="299" y="38"/>
                </a:lnTo>
                <a:lnTo>
                  <a:pt x="299" y="38"/>
                </a:lnTo>
                <a:lnTo>
                  <a:pt x="300" y="39"/>
                </a:lnTo>
                <a:lnTo>
                  <a:pt x="300" y="39"/>
                </a:lnTo>
                <a:lnTo>
                  <a:pt x="300" y="39"/>
                </a:lnTo>
                <a:lnTo>
                  <a:pt x="302" y="39"/>
                </a:lnTo>
                <a:lnTo>
                  <a:pt x="302" y="41"/>
                </a:lnTo>
                <a:lnTo>
                  <a:pt x="303" y="41"/>
                </a:lnTo>
                <a:lnTo>
                  <a:pt x="303" y="41"/>
                </a:lnTo>
                <a:lnTo>
                  <a:pt x="304" y="42"/>
                </a:lnTo>
                <a:lnTo>
                  <a:pt x="304" y="42"/>
                </a:lnTo>
                <a:lnTo>
                  <a:pt x="305" y="42"/>
                </a:lnTo>
                <a:lnTo>
                  <a:pt x="305" y="43"/>
                </a:lnTo>
                <a:lnTo>
                  <a:pt x="306" y="43"/>
                </a:lnTo>
                <a:lnTo>
                  <a:pt x="306" y="43"/>
                </a:lnTo>
                <a:lnTo>
                  <a:pt x="308" y="43"/>
                </a:lnTo>
                <a:lnTo>
                  <a:pt x="308" y="44"/>
                </a:lnTo>
                <a:lnTo>
                  <a:pt x="309" y="44"/>
                </a:lnTo>
                <a:lnTo>
                  <a:pt x="309" y="46"/>
                </a:lnTo>
                <a:lnTo>
                  <a:pt x="310" y="46"/>
                </a:lnTo>
                <a:lnTo>
                  <a:pt x="310" y="46"/>
                </a:lnTo>
                <a:lnTo>
                  <a:pt x="311" y="46"/>
                </a:lnTo>
                <a:lnTo>
                  <a:pt x="311" y="47"/>
                </a:lnTo>
                <a:lnTo>
                  <a:pt x="311" y="47"/>
                </a:lnTo>
                <a:lnTo>
                  <a:pt x="313" y="47"/>
                </a:lnTo>
                <a:lnTo>
                  <a:pt x="313" y="47"/>
                </a:lnTo>
                <a:lnTo>
                  <a:pt x="313" y="48"/>
                </a:lnTo>
                <a:lnTo>
                  <a:pt x="314" y="48"/>
                </a:lnTo>
                <a:lnTo>
                  <a:pt x="314" y="48"/>
                </a:lnTo>
                <a:lnTo>
                  <a:pt x="314" y="48"/>
                </a:lnTo>
                <a:lnTo>
                  <a:pt x="315" y="49"/>
                </a:lnTo>
                <a:lnTo>
                  <a:pt x="315" y="49"/>
                </a:lnTo>
                <a:lnTo>
                  <a:pt x="315" y="49"/>
                </a:lnTo>
                <a:lnTo>
                  <a:pt x="315" y="49"/>
                </a:lnTo>
                <a:lnTo>
                  <a:pt x="316" y="49"/>
                </a:lnTo>
                <a:lnTo>
                  <a:pt x="316" y="51"/>
                </a:lnTo>
                <a:lnTo>
                  <a:pt x="316" y="51"/>
                </a:lnTo>
                <a:lnTo>
                  <a:pt x="318" y="51"/>
                </a:lnTo>
                <a:lnTo>
                  <a:pt x="318" y="51"/>
                </a:lnTo>
                <a:lnTo>
                  <a:pt x="318" y="51"/>
                </a:lnTo>
                <a:lnTo>
                  <a:pt x="319" y="52"/>
                </a:lnTo>
                <a:lnTo>
                  <a:pt x="319" y="52"/>
                </a:lnTo>
                <a:lnTo>
                  <a:pt x="319" y="52"/>
                </a:lnTo>
                <a:lnTo>
                  <a:pt x="320" y="52"/>
                </a:lnTo>
                <a:lnTo>
                  <a:pt x="320" y="53"/>
                </a:lnTo>
                <a:lnTo>
                  <a:pt x="320" y="53"/>
                </a:lnTo>
                <a:lnTo>
                  <a:pt x="321" y="53"/>
                </a:lnTo>
                <a:lnTo>
                  <a:pt x="321" y="53"/>
                </a:lnTo>
                <a:lnTo>
                  <a:pt x="321" y="54"/>
                </a:lnTo>
                <a:lnTo>
                  <a:pt x="323" y="54"/>
                </a:lnTo>
                <a:lnTo>
                  <a:pt x="323" y="54"/>
                </a:lnTo>
                <a:lnTo>
                  <a:pt x="324" y="56"/>
                </a:lnTo>
                <a:lnTo>
                  <a:pt x="324" y="56"/>
                </a:lnTo>
                <a:lnTo>
                  <a:pt x="324" y="56"/>
                </a:lnTo>
                <a:lnTo>
                  <a:pt x="325" y="56"/>
                </a:lnTo>
                <a:lnTo>
                  <a:pt x="325" y="57"/>
                </a:lnTo>
                <a:lnTo>
                  <a:pt x="325" y="57"/>
                </a:lnTo>
                <a:lnTo>
                  <a:pt x="325" y="57"/>
                </a:lnTo>
                <a:lnTo>
                  <a:pt x="326" y="57"/>
                </a:lnTo>
                <a:lnTo>
                  <a:pt x="326" y="58"/>
                </a:lnTo>
                <a:lnTo>
                  <a:pt x="326" y="58"/>
                </a:lnTo>
                <a:lnTo>
                  <a:pt x="326" y="58"/>
                </a:lnTo>
                <a:lnTo>
                  <a:pt x="328" y="58"/>
                </a:lnTo>
                <a:lnTo>
                  <a:pt x="328" y="58"/>
                </a:lnTo>
                <a:lnTo>
                  <a:pt x="328" y="58"/>
                </a:lnTo>
                <a:lnTo>
                  <a:pt x="328" y="59"/>
                </a:lnTo>
                <a:lnTo>
                  <a:pt x="329" y="59"/>
                </a:lnTo>
                <a:lnTo>
                  <a:pt x="329" y="59"/>
                </a:lnTo>
                <a:lnTo>
                  <a:pt x="329" y="59"/>
                </a:lnTo>
                <a:lnTo>
                  <a:pt x="330" y="59"/>
                </a:lnTo>
                <a:lnTo>
                  <a:pt x="330" y="60"/>
                </a:lnTo>
                <a:lnTo>
                  <a:pt x="330" y="60"/>
                </a:lnTo>
                <a:lnTo>
                  <a:pt x="331" y="60"/>
                </a:lnTo>
                <a:lnTo>
                  <a:pt x="331" y="60"/>
                </a:lnTo>
                <a:lnTo>
                  <a:pt x="331" y="62"/>
                </a:lnTo>
                <a:lnTo>
                  <a:pt x="332" y="62"/>
                </a:lnTo>
                <a:lnTo>
                  <a:pt x="332" y="62"/>
                </a:lnTo>
                <a:lnTo>
                  <a:pt x="332" y="63"/>
                </a:lnTo>
                <a:lnTo>
                  <a:pt x="334" y="63"/>
                </a:lnTo>
                <a:lnTo>
                  <a:pt x="334" y="63"/>
                </a:lnTo>
                <a:lnTo>
                  <a:pt x="334" y="63"/>
                </a:lnTo>
                <a:lnTo>
                  <a:pt x="335" y="64"/>
                </a:lnTo>
                <a:lnTo>
                  <a:pt x="335" y="64"/>
                </a:lnTo>
                <a:lnTo>
                  <a:pt x="336" y="64"/>
                </a:lnTo>
                <a:lnTo>
                  <a:pt x="336" y="65"/>
                </a:lnTo>
                <a:lnTo>
                  <a:pt x="337" y="65"/>
                </a:lnTo>
                <a:lnTo>
                  <a:pt x="337" y="65"/>
                </a:lnTo>
                <a:lnTo>
                  <a:pt x="337" y="65"/>
                </a:lnTo>
                <a:lnTo>
                  <a:pt x="339" y="67"/>
                </a:lnTo>
                <a:lnTo>
                  <a:pt x="339" y="67"/>
                </a:lnTo>
                <a:lnTo>
                  <a:pt x="339" y="67"/>
                </a:lnTo>
                <a:lnTo>
                  <a:pt x="340" y="67"/>
                </a:lnTo>
                <a:lnTo>
                  <a:pt x="340" y="67"/>
                </a:lnTo>
                <a:lnTo>
                  <a:pt x="340" y="68"/>
                </a:lnTo>
                <a:lnTo>
                  <a:pt x="341" y="68"/>
                </a:lnTo>
                <a:lnTo>
                  <a:pt x="341" y="68"/>
                </a:lnTo>
                <a:lnTo>
                  <a:pt x="341" y="68"/>
                </a:lnTo>
                <a:lnTo>
                  <a:pt x="341" y="69"/>
                </a:lnTo>
                <a:lnTo>
                  <a:pt x="342" y="69"/>
                </a:lnTo>
                <a:lnTo>
                  <a:pt x="342" y="69"/>
                </a:lnTo>
                <a:lnTo>
                  <a:pt x="342" y="69"/>
                </a:lnTo>
                <a:lnTo>
                  <a:pt x="344" y="70"/>
                </a:lnTo>
                <a:lnTo>
                  <a:pt x="344" y="70"/>
                </a:lnTo>
                <a:lnTo>
                  <a:pt x="344" y="70"/>
                </a:lnTo>
                <a:lnTo>
                  <a:pt x="345" y="72"/>
                </a:lnTo>
                <a:lnTo>
                  <a:pt x="345" y="72"/>
                </a:lnTo>
                <a:lnTo>
                  <a:pt x="345" y="72"/>
                </a:lnTo>
                <a:lnTo>
                  <a:pt x="346" y="73"/>
                </a:lnTo>
                <a:lnTo>
                  <a:pt x="346" y="73"/>
                </a:lnTo>
                <a:lnTo>
                  <a:pt x="347" y="74"/>
                </a:lnTo>
                <a:lnTo>
                  <a:pt x="347" y="74"/>
                </a:lnTo>
                <a:lnTo>
                  <a:pt x="349" y="75"/>
                </a:lnTo>
                <a:lnTo>
                  <a:pt x="349" y="75"/>
                </a:lnTo>
                <a:lnTo>
                  <a:pt x="349" y="75"/>
                </a:lnTo>
                <a:lnTo>
                  <a:pt x="350" y="77"/>
                </a:lnTo>
                <a:lnTo>
                  <a:pt x="350" y="78"/>
                </a:lnTo>
                <a:lnTo>
                  <a:pt x="351" y="78"/>
                </a:lnTo>
                <a:lnTo>
                  <a:pt x="351" y="79"/>
                </a:lnTo>
                <a:lnTo>
                  <a:pt x="352" y="79"/>
                </a:lnTo>
                <a:lnTo>
                  <a:pt x="352" y="79"/>
                </a:lnTo>
                <a:lnTo>
                  <a:pt x="352" y="80"/>
                </a:lnTo>
                <a:lnTo>
                  <a:pt x="353" y="80"/>
                </a:lnTo>
                <a:lnTo>
                  <a:pt x="353" y="81"/>
                </a:lnTo>
                <a:lnTo>
                  <a:pt x="353" y="81"/>
                </a:lnTo>
                <a:lnTo>
                  <a:pt x="355" y="81"/>
                </a:lnTo>
                <a:lnTo>
                  <a:pt x="355" y="83"/>
                </a:lnTo>
                <a:lnTo>
                  <a:pt x="355" y="83"/>
                </a:lnTo>
                <a:lnTo>
                  <a:pt x="356" y="83"/>
                </a:lnTo>
                <a:lnTo>
                  <a:pt x="356" y="84"/>
                </a:lnTo>
                <a:lnTo>
                  <a:pt x="356" y="84"/>
                </a:lnTo>
                <a:lnTo>
                  <a:pt x="357" y="84"/>
                </a:lnTo>
                <a:lnTo>
                  <a:pt x="357" y="85"/>
                </a:lnTo>
                <a:lnTo>
                  <a:pt x="357" y="85"/>
                </a:lnTo>
                <a:lnTo>
                  <a:pt x="357" y="86"/>
                </a:lnTo>
                <a:lnTo>
                  <a:pt x="358" y="86"/>
                </a:lnTo>
                <a:lnTo>
                  <a:pt x="358" y="86"/>
                </a:lnTo>
                <a:lnTo>
                  <a:pt x="360" y="88"/>
                </a:lnTo>
                <a:lnTo>
                  <a:pt x="360" y="88"/>
                </a:lnTo>
                <a:lnTo>
                  <a:pt x="360" y="89"/>
                </a:lnTo>
                <a:lnTo>
                  <a:pt x="361" y="89"/>
                </a:lnTo>
                <a:lnTo>
                  <a:pt x="361" y="90"/>
                </a:lnTo>
                <a:lnTo>
                  <a:pt x="362" y="90"/>
                </a:lnTo>
                <a:lnTo>
                  <a:pt x="362" y="91"/>
                </a:lnTo>
                <a:lnTo>
                  <a:pt x="363" y="93"/>
                </a:lnTo>
                <a:lnTo>
                  <a:pt x="363" y="93"/>
                </a:lnTo>
                <a:lnTo>
                  <a:pt x="365" y="94"/>
                </a:lnTo>
                <a:lnTo>
                  <a:pt x="365" y="94"/>
                </a:lnTo>
                <a:lnTo>
                  <a:pt x="366" y="95"/>
                </a:lnTo>
                <a:lnTo>
                  <a:pt x="366" y="96"/>
                </a:lnTo>
                <a:lnTo>
                  <a:pt x="367" y="96"/>
                </a:lnTo>
                <a:lnTo>
                  <a:pt x="367" y="98"/>
                </a:lnTo>
                <a:lnTo>
                  <a:pt x="368" y="99"/>
                </a:lnTo>
                <a:lnTo>
                  <a:pt x="368" y="99"/>
                </a:lnTo>
                <a:lnTo>
                  <a:pt x="370" y="100"/>
                </a:lnTo>
                <a:lnTo>
                  <a:pt x="370" y="100"/>
                </a:lnTo>
                <a:lnTo>
                  <a:pt x="371" y="101"/>
                </a:lnTo>
                <a:lnTo>
                  <a:pt x="371" y="101"/>
                </a:lnTo>
                <a:lnTo>
                  <a:pt x="371" y="103"/>
                </a:lnTo>
                <a:lnTo>
                  <a:pt x="372" y="103"/>
                </a:lnTo>
                <a:lnTo>
                  <a:pt x="372" y="104"/>
                </a:lnTo>
                <a:lnTo>
                  <a:pt x="372" y="104"/>
                </a:lnTo>
                <a:lnTo>
                  <a:pt x="373" y="104"/>
                </a:lnTo>
                <a:lnTo>
                  <a:pt x="373" y="105"/>
                </a:lnTo>
                <a:lnTo>
                  <a:pt x="373" y="105"/>
                </a:lnTo>
                <a:lnTo>
                  <a:pt x="375" y="106"/>
                </a:lnTo>
                <a:lnTo>
                  <a:pt x="375" y="106"/>
                </a:lnTo>
                <a:lnTo>
                  <a:pt x="375" y="107"/>
                </a:lnTo>
                <a:lnTo>
                  <a:pt x="376" y="107"/>
                </a:lnTo>
                <a:lnTo>
                  <a:pt x="376" y="109"/>
                </a:lnTo>
                <a:lnTo>
                  <a:pt x="377" y="109"/>
                </a:lnTo>
                <a:lnTo>
                  <a:pt x="377" y="110"/>
                </a:lnTo>
                <a:lnTo>
                  <a:pt x="377" y="110"/>
                </a:lnTo>
                <a:lnTo>
                  <a:pt x="378" y="111"/>
                </a:lnTo>
                <a:lnTo>
                  <a:pt x="378" y="111"/>
                </a:lnTo>
                <a:lnTo>
                  <a:pt x="379" y="112"/>
                </a:lnTo>
                <a:lnTo>
                  <a:pt x="379" y="114"/>
                </a:lnTo>
                <a:lnTo>
                  <a:pt x="381" y="115"/>
                </a:lnTo>
                <a:lnTo>
                  <a:pt x="381" y="116"/>
                </a:lnTo>
                <a:lnTo>
                  <a:pt x="382" y="116"/>
                </a:lnTo>
                <a:lnTo>
                  <a:pt x="382" y="116"/>
                </a:lnTo>
                <a:lnTo>
                  <a:pt x="383" y="117"/>
                </a:lnTo>
                <a:lnTo>
                  <a:pt x="383" y="119"/>
                </a:lnTo>
                <a:lnTo>
                  <a:pt x="384" y="120"/>
                </a:lnTo>
                <a:lnTo>
                  <a:pt x="384" y="121"/>
                </a:lnTo>
                <a:lnTo>
                  <a:pt x="386" y="121"/>
                </a:lnTo>
                <a:lnTo>
                  <a:pt x="386" y="122"/>
                </a:lnTo>
                <a:lnTo>
                  <a:pt x="387" y="124"/>
                </a:lnTo>
                <a:lnTo>
                  <a:pt x="387" y="124"/>
                </a:lnTo>
                <a:lnTo>
                  <a:pt x="388" y="125"/>
                </a:lnTo>
                <a:lnTo>
                  <a:pt x="388" y="125"/>
                </a:lnTo>
                <a:lnTo>
                  <a:pt x="388" y="126"/>
                </a:lnTo>
                <a:lnTo>
                  <a:pt x="389" y="126"/>
                </a:lnTo>
                <a:lnTo>
                  <a:pt x="389" y="127"/>
                </a:lnTo>
                <a:lnTo>
                  <a:pt x="389" y="127"/>
                </a:lnTo>
                <a:lnTo>
                  <a:pt x="391" y="128"/>
                </a:lnTo>
                <a:lnTo>
                  <a:pt x="391" y="128"/>
                </a:lnTo>
                <a:lnTo>
                  <a:pt x="391" y="130"/>
                </a:lnTo>
                <a:lnTo>
                  <a:pt x="392" y="130"/>
                </a:lnTo>
                <a:lnTo>
                  <a:pt x="392" y="131"/>
                </a:lnTo>
                <a:lnTo>
                  <a:pt x="393" y="131"/>
                </a:lnTo>
                <a:lnTo>
                  <a:pt x="393" y="132"/>
                </a:lnTo>
                <a:lnTo>
                  <a:pt x="393" y="132"/>
                </a:lnTo>
                <a:lnTo>
                  <a:pt x="394" y="133"/>
                </a:lnTo>
                <a:lnTo>
                  <a:pt x="394" y="133"/>
                </a:lnTo>
                <a:lnTo>
                  <a:pt x="396" y="135"/>
                </a:lnTo>
                <a:lnTo>
                  <a:pt x="396" y="136"/>
                </a:lnTo>
                <a:lnTo>
                  <a:pt x="397" y="136"/>
                </a:lnTo>
                <a:lnTo>
                  <a:pt x="397" y="137"/>
                </a:lnTo>
                <a:lnTo>
                  <a:pt x="398" y="138"/>
                </a:lnTo>
                <a:lnTo>
                  <a:pt x="398" y="140"/>
                </a:lnTo>
                <a:lnTo>
                  <a:pt x="399" y="141"/>
                </a:lnTo>
                <a:lnTo>
                  <a:pt x="399" y="141"/>
                </a:lnTo>
                <a:lnTo>
                  <a:pt x="399" y="141"/>
                </a:lnTo>
                <a:lnTo>
                  <a:pt x="401" y="142"/>
                </a:lnTo>
                <a:lnTo>
                  <a:pt x="402" y="143"/>
                </a:lnTo>
                <a:lnTo>
                  <a:pt x="402" y="145"/>
                </a:lnTo>
                <a:lnTo>
                  <a:pt x="403" y="146"/>
                </a:lnTo>
                <a:lnTo>
                  <a:pt x="403" y="147"/>
                </a:lnTo>
                <a:lnTo>
                  <a:pt x="404" y="147"/>
                </a:lnTo>
                <a:lnTo>
                  <a:pt x="404" y="148"/>
                </a:lnTo>
                <a:lnTo>
                  <a:pt x="405" y="148"/>
                </a:lnTo>
                <a:lnTo>
                  <a:pt x="405" y="150"/>
                </a:lnTo>
                <a:lnTo>
                  <a:pt x="407" y="151"/>
                </a:lnTo>
                <a:lnTo>
                  <a:pt x="407" y="151"/>
                </a:lnTo>
                <a:lnTo>
                  <a:pt x="407" y="152"/>
                </a:lnTo>
                <a:lnTo>
                  <a:pt x="408" y="152"/>
                </a:lnTo>
                <a:lnTo>
                  <a:pt x="408" y="153"/>
                </a:lnTo>
                <a:lnTo>
                  <a:pt x="408" y="153"/>
                </a:lnTo>
                <a:lnTo>
                  <a:pt x="409" y="153"/>
                </a:lnTo>
                <a:lnTo>
                  <a:pt x="409" y="154"/>
                </a:lnTo>
                <a:lnTo>
                  <a:pt x="409" y="154"/>
                </a:lnTo>
                <a:lnTo>
                  <a:pt x="409" y="156"/>
                </a:lnTo>
                <a:lnTo>
                  <a:pt x="410" y="156"/>
                </a:lnTo>
                <a:lnTo>
                  <a:pt x="410" y="157"/>
                </a:lnTo>
                <a:lnTo>
                  <a:pt x="410" y="157"/>
                </a:lnTo>
                <a:lnTo>
                  <a:pt x="412" y="158"/>
                </a:lnTo>
                <a:lnTo>
                  <a:pt x="412" y="158"/>
                </a:lnTo>
                <a:lnTo>
                  <a:pt x="412" y="159"/>
                </a:lnTo>
                <a:lnTo>
                  <a:pt x="413" y="159"/>
                </a:lnTo>
                <a:lnTo>
                  <a:pt x="413" y="161"/>
                </a:lnTo>
                <a:lnTo>
                  <a:pt x="413" y="161"/>
                </a:lnTo>
                <a:lnTo>
                  <a:pt x="414" y="162"/>
                </a:lnTo>
                <a:lnTo>
                  <a:pt x="414" y="163"/>
                </a:lnTo>
                <a:lnTo>
                  <a:pt x="414" y="163"/>
                </a:lnTo>
                <a:lnTo>
                  <a:pt x="415" y="164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Freeform 458"/>
          <p:cNvSpPr>
            <a:spLocks/>
          </p:cNvSpPr>
          <p:nvPr/>
        </p:nvSpPr>
        <p:spPr bwMode="auto">
          <a:xfrm>
            <a:off x="6157913" y="4735513"/>
            <a:ext cx="330200" cy="131762"/>
          </a:xfrm>
          <a:custGeom>
            <a:avLst/>
            <a:gdLst/>
            <a:ahLst/>
            <a:cxnLst>
              <a:cxn ang="0">
                <a:pos x="80" y="164"/>
              </a:cxn>
              <a:cxn ang="0">
                <a:pos x="138" y="164"/>
              </a:cxn>
              <a:cxn ang="0">
                <a:pos x="168" y="164"/>
              </a:cxn>
              <a:cxn ang="0">
                <a:pos x="182" y="164"/>
              </a:cxn>
              <a:cxn ang="0">
                <a:pos x="188" y="164"/>
              </a:cxn>
              <a:cxn ang="0">
                <a:pos x="194" y="163"/>
              </a:cxn>
              <a:cxn ang="0">
                <a:pos x="199" y="163"/>
              </a:cxn>
              <a:cxn ang="0">
                <a:pos x="203" y="163"/>
              </a:cxn>
              <a:cxn ang="0">
                <a:pos x="209" y="162"/>
              </a:cxn>
              <a:cxn ang="0">
                <a:pos x="215" y="160"/>
              </a:cxn>
              <a:cxn ang="0">
                <a:pos x="220" y="160"/>
              </a:cxn>
              <a:cxn ang="0">
                <a:pos x="225" y="159"/>
              </a:cxn>
              <a:cxn ang="0">
                <a:pos x="230" y="158"/>
              </a:cxn>
              <a:cxn ang="0">
                <a:pos x="236" y="155"/>
              </a:cxn>
              <a:cxn ang="0">
                <a:pos x="243" y="153"/>
              </a:cxn>
              <a:cxn ang="0">
                <a:pos x="248" y="152"/>
              </a:cxn>
              <a:cxn ang="0">
                <a:pos x="253" y="149"/>
              </a:cxn>
              <a:cxn ang="0">
                <a:pos x="258" y="148"/>
              </a:cxn>
              <a:cxn ang="0">
                <a:pos x="263" y="144"/>
              </a:cxn>
              <a:cxn ang="0">
                <a:pos x="271" y="142"/>
              </a:cxn>
              <a:cxn ang="0">
                <a:pos x="274" y="139"/>
              </a:cxn>
              <a:cxn ang="0">
                <a:pos x="278" y="137"/>
              </a:cxn>
              <a:cxn ang="0">
                <a:pos x="283" y="134"/>
              </a:cxn>
              <a:cxn ang="0">
                <a:pos x="289" y="132"/>
              </a:cxn>
              <a:cxn ang="0">
                <a:pos x="294" y="128"/>
              </a:cxn>
              <a:cxn ang="0">
                <a:pos x="298" y="126"/>
              </a:cxn>
              <a:cxn ang="0">
                <a:pos x="300" y="125"/>
              </a:cxn>
              <a:cxn ang="0">
                <a:pos x="305" y="122"/>
              </a:cxn>
              <a:cxn ang="0">
                <a:pos x="309" y="118"/>
              </a:cxn>
              <a:cxn ang="0">
                <a:pos x="313" y="116"/>
              </a:cxn>
              <a:cxn ang="0">
                <a:pos x="315" y="115"/>
              </a:cxn>
              <a:cxn ang="0">
                <a:pos x="318" y="112"/>
              </a:cxn>
              <a:cxn ang="0">
                <a:pos x="321" y="110"/>
              </a:cxn>
              <a:cxn ang="0">
                <a:pos x="324" y="108"/>
              </a:cxn>
              <a:cxn ang="0">
                <a:pos x="326" y="106"/>
              </a:cxn>
              <a:cxn ang="0">
                <a:pos x="329" y="105"/>
              </a:cxn>
              <a:cxn ang="0">
                <a:pos x="331" y="102"/>
              </a:cxn>
              <a:cxn ang="0">
                <a:pos x="335" y="100"/>
              </a:cxn>
              <a:cxn ang="0">
                <a:pos x="339" y="97"/>
              </a:cxn>
              <a:cxn ang="0">
                <a:pos x="341" y="96"/>
              </a:cxn>
              <a:cxn ang="0">
                <a:pos x="344" y="94"/>
              </a:cxn>
              <a:cxn ang="0">
                <a:pos x="347" y="90"/>
              </a:cxn>
              <a:cxn ang="0">
                <a:pos x="351" y="86"/>
              </a:cxn>
              <a:cxn ang="0">
                <a:pos x="353" y="82"/>
              </a:cxn>
              <a:cxn ang="0">
                <a:pos x="357" y="80"/>
              </a:cxn>
              <a:cxn ang="0">
                <a:pos x="360" y="76"/>
              </a:cxn>
              <a:cxn ang="0">
                <a:pos x="363" y="71"/>
              </a:cxn>
              <a:cxn ang="0">
                <a:pos x="368" y="65"/>
              </a:cxn>
              <a:cxn ang="0">
                <a:pos x="372" y="61"/>
              </a:cxn>
              <a:cxn ang="0">
                <a:pos x="375" y="58"/>
              </a:cxn>
              <a:cxn ang="0">
                <a:pos x="378" y="53"/>
              </a:cxn>
              <a:cxn ang="0">
                <a:pos x="382" y="47"/>
              </a:cxn>
              <a:cxn ang="0">
                <a:pos x="387" y="40"/>
              </a:cxn>
              <a:cxn ang="0">
                <a:pos x="389" y="37"/>
              </a:cxn>
              <a:cxn ang="0">
                <a:pos x="393" y="32"/>
              </a:cxn>
              <a:cxn ang="0">
                <a:pos x="397" y="27"/>
              </a:cxn>
              <a:cxn ang="0">
                <a:pos x="402" y="21"/>
              </a:cxn>
              <a:cxn ang="0">
                <a:pos x="405" y="14"/>
              </a:cxn>
              <a:cxn ang="0">
                <a:pos x="409" y="9"/>
              </a:cxn>
              <a:cxn ang="0">
                <a:pos x="412" y="6"/>
              </a:cxn>
              <a:cxn ang="0">
                <a:pos x="414" y="1"/>
              </a:cxn>
            </a:cxnLst>
            <a:rect l="0" t="0" r="r" b="b"/>
            <a:pathLst>
              <a:path w="415" h="164">
                <a:moveTo>
                  <a:pt x="0" y="164"/>
                </a:moveTo>
                <a:lnTo>
                  <a:pt x="16" y="164"/>
                </a:lnTo>
                <a:lnTo>
                  <a:pt x="31" y="164"/>
                </a:lnTo>
                <a:lnTo>
                  <a:pt x="44" y="164"/>
                </a:lnTo>
                <a:lnTo>
                  <a:pt x="57" y="164"/>
                </a:lnTo>
                <a:lnTo>
                  <a:pt x="69" y="164"/>
                </a:lnTo>
                <a:lnTo>
                  <a:pt x="80" y="164"/>
                </a:lnTo>
                <a:lnTo>
                  <a:pt x="91" y="164"/>
                </a:lnTo>
                <a:lnTo>
                  <a:pt x="101" y="164"/>
                </a:lnTo>
                <a:lnTo>
                  <a:pt x="110" y="164"/>
                </a:lnTo>
                <a:lnTo>
                  <a:pt x="117" y="164"/>
                </a:lnTo>
                <a:lnTo>
                  <a:pt x="126" y="164"/>
                </a:lnTo>
                <a:lnTo>
                  <a:pt x="132" y="164"/>
                </a:lnTo>
                <a:lnTo>
                  <a:pt x="138" y="164"/>
                </a:lnTo>
                <a:lnTo>
                  <a:pt x="144" y="164"/>
                </a:lnTo>
                <a:lnTo>
                  <a:pt x="149" y="164"/>
                </a:lnTo>
                <a:lnTo>
                  <a:pt x="154" y="164"/>
                </a:lnTo>
                <a:lnTo>
                  <a:pt x="158" y="164"/>
                </a:lnTo>
                <a:lnTo>
                  <a:pt x="162" y="164"/>
                </a:lnTo>
                <a:lnTo>
                  <a:pt x="165" y="164"/>
                </a:lnTo>
                <a:lnTo>
                  <a:pt x="168" y="164"/>
                </a:lnTo>
                <a:lnTo>
                  <a:pt x="170" y="164"/>
                </a:lnTo>
                <a:lnTo>
                  <a:pt x="173" y="164"/>
                </a:lnTo>
                <a:lnTo>
                  <a:pt x="175" y="164"/>
                </a:lnTo>
                <a:lnTo>
                  <a:pt x="177" y="164"/>
                </a:lnTo>
                <a:lnTo>
                  <a:pt x="178" y="164"/>
                </a:lnTo>
                <a:lnTo>
                  <a:pt x="180" y="164"/>
                </a:lnTo>
                <a:lnTo>
                  <a:pt x="182" y="164"/>
                </a:lnTo>
                <a:lnTo>
                  <a:pt x="183" y="164"/>
                </a:lnTo>
                <a:lnTo>
                  <a:pt x="184" y="164"/>
                </a:lnTo>
                <a:lnTo>
                  <a:pt x="184" y="164"/>
                </a:lnTo>
                <a:lnTo>
                  <a:pt x="185" y="164"/>
                </a:lnTo>
                <a:lnTo>
                  <a:pt x="186" y="164"/>
                </a:lnTo>
                <a:lnTo>
                  <a:pt x="186" y="164"/>
                </a:lnTo>
                <a:lnTo>
                  <a:pt x="188" y="164"/>
                </a:lnTo>
                <a:lnTo>
                  <a:pt x="189" y="164"/>
                </a:lnTo>
                <a:lnTo>
                  <a:pt x="190" y="163"/>
                </a:lnTo>
                <a:lnTo>
                  <a:pt x="191" y="163"/>
                </a:lnTo>
                <a:lnTo>
                  <a:pt x="191" y="163"/>
                </a:lnTo>
                <a:lnTo>
                  <a:pt x="193" y="163"/>
                </a:lnTo>
                <a:lnTo>
                  <a:pt x="194" y="163"/>
                </a:lnTo>
                <a:lnTo>
                  <a:pt x="194" y="163"/>
                </a:lnTo>
                <a:lnTo>
                  <a:pt x="195" y="163"/>
                </a:lnTo>
                <a:lnTo>
                  <a:pt x="195" y="163"/>
                </a:lnTo>
                <a:lnTo>
                  <a:pt x="196" y="163"/>
                </a:lnTo>
                <a:lnTo>
                  <a:pt x="198" y="163"/>
                </a:lnTo>
                <a:lnTo>
                  <a:pt x="198" y="163"/>
                </a:lnTo>
                <a:lnTo>
                  <a:pt x="198" y="163"/>
                </a:lnTo>
                <a:lnTo>
                  <a:pt x="199" y="163"/>
                </a:lnTo>
                <a:lnTo>
                  <a:pt x="199" y="163"/>
                </a:lnTo>
                <a:lnTo>
                  <a:pt x="200" y="163"/>
                </a:lnTo>
                <a:lnTo>
                  <a:pt x="200" y="163"/>
                </a:lnTo>
                <a:lnTo>
                  <a:pt x="201" y="163"/>
                </a:lnTo>
                <a:lnTo>
                  <a:pt x="201" y="163"/>
                </a:lnTo>
                <a:lnTo>
                  <a:pt x="203" y="163"/>
                </a:lnTo>
                <a:lnTo>
                  <a:pt x="203" y="163"/>
                </a:lnTo>
                <a:lnTo>
                  <a:pt x="204" y="163"/>
                </a:lnTo>
                <a:lnTo>
                  <a:pt x="204" y="162"/>
                </a:lnTo>
                <a:lnTo>
                  <a:pt x="205" y="162"/>
                </a:lnTo>
                <a:lnTo>
                  <a:pt x="206" y="162"/>
                </a:lnTo>
                <a:lnTo>
                  <a:pt x="206" y="162"/>
                </a:lnTo>
                <a:lnTo>
                  <a:pt x="208" y="162"/>
                </a:lnTo>
                <a:lnTo>
                  <a:pt x="209" y="162"/>
                </a:lnTo>
                <a:lnTo>
                  <a:pt x="210" y="162"/>
                </a:lnTo>
                <a:lnTo>
                  <a:pt x="210" y="162"/>
                </a:lnTo>
                <a:lnTo>
                  <a:pt x="211" y="162"/>
                </a:lnTo>
                <a:lnTo>
                  <a:pt x="211" y="162"/>
                </a:lnTo>
                <a:lnTo>
                  <a:pt x="212" y="162"/>
                </a:lnTo>
                <a:lnTo>
                  <a:pt x="214" y="160"/>
                </a:lnTo>
                <a:lnTo>
                  <a:pt x="215" y="160"/>
                </a:lnTo>
                <a:lnTo>
                  <a:pt x="216" y="160"/>
                </a:lnTo>
                <a:lnTo>
                  <a:pt x="216" y="160"/>
                </a:lnTo>
                <a:lnTo>
                  <a:pt x="217" y="160"/>
                </a:lnTo>
                <a:lnTo>
                  <a:pt x="219" y="160"/>
                </a:lnTo>
                <a:lnTo>
                  <a:pt x="219" y="160"/>
                </a:lnTo>
                <a:lnTo>
                  <a:pt x="220" y="160"/>
                </a:lnTo>
                <a:lnTo>
                  <a:pt x="220" y="160"/>
                </a:lnTo>
                <a:lnTo>
                  <a:pt x="221" y="159"/>
                </a:lnTo>
                <a:lnTo>
                  <a:pt x="221" y="159"/>
                </a:lnTo>
                <a:lnTo>
                  <a:pt x="222" y="159"/>
                </a:lnTo>
                <a:lnTo>
                  <a:pt x="222" y="159"/>
                </a:lnTo>
                <a:lnTo>
                  <a:pt x="224" y="159"/>
                </a:lnTo>
                <a:lnTo>
                  <a:pt x="224" y="159"/>
                </a:lnTo>
                <a:lnTo>
                  <a:pt x="225" y="159"/>
                </a:lnTo>
                <a:lnTo>
                  <a:pt x="225" y="159"/>
                </a:lnTo>
                <a:lnTo>
                  <a:pt x="226" y="159"/>
                </a:lnTo>
                <a:lnTo>
                  <a:pt x="226" y="158"/>
                </a:lnTo>
                <a:lnTo>
                  <a:pt x="227" y="158"/>
                </a:lnTo>
                <a:lnTo>
                  <a:pt x="227" y="158"/>
                </a:lnTo>
                <a:lnTo>
                  <a:pt x="229" y="158"/>
                </a:lnTo>
                <a:lnTo>
                  <a:pt x="230" y="158"/>
                </a:lnTo>
                <a:lnTo>
                  <a:pt x="230" y="158"/>
                </a:lnTo>
                <a:lnTo>
                  <a:pt x="231" y="157"/>
                </a:lnTo>
                <a:lnTo>
                  <a:pt x="232" y="157"/>
                </a:lnTo>
                <a:lnTo>
                  <a:pt x="233" y="157"/>
                </a:lnTo>
                <a:lnTo>
                  <a:pt x="233" y="157"/>
                </a:lnTo>
                <a:lnTo>
                  <a:pt x="235" y="155"/>
                </a:lnTo>
                <a:lnTo>
                  <a:pt x="236" y="155"/>
                </a:lnTo>
                <a:lnTo>
                  <a:pt x="237" y="155"/>
                </a:lnTo>
                <a:lnTo>
                  <a:pt x="237" y="155"/>
                </a:lnTo>
                <a:lnTo>
                  <a:pt x="238" y="154"/>
                </a:lnTo>
                <a:lnTo>
                  <a:pt x="240" y="154"/>
                </a:lnTo>
                <a:lnTo>
                  <a:pt x="241" y="154"/>
                </a:lnTo>
                <a:lnTo>
                  <a:pt x="242" y="154"/>
                </a:lnTo>
                <a:lnTo>
                  <a:pt x="243" y="153"/>
                </a:lnTo>
                <a:lnTo>
                  <a:pt x="245" y="153"/>
                </a:lnTo>
                <a:lnTo>
                  <a:pt x="245" y="153"/>
                </a:lnTo>
                <a:lnTo>
                  <a:pt x="246" y="153"/>
                </a:lnTo>
                <a:lnTo>
                  <a:pt x="247" y="152"/>
                </a:lnTo>
                <a:lnTo>
                  <a:pt x="247" y="152"/>
                </a:lnTo>
                <a:lnTo>
                  <a:pt x="248" y="152"/>
                </a:lnTo>
                <a:lnTo>
                  <a:pt x="248" y="152"/>
                </a:lnTo>
                <a:lnTo>
                  <a:pt x="250" y="152"/>
                </a:lnTo>
                <a:lnTo>
                  <a:pt x="250" y="150"/>
                </a:lnTo>
                <a:lnTo>
                  <a:pt x="251" y="150"/>
                </a:lnTo>
                <a:lnTo>
                  <a:pt x="251" y="150"/>
                </a:lnTo>
                <a:lnTo>
                  <a:pt x="252" y="150"/>
                </a:lnTo>
                <a:lnTo>
                  <a:pt x="252" y="150"/>
                </a:lnTo>
                <a:lnTo>
                  <a:pt x="253" y="149"/>
                </a:lnTo>
                <a:lnTo>
                  <a:pt x="253" y="149"/>
                </a:lnTo>
                <a:lnTo>
                  <a:pt x="255" y="149"/>
                </a:lnTo>
                <a:lnTo>
                  <a:pt x="256" y="149"/>
                </a:lnTo>
                <a:lnTo>
                  <a:pt x="256" y="148"/>
                </a:lnTo>
                <a:lnTo>
                  <a:pt x="257" y="148"/>
                </a:lnTo>
                <a:lnTo>
                  <a:pt x="257" y="148"/>
                </a:lnTo>
                <a:lnTo>
                  <a:pt x="258" y="148"/>
                </a:lnTo>
                <a:lnTo>
                  <a:pt x="259" y="147"/>
                </a:lnTo>
                <a:lnTo>
                  <a:pt x="259" y="147"/>
                </a:lnTo>
                <a:lnTo>
                  <a:pt x="261" y="147"/>
                </a:lnTo>
                <a:lnTo>
                  <a:pt x="262" y="146"/>
                </a:lnTo>
                <a:lnTo>
                  <a:pt x="263" y="146"/>
                </a:lnTo>
                <a:lnTo>
                  <a:pt x="263" y="144"/>
                </a:lnTo>
                <a:lnTo>
                  <a:pt x="263" y="144"/>
                </a:lnTo>
                <a:lnTo>
                  <a:pt x="264" y="144"/>
                </a:lnTo>
                <a:lnTo>
                  <a:pt x="266" y="143"/>
                </a:lnTo>
                <a:lnTo>
                  <a:pt x="267" y="143"/>
                </a:lnTo>
                <a:lnTo>
                  <a:pt x="268" y="143"/>
                </a:lnTo>
                <a:lnTo>
                  <a:pt x="268" y="142"/>
                </a:lnTo>
                <a:lnTo>
                  <a:pt x="269" y="142"/>
                </a:lnTo>
                <a:lnTo>
                  <a:pt x="271" y="142"/>
                </a:lnTo>
                <a:lnTo>
                  <a:pt x="271" y="141"/>
                </a:lnTo>
                <a:lnTo>
                  <a:pt x="272" y="141"/>
                </a:lnTo>
                <a:lnTo>
                  <a:pt x="272" y="141"/>
                </a:lnTo>
                <a:lnTo>
                  <a:pt x="273" y="139"/>
                </a:lnTo>
                <a:lnTo>
                  <a:pt x="273" y="139"/>
                </a:lnTo>
                <a:lnTo>
                  <a:pt x="274" y="139"/>
                </a:lnTo>
                <a:lnTo>
                  <a:pt x="274" y="139"/>
                </a:lnTo>
                <a:lnTo>
                  <a:pt x="276" y="138"/>
                </a:lnTo>
                <a:lnTo>
                  <a:pt x="276" y="138"/>
                </a:lnTo>
                <a:lnTo>
                  <a:pt x="277" y="138"/>
                </a:lnTo>
                <a:lnTo>
                  <a:pt x="277" y="138"/>
                </a:lnTo>
                <a:lnTo>
                  <a:pt x="277" y="138"/>
                </a:lnTo>
                <a:lnTo>
                  <a:pt x="278" y="137"/>
                </a:lnTo>
                <a:lnTo>
                  <a:pt x="278" y="137"/>
                </a:lnTo>
                <a:lnTo>
                  <a:pt x="279" y="137"/>
                </a:lnTo>
                <a:lnTo>
                  <a:pt x="279" y="137"/>
                </a:lnTo>
                <a:lnTo>
                  <a:pt x="281" y="136"/>
                </a:lnTo>
                <a:lnTo>
                  <a:pt x="281" y="136"/>
                </a:lnTo>
                <a:lnTo>
                  <a:pt x="282" y="136"/>
                </a:lnTo>
                <a:lnTo>
                  <a:pt x="283" y="134"/>
                </a:lnTo>
                <a:lnTo>
                  <a:pt x="283" y="134"/>
                </a:lnTo>
                <a:lnTo>
                  <a:pt x="284" y="134"/>
                </a:lnTo>
                <a:lnTo>
                  <a:pt x="285" y="133"/>
                </a:lnTo>
                <a:lnTo>
                  <a:pt x="285" y="133"/>
                </a:lnTo>
                <a:lnTo>
                  <a:pt x="287" y="132"/>
                </a:lnTo>
                <a:lnTo>
                  <a:pt x="287" y="132"/>
                </a:lnTo>
                <a:lnTo>
                  <a:pt x="288" y="132"/>
                </a:lnTo>
                <a:lnTo>
                  <a:pt x="289" y="132"/>
                </a:lnTo>
                <a:lnTo>
                  <a:pt x="289" y="131"/>
                </a:lnTo>
                <a:lnTo>
                  <a:pt x="290" y="131"/>
                </a:lnTo>
                <a:lnTo>
                  <a:pt x="292" y="129"/>
                </a:lnTo>
                <a:lnTo>
                  <a:pt x="292" y="129"/>
                </a:lnTo>
                <a:lnTo>
                  <a:pt x="293" y="129"/>
                </a:lnTo>
                <a:lnTo>
                  <a:pt x="293" y="128"/>
                </a:lnTo>
                <a:lnTo>
                  <a:pt x="294" y="128"/>
                </a:lnTo>
                <a:lnTo>
                  <a:pt x="294" y="128"/>
                </a:lnTo>
                <a:lnTo>
                  <a:pt x="295" y="128"/>
                </a:lnTo>
                <a:lnTo>
                  <a:pt x="295" y="127"/>
                </a:lnTo>
                <a:lnTo>
                  <a:pt x="297" y="127"/>
                </a:lnTo>
                <a:lnTo>
                  <a:pt x="297" y="127"/>
                </a:lnTo>
                <a:lnTo>
                  <a:pt x="297" y="127"/>
                </a:lnTo>
                <a:lnTo>
                  <a:pt x="298" y="126"/>
                </a:lnTo>
                <a:lnTo>
                  <a:pt x="298" y="126"/>
                </a:lnTo>
                <a:lnTo>
                  <a:pt x="298" y="126"/>
                </a:lnTo>
                <a:lnTo>
                  <a:pt x="299" y="126"/>
                </a:lnTo>
                <a:lnTo>
                  <a:pt x="299" y="126"/>
                </a:lnTo>
                <a:lnTo>
                  <a:pt x="300" y="125"/>
                </a:lnTo>
                <a:lnTo>
                  <a:pt x="300" y="125"/>
                </a:lnTo>
                <a:lnTo>
                  <a:pt x="300" y="125"/>
                </a:lnTo>
                <a:lnTo>
                  <a:pt x="302" y="125"/>
                </a:lnTo>
                <a:lnTo>
                  <a:pt x="302" y="123"/>
                </a:lnTo>
                <a:lnTo>
                  <a:pt x="303" y="123"/>
                </a:lnTo>
                <a:lnTo>
                  <a:pt x="303" y="123"/>
                </a:lnTo>
                <a:lnTo>
                  <a:pt x="304" y="122"/>
                </a:lnTo>
                <a:lnTo>
                  <a:pt x="304" y="122"/>
                </a:lnTo>
                <a:lnTo>
                  <a:pt x="305" y="122"/>
                </a:lnTo>
                <a:lnTo>
                  <a:pt x="305" y="121"/>
                </a:lnTo>
                <a:lnTo>
                  <a:pt x="306" y="121"/>
                </a:lnTo>
                <a:lnTo>
                  <a:pt x="306" y="121"/>
                </a:lnTo>
                <a:lnTo>
                  <a:pt x="308" y="120"/>
                </a:lnTo>
                <a:lnTo>
                  <a:pt x="308" y="120"/>
                </a:lnTo>
                <a:lnTo>
                  <a:pt x="309" y="120"/>
                </a:lnTo>
                <a:lnTo>
                  <a:pt x="309" y="118"/>
                </a:lnTo>
                <a:lnTo>
                  <a:pt x="310" y="118"/>
                </a:lnTo>
                <a:lnTo>
                  <a:pt x="310" y="118"/>
                </a:lnTo>
                <a:lnTo>
                  <a:pt x="311" y="117"/>
                </a:lnTo>
                <a:lnTo>
                  <a:pt x="311" y="117"/>
                </a:lnTo>
                <a:lnTo>
                  <a:pt x="311" y="117"/>
                </a:lnTo>
                <a:lnTo>
                  <a:pt x="313" y="117"/>
                </a:lnTo>
                <a:lnTo>
                  <a:pt x="313" y="116"/>
                </a:lnTo>
                <a:lnTo>
                  <a:pt x="313" y="116"/>
                </a:lnTo>
                <a:lnTo>
                  <a:pt x="314" y="116"/>
                </a:lnTo>
                <a:lnTo>
                  <a:pt x="314" y="116"/>
                </a:lnTo>
                <a:lnTo>
                  <a:pt x="314" y="116"/>
                </a:lnTo>
                <a:lnTo>
                  <a:pt x="315" y="115"/>
                </a:lnTo>
                <a:lnTo>
                  <a:pt x="315" y="115"/>
                </a:lnTo>
                <a:lnTo>
                  <a:pt x="315" y="115"/>
                </a:lnTo>
                <a:lnTo>
                  <a:pt x="315" y="115"/>
                </a:lnTo>
                <a:lnTo>
                  <a:pt x="316" y="115"/>
                </a:lnTo>
                <a:lnTo>
                  <a:pt x="316" y="113"/>
                </a:lnTo>
                <a:lnTo>
                  <a:pt x="316" y="113"/>
                </a:lnTo>
                <a:lnTo>
                  <a:pt x="318" y="113"/>
                </a:lnTo>
                <a:lnTo>
                  <a:pt x="318" y="113"/>
                </a:lnTo>
                <a:lnTo>
                  <a:pt x="318" y="112"/>
                </a:lnTo>
                <a:lnTo>
                  <a:pt x="319" y="112"/>
                </a:lnTo>
                <a:lnTo>
                  <a:pt x="319" y="112"/>
                </a:lnTo>
                <a:lnTo>
                  <a:pt x="319" y="112"/>
                </a:lnTo>
                <a:lnTo>
                  <a:pt x="320" y="111"/>
                </a:lnTo>
                <a:lnTo>
                  <a:pt x="320" y="111"/>
                </a:lnTo>
                <a:lnTo>
                  <a:pt x="320" y="111"/>
                </a:lnTo>
                <a:lnTo>
                  <a:pt x="321" y="110"/>
                </a:lnTo>
                <a:lnTo>
                  <a:pt x="321" y="110"/>
                </a:lnTo>
                <a:lnTo>
                  <a:pt x="321" y="110"/>
                </a:lnTo>
                <a:lnTo>
                  <a:pt x="323" y="110"/>
                </a:lnTo>
                <a:lnTo>
                  <a:pt x="323" y="108"/>
                </a:lnTo>
                <a:lnTo>
                  <a:pt x="324" y="108"/>
                </a:lnTo>
                <a:lnTo>
                  <a:pt x="324" y="108"/>
                </a:lnTo>
                <a:lnTo>
                  <a:pt x="324" y="108"/>
                </a:lnTo>
                <a:lnTo>
                  <a:pt x="325" y="107"/>
                </a:lnTo>
                <a:lnTo>
                  <a:pt x="325" y="107"/>
                </a:lnTo>
                <a:lnTo>
                  <a:pt x="325" y="107"/>
                </a:lnTo>
                <a:lnTo>
                  <a:pt x="325" y="107"/>
                </a:lnTo>
                <a:lnTo>
                  <a:pt x="326" y="107"/>
                </a:lnTo>
                <a:lnTo>
                  <a:pt x="326" y="106"/>
                </a:lnTo>
                <a:lnTo>
                  <a:pt x="326" y="106"/>
                </a:lnTo>
                <a:lnTo>
                  <a:pt x="326" y="106"/>
                </a:lnTo>
                <a:lnTo>
                  <a:pt x="328" y="106"/>
                </a:lnTo>
                <a:lnTo>
                  <a:pt x="328" y="106"/>
                </a:lnTo>
                <a:lnTo>
                  <a:pt x="328" y="105"/>
                </a:lnTo>
                <a:lnTo>
                  <a:pt x="328" y="105"/>
                </a:lnTo>
                <a:lnTo>
                  <a:pt x="329" y="105"/>
                </a:lnTo>
                <a:lnTo>
                  <a:pt x="329" y="105"/>
                </a:lnTo>
                <a:lnTo>
                  <a:pt x="329" y="105"/>
                </a:lnTo>
                <a:lnTo>
                  <a:pt x="330" y="103"/>
                </a:lnTo>
                <a:lnTo>
                  <a:pt x="330" y="103"/>
                </a:lnTo>
                <a:lnTo>
                  <a:pt x="330" y="103"/>
                </a:lnTo>
                <a:lnTo>
                  <a:pt x="331" y="103"/>
                </a:lnTo>
                <a:lnTo>
                  <a:pt x="331" y="103"/>
                </a:lnTo>
                <a:lnTo>
                  <a:pt x="331" y="102"/>
                </a:lnTo>
                <a:lnTo>
                  <a:pt x="332" y="102"/>
                </a:lnTo>
                <a:lnTo>
                  <a:pt x="332" y="102"/>
                </a:lnTo>
                <a:lnTo>
                  <a:pt x="332" y="101"/>
                </a:lnTo>
                <a:lnTo>
                  <a:pt x="334" y="101"/>
                </a:lnTo>
                <a:lnTo>
                  <a:pt x="334" y="101"/>
                </a:lnTo>
                <a:lnTo>
                  <a:pt x="334" y="101"/>
                </a:lnTo>
                <a:lnTo>
                  <a:pt x="335" y="100"/>
                </a:lnTo>
                <a:lnTo>
                  <a:pt x="335" y="100"/>
                </a:lnTo>
                <a:lnTo>
                  <a:pt x="336" y="100"/>
                </a:lnTo>
                <a:lnTo>
                  <a:pt x="336" y="99"/>
                </a:lnTo>
                <a:lnTo>
                  <a:pt x="337" y="99"/>
                </a:lnTo>
                <a:lnTo>
                  <a:pt x="337" y="99"/>
                </a:lnTo>
                <a:lnTo>
                  <a:pt x="337" y="99"/>
                </a:lnTo>
                <a:lnTo>
                  <a:pt x="339" y="97"/>
                </a:lnTo>
                <a:lnTo>
                  <a:pt x="339" y="97"/>
                </a:lnTo>
                <a:lnTo>
                  <a:pt x="339" y="97"/>
                </a:lnTo>
                <a:lnTo>
                  <a:pt x="340" y="97"/>
                </a:lnTo>
                <a:lnTo>
                  <a:pt x="340" y="96"/>
                </a:lnTo>
                <a:lnTo>
                  <a:pt x="340" y="96"/>
                </a:lnTo>
                <a:lnTo>
                  <a:pt x="341" y="96"/>
                </a:lnTo>
                <a:lnTo>
                  <a:pt x="341" y="96"/>
                </a:lnTo>
                <a:lnTo>
                  <a:pt x="341" y="96"/>
                </a:lnTo>
                <a:lnTo>
                  <a:pt x="341" y="95"/>
                </a:lnTo>
                <a:lnTo>
                  <a:pt x="342" y="95"/>
                </a:lnTo>
                <a:lnTo>
                  <a:pt x="342" y="95"/>
                </a:lnTo>
                <a:lnTo>
                  <a:pt x="342" y="95"/>
                </a:lnTo>
                <a:lnTo>
                  <a:pt x="344" y="94"/>
                </a:lnTo>
                <a:lnTo>
                  <a:pt x="344" y="94"/>
                </a:lnTo>
                <a:lnTo>
                  <a:pt x="344" y="94"/>
                </a:lnTo>
                <a:lnTo>
                  <a:pt x="345" y="92"/>
                </a:lnTo>
                <a:lnTo>
                  <a:pt x="345" y="92"/>
                </a:lnTo>
                <a:lnTo>
                  <a:pt x="345" y="92"/>
                </a:lnTo>
                <a:lnTo>
                  <a:pt x="346" y="91"/>
                </a:lnTo>
                <a:lnTo>
                  <a:pt x="346" y="91"/>
                </a:lnTo>
                <a:lnTo>
                  <a:pt x="347" y="90"/>
                </a:lnTo>
                <a:lnTo>
                  <a:pt x="347" y="90"/>
                </a:lnTo>
                <a:lnTo>
                  <a:pt x="349" y="89"/>
                </a:lnTo>
                <a:lnTo>
                  <a:pt x="349" y="89"/>
                </a:lnTo>
                <a:lnTo>
                  <a:pt x="349" y="89"/>
                </a:lnTo>
                <a:lnTo>
                  <a:pt x="350" y="87"/>
                </a:lnTo>
                <a:lnTo>
                  <a:pt x="350" y="87"/>
                </a:lnTo>
                <a:lnTo>
                  <a:pt x="351" y="86"/>
                </a:lnTo>
                <a:lnTo>
                  <a:pt x="351" y="86"/>
                </a:lnTo>
                <a:lnTo>
                  <a:pt x="352" y="85"/>
                </a:lnTo>
                <a:lnTo>
                  <a:pt x="352" y="85"/>
                </a:lnTo>
                <a:lnTo>
                  <a:pt x="352" y="84"/>
                </a:lnTo>
                <a:lnTo>
                  <a:pt x="353" y="84"/>
                </a:lnTo>
                <a:lnTo>
                  <a:pt x="353" y="82"/>
                </a:lnTo>
                <a:lnTo>
                  <a:pt x="353" y="82"/>
                </a:lnTo>
                <a:lnTo>
                  <a:pt x="355" y="82"/>
                </a:lnTo>
                <a:lnTo>
                  <a:pt x="355" y="81"/>
                </a:lnTo>
                <a:lnTo>
                  <a:pt x="355" y="81"/>
                </a:lnTo>
                <a:lnTo>
                  <a:pt x="356" y="81"/>
                </a:lnTo>
                <a:lnTo>
                  <a:pt x="356" y="80"/>
                </a:lnTo>
                <a:lnTo>
                  <a:pt x="356" y="80"/>
                </a:lnTo>
                <a:lnTo>
                  <a:pt x="357" y="80"/>
                </a:lnTo>
                <a:lnTo>
                  <a:pt x="357" y="79"/>
                </a:lnTo>
                <a:lnTo>
                  <a:pt x="357" y="79"/>
                </a:lnTo>
                <a:lnTo>
                  <a:pt x="357" y="79"/>
                </a:lnTo>
                <a:lnTo>
                  <a:pt x="358" y="78"/>
                </a:lnTo>
                <a:lnTo>
                  <a:pt x="358" y="78"/>
                </a:lnTo>
                <a:lnTo>
                  <a:pt x="360" y="76"/>
                </a:lnTo>
                <a:lnTo>
                  <a:pt x="360" y="76"/>
                </a:lnTo>
                <a:lnTo>
                  <a:pt x="360" y="75"/>
                </a:lnTo>
                <a:lnTo>
                  <a:pt x="361" y="75"/>
                </a:lnTo>
                <a:lnTo>
                  <a:pt x="361" y="74"/>
                </a:lnTo>
                <a:lnTo>
                  <a:pt x="362" y="74"/>
                </a:lnTo>
                <a:lnTo>
                  <a:pt x="362" y="73"/>
                </a:lnTo>
                <a:lnTo>
                  <a:pt x="363" y="71"/>
                </a:lnTo>
                <a:lnTo>
                  <a:pt x="363" y="71"/>
                </a:lnTo>
                <a:lnTo>
                  <a:pt x="365" y="70"/>
                </a:lnTo>
                <a:lnTo>
                  <a:pt x="365" y="70"/>
                </a:lnTo>
                <a:lnTo>
                  <a:pt x="366" y="69"/>
                </a:lnTo>
                <a:lnTo>
                  <a:pt x="366" y="68"/>
                </a:lnTo>
                <a:lnTo>
                  <a:pt x="367" y="68"/>
                </a:lnTo>
                <a:lnTo>
                  <a:pt x="367" y="66"/>
                </a:lnTo>
                <a:lnTo>
                  <a:pt x="368" y="65"/>
                </a:lnTo>
                <a:lnTo>
                  <a:pt x="368" y="65"/>
                </a:lnTo>
                <a:lnTo>
                  <a:pt x="370" y="64"/>
                </a:lnTo>
                <a:lnTo>
                  <a:pt x="370" y="64"/>
                </a:lnTo>
                <a:lnTo>
                  <a:pt x="371" y="63"/>
                </a:lnTo>
                <a:lnTo>
                  <a:pt x="371" y="63"/>
                </a:lnTo>
                <a:lnTo>
                  <a:pt x="371" y="61"/>
                </a:lnTo>
                <a:lnTo>
                  <a:pt x="372" y="61"/>
                </a:lnTo>
                <a:lnTo>
                  <a:pt x="372" y="60"/>
                </a:lnTo>
                <a:lnTo>
                  <a:pt x="372" y="60"/>
                </a:lnTo>
                <a:lnTo>
                  <a:pt x="373" y="60"/>
                </a:lnTo>
                <a:lnTo>
                  <a:pt x="373" y="59"/>
                </a:lnTo>
                <a:lnTo>
                  <a:pt x="373" y="59"/>
                </a:lnTo>
                <a:lnTo>
                  <a:pt x="375" y="58"/>
                </a:lnTo>
                <a:lnTo>
                  <a:pt x="375" y="58"/>
                </a:lnTo>
                <a:lnTo>
                  <a:pt x="375" y="56"/>
                </a:lnTo>
                <a:lnTo>
                  <a:pt x="376" y="56"/>
                </a:lnTo>
                <a:lnTo>
                  <a:pt x="376" y="55"/>
                </a:lnTo>
                <a:lnTo>
                  <a:pt x="377" y="55"/>
                </a:lnTo>
                <a:lnTo>
                  <a:pt x="377" y="54"/>
                </a:lnTo>
                <a:lnTo>
                  <a:pt x="377" y="54"/>
                </a:lnTo>
                <a:lnTo>
                  <a:pt x="378" y="53"/>
                </a:lnTo>
                <a:lnTo>
                  <a:pt x="378" y="52"/>
                </a:lnTo>
                <a:lnTo>
                  <a:pt x="379" y="52"/>
                </a:lnTo>
                <a:lnTo>
                  <a:pt x="379" y="50"/>
                </a:lnTo>
                <a:lnTo>
                  <a:pt x="381" y="49"/>
                </a:lnTo>
                <a:lnTo>
                  <a:pt x="381" y="48"/>
                </a:lnTo>
                <a:lnTo>
                  <a:pt x="382" y="47"/>
                </a:lnTo>
                <a:lnTo>
                  <a:pt x="382" y="47"/>
                </a:lnTo>
                <a:lnTo>
                  <a:pt x="383" y="47"/>
                </a:lnTo>
                <a:lnTo>
                  <a:pt x="383" y="45"/>
                </a:lnTo>
                <a:lnTo>
                  <a:pt x="384" y="44"/>
                </a:lnTo>
                <a:lnTo>
                  <a:pt x="384" y="43"/>
                </a:lnTo>
                <a:lnTo>
                  <a:pt x="386" y="42"/>
                </a:lnTo>
                <a:lnTo>
                  <a:pt x="386" y="42"/>
                </a:lnTo>
                <a:lnTo>
                  <a:pt x="387" y="40"/>
                </a:lnTo>
                <a:lnTo>
                  <a:pt x="387" y="40"/>
                </a:lnTo>
                <a:lnTo>
                  <a:pt x="388" y="39"/>
                </a:lnTo>
                <a:lnTo>
                  <a:pt x="388" y="39"/>
                </a:lnTo>
                <a:lnTo>
                  <a:pt x="388" y="38"/>
                </a:lnTo>
                <a:lnTo>
                  <a:pt x="389" y="37"/>
                </a:lnTo>
                <a:lnTo>
                  <a:pt x="389" y="37"/>
                </a:lnTo>
                <a:lnTo>
                  <a:pt x="389" y="37"/>
                </a:lnTo>
                <a:lnTo>
                  <a:pt x="391" y="35"/>
                </a:lnTo>
                <a:lnTo>
                  <a:pt x="391" y="35"/>
                </a:lnTo>
                <a:lnTo>
                  <a:pt x="391" y="34"/>
                </a:lnTo>
                <a:lnTo>
                  <a:pt x="392" y="34"/>
                </a:lnTo>
                <a:lnTo>
                  <a:pt x="392" y="33"/>
                </a:lnTo>
                <a:lnTo>
                  <a:pt x="393" y="33"/>
                </a:lnTo>
                <a:lnTo>
                  <a:pt x="393" y="32"/>
                </a:lnTo>
                <a:lnTo>
                  <a:pt x="393" y="32"/>
                </a:lnTo>
                <a:lnTo>
                  <a:pt x="394" y="31"/>
                </a:lnTo>
                <a:lnTo>
                  <a:pt x="394" y="29"/>
                </a:lnTo>
                <a:lnTo>
                  <a:pt x="396" y="29"/>
                </a:lnTo>
                <a:lnTo>
                  <a:pt x="396" y="28"/>
                </a:lnTo>
                <a:lnTo>
                  <a:pt x="397" y="28"/>
                </a:lnTo>
                <a:lnTo>
                  <a:pt x="397" y="27"/>
                </a:lnTo>
                <a:lnTo>
                  <a:pt x="398" y="26"/>
                </a:lnTo>
                <a:lnTo>
                  <a:pt x="398" y="24"/>
                </a:lnTo>
                <a:lnTo>
                  <a:pt x="399" y="23"/>
                </a:lnTo>
                <a:lnTo>
                  <a:pt x="399" y="22"/>
                </a:lnTo>
                <a:lnTo>
                  <a:pt x="399" y="22"/>
                </a:lnTo>
                <a:lnTo>
                  <a:pt x="401" y="22"/>
                </a:lnTo>
                <a:lnTo>
                  <a:pt x="402" y="21"/>
                </a:lnTo>
                <a:lnTo>
                  <a:pt x="402" y="19"/>
                </a:lnTo>
                <a:lnTo>
                  <a:pt x="403" y="18"/>
                </a:lnTo>
                <a:lnTo>
                  <a:pt x="403" y="17"/>
                </a:lnTo>
                <a:lnTo>
                  <a:pt x="404" y="17"/>
                </a:lnTo>
                <a:lnTo>
                  <a:pt x="404" y="16"/>
                </a:lnTo>
                <a:lnTo>
                  <a:pt x="405" y="14"/>
                </a:lnTo>
                <a:lnTo>
                  <a:pt x="405" y="14"/>
                </a:lnTo>
                <a:lnTo>
                  <a:pt x="407" y="13"/>
                </a:lnTo>
                <a:lnTo>
                  <a:pt x="407" y="13"/>
                </a:lnTo>
                <a:lnTo>
                  <a:pt x="407" y="12"/>
                </a:lnTo>
                <a:lnTo>
                  <a:pt x="408" y="12"/>
                </a:lnTo>
                <a:lnTo>
                  <a:pt x="408" y="11"/>
                </a:lnTo>
                <a:lnTo>
                  <a:pt x="408" y="11"/>
                </a:lnTo>
                <a:lnTo>
                  <a:pt x="409" y="9"/>
                </a:lnTo>
                <a:lnTo>
                  <a:pt x="409" y="9"/>
                </a:lnTo>
                <a:lnTo>
                  <a:pt x="409" y="9"/>
                </a:lnTo>
                <a:lnTo>
                  <a:pt x="409" y="8"/>
                </a:lnTo>
                <a:lnTo>
                  <a:pt x="410" y="8"/>
                </a:lnTo>
                <a:lnTo>
                  <a:pt x="410" y="7"/>
                </a:lnTo>
                <a:lnTo>
                  <a:pt x="410" y="7"/>
                </a:lnTo>
                <a:lnTo>
                  <a:pt x="412" y="6"/>
                </a:lnTo>
                <a:lnTo>
                  <a:pt x="412" y="6"/>
                </a:lnTo>
                <a:lnTo>
                  <a:pt x="412" y="5"/>
                </a:lnTo>
                <a:lnTo>
                  <a:pt x="413" y="5"/>
                </a:lnTo>
                <a:lnTo>
                  <a:pt x="413" y="3"/>
                </a:lnTo>
                <a:lnTo>
                  <a:pt x="413" y="3"/>
                </a:lnTo>
                <a:lnTo>
                  <a:pt x="414" y="2"/>
                </a:lnTo>
                <a:lnTo>
                  <a:pt x="414" y="1"/>
                </a:lnTo>
                <a:lnTo>
                  <a:pt x="414" y="1"/>
                </a:lnTo>
                <a:lnTo>
                  <a:pt x="415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" name="Freeform 459"/>
          <p:cNvSpPr>
            <a:spLocks/>
          </p:cNvSpPr>
          <p:nvPr/>
        </p:nvSpPr>
        <p:spPr bwMode="auto">
          <a:xfrm>
            <a:off x="6154738" y="4603750"/>
            <a:ext cx="39687" cy="131763"/>
          </a:xfrm>
          <a:custGeom>
            <a:avLst/>
            <a:gdLst/>
            <a:ahLst/>
            <a:cxnLst>
              <a:cxn ang="0">
                <a:pos x="3" y="5"/>
              </a:cxn>
              <a:cxn ang="0">
                <a:pos x="6" y="10"/>
              </a:cxn>
              <a:cxn ang="0">
                <a:pos x="8" y="13"/>
              </a:cxn>
              <a:cxn ang="0">
                <a:pos x="10" y="17"/>
              </a:cxn>
              <a:cxn ang="0">
                <a:pos x="11" y="20"/>
              </a:cxn>
              <a:cxn ang="0">
                <a:pos x="12" y="22"/>
              </a:cxn>
              <a:cxn ang="0">
                <a:pos x="13" y="26"/>
              </a:cxn>
              <a:cxn ang="0">
                <a:pos x="16" y="28"/>
              </a:cxn>
              <a:cxn ang="0">
                <a:pos x="16" y="32"/>
              </a:cxn>
              <a:cxn ang="0">
                <a:pos x="17" y="34"/>
              </a:cxn>
              <a:cxn ang="0">
                <a:pos x="18" y="37"/>
              </a:cxn>
              <a:cxn ang="0">
                <a:pos x="20" y="39"/>
              </a:cxn>
              <a:cxn ang="0">
                <a:pos x="21" y="42"/>
              </a:cxn>
              <a:cxn ang="0">
                <a:pos x="21" y="44"/>
              </a:cxn>
              <a:cxn ang="0">
                <a:pos x="22" y="47"/>
              </a:cxn>
              <a:cxn ang="0">
                <a:pos x="24" y="51"/>
              </a:cxn>
              <a:cxn ang="0">
                <a:pos x="26" y="54"/>
              </a:cxn>
              <a:cxn ang="0">
                <a:pos x="27" y="58"/>
              </a:cxn>
              <a:cxn ang="0">
                <a:pos x="28" y="60"/>
              </a:cxn>
              <a:cxn ang="0">
                <a:pos x="29" y="64"/>
              </a:cxn>
              <a:cxn ang="0">
                <a:pos x="29" y="67"/>
              </a:cxn>
              <a:cxn ang="0">
                <a:pos x="31" y="69"/>
              </a:cxn>
              <a:cxn ang="0">
                <a:pos x="32" y="72"/>
              </a:cxn>
              <a:cxn ang="0">
                <a:pos x="32" y="75"/>
              </a:cxn>
              <a:cxn ang="0">
                <a:pos x="33" y="78"/>
              </a:cxn>
              <a:cxn ang="0">
                <a:pos x="34" y="83"/>
              </a:cxn>
              <a:cxn ang="0">
                <a:pos x="36" y="85"/>
              </a:cxn>
              <a:cxn ang="0">
                <a:pos x="37" y="88"/>
              </a:cxn>
              <a:cxn ang="0">
                <a:pos x="37" y="90"/>
              </a:cxn>
              <a:cxn ang="0">
                <a:pos x="38" y="93"/>
              </a:cxn>
              <a:cxn ang="0">
                <a:pos x="39" y="96"/>
              </a:cxn>
              <a:cxn ang="0">
                <a:pos x="41" y="99"/>
              </a:cxn>
              <a:cxn ang="0">
                <a:pos x="42" y="104"/>
              </a:cxn>
              <a:cxn ang="0">
                <a:pos x="43" y="106"/>
              </a:cxn>
              <a:cxn ang="0">
                <a:pos x="43" y="110"/>
              </a:cxn>
              <a:cxn ang="0">
                <a:pos x="44" y="112"/>
              </a:cxn>
              <a:cxn ang="0">
                <a:pos x="44" y="115"/>
              </a:cxn>
              <a:cxn ang="0">
                <a:pos x="46" y="117"/>
              </a:cxn>
              <a:cxn ang="0">
                <a:pos x="46" y="120"/>
              </a:cxn>
              <a:cxn ang="0">
                <a:pos x="46" y="122"/>
              </a:cxn>
              <a:cxn ang="0">
                <a:pos x="46" y="126"/>
              </a:cxn>
              <a:cxn ang="0">
                <a:pos x="47" y="128"/>
              </a:cxn>
              <a:cxn ang="0">
                <a:pos x="47" y="132"/>
              </a:cxn>
              <a:cxn ang="0">
                <a:pos x="47" y="135"/>
              </a:cxn>
              <a:cxn ang="0">
                <a:pos x="47" y="136"/>
              </a:cxn>
              <a:cxn ang="0">
                <a:pos x="47" y="137"/>
              </a:cxn>
              <a:cxn ang="0">
                <a:pos x="48" y="140"/>
              </a:cxn>
              <a:cxn ang="0">
                <a:pos x="48" y="141"/>
              </a:cxn>
              <a:cxn ang="0">
                <a:pos x="48" y="143"/>
              </a:cxn>
              <a:cxn ang="0">
                <a:pos x="48" y="145"/>
              </a:cxn>
              <a:cxn ang="0">
                <a:pos x="49" y="147"/>
              </a:cxn>
              <a:cxn ang="0">
                <a:pos x="49" y="148"/>
              </a:cxn>
              <a:cxn ang="0">
                <a:pos x="49" y="151"/>
              </a:cxn>
              <a:cxn ang="0">
                <a:pos x="49" y="152"/>
              </a:cxn>
              <a:cxn ang="0">
                <a:pos x="49" y="154"/>
              </a:cxn>
              <a:cxn ang="0">
                <a:pos x="49" y="158"/>
              </a:cxn>
              <a:cxn ang="0">
                <a:pos x="49" y="162"/>
              </a:cxn>
              <a:cxn ang="0">
                <a:pos x="0" y="0"/>
              </a:cxn>
            </a:cxnLst>
            <a:rect l="0" t="0" r="r" b="b"/>
            <a:pathLst>
              <a:path w="49" h="166">
                <a:moveTo>
                  <a:pt x="0" y="0"/>
                </a:moveTo>
                <a:lnTo>
                  <a:pt x="1" y="1"/>
                </a:lnTo>
                <a:lnTo>
                  <a:pt x="2" y="2"/>
                </a:lnTo>
                <a:lnTo>
                  <a:pt x="3" y="5"/>
                </a:lnTo>
                <a:lnTo>
                  <a:pt x="3" y="6"/>
                </a:lnTo>
                <a:lnTo>
                  <a:pt x="5" y="7"/>
                </a:lnTo>
                <a:lnTo>
                  <a:pt x="5" y="9"/>
                </a:lnTo>
                <a:lnTo>
                  <a:pt x="6" y="10"/>
                </a:lnTo>
                <a:lnTo>
                  <a:pt x="7" y="11"/>
                </a:lnTo>
                <a:lnTo>
                  <a:pt x="7" y="12"/>
                </a:lnTo>
                <a:lnTo>
                  <a:pt x="7" y="13"/>
                </a:lnTo>
                <a:lnTo>
                  <a:pt x="8" y="13"/>
                </a:lnTo>
                <a:lnTo>
                  <a:pt x="8" y="15"/>
                </a:lnTo>
                <a:lnTo>
                  <a:pt x="10" y="16"/>
                </a:lnTo>
                <a:lnTo>
                  <a:pt x="10" y="17"/>
                </a:lnTo>
                <a:lnTo>
                  <a:pt x="10" y="17"/>
                </a:lnTo>
                <a:lnTo>
                  <a:pt x="11" y="18"/>
                </a:lnTo>
                <a:lnTo>
                  <a:pt x="11" y="18"/>
                </a:lnTo>
                <a:lnTo>
                  <a:pt x="11" y="20"/>
                </a:lnTo>
                <a:lnTo>
                  <a:pt x="11" y="20"/>
                </a:lnTo>
                <a:lnTo>
                  <a:pt x="12" y="21"/>
                </a:lnTo>
                <a:lnTo>
                  <a:pt x="12" y="21"/>
                </a:lnTo>
                <a:lnTo>
                  <a:pt x="12" y="22"/>
                </a:lnTo>
                <a:lnTo>
                  <a:pt x="12" y="22"/>
                </a:lnTo>
                <a:lnTo>
                  <a:pt x="13" y="23"/>
                </a:lnTo>
                <a:lnTo>
                  <a:pt x="13" y="25"/>
                </a:lnTo>
                <a:lnTo>
                  <a:pt x="13" y="25"/>
                </a:lnTo>
                <a:lnTo>
                  <a:pt x="13" y="26"/>
                </a:lnTo>
                <a:lnTo>
                  <a:pt x="15" y="26"/>
                </a:lnTo>
                <a:lnTo>
                  <a:pt x="15" y="27"/>
                </a:lnTo>
                <a:lnTo>
                  <a:pt x="15" y="28"/>
                </a:lnTo>
                <a:lnTo>
                  <a:pt x="16" y="28"/>
                </a:lnTo>
                <a:lnTo>
                  <a:pt x="16" y="30"/>
                </a:lnTo>
                <a:lnTo>
                  <a:pt x="16" y="30"/>
                </a:lnTo>
                <a:lnTo>
                  <a:pt x="16" y="31"/>
                </a:lnTo>
                <a:lnTo>
                  <a:pt x="16" y="32"/>
                </a:lnTo>
                <a:lnTo>
                  <a:pt x="17" y="32"/>
                </a:lnTo>
                <a:lnTo>
                  <a:pt x="17" y="33"/>
                </a:lnTo>
                <a:lnTo>
                  <a:pt x="17" y="34"/>
                </a:lnTo>
                <a:lnTo>
                  <a:pt x="17" y="34"/>
                </a:lnTo>
                <a:lnTo>
                  <a:pt x="18" y="36"/>
                </a:lnTo>
                <a:lnTo>
                  <a:pt x="18" y="36"/>
                </a:lnTo>
                <a:lnTo>
                  <a:pt x="18" y="37"/>
                </a:lnTo>
                <a:lnTo>
                  <a:pt x="18" y="37"/>
                </a:lnTo>
                <a:lnTo>
                  <a:pt x="18" y="38"/>
                </a:lnTo>
                <a:lnTo>
                  <a:pt x="20" y="38"/>
                </a:lnTo>
                <a:lnTo>
                  <a:pt x="20" y="39"/>
                </a:lnTo>
                <a:lnTo>
                  <a:pt x="20" y="39"/>
                </a:lnTo>
                <a:lnTo>
                  <a:pt x="20" y="39"/>
                </a:lnTo>
                <a:lnTo>
                  <a:pt x="20" y="41"/>
                </a:lnTo>
                <a:lnTo>
                  <a:pt x="21" y="41"/>
                </a:lnTo>
                <a:lnTo>
                  <a:pt x="21" y="42"/>
                </a:lnTo>
                <a:lnTo>
                  <a:pt x="21" y="42"/>
                </a:lnTo>
                <a:lnTo>
                  <a:pt x="21" y="43"/>
                </a:lnTo>
                <a:lnTo>
                  <a:pt x="21" y="43"/>
                </a:lnTo>
                <a:lnTo>
                  <a:pt x="21" y="44"/>
                </a:lnTo>
                <a:lnTo>
                  <a:pt x="22" y="44"/>
                </a:lnTo>
                <a:lnTo>
                  <a:pt x="22" y="46"/>
                </a:lnTo>
                <a:lnTo>
                  <a:pt x="22" y="46"/>
                </a:lnTo>
                <a:lnTo>
                  <a:pt x="22" y="47"/>
                </a:lnTo>
                <a:lnTo>
                  <a:pt x="23" y="48"/>
                </a:lnTo>
                <a:lnTo>
                  <a:pt x="23" y="48"/>
                </a:lnTo>
                <a:lnTo>
                  <a:pt x="23" y="49"/>
                </a:lnTo>
                <a:lnTo>
                  <a:pt x="24" y="51"/>
                </a:lnTo>
                <a:lnTo>
                  <a:pt x="24" y="52"/>
                </a:lnTo>
                <a:lnTo>
                  <a:pt x="24" y="53"/>
                </a:lnTo>
                <a:lnTo>
                  <a:pt x="24" y="53"/>
                </a:lnTo>
                <a:lnTo>
                  <a:pt x="26" y="54"/>
                </a:lnTo>
                <a:lnTo>
                  <a:pt x="26" y="56"/>
                </a:lnTo>
                <a:lnTo>
                  <a:pt x="26" y="56"/>
                </a:lnTo>
                <a:lnTo>
                  <a:pt x="27" y="57"/>
                </a:lnTo>
                <a:lnTo>
                  <a:pt x="27" y="58"/>
                </a:lnTo>
                <a:lnTo>
                  <a:pt x="27" y="59"/>
                </a:lnTo>
                <a:lnTo>
                  <a:pt x="27" y="59"/>
                </a:lnTo>
                <a:lnTo>
                  <a:pt x="28" y="60"/>
                </a:lnTo>
                <a:lnTo>
                  <a:pt x="28" y="60"/>
                </a:lnTo>
                <a:lnTo>
                  <a:pt x="28" y="62"/>
                </a:lnTo>
                <a:lnTo>
                  <a:pt x="28" y="63"/>
                </a:lnTo>
                <a:lnTo>
                  <a:pt x="28" y="63"/>
                </a:lnTo>
                <a:lnTo>
                  <a:pt x="29" y="64"/>
                </a:lnTo>
                <a:lnTo>
                  <a:pt x="29" y="64"/>
                </a:lnTo>
                <a:lnTo>
                  <a:pt x="29" y="65"/>
                </a:lnTo>
                <a:lnTo>
                  <a:pt x="29" y="65"/>
                </a:lnTo>
                <a:lnTo>
                  <a:pt x="29" y="67"/>
                </a:lnTo>
                <a:lnTo>
                  <a:pt x="29" y="67"/>
                </a:lnTo>
                <a:lnTo>
                  <a:pt x="29" y="67"/>
                </a:lnTo>
                <a:lnTo>
                  <a:pt x="31" y="68"/>
                </a:lnTo>
                <a:lnTo>
                  <a:pt x="31" y="69"/>
                </a:lnTo>
                <a:lnTo>
                  <a:pt x="31" y="69"/>
                </a:lnTo>
                <a:lnTo>
                  <a:pt x="31" y="70"/>
                </a:lnTo>
                <a:lnTo>
                  <a:pt x="31" y="70"/>
                </a:lnTo>
                <a:lnTo>
                  <a:pt x="32" y="72"/>
                </a:lnTo>
                <a:lnTo>
                  <a:pt x="32" y="72"/>
                </a:lnTo>
                <a:lnTo>
                  <a:pt x="32" y="73"/>
                </a:lnTo>
                <a:lnTo>
                  <a:pt x="32" y="74"/>
                </a:lnTo>
                <a:lnTo>
                  <a:pt x="32" y="75"/>
                </a:lnTo>
                <a:lnTo>
                  <a:pt x="33" y="75"/>
                </a:lnTo>
                <a:lnTo>
                  <a:pt x="33" y="77"/>
                </a:lnTo>
                <a:lnTo>
                  <a:pt x="33" y="78"/>
                </a:lnTo>
                <a:lnTo>
                  <a:pt x="33" y="78"/>
                </a:lnTo>
                <a:lnTo>
                  <a:pt x="34" y="79"/>
                </a:lnTo>
                <a:lnTo>
                  <a:pt x="34" y="80"/>
                </a:lnTo>
                <a:lnTo>
                  <a:pt x="34" y="81"/>
                </a:lnTo>
                <a:lnTo>
                  <a:pt x="34" y="83"/>
                </a:lnTo>
                <a:lnTo>
                  <a:pt x="36" y="83"/>
                </a:lnTo>
                <a:lnTo>
                  <a:pt x="36" y="84"/>
                </a:lnTo>
                <a:lnTo>
                  <a:pt x="36" y="85"/>
                </a:lnTo>
                <a:lnTo>
                  <a:pt x="36" y="85"/>
                </a:lnTo>
                <a:lnTo>
                  <a:pt x="36" y="86"/>
                </a:lnTo>
                <a:lnTo>
                  <a:pt x="37" y="86"/>
                </a:lnTo>
                <a:lnTo>
                  <a:pt x="37" y="88"/>
                </a:lnTo>
                <a:lnTo>
                  <a:pt x="37" y="88"/>
                </a:lnTo>
                <a:lnTo>
                  <a:pt x="37" y="89"/>
                </a:lnTo>
                <a:lnTo>
                  <a:pt x="37" y="89"/>
                </a:lnTo>
                <a:lnTo>
                  <a:pt x="37" y="90"/>
                </a:lnTo>
                <a:lnTo>
                  <a:pt x="37" y="90"/>
                </a:lnTo>
                <a:lnTo>
                  <a:pt x="38" y="91"/>
                </a:lnTo>
                <a:lnTo>
                  <a:pt x="38" y="91"/>
                </a:lnTo>
                <a:lnTo>
                  <a:pt x="38" y="93"/>
                </a:lnTo>
                <a:lnTo>
                  <a:pt x="38" y="93"/>
                </a:lnTo>
                <a:lnTo>
                  <a:pt x="38" y="94"/>
                </a:lnTo>
                <a:lnTo>
                  <a:pt x="38" y="94"/>
                </a:lnTo>
                <a:lnTo>
                  <a:pt x="39" y="95"/>
                </a:lnTo>
                <a:lnTo>
                  <a:pt x="39" y="96"/>
                </a:lnTo>
                <a:lnTo>
                  <a:pt x="39" y="96"/>
                </a:lnTo>
                <a:lnTo>
                  <a:pt x="39" y="98"/>
                </a:lnTo>
                <a:lnTo>
                  <a:pt x="39" y="99"/>
                </a:lnTo>
                <a:lnTo>
                  <a:pt x="41" y="99"/>
                </a:lnTo>
                <a:lnTo>
                  <a:pt x="41" y="100"/>
                </a:lnTo>
                <a:lnTo>
                  <a:pt x="41" y="101"/>
                </a:lnTo>
                <a:lnTo>
                  <a:pt x="41" y="103"/>
                </a:lnTo>
                <a:lnTo>
                  <a:pt x="42" y="104"/>
                </a:lnTo>
                <a:lnTo>
                  <a:pt x="42" y="104"/>
                </a:lnTo>
                <a:lnTo>
                  <a:pt x="42" y="105"/>
                </a:lnTo>
                <a:lnTo>
                  <a:pt x="42" y="105"/>
                </a:lnTo>
                <a:lnTo>
                  <a:pt x="43" y="106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0"/>
                </a:lnTo>
                <a:lnTo>
                  <a:pt x="44" y="111"/>
                </a:lnTo>
                <a:lnTo>
                  <a:pt x="44" y="111"/>
                </a:lnTo>
                <a:lnTo>
                  <a:pt x="44" y="112"/>
                </a:lnTo>
                <a:lnTo>
                  <a:pt x="44" y="112"/>
                </a:lnTo>
                <a:lnTo>
                  <a:pt x="44" y="114"/>
                </a:lnTo>
                <a:lnTo>
                  <a:pt x="44" y="114"/>
                </a:lnTo>
                <a:lnTo>
                  <a:pt x="44" y="115"/>
                </a:lnTo>
                <a:lnTo>
                  <a:pt x="44" y="115"/>
                </a:lnTo>
                <a:lnTo>
                  <a:pt x="46" y="116"/>
                </a:lnTo>
                <a:lnTo>
                  <a:pt x="46" y="116"/>
                </a:lnTo>
                <a:lnTo>
                  <a:pt x="46" y="117"/>
                </a:lnTo>
                <a:lnTo>
                  <a:pt x="46" y="117"/>
                </a:lnTo>
                <a:lnTo>
                  <a:pt x="46" y="117"/>
                </a:lnTo>
                <a:lnTo>
                  <a:pt x="46" y="119"/>
                </a:lnTo>
                <a:lnTo>
                  <a:pt x="46" y="119"/>
                </a:lnTo>
                <a:lnTo>
                  <a:pt x="46" y="120"/>
                </a:lnTo>
                <a:lnTo>
                  <a:pt x="46" y="120"/>
                </a:lnTo>
                <a:lnTo>
                  <a:pt x="46" y="121"/>
                </a:lnTo>
                <a:lnTo>
                  <a:pt x="46" y="121"/>
                </a:lnTo>
                <a:lnTo>
                  <a:pt x="46" y="122"/>
                </a:lnTo>
                <a:lnTo>
                  <a:pt x="46" y="124"/>
                </a:lnTo>
                <a:lnTo>
                  <a:pt x="46" y="124"/>
                </a:lnTo>
                <a:lnTo>
                  <a:pt x="46" y="125"/>
                </a:lnTo>
                <a:lnTo>
                  <a:pt x="46" y="126"/>
                </a:lnTo>
                <a:lnTo>
                  <a:pt x="46" y="126"/>
                </a:lnTo>
                <a:lnTo>
                  <a:pt x="46" y="126"/>
                </a:lnTo>
                <a:lnTo>
                  <a:pt x="47" y="127"/>
                </a:lnTo>
                <a:lnTo>
                  <a:pt x="47" y="128"/>
                </a:lnTo>
                <a:lnTo>
                  <a:pt x="47" y="130"/>
                </a:lnTo>
                <a:lnTo>
                  <a:pt x="47" y="130"/>
                </a:lnTo>
                <a:lnTo>
                  <a:pt x="47" y="131"/>
                </a:lnTo>
                <a:lnTo>
                  <a:pt x="47" y="132"/>
                </a:lnTo>
                <a:lnTo>
                  <a:pt x="47" y="132"/>
                </a:lnTo>
                <a:lnTo>
                  <a:pt x="47" y="133"/>
                </a:lnTo>
                <a:lnTo>
                  <a:pt x="47" y="133"/>
                </a:lnTo>
                <a:lnTo>
                  <a:pt x="47" y="135"/>
                </a:lnTo>
                <a:lnTo>
                  <a:pt x="47" y="135"/>
                </a:lnTo>
                <a:lnTo>
                  <a:pt x="47" y="135"/>
                </a:lnTo>
                <a:lnTo>
                  <a:pt x="47" y="136"/>
                </a:lnTo>
                <a:lnTo>
                  <a:pt x="47" y="136"/>
                </a:lnTo>
                <a:lnTo>
                  <a:pt x="47" y="136"/>
                </a:lnTo>
                <a:lnTo>
                  <a:pt x="47" y="137"/>
                </a:lnTo>
                <a:lnTo>
                  <a:pt x="47" y="137"/>
                </a:lnTo>
                <a:lnTo>
                  <a:pt x="47" y="137"/>
                </a:lnTo>
                <a:lnTo>
                  <a:pt x="47" y="138"/>
                </a:lnTo>
                <a:lnTo>
                  <a:pt x="47" y="138"/>
                </a:lnTo>
                <a:lnTo>
                  <a:pt x="48" y="138"/>
                </a:lnTo>
                <a:lnTo>
                  <a:pt x="48" y="140"/>
                </a:lnTo>
                <a:lnTo>
                  <a:pt x="48" y="140"/>
                </a:lnTo>
                <a:lnTo>
                  <a:pt x="48" y="140"/>
                </a:lnTo>
                <a:lnTo>
                  <a:pt x="48" y="141"/>
                </a:lnTo>
                <a:lnTo>
                  <a:pt x="48" y="141"/>
                </a:lnTo>
                <a:lnTo>
                  <a:pt x="48" y="141"/>
                </a:lnTo>
                <a:lnTo>
                  <a:pt x="48" y="142"/>
                </a:lnTo>
                <a:lnTo>
                  <a:pt x="48" y="142"/>
                </a:lnTo>
                <a:lnTo>
                  <a:pt x="48" y="143"/>
                </a:lnTo>
                <a:lnTo>
                  <a:pt x="48" y="143"/>
                </a:lnTo>
                <a:lnTo>
                  <a:pt x="48" y="145"/>
                </a:lnTo>
                <a:lnTo>
                  <a:pt x="48" y="145"/>
                </a:lnTo>
                <a:lnTo>
                  <a:pt x="48" y="145"/>
                </a:lnTo>
                <a:lnTo>
                  <a:pt x="48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7"/>
                </a:lnTo>
                <a:lnTo>
                  <a:pt x="49" y="147"/>
                </a:lnTo>
                <a:lnTo>
                  <a:pt x="49" y="147"/>
                </a:lnTo>
                <a:lnTo>
                  <a:pt x="49" y="148"/>
                </a:lnTo>
                <a:lnTo>
                  <a:pt x="49" y="148"/>
                </a:lnTo>
                <a:lnTo>
                  <a:pt x="49" y="150"/>
                </a:lnTo>
                <a:lnTo>
                  <a:pt x="49" y="150"/>
                </a:lnTo>
                <a:lnTo>
                  <a:pt x="49" y="150"/>
                </a:lnTo>
                <a:lnTo>
                  <a:pt x="49" y="151"/>
                </a:lnTo>
                <a:lnTo>
                  <a:pt x="49" y="151"/>
                </a:lnTo>
                <a:lnTo>
                  <a:pt x="49" y="151"/>
                </a:lnTo>
                <a:lnTo>
                  <a:pt x="49" y="152"/>
                </a:lnTo>
                <a:lnTo>
                  <a:pt x="49" y="152"/>
                </a:lnTo>
                <a:lnTo>
                  <a:pt x="49" y="153"/>
                </a:lnTo>
                <a:lnTo>
                  <a:pt x="49" y="153"/>
                </a:lnTo>
                <a:lnTo>
                  <a:pt x="49" y="153"/>
                </a:lnTo>
                <a:lnTo>
                  <a:pt x="49" y="154"/>
                </a:lnTo>
                <a:lnTo>
                  <a:pt x="49" y="156"/>
                </a:lnTo>
                <a:lnTo>
                  <a:pt x="49" y="156"/>
                </a:lnTo>
                <a:lnTo>
                  <a:pt x="49" y="157"/>
                </a:lnTo>
                <a:lnTo>
                  <a:pt x="49" y="158"/>
                </a:lnTo>
                <a:lnTo>
                  <a:pt x="49" y="158"/>
                </a:lnTo>
                <a:lnTo>
                  <a:pt x="49" y="159"/>
                </a:lnTo>
                <a:lnTo>
                  <a:pt x="49" y="161"/>
                </a:lnTo>
                <a:lnTo>
                  <a:pt x="49" y="162"/>
                </a:lnTo>
                <a:lnTo>
                  <a:pt x="49" y="163"/>
                </a:lnTo>
                <a:lnTo>
                  <a:pt x="49" y="164"/>
                </a:lnTo>
                <a:lnTo>
                  <a:pt x="49" y="16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6" name="Freeform 460"/>
          <p:cNvSpPr>
            <a:spLocks/>
          </p:cNvSpPr>
          <p:nvPr/>
        </p:nvSpPr>
        <p:spPr bwMode="auto">
          <a:xfrm>
            <a:off x="6154738" y="4603750"/>
            <a:ext cx="39687" cy="131763"/>
          </a:xfrm>
          <a:custGeom>
            <a:avLst/>
            <a:gdLst/>
            <a:ahLst/>
            <a:cxnLst>
              <a:cxn ang="0">
                <a:pos x="3" y="5"/>
              </a:cxn>
              <a:cxn ang="0">
                <a:pos x="6" y="10"/>
              </a:cxn>
              <a:cxn ang="0">
                <a:pos x="8" y="13"/>
              </a:cxn>
              <a:cxn ang="0">
                <a:pos x="10" y="17"/>
              </a:cxn>
              <a:cxn ang="0">
                <a:pos x="11" y="20"/>
              </a:cxn>
              <a:cxn ang="0">
                <a:pos x="12" y="22"/>
              </a:cxn>
              <a:cxn ang="0">
                <a:pos x="13" y="26"/>
              </a:cxn>
              <a:cxn ang="0">
                <a:pos x="16" y="28"/>
              </a:cxn>
              <a:cxn ang="0">
                <a:pos x="16" y="32"/>
              </a:cxn>
              <a:cxn ang="0">
                <a:pos x="17" y="34"/>
              </a:cxn>
              <a:cxn ang="0">
                <a:pos x="18" y="37"/>
              </a:cxn>
              <a:cxn ang="0">
                <a:pos x="20" y="39"/>
              </a:cxn>
              <a:cxn ang="0">
                <a:pos x="21" y="42"/>
              </a:cxn>
              <a:cxn ang="0">
                <a:pos x="21" y="44"/>
              </a:cxn>
              <a:cxn ang="0">
                <a:pos x="22" y="47"/>
              </a:cxn>
              <a:cxn ang="0">
                <a:pos x="24" y="51"/>
              </a:cxn>
              <a:cxn ang="0">
                <a:pos x="26" y="54"/>
              </a:cxn>
              <a:cxn ang="0">
                <a:pos x="27" y="58"/>
              </a:cxn>
              <a:cxn ang="0">
                <a:pos x="28" y="60"/>
              </a:cxn>
              <a:cxn ang="0">
                <a:pos x="29" y="64"/>
              </a:cxn>
              <a:cxn ang="0">
                <a:pos x="29" y="67"/>
              </a:cxn>
              <a:cxn ang="0">
                <a:pos x="31" y="69"/>
              </a:cxn>
              <a:cxn ang="0">
                <a:pos x="32" y="72"/>
              </a:cxn>
              <a:cxn ang="0">
                <a:pos x="32" y="75"/>
              </a:cxn>
              <a:cxn ang="0">
                <a:pos x="33" y="78"/>
              </a:cxn>
              <a:cxn ang="0">
                <a:pos x="34" y="83"/>
              </a:cxn>
              <a:cxn ang="0">
                <a:pos x="36" y="85"/>
              </a:cxn>
              <a:cxn ang="0">
                <a:pos x="37" y="88"/>
              </a:cxn>
              <a:cxn ang="0">
                <a:pos x="37" y="90"/>
              </a:cxn>
              <a:cxn ang="0">
                <a:pos x="38" y="93"/>
              </a:cxn>
              <a:cxn ang="0">
                <a:pos x="39" y="96"/>
              </a:cxn>
              <a:cxn ang="0">
                <a:pos x="41" y="99"/>
              </a:cxn>
              <a:cxn ang="0">
                <a:pos x="42" y="104"/>
              </a:cxn>
              <a:cxn ang="0">
                <a:pos x="43" y="106"/>
              </a:cxn>
              <a:cxn ang="0">
                <a:pos x="43" y="110"/>
              </a:cxn>
              <a:cxn ang="0">
                <a:pos x="44" y="112"/>
              </a:cxn>
              <a:cxn ang="0">
                <a:pos x="44" y="115"/>
              </a:cxn>
              <a:cxn ang="0">
                <a:pos x="46" y="117"/>
              </a:cxn>
              <a:cxn ang="0">
                <a:pos x="46" y="120"/>
              </a:cxn>
              <a:cxn ang="0">
                <a:pos x="46" y="122"/>
              </a:cxn>
              <a:cxn ang="0">
                <a:pos x="46" y="126"/>
              </a:cxn>
              <a:cxn ang="0">
                <a:pos x="47" y="128"/>
              </a:cxn>
              <a:cxn ang="0">
                <a:pos x="47" y="132"/>
              </a:cxn>
              <a:cxn ang="0">
                <a:pos x="47" y="135"/>
              </a:cxn>
              <a:cxn ang="0">
                <a:pos x="47" y="136"/>
              </a:cxn>
              <a:cxn ang="0">
                <a:pos x="47" y="137"/>
              </a:cxn>
              <a:cxn ang="0">
                <a:pos x="48" y="140"/>
              </a:cxn>
              <a:cxn ang="0">
                <a:pos x="48" y="141"/>
              </a:cxn>
              <a:cxn ang="0">
                <a:pos x="48" y="143"/>
              </a:cxn>
              <a:cxn ang="0">
                <a:pos x="48" y="145"/>
              </a:cxn>
              <a:cxn ang="0">
                <a:pos x="49" y="147"/>
              </a:cxn>
              <a:cxn ang="0">
                <a:pos x="49" y="148"/>
              </a:cxn>
              <a:cxn ang="0">
                <a:pos x="49" y="151"/>
              </a:cxn>
              <a:cxn ang="0">
                <a:pos x="49" y="152"/>
              </a:cxn>
              <a:cxn ang="0">
                <a:pos x="49" y="154"/>
              </a:cxn>
              <a:cxn ang="0">
                <a:pos x="49" y="158"/>
              </a:cxn>
              <a:cxn ang="0">
                <a:pos x="49" y="162"/>
              </a:cxn>
            </a:cxnLst>
            <a:rect l="0" t="0" r="r" b="b"/>
            <a:pathLst>
              <a:path w="49" h="166">
                <a:moveTo>
                  <a:pt x="0" y="0"/>
                </a:moveTo>
                <a:lnTo>
                  <a:pt x="1" y="1"/>
                </a:lnTo>
                <a:lnTo>
                  <a:pt x="2" y="2"/>
                </a:lnTo>
                <a:lnTo>
                  <a:pt x="3" y="5"/>
                </a:lnTo>
                <a:lnTo>
                  <a:pt x="3" y="6"/>
                </a:lnTo>
                <a:lnTo>
                  <a:pt x="5" y="7"/>
                </a:lnTo>
                <a:lnTo>
                  <a:pt x="5" y="9"/>
                </a:lnTo>
                <a:lnTo>
                  <a:pt x="6" y="10"/>
                </a:lnTo>
                <a:lnTo>
                  <a:pt x="7" y="11"/>
                </a:lnTo>
                <a:lnTo>
                  <a:pt x="7" y="12"/>
                </a:lnTo>
                <a:lnTo>
                  <a:pt x="7" y="13"/>
                </a:lnTo>
                <a:lnTo>
                  <a:pt x="8" y="13"/>
                </a:lnTo>
                <a:lnTo>
                  <a:pt x="8" y="15"/>
                </a:lnTo>
                <a:lnTo>
                  <a:pt x="10" y="16"/>
                </a:lnTo>
                <a:lnTo>
                  <a:pt x="10" y="17"/>
                </a:lnTo>
                <a:lnTo>
                  <a:pt x="10" y="17"/>
                </a:lnTo>
                <a:lnTo>
                  <a:pt x="11" y="18"/>
                </a:lnTo>
                <a:lnTo>
                  <a:pt x="11" y="18"/>
                </a:lnTo>
                <a:lnTo>
                  <a:pt x="11" y="20"/>
                </a:lnTo>
                <a:lnTo>
                  <a:pt x="11" y="20"/>
                </a:lnTo>
                <a:lnTo>
                  <a:pt x="12" y="21"/>
                </a:lnTo>
                <a:lnTo>
                  <a:pt x="12" y="21"/>
                </a:lnTo>
                <a:lnTo>
                  <a:pt x="12" y="22"/>
                </a:lnTo>
                <a:lnTo>
                  <a:pt x="12" y="22"/>
                </a:lnTo>
                <a:lnTo>
                  <a:pt x="13" y="23"/>
                </a:lnTo>
                <a:lnTo>
                  <a:pt x="13" y="25"/>
                </a:lnTo>
                <a:lnTo>
                  <a:pt x="13" y="25"/>
                </a:lnTo>
                <a:lnTo>
                  <a:pt x="13" y="26"/>
                </a:lnTo>
                <a:lnTo>
                  <a:pt x="15" y="26"/>
                </a:lnTo>
                <a:lnTo>
                  <a:pt x="15" y="27"/>
                </a:lnTo>
                <a:lnTo>
                  <a:pt x="15" y="28"/>
                </a:lnTo>
                <a:lnTo>
                  <a:pt x="16" y="28"/>
                </a:lnTo>
                <a:lnTo>
                  <a:pt x="16" y="30"/>
                </a:lnTo>
                <a:lnTo>
                  <a:pt x="16" y="30"/>
                </a:lnTo>
                <a:lnTo>
                  <a:pt x="16" y="31"/>
                </a:lnTo>
                <a:lnTo>
                  <a:pt x="16" y="32"/>
                </a:lnTo>
                <a:lnTo>
                  <a:pt x="17" y="32"/>
                </a:lnTo>
                <a:lnTo>
                  <a:pt x="17" y="33"/>
                </a:lnTo>
                <a:lnTo>
                  <a:pt x="17" y="34"/>
                </a:lnTo>
                <a:lnTo>
                  <a:pt x="17" y="34"/>
                </a:lnTo>
                <a:lnTo>
                  <a:pt x="18" y="36"/>
                </a:lnTo>
                <a:lnTo>
                  <a:pt x="18" y="36"/>
                </a:lnTo>
                <a:lnTo>
                  <a:pt x="18" y="37"/>
                </a:lnTo>
                <a:lnTo>
                  <a:pt x="18" y="37"/>
                </a:lnTo>
                <a:lnTo>
                  <a:pt x="18" y="38"/>
                </a:lnTo>
                <a:lnTo>
                  <a:pt x="20" y="38"/>
                </a:lnTo>
                <a:lnTo>
                  <a:pt x="20" y="39"/>
                </a:lnTo>
                <a:lnTo>
                  <a:pt x="20" y="39"/>
                </a:lnTo>
                <a:lnTo>
                  <a:pt x="20" y="39"/>
                </a:lnTo>
                <a:lnTo>
                  <a:pt x="20" y="41"/>
                </a:lnTo>
                <a:lnTo>
                  <a:pt x="21" y="41"/>
                </a:lnTo>
                <a:lnTo>
                  <a:pt x="21" y="42"/>
                </a:lnTo>
                <a:lnTo>
                  <a:pt x="21" y="42"/>
                </a:lnTo>
                <a:lnTo>
                  <a:pt x="21" y="43"/>
                </a:lnTo>
                <a:lnTo>
                  <a:pt x="21" y="43"/>
                </a:lnTo>
                <a:lnTo>
                  <a:pt x="21" y="44"/>
                </a:lnTo>
                <a:lnTo>
                  <a:pt x="22" y="44"/>
                </a:lnTo>
                <a:lnTo>
                  <a:pt x="22" y="46"/>
                </a:lnTo>
                <a:lnTo>
                  <a:pt x="22" y="46"/>
                </a:lnTo>
                <a:lnTo>
                  <a:pt x="22" y="47"/>
                </a:lnTo>
                <a:lnTo>
                  <a:pt x="23" y="48"/>
                </a:lnTo>
                <a:lnTo>
                  <a:pt x="23" y="48"/>
                </a:lnTo>
                <a:lnTo>
                  <a:pt x="23" y="49"/>
                </a:lnTo>
                <a:lnTo>
                  <a:pt x="24" y="51"/>
                </a:lnTo>
                <a:lnTo>
                  <a:pt x="24" y="52"/>
                </a:lnTo>
                <a:lnTo>
                  <a:pt x="24" y="53"/>
                </a:lnTo>
                <a:lnTo>
                  <a:pt x="24" y="53"/>
                </a:lnTo>
                <a:lnTo>
                  <a:pt x="26" y="54"/>
                </a:lnTo>
                <a:lnTo>
                  <a:pt x="26" y="56"/>
                </a:lnTo>
                <a:lnTo>
                  <a:pt x="26" y="56"/>
                </a:lnTo>
                <a:lnTo>
                  <a:pt x="27" y="57"/>
                </a:lnTo>
                <a:lnTo>
                  <a:pt x="27" y="58"/>
                </a:lnTo>
                <a:lnTo>
                  <a:pt x="27" y="59"/>
                </a:lnTo>
                <a:lnTo>
                  <a:pt x="27" y="59"/>
                </a:lnTo>
                <a:lnTo>
                  <a:pt x="28" y="60"/>
                </a:lnTo>
                <a:lnTo>
                  <a:pt x="28" y="60"/>
                </a:lnTo>
                <a:lnTo>
                  <a:pt x="28" y="62"/>
                </a:lnTo>
                <a:lnTo>
                  <a:pt x="28" y="63"/>
                </a:lnTo>
                <a:lnTo>
                  <a:pt x="28" y="63"/>
                </a:lnTo>
                <a:lnTo>
                  <a:pt x="29" y="64"/>
                </a:lnTo>
                <a:lnTo>
                  <a:pt x="29" y="64"/>
                </a:lnTo>
                <a:lnTo>
                  <a:pt x="29" y="65"/>
                </a:lnTo>
                <a:lnTo>
                  <a:pt x="29" y="65"/>
                </a:lnTo>
                <a:lnTo>
                  <a:pt x="29" y="67"/>
                </a:lnTo>
                <a:lnTo>
                  <a:pt x="29" y="67"/>
                </a:lnTo>
                <a:lnTo>
                  <a:pt x="29" y="67"/>
                </a:lnTo>
                <a:lnTo>
                  <a:pt x="31" y="68"/>
                </a:lnTo>
                <a:lnTo>
                  <a:pt x="31" y="69"/>
                </a:lnTo>
                <a:lnTo>
                  <a:pt x="31" y="69"/>
                </a:lnTo>
                <a:lnTo>
                  <a:pt x="31" y="70"/>
                </a:lnTo>
                <a:lnTo>
                  <a:pt x="31" y="70"/>
                </a:lnTo>
                <a:lnTo>
                  <a:pt x="32" y="72"/>
                </a:lnTo>
                <a:lnTo>
                  <a:pt x="32" y="72"/>
                </a:lnTo>
                <a:lnTo>
                  <a:pt x="32" y="73"/>
                </a:lnTo>
                <a:lnTo>
                  <a:pt x="32" y="74"/>
                </a:lnTo>
                <a:lnTo>
                  <a:pt x="32" y="75"/>
                </a:lnTo>
                <a:lnTo>
                  <a:pt x="33" y="75"/>
                </a:lnTo>
                <a:lnTo>
                  <a:pt x="33" y="77"/>
                </a:lnTo>
                <a:lnTo>
                  <a:pt x="33" y="78"/>
                </a:lnTo>
                <a:lnTo>
                  <a:pt x="33" y="78"/>
                </a:lnTo>
                <a:lnTo>
                  <a:pt x="34" y="79"/>
                </a:lnTo>
                <a:lnTo>
                  <a:pt x="34" y="80"/>
                </a:lnTo>
                <a:lnTo>
                  <a:pt x="34" y="81"/>
                </a:lnTo>
                <a:lnTo>
                  <a:pt x="34" y="83"/>
                </a:lnTo>
                <a:lnTo>
                  <a:pt x="36" y="83"/>
                </a:lnTo>
                <a:lnTo>
                  <a:pt x="36" y="84"/>
                </a:lnTo>
                <a:lnTo>
                  <a:pt x="36" y="85"/>
                </a:lnTo>
                <a:lnTo>
                  <a:pt x="36" y="85"/>
                </a:lnTo>
                <a:lnTo>
                  <a:pt x="36" y="86"/>
                </a:lnTo>
                <a:lnTo>
                  <a:pt x="37" y="86"/>
                </a:lnTo>
                <a:lnTo>
                  <a:pt x="37" y="88"/>
                </a:lnTo>
                <a:lnTo>
                  <a:pt x="37" y="88"/>
                </a:lnTo>
                <a:lnTo>
                  <a:pt x="37" y="89"/>
                </a:lnTo>
                <a:lnTo>
                  <a:pt x="37" y="89"/>
                </a:lnTo>
                <a:lnTo>
                  <a:pt x="37" y="90"/>
                </a:lnTo>
                <a:lnTo>
                  <a:pt x="37" y="90"/>
                </a:lnTo>
                <a:lnTo>
                  <a:pt x="38" y="91"/>
                </a:lnTo>
                <a:lnTo>
                  <a:pt x="38" y="91"/>
                </a:lnTo>
                <a:lnTo>
                  <a:pt x="38" y="93"/>
                </a:lnTo>
                <a:lnTo>
                  <a:pt x="38" y="93"/>
                </a:lnTo>
                <a:lnTo>
                  <a:pt x="38" y="94"/>
                </a:lnTo>
                <a:lnTo>
                  <a:pt x="38" y="94"/>
                </a:lnTo>
                <a:lnTo>
                  <a:pt x="39" y="95"/>
                </a:lnTo>
                <a:lnTo>
                  <a:pt x="39" y="96"/>
                </a:lnTo>
                <a:lnTo>
                  <a:pt x="39" y="96"/>
                </a:lnTo>
                <a:lnTo>
                  <a:pt x="39" y="98"/>
                </a:lnTo>
                <a:lnTo>
                  <a:pt x="39" y="99"/>
                </a:lnTo>
                <a:lnTo>
                  <a:pt x="41" y="99"/>
                </a:lnTo>
                <a:lnTo>
                  <a:pt x="41" y="100"/>
                </a:lnTo>
                <a:lnTo>
                  <a:pt x="41" y="101"/>
                </a:lnTo>
                <a:lnTo>
                  <a:pt x="41" y="103"/>
                </a:lnTo>
                <a:lnTo>
                  <a:pt x="42" y="104"/>
                </a:lnTo>
                <a:lnTo>
                  <a:pt x="42" y="104"/>
                </a:lnTo>
                <a:lnTo>
                  <a:pt x="42" y="105"/>
                </a:lnTo>
                <a:lnTo>
                  <a:pt x="42" y="105"/>
                </a:lnTo>
                <a:lnTo>
                  <a:pt x="43" y="106"/>
                </a:lnTo>
                <a:lnTo>
                  <a:pt x="43" y="107"/>
                </a:lnTo>
                <a:lnTo>
                  <a:pt x="43" y="109"/>
                </a:lnTo>
                <a:lnTo>
                  <a:pt x="43" y="109"/>
                </a:lnTo>
                <a:lnTo>
                  <a:pt x="43" y="110"/>
                </a:lnTo>
                <a:lnTo>
                  <a:pt x="44" y="111"/>
                </a:lnTo>
                <a:lnTo>
                  <a:pt x="44" y="111"/>
                </a:lnTo>
                <a:lnTo>
                  <a:pt x="44" y="112"/>
                </a:lnTo>
                <a:lnTo>
                  <a:pt x="44" y="112"/>
                </a:lnTo>
                <a:lnTo>
                  <a:pt x="44" y="114"/>
                </a:lnTo>
                <a:lnTo>
                  <a:pt x="44" y="114"/>
                </a:lnTo>
                <a:lnTo>
                  <a:pt x="44" y="115"/>
                </a:lnTo>
                <a:lnTo>
                  <a:pt x="44" y="115"/>
                </a:lnTo>
                <a:lnTo>
                  <a:pt x="46" y="116"/>
                </a:lnTo>
                <a:lnTo>
                  <a:pt x="46" y="116"/>
                </a:lnTo>
                <a:lnTo>
                  <a:pt x="46" y="117"/>
                </a:lnTo>
                <a:lnTo>
                  <a:pt x="46" y="117"/>
                </a:lnTo>
                <a:lnTo>
                  <a:pt x="46" y="117"/>
                </a:lnTo>
                <a:lnTo>
                  <a:pt x="46" y="119"/>
                </a:lnTo>
                <a:lnTo>
                  <a:pt x="46" y="119"/>
                </a:lnTo>
                <a:lnTo>
                  <a:pt x="46" y="120"/>
                </a:lnTo>
                <a:lnTo>
                  <a:pt x="46" y="120"/>
                </a:lnTo>
                <a:lnTo>
                  <a:pt x="46" y="121"/>
                </a:lnTo>
                <a:lnTo>
                  <a:pt x="46" y="121"/>
                </a:lnTo>
                <a:lnTo>
                  <a:pt x="46" y="122"/>
                </a:lnTo>
                <a:lnTo>
                  <a:pt x="46" y="124"/>
                </a:lnTo>
                <a:lnTo>
                  <a:pt x="46" y="124"/>
                </a:lnTo>
                <a:lnTo>
                  <a:pt x="46" y="125"/>
                </a:lnTo>
                <a:lnTo>
                  <a:pt x="46" y="126"/>
                </a:lnTo>
                <a:lnTo>
                  <a:pt x="46" y="126"/>
                </a:lnTo>
                <a:lnTo>
                  <a:pt x="46" y="126"/>
                </a:lnTo>
                <a:lnTo>
                  <a:pt x="47" y="127"/>
                </a:lnTo>
                <a:lnTo>
                  <a:pt x="47" y="128"/>
                </a:lnTo>
                <a:lnTo>
                  <a:pt x="47" y="130"/>
                </a:lnTo>
                <a:lnTo>
                  <a:pt x="47" y="130"/>
                </a:lnTo>
                <a:lnTo>
                  <a:pt x="47" y="131"/>
                </a:lnTo>
                <a:lnTo>
                  <a:pt x="47" y="132"/>
                </a:lnTo>
                <a:lnTo>
                  <a:pt x="47" y="132"/>
                </a:lnTo>
                <a:lnTo>
                  <a:pt x="47" y="133"/>
                </a:lnTo>
                <a:lnTo>
                  <a:pt x="47" y="133"/>
                </a:lnTo>
                <a:lnTo>
                  <a:pt x="47" y="135"/>
                </a:lnTo>
                <a:lnTo>
                  <a:pt x="47" y="135"/>
                </a:lnTo>
                <a:lnTo>
                  <a:pt x="47" y="135"/>
                </a:lnTo>
                <a:lnTo>
                  <a:pt x="47" y="136"/>
                </a:lnTo>
                <a:lnTo>
                  <a:pt x="47" y="136"/>
                </a:lnTo>
                <a:lnTo>
                  <a:pt x="47" y="136"/>
                </a:lnTo>
                <a:lnTo>
                  <a:pt x="47" y="137"/>
                </a:lnTo>
                <a:lnTo>
                  <a:pt x="47" y="137"/>
                </a:lnTo>
                <a:lnTo>
                  <a:pt x="47" y="137"/>
                </a:lnTo>
                <a:lnTo>
                  <a:pt x="47" y="138"/>
                </a:lnTo>
                <a:lnTo>
                  <a:pt x="47" y="138"/>
                </a:lnTo>
                <a:lnTo>
                  <a:pt x="48" y="138"/>
                </a:lnTo>
                <a:lnTo>
                  <a:pt x="48" y="140"/>
                </a:lnTo>
                <a:lnTo>
                  <a:pt x="48" y="140"/>
                </a:lnTo>
                <a:lnTo>
                  <a:pt x="48" y="140"/>
                </a:lnTo>
                <a:lnTo>
                  <a:pt x="48" y="141"/>
                </a:lnTo>
                <a:lnTo>
                  <a:pt x="48" y="141"/>
                </a:lnTo>
                <a:lnTo>
                  <a:pt x="48" y="141"/>
                </a:lnTo>
                <a:lnTo>
                  <a:pt x="48" y="142"/>
                </a:lnTo>
                <a:lnTo>
                  <a:pt x="48" y="142"/>
                </a:lnTo>
                <a:lnTo>
                  <a:pt x="48" y="143"/>
                </a:lnTo>
                <a:lnTo>
                  <a:pt x="48" y="143"/>
                </a:lnTo>
                <a:lnTo>
                  <a:pt x="48" y="145"/>
                </a:lnTo>
                <a:lnTo>
                  <a:pt x="48" y="145"/>
                </a:lnTo>
                <a:lnTo>
                  <a:pt x="48" y="145"/>
                </a:lnTo>
                <a:lnTo>
                  <a:pt x="48" y="146"/>
                </a:lnTo>
                <a:lnTo>
                  <a:pt x="49" y="146"/>
                </a:lnTo>
                <a:lnTo>
                  <a:pt x="49" y="146"/>
                </a:lnTo>
                <a:lnTo>
                  <a:pt x="49" y="147"/>
                </a:lnTo>
                <a:lnTo>
                  <a:pt x="49" y="147"/>
                </a:lnTo>
                <a:lnTo>
                  <a:pt x="49" y="147"/>
                </a:lnTo>
                <a:lnTo>
                  <a:pt x="49" y="148"/>
                </a:lnTo>
                <a:lnTo>
                  <a:pt x="49" y="148"/>
                </a:lnTo>
                <a:lnTo>
                  <a:pt x="49" y="150"/>
                </a:lnTo>
                <a:lnTo>
                  <a:pt x="49" y="150"/>
                </a:lnTo>
                <a:lnTo>
                  <a:pt x="49" y="150"/>
                </a:lnTo>
                <a:lnTo>
                  <a:pt x="49" y="151"/>
                </a:lnTo>
                <a:lnTo>
                  <a:pt x="49" y="151"/>
                </a:lnTo>
                <a:lnTo>
                  <a:pt x="49" y="151"/>
                </a:lnTo>
                <a:lnTo>
                  <a:pt x="49" y="152"/>
                </a:lnTo>
                <a:lnTo>
                  <a:pt x="49" y="152"/>
                </a:lnTo>
                <a:lnTo>
                  <a:pt x="49" y="153"/>
                </a:lnTo>
                <a:lnTo>
                  <a:pt x="49" y="153"/>
                </a:lnTo>
                <a:lnTo>
                  <a:pt x="49" y="153"/>
                </a:lnTo>
                <a:lnTo>
                  <a:pt x="49" y="154"/>
                </a:lnTo>
                <a:lnTo>
                  <a:pt x="49" y="156"/>
                </a:lnTo>
                <a:lnTo>
                  <a:pt x="49" y="156"/>
                </a:lnTo>
                <a:lnTo>
                  <a:pt x="49" y="157"/>
                </a:lnTo>
                <a:lnTo>
                  <a:pt x="49" y="158"/>
                </a:lnTo>
                <a:lnTo>
                  <a:pt x="49" y="158"/>
                </a:lnTo>
                <a:lnTo>
                  <a:pt x="49" y="159"/>
                </a:lnTo>
                <a:lnTo>
                  <a:pt x="49" y="161"/>
                </a:lnTo>
                <a:lnTo>
                  <a:pt x="49" y="162"/>
                </a:lnTo>
                <a:lnTo>
                  <a:pt x="49" y="163"/>
                </a:lnTo>
                <a:lnTo>
                  <a:pt x="49" y="164"/>
                </a:lnTo>
                <a:lnTo>
                  <a:pt x="49" y="16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" name="Freeform 461"/>
          <p:cNvSpPr>
            <a:spLocks/>
          </p:cNvSpPr>
          <p:nvPr/>
        </p:nvSpPr>
        <p:spPr bwMode="auto">
          <a:xfrm>
            <a:off x="6154738" y="4735513"/>
            <a:ext cx="39687" cy="131762"/>
          </a:xfrm>
          <a:custGeom>
            <a:avLst/>
            <a:gdLst/>
            <a:ahLst/>
            <a:cxnLst>
              <a:cxn ang="0">
                <a:pos x="3" y="161"/>
              </a:cxn>
              <a:cxn ang="0">
                <a:pos x="6" y="156"/>
              </a:cxn>
              <a:cxn ang="0">
                <a:pos x="8" y="151"/>
              </a:cxn>
              <a:cxn ang="0">
                <a:pos x="10" y="149"/>
              </a:cxn>
              <a:cxn ang="0">
                <a:pos x="11" y="146"/>
              </a:cxn>
              <a:cxn ang="0">
                <a:pos x="12" y="143"/>
              </a:cxn>
              <a:cxn ang="0">
                <a:pos x="13" y="140"/>
              </a:cxn>
              <a:cxn ang="0">
                <a:pos x="16" y="138"/>
              </a:cxn>
              <a:cxn ang="0">
                <a:pos x="16" y="134"/>
              </a:cxn>
              <a:cxn ang="0">
                <a:pos x="17" y="131"/>
              </a:cxn>
              <a:cxn ang="0">
                <a:pos x="18" y="129"/>
              </a:cxn>
              <a:cxn ang="0">
                <a:pos x="20" y="127"/>
              </a:cxn>
              <a:cxn ang="0">
                <a:pos x="21" y="124"/>
              </a:cxn>
              <a:cxn ang="0">
                <a:pos x="21" y="122"/>
              </a:cxn>
              <a:cxn ang="0">
                <a:pos x="22" y="119"/>
              </a:cxn>
              <a:cxn ang="0">
                <a:pos x="24" y="115"/>
              </a:cxn>
              <a:cxn ang="0">
                <a:pos x="26" y="112"/>
              </a:cxn>
              <a:cxn ang="0">
                <a:pos x="27" y="108"/>
              </a:cxn>
              <a:cxn ang="0">
                <a:pos x="28" y="105"/>
              </a:cxn>
              <a:cxn ang="0">
                <a:pos x="29" y="102"/>
              </a:cxn>
              <a:cxn ang="0">
                <a:pos x="29" y="101"/>
              </a:cxn>
              <a:cxn ang="0">
                <a:pos x="31" y="98"/>
              </a:cxn>
              <a:cxn ang="0">
                <a:pos x="32" y="94"/>
              </a:cxn>
              <a:cxn ang="0">
                <a:pos x="32" y="91"/>
              </a:cxn>
              <a:cxn ang="0">
                <a:pos x="33" y="88"/>
              </a:cxn>
              <a:cxn ang="0">
                <a:pos x="34" y="83"/>
              </a:cxn>
              <a:cxn ang="0">
                <a:pos x="36" y="81"/>
              </a:cxn>
              <a:cxn ang="0">
                <a:pos x="37" y="78"/>
              </a:cxn>
              <a:cxn ang="0">
                <a:pos x="37" y="76"/>
              </a:cxn>
              <a:cxn ang="0">
                <a:pos x="38" y="73"/>
              </a:cxn>
              <a:cxn ang="0">
                <a:pos x="39" y="70"/>
              </a:cxn>
              <a:cxn ang="0">
                <a:pos x="41" y="67"/>
              </a:cxn>
              <a:cxn ang="0">
                <a:pos x="42" y="62"/>
              </a:cxn>
              <a:cxn ang="0">
                <a:pos x="43" y="60"/>
              </a:cxn>
              <a:cxn ang="0">
                <a:pos x="43" y="56"/>
              </a:cxn>
              <a:cxn ang="0">
                <a:pos x="44" y="54"/>
              </a:cxn>
              <a:cxn ang="0">
                <a:pos x="44" y="51"/>
              </a:cxn>
              <a:cxn ang="0">
                <a:pos x="46" y="49"/>
              </a:cxn>
              <a:cxn ang="0">
                <a:pos x="46" y="46"/>
              </a:cxn>
              <a:cxn ang="0">
                <a:pos x="46" y="44"/>
              </a:cxn>
              <a:cxn ang="0">
                <a:pos x="46" y="40"/>
              </a:cxn>
              <a:cxn ang="0">
                <a:pos x="47" y="37"/>
              </a:cxn>
              <a:cxn ang="0">
                <a:pos x="47" y="34"/>
              </a:cxn>
              <a:cxn ang="0">
                <a:pos x="47" y="31"/>
              </a:cxn>
              <a:cxn ang="0">
                <a:pos x="47" y="30"/>
              </a:cxn>
              <a:cxn ang="0">
                <a:pos x="47" y="28"/>
              </a:cxn>
              <a:cxn ang="0">
                <a:pos x="48" y="26"/>
              </a:cxn>
              <a:cxn ang="0">
                <a:pos x="48" y="25"/>
              </a:cxn>
              <a:cxn ang="0">
                <a:pos x="48" y="23"/>
              </a:cxn>
              <a:cxn ang="0">
                <a:pos x="48" y="21"/>
              </a:cxn>
              <a:cxn ang="0">
                <a:pos x="49" y="19"/>
              </a:cxn>
              <a:cxn ang="0">
                <a:pos x="49" y="18"/>
              </a:cxn>
              <a:cxn ang="0">
                <a:pos x="49" y="15"/>
              </a:cxn>
              <a:cxn ang="0">
                <a:pos x="49" y="14"/>
              </a:cxn>
              <a:cxn ang="0">
                <a:pos x="49" y="11"/>
              </a:cxn>
              <a:cxn ang="0">
                <a:pos x="49" y="8"/>
              </a:cxn>
              <a:cxn ang="0">
                <a:pos x="49" y="4"/>
              </a:cxn>
              <a:cxn ang="0">
                <a:pos x="0" y="166"/>
              </a:cxn>
            </a:cxnLst>
            <a:rect l="0" t="0" r="r" b="b"/>
            <a:pathLst>
              <a:path w="49" h="166">
                <a:moveTo>
                  <a:pt x="0" y="166"/>
                </a:moveTo>
                <a:lnTo>
                  <a:pt x="1" y="165"/>
                </a:lnTo>
                <a:lnTo>
                  <a:pt x="2" y="164"/>
                </a:lnTo>
                <a:lnTo>
                  <a:pt x="3" y="161"/>
                </a:lnTo>
                <a:lnTo>
                  <a:pt x="3" y="160"/>
                </a:lnTo>
                <a:lnTo>
                  <a:pt x="5" y="159"/>
                </a:lnTo>
                <a:lnTo>
                  <a:pt x="5" y="157"/>
                </a:lnTo>
                <a:lnTo>
                  <a:pt x="6" y="156"/>
                </a:lnTo>
                <a:lnTo>
                  <a:pt x="7" y="155"/>
                </a:lnTo>
                <a:lnTo>
                  <a:pt x="7" y="154"/>
                </a:lnTo>
                <a:lnTo>
                  <a:pt x="7" y="152"/>
                </a:lnTo>
                <a:lnTo>
                  <a:pt x="8" y="151"/>
                </a:lnTo>
                <a:lnTo>
                  <a:pt x="8" y="151"/>
                </a:lnTo>
                <a:lnTo>
                  <a:pt x="10" y="150"/>
                </a:lnTo>
                <a:lnTo>
                  <a:pt x="10" y="149"/>
                </a:lnTo>
                <a:lnTo>
                  <a:pt x="10" y="149"/>
                </a:lnTo>
                <a:lnTo>
                  <a:pt x="11" y="148"/>
                </a:lnTo>
                <a:lnTo>
                  <a:pt x="11" y="148"/>
                </a:lnTo>
                <a:lnTo>
                  <a:pt x="11" y="146"/>
                </a:lnTo>
                <a:lnTo>
                  <a:pt x="11" y="146"/>
                </a:lnTo>
                <a:lnTo>
                  <a:pt x="12" y="145"/>
                </a:lnTo>
                <a:lnTo>
                  <a:pt x="12" y="145"/>
                </a:lnTo>
                <a:lnTo>
                  <a:pt x="12" y="144"/>
                </a:lnTo>
                <a:lnTo>
                  <a:pt x="12" y="143"/>
                </a:lnTo>
                <a:lnTo>
                  <a:pt x="13" y="143"/>
                </a:lnTo>
                <a:lnTo>
                  <a:pt x="13" y="141"/>
                </a:lnTo>
                <a:lnTo>
                  <a:pt x="13" y="141"/>
                </a:lnTo>
                <a:lnTo>
                  <a:pt x="13" y="140"/>
                </a:lnTo>
                <a:lnTo>
                  <a:pt x="15" y="140"/>
                </a:lnTo>
                <a:lnTo>
                  <a:pt x="15" y="139"/>
                </a:lnTo>
                <a:lnTo>
                  <a:pt x="15" y="138"/>
                </a:lnTo>
                <a:lnTo>
                  <a:pt x="16" y="138"/>
                </a:lnTo>
                <a:lnTo>
                  <a:pt x="16" y="136"/>
                </a:lnTo>
                <a:lnTo>
                  <a:pt x="16" y="136"/>
                </a:lnTo>
                <a:lnTo>
                  <a:pt x="16" y="135"/>
                </a:lnTo>
                <a:lnTo>
                  <a:pt x="16" y="134"/>
                </a:lnTo>
                <a:lnTo>
                  <a:pt x="17" y="134"/>
                </a:lnTo>
                <a:lnTo>
                  <a:pt x="17" y="133"/>
                </a:lnTo>
                <a:lnTo>
                  <a:pt x="17" y="131"/>
                </a:lnTo>
                <a:lnTo>
                  <a:pt x="17" y="131"/>
                </a:lnTo>
                <a:lnTo>
                  <a:pt x="18" y="130"/>
                </a:lnTo>
                <a:lnTo>
                  <a:pt x="18" y="130"/>
                </a:lnTo>
                <a:lnTo>
                  <a:pt x="18" y="129"/>
                </a:lnTo>
                <a:lnTo>
                  <a:pt x="18" y="129"/>
                </a:lnTo>
                <a:lnTo>
                  <a:pt x="18" y="128"/>
                </a:lnTo>
                <a:lnTo>
                  <a:pt x="20" y="128"/>
                </a:lnTo>
                <a:lnTo>
                  <a:pt x="20" y="128"/>
                </a:lnTo>
                <a:lnTo>
                  <a:pt x="20" y="127"/>
                </a:lnTo>
                <a:lnTo>
                  <a:pt x="20" y="127"/>
                </a:lnTo>
                <a:lnTo>
                  <a:pt x="20" y="125"/>
                </a:lnTo>
                <a:lnTo>
                  <a:pt x="21" y="125"/>
                </a:lnTo>
                <a:lnTo>
                  <a:pt x="21" y="124"/>
                </a:lnTo>
                <a:lnTo>
                  <a:pt x="21" y="124"/>
                </a:lnTo>
                <a:lnTo>
                  <a:pt x="21" y="123"/>
                </a:lnTo>
                <a:lnTo>
                  <a:pt x="21" y="123"/>
                </a:lnTo>
                <a:lnTo>
                  <a:pt x="21" y="122"/>
                </a:lnTo>
                <a:lnTo>
                  <a:pt x="22" y="122"/>
                </a:lnTo>
                <a:lnTo>
                  <a:pt x="22" y="120"/>
                </a:lnTo>
                <a:lnTo>
                  <a:pt x="22" y="120"/>
                </a:lnTo>
                <a:lnTo>
                  <a:pt x="22" y="119"/>
                </a:lnTo>
                <a:lnTo>
                  <a:pt x="23" y="118"/>
                </a:lnTo>
                <a:lnTo>
                  <a:pt x="23" y="118"/>
                </a:lnTo>
                <a:lnTo>
                  <a:pt x="23" y="117"/>
                </a:lnTo>
                <a:lnTo>
                  <a:pt x="24" y="115"/>
                </a:lnTo>
                <a:lnTo>
                  <a:pt x="24" y="114"/>
                </a:lnTo>
                <a:lnTo>
                  <a:pt x="24" y="113"/>
                </a:lnTo>
                <a:lnTo>
                  <a:pt x="24" y="113"/>
                </a:lnTo>
                <a:lnTo>
                  <a:pt x="26" y="112"/>
                </a:lnTo>
                <a:lnTo>
                  <a:pt x="26" y="110"/>
                </a:lnTo>
                <a:lnTo>
                  <a:pt x="26" y="110"/>
                </a:lnTo>
                <a:lnTo>
                  <a:pt x="27" y="109"/>
                </a:lnTo>
                <a:lnTo>
                  <a:pt x="27" y="108"/>
                </a:lnTo>
                <a:lnTo>
                  <a:pt x="27" y="107"/>
                </a:lnTo>
                <a:lnTo>
                  <a:pt x="27" y="107"/>
                </a:lnTo>
                <a:lnTo>
                  <a:pt x="28" y="105"/>
                </a:lnTo>
                <a:lnTo>
                  <a:pt x="28" y="105"/>
                </a:lnTo>
                <a:lnTo>
                  <a:pt x="28" y="104"/>
                </a:lnTo>
                <a:lnTo>
                  <a:pt x="28" y="104"/>
                </a:lnTo>
                <a:lnTo>
                  <a:pt x="28" y="103"/>
                </a:lnTo>
                <a:lnTo>
                  <a:pt x="29" y="102"/>
                </a:lnTo>
                <a:lnTo>
                  <a:pt x="29" y="102"/>
                </a:lnTo>
                <a:lnTo>
                  <a:pt x="29" y="102"/>
                </a:lnTo>
                <a:lnTo>
                  <a:pt x="29" y="101"/>
                </a:lnTo>
                <a:lnTo>
                  <a:pt x="29" y="101"/>
                </a:lnTo>
                <a:lnTo>
                  <a:pt x="29" y="99"/>
                </a:lnTo>
                <a:lnTo>
                  <a:pt x="29" y="99"/>
                </a:lnTo>
                <a:lnTo>
                  <a:pt x="31" y="98"/>
                </a:lnTo>
                <a:lnTo>
                  <a:pt x="31" y="98"/>
                </a:lnTo>
                <a:lnTo>
                  <a:pt x="31" y="97"/>
                </a:lnTo>
                <a:lnTo>
                  <a:pt x="31" y="96"/>
                </a:lnTo>
                <a:lnTo>
                  <a:pt x="31" y="96"/>
                </a:lnTo>
                <a:lnTo>
                  <a:pt x="32" y="94"/>
                </a:lnTo>
                <a:lnTo>
                  <a:pt x="32" y="94"/>
                </a:lnTo>
                <a:lnTo>
                  <a:pt x="32" y="93"/>
                </a:lnTo>
                <a:lnTo>
                  <a:pt x="32" y="92"/>
                </a:lnTo>
                <a:lnTo>
                  <a:pt x="32" y="91"/>
                </a:lnTo>
                <a:lnTo>
                  <a:pt x="33" y="91"/>
                </a:lnTo>
                <a:lnTo>
                  <a:pt x="33" y="89"/>
                </a:lnTo>
                <a:lnTo>
                  <a:pt x="33" y="88"/>
                </a:lnTo>
                <a:lnTo>
                  <a:pt x="33" y="88"/>
                </a:lnTo>
                <a:lnTo>
                  <a:pt x="34" y="87"/>
                </a:lnTo>
                <a:lnTo>
                  <a:pt x="34" y="86"/>
                </a:lnTo>
                <a:lnTo>
                  <a:pt x="34" y="84"/>
                </a:lnTo>
                <a:lnTo>
                  <a:pt x="34" y="83"/>
                </a:lnTo>
                <a:lnTo>
                  <a:pt x="36" y="83"/>
                </a:lnTo>
                <a:lnTo>
                  <a:pt x="36" y="82"/>
                </a:lnTo>
                <a:lnTo>
                  <a:pt x="36" y="81"/>
                </a:lnTo>
                <a:lnTo>
                  <a:pt x="36" y="81"/>
                </a:lnTo>
                <a:lnTo>
                  <a:pt x="36" y="80"/>
                </a:lnTo>
                <a:lnTo>
                  <a:pt x="37" y="80"/>
                </a:lnTo>
                <a:lnTo>
                  <a:pt x="37" y="78"/>
                </a:lnTo>
                <a:lnTo>
                  <a:pt x="37" y="78"/>
                </a:lnTo>
                <a:lnTo>
                  <a:pt x="37" y="77"/>
                </a:lnTo>
                <a:lnTo>
                  <a:pt x="37" y="77"/>
                </a:lnTo>
                <a:lnTo>
                  <a:pt x="37" y="76"/>
                </a:lnTo>
                <a:lnTo>
                  <a:pt x="37" y="76"/>
                </a:lnTo>
                <a:lnTo>
                  <a:pt x="38" y="75"/>
                </a:lnTo>
                <a:lnTo>
                  <a:pt x="38" y="75"/>
                </a:lnTo>
                <a:lnTo>
                  <a:pt x="38" y="73"/>
                </a:lnTo>
                <a:lnTo>
                  <a:pt x="38" y="73"/>
                </a:lnTo>
                <a:lnTo>
                  <a:pt x="38" y="72"/>
                </a:lnTo>
                <a:lnTo>
                  <a:pt x="38" y="72"/>
                </a:lnTo>
                <a:lnTo>
                  <a:pt x="39" y="71"/>
                </a:lnTo>
                <a:lnTo>
                  <a:pt x="39" y="70"/>
                </a:lnTo>
                <a:lnTo>
                  <a:pt x="39" y="70"/>
                </a:lnTo>
                <a:lnTo>
                  <a:pt x="39" y="68"/>
                </a:lnTo>
                <a:lnTo>
                  <a:pt x="39" y="68"/>
                </a:lnTo>
                <a:lnTo>
                  <a:pt x="41" y="67"/>
                </a:lnTo>
                <a:lnTo>
                  <a:pt x="41" y="66"/>
                </a:lnTo>
                <a:lnTo>
                  <a:pt x="41" y="65"/>
                </a:lnTo>
                <a:lnTo>
                  <a:pt x="41" y="63"/>
                </a:lnTo>
                <a:lnTo>
                  <a:pt x="42" y="62"/>
                </a:lnTo>
                <a:lnTo>
                  <a:pt x="42" y="62"/>
                </a:lnTo>
                <a:lnTo>
                  <a:pt x="42" y="62"/>
                </a:lnTo>
                <a:lnTo>
                  <a:pt x="42" y="61"/>
                </a:lnTo>
                <a:lnTo>
                  <a:pt x="43" y="60"/>
                </a:lnTo>
                <a:lnTo>
                  <a:pt x="43" y="58"/>
                </a:lnTo>
                <a:lnTo>
                  <a:pt x="43" y="57"/>
                </a:lnTo>
                <a:lnTo>
                  <a:pt x="43" y="57"/>
                </a:lnTo>
                <a:lnTo>
                  <a:pt x="43" y="56"/>
                </a:lnTo>
                <a:lnTo>
                  <a:pt x="44" y="55"/>
                </a:lnTo>
                <a:lnTo>
                  <a:pt x="44" y="55"/>
                </a:lnTo>
                <a:lnTo>
                  <a:pt x="44" y="54"/>
                </a:lnTo>
                <a:lnTo>
                  <a:pt x="44" y="54"/>
                </a:lnTo>
                <a:lnTo>
                  <a:pt x="44" y="52"/>
                </a:lnTo>
                <a:lnTo>
                  <a:pt x="44" y="52"/>
                </a:lnTo>
                <a:lnTo>
                  <a:pt x="44" y="51"/>
                </a:lnTo>
                <a:lnTo>
                  <a:pt x="44" y="51"/>
                </a:lnTo>
                <a:lnTo>
                  <a:pt x="46" y="50"/>
                </a:lnTo>
                <a:lnTo>
                  <a:pt x="46" y="50"/>
                </a:lnTo>
                <a:lnTo>
                  <a:pt x="46" y="50"/>
                </a:lnTo>
                <a:lnTo>
                  <a:pt x="46" y="49"/>
                </a:lnTo>
                <a:lnTo>
                  <a:pt x="46" y="49"/>
                </a:lnTo>
                <a:lnTo>
                  <a:pt x="46" y="47"/>
                </a:lnTo>
                <a:lnTo>
                  <a:pt x="46" y="47"/>
                </a:lnTo>
                <a:lnTo>
                  <a:pt x="46" y="46"/>
                </a:lnTo>
                <a:lnTo>
                  <a:pt x="46" y="46"/>
                </a:lnTo>
                <a:lnTo>
                  <a:pt x="46" y="45"/>
                </a:lnTo>
                <a:lnTo>
                  <a:pt x="46" y="45"/>
                </a:lnTo>
                <a:lnTo>
                  <a:pt x="46" y="44"/>
                </a:lnTo>
                <a:lnTo>
                  <a:pt x="46" y="42"/>
                </a:lnTo>
                <a:lnTo>
                  <a:pt x="46" y="42"/>
                </a:lnTo>
                <a:lnTo>
                  <a:pt x="46" y="41"/>
                </a:lnTo>
                <a:lnTo>
                  <a:pt x="46" y="40"/>
                </a:lnTo>
                <a:lnTo>
                  <a:pt x="46" y="39"/>
                </a:lnTo>
                <a:lnTo>
                  <a:pt x="46" y="39"/>
                </a:lnTo>
                <a:lnTo>
                  <a:pt x="47" y="39"/>
                </a:lnTo>
                <a:lnTo>
                  <a:pt x="47" y="37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4"/>
                </a:lnTo>
                <a:lnTo>
                  <a:pt x="47" y="34"/>
                </a:lnTo>
                <a:lnTo>
                  <a:pt x="47" y="33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31"/>
                </a:lnTo>
                <a:lnTo>
                  <a:pt x="47" y="30"/>
                </a:lnTo>
                <a:lnTo>
                  <a:pt x="47" y="30"/>
                </a:lnTo>
                <a:lnTo>
                  <a:pt x="47" y="29"/>
                </a:lnTo>
                <a:lnTo>
                  <a:pt x="47" y="29"/>
                </a:lnTo>
                <a:lnTo>
                  <a:pt x="47" y="29"/>
                </a:lnTo>
                <a:lnTo>
                  <a:pt x="47" y="28"/>
                </a:lnTo>
                <a:lnTo>
                  <a:pt x="47" y="28"/>
                </a:lnTo>
                <a:lnTo>
                  <a:pt x="47" y="28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48" y="26"/>
                </a:lnTo>
                <a:lnTo>
                  <a:pt x="48" y="25"/>
                </a:lnTo>
                <a:lnTo>
                  <a:pt x="48" y="25"/>
                </a:lnTo>
                <a:lnTo>
                  <a:pt x="48" y="25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3"/>
                </a:lnTo>
                <a:lnTo>
                  <a:pt x="48" y="21"/>
                </a:lnTo>
                <a:lnTo>
                  <a:pt x="48" y="21"/>
                </a:lnTo>
                <a:lnTo>
                  <a:pt x="48" y="21"/>
                </a:lnTo>
                <a:lnTo>
                  <a:pt x="48" y="20"/>
                </a:lnTo>
                <a:lnTo>
                  <a:pt x="49" y="20"/>
                </a:lnTo>
                <a:lnTo>
                  <a:pt x="49" y="20"/>
                </a:lnTo>
                <a:lnTo>
                  <a:pt x="49" y="19"/>
                </a:lnTo>
                <a:lnTo>
                  <a:pt x="49" y="19"/>
                </a:lnTo>
                <a:lnTo>
                  <a:pt x="49" y="18"/>
                </a:lnTo>
                <a:lnTo>
                  <a:pt x="49" y="18"/>
                </a:lnTo>
                <a:lnTo>
                  <a:pt x="49" y="18"/>
                </a:lnTo>
                <a:lnTo>
                  <a:pt x="49" y="16"/>
                </a:lnTo>
                <a:lnTo>
                  <a:pt x="49" y="16"/>
                </a:lnTo>
                <a:lnTo>
                  <a:pt x="49" y="16"/>
                </a:lnTo>
                <a:lnTo>
                  <a:pt x="49" y="15"/>
                </a:lnTo>
                <a:lnTo>
                  <a:pt x="49" y="15"/>
                </a:lnTo>
                <a:lnTo>
                  <a:pt x="49" y="15"/>
                </a:lnTo>
                <a:lnTo>
                  <a:pt x="49" y="14"/>
                </a:lnTo>
                <a:lnTo>
                  <a:pt x="49" y="14"/>
                </a:lnTo>
                <a:lnTo>
                  <a:pt x="49" y="13"/>
                </a:lnTo>
                <a:lnTo>
                  <a:pt x="49" y="13"/>
                </a:lnTo>
                <a:lnTo>
                  <a:pt x="49" y="11"/>
                </a:lnTo>
                <a:lnTo>
                  <a:pt x="49" y="11"/>
                </a:lnTo>
                <a:lnTo>
                  <a:pt x="49" y="10"/>
                </a:lnTo>
                <a:lnTo>
                  <a:pt x="49" y="10"/>
                </a:lnTo>
                <a:lnTo>
                  <a:pt x="49" y="9"/>
                </a:lnTo>
                <a:lnTo>
                  <a:pt x="49" y="8"/>
                </a:lnTo>
                <a:lnTo>
                  <a:pt x="49" y="8"/>
                </a:lnTo>
                <a:lnTo>
                  <a:pt x="49" y="7"/>
                </a:lnTo>
                <a:lnTo>
                  <a:pt x="49" y="5"/>
                </a:lnTo>
                <a:lnTo>
                  <a:pt x="49" y="4"/>
                </a:lnTo>
                <a:lnTo>
                  <a:pt x="49" y="3"/>
                </a:lnTo>
                <a:lnTo>
                  <a:pt x="49" y="2"/>
                </a:lnTo>
                <a:lnTo>
                  <a:pt x="49" y="0"/>
                </a:lnTo>
                <a:lnTo>
                  <a:pt x="0" y="1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8" name="Freeform 462"/>
          <p:cNvSpPr>
            <a:spLocks/>
          </p:cNvSpPr>
          <p:nvPr/>
        </p:nvSpPr>
        <p:spPr bwMode="auto">
          <a:xfrm>
            <a:off x="6154738" y="4735513"/>
            <a:ext cx="39687" cy="131762"/>
          </a:xfrm>
          <a:custGeom>
            <a:avLst/>
            <a:gdLst/>
            <a:ahLst/>
            <a:cxnLst>
              <a:cxn ang="0">
                <a:pos x="3" y="161"/>
              </a:cxn>
              <a:cxn ang="0">
                <a:pos x="6" y="156"/>
              </a:cxn>
              <a:cxn ang="0">
                <a:pos x="8" y="151"/>
              </a:cxn>
              <a:cxn ang="0">
                <a:pos x="10" y="149"/>
              </a:cxn>
              <a:cxn ang="0">
                <a:pos x="11" y="146"/>
              </a:cxn>
              <a:cxn ang="0">
                <a:pos x="12" y="143"/>
              </a:cxn>
              <a:cxn ang="0">
                <a:pos x="13" y="140"/>
              </a:cxn>
              <a:cxn ang="0">
                <a:pos x="16" y="138"/>
              </a:cxn>
              <a:cxn ang="0">
                <a:pos x="16" y="134"/>
              </a:cxn>
              <a:cxn ang="0">
                <a:pos x="17" y="131"/>
              </a:cxn>
              <a:cxn ang="0">
                <a:pos x="18" y="129"/>
              </a:cxn>
              <a:cxn ang="0">
                <a:pos x="20" y="127"/>
              </a:cxn>
              <a:cxn ang="0">
                <a:pos x="21" y="124"/>
              </a:cxn>
              <a:cxn ang="0">
                <a:pos x="21" y="122"/>
              </a:cxn>
              <a:cxn ang="0">
                <a:pos x="22" y="119"/>
              </a:cxn>
              <a:cxn ang="0">
                <a:pos x="24" y="115"/>
              </a:cxn>
              <a:cxn ang="0">
                <a:pos x="26" y="112"/>
              </a:cxn>
              <a:cxn ang="0">
                <a:pos x="27" y="108"/>
              </a:cxn>
              <a:cxn ang="0">
                <a:pos x="28" y="105"/>
              </a:cxn>
              <a:cxn ang="0">
                <a:pos x="29" y="102"/>
              </a:cxn>
              <a:cxn ang="0">
                <a:pos x="29" y="101"/>
              </a:cxn>
              <a:cxn ang="0">
                <a:pos x="31" y="98"/>
              </a:cxn>
              <a:cxn ang="0">
                <a:pos x="32" y="94"/>
              </a:cxn>
              <a:cxn ang="0">
                <a:pos x="32" y="91"/>
              </a:cxn>
              <a:cxn ang="0">
                <a:pos x="33" y="88"/>
              </a:cxn>
              <a:cxn ang="0">
                <a:pos x="34" y="83"/>
              </a:cxn>
              <a:cxn ang="0">
                <a:pos x="36" y="81"/>
              </a:cxn>
              <a:cxn ang="0">
                <a:pos x="37" y="78"/>
              </a:cxn>
              <a:cxn ang="0">
                <a:pos x="37" y="76"/>
              </a:cxn>
              <a:cxn ang="0">
                <a:pos x="38" y="73"/>
              </a:cxn>
              <a:cxn ang="0">
                <a:pos x="39" y="70"/>
              </a:cxn>
              <a:cxn ang="0">
                <a:pos x="41" y="67"/>
              </a:cxn>
              <a:cxn ang="0">
                <a:pos x="42" y="62"/>
              </a:cxn>
              <a:cxn ang="0">
                <a:pos x="43" y="60"/>
              </a:cxn>
              <a:cxn ang="0">
                <a:pos x="43" y="56"/>
              </a:cxn>
              <a:cxn ang="0">
                <a:pos x="44" y="54"/>
              </a:cxn>
              <a:cxn ang="0">
                <a:pos x="44" y="51"/>
              </a:cxn>
              <a:cxn ang="0">
                <a:pos x="46" y="49"/>
              </a:cxn>
              <a:cxn ang="0">
                <a:pos x="46" y="46"/>
              </a:cxn>
              <a:cxn ang="0">
                <a:pos x="46" y="44"/>
              </a:cxn>
              <a:cxn ang="0">
                <a:pos x="46" y="40"/>
              </a:cxn>
              <a:cxn ang="0">
                <a:pos x="47" y="37"/>
              </a:cxn>
              <a:cxn ang="0">
                <a:pos x="47" y="34"/>
              </a:cxn>
              <a:cxn ang="0">
                <a:pos x="47" y="31"/>
              </a:cxn>
              <a:cxn ang="0">
                <a:pos x="47" y="30"/>
              </a:cxn>
              <a:cxn ang="0">
                <a:pos x="47" y="28"/>
              </a:cxn>
              <a:cxn ang="0">
                <a:pos x="48" y="26"/>
              </a:cxn>
              <a:cxn ang="0">
                <a:pos x="48" y="25"/>
              </a:cxn>
              <a:cxn ang="0">
                <a:pos x="48" y="23"/>
              </a:cxn>
              <a:cxn ang="0">
                <a:pos x="48" y="21"/>
              </a:cxn>
              <a:cxn ang="0">
                <a:pos x="49" y="19"/>
              </a:cxn>
              <a:cxn ang="0">
                <a:pos x="49" y="18"/>
              </a:cxn>
              <a:cxn ang="0">
                <a:pos x="49" y="15"/>
              </a:cxn>
              <a:cxn ang="0">
                <a:pos x="49" y="14"/>
              </a:cxn>
              <a:cxn ang="0">
                <a:pos x="49" y="11"/>
              </a:cxn>
              <a:cxn ang="0">
                <a:pos x="49" y="8"/>
              </a:cxn>
              <a:cxn ang="0">
                <a:pos x="49" y="4"/>
              </a:cxn>
            </a:cxnLst>
            <a:rect l="0" t="0" r="r" b="b"/>
            <a:pathLst>
              <a:path w="49" h="166">
                <a:moveTo>
                  <a:pt x="0" y="166"/>
                </a:moveTo>
                <a:lnTo>
                  <a:pt x="1" y="165"/>
                </a:lnTo>
                <a:lnTo>
                  <a:pt x="2" y="164"/>
                </a:lnTo>
                <a:lnTo>
                  <a:pt x="3" y="161"/>
                </a:lnTo>
                <a:lnTo>
                  <a:pt x="3" y="160"/>
                </a:lnTo>
                <a:lnTo>
                  <a:pt x="5" y="159"/>
                </a:lnTo>
                <a:lnTo>
                  <a:pt x="5" y="157"/>
                </a:lnTo>
                <a:lnTo>
                  <a:pt x="6" y="156"/>
                </a:lnTo>
                <a:lnTo>
                  <a:pt x="7" y="155"/>
                </a:lnTo>
                <a:lnTo>
                  <a:pt x="7" y="154"/>
                </a:lnTo>
                <a:lnTo>
                  <a:pt x="7" y="152"/>
                </a:lnTo>
                <a:lnTo>
                  <a:pt x="8" y="151"/>
                </a:lnTo>
                <a:lnTo>
                  <a:pt x="8" y="151"/>
                </a:lnTo>
                <a:lnTo>
                  <a:pt x="10" y="150"/>
                </a:lnTo>
                <a:lnTo>
                  <a:pt x="10" y="149"/>
                </a:lnTo>
                <a:lnTo>
                  <a:pt x="10" y="149"/>
                </a:lnTo>
                <a:lnTo>
                  <a:pt x="11" y="148"/>
                </a:lnTo>
                <a:lnTo>
                  <a:pt x="11" y="148"/>
                </a:lnTo>
                <a:lnTo>
                  <a:pt x="11" y="146"/>
                </a:lnTo>
                <a:lnTo>
                  <a:pt x="11" y="146"/>
                </a:lnTo>
                <a:lnTo>
                  <a:pt x="12" y="145"/>
                </a:lnTo>
                <a:lnTo>
                  <a:pt x="12" y="145"/>
                </a:lnTo>
                <a:lnTo>
                  <a:pt x="12" y="144"/>
                </a:lnTo>
                <a:lnTo>
                  <a:pt x="12" y="143"/>
                </a:lnTo>
                <a:lnTo>
                  <a:pt x="13" y="143"/>
                </a:lnTo>
                <a:lnTo>
                  <a:pt x="13" y="141"/>
                </a:lnTo>
                <a:lnTo>
                  <a:pt x="13" y="141"/>
                </a:lnTo>
                <a:lnTo>
                  <a:pt x="13" y="140"/>
                </a:lnTo>
                <a:lnTo>
                  <a:pt x="15" y="140"/>
                </a:lnTo>
                <a:lnTo>
                  <a:pt x="15" y="139"/>
                </a:lnTo>
                <a:lnTo>
                  <a:pt x="15" y="138"/>
                </a:lnTo>
                <a:lnTo>
                  <a:pt x="16" y="138"/>
                </a:lnTo>
                <a:lnTo>
                  <a:pt x="16" y="136"/>
                </a:lnTo>
                <a:lnTo>
                  <a:pt x="16" y="136"/>
                </a:lnTo>
                <a:lnTo>
                  <a:pt x="16" y="135"/>
                </a:lnTo>
                <a:lnTo>
                  <a:pt x="16" y="134"/>
                </a:lnTo>
                <a:lnTo>
                  <a:pt x="17" y="134"/>
                </a:lnTo>
                <a:lnTo>
                  <a:pt x="17" y="133"/>
                </a:lnTo>
                <a:lnTo>
                  <a:pt x="17" y="131"/>
                </a:lnTo>
                <a:lnTo>
                  <a:pt x="17" y="131"/>
                </a:lnTo>
                <a:lnTo>
                  <a:pt x="18" y="130"/>
                </a:lnTo>
                <a:lnTo>
                  <a:pt x="18" y="130"/>
                </a:lnTo>
                <a:lnTo>
                  <a:pt x="18" y="129"/>
                </a:lnTo>
                <a:lnTo>
                  <a:pt x="18" y="129"/>
                </a:lnTo>
                <a:lnTo>
                  <a:pt x="18" y="128"/>
                </a:lnTo>
                <a:lnTo>
                  <a:pt x="20" y="128"/>
                </a:lnTo>
                <a:lnTo>
                  <a:pt x="20" y="128"/>
                </a:lnTo>
                <a:lnTo>
                  <a:pt x="20" y="127"/>
                </a:lnTo>
                <a:lnTo>
                  <a:pt x="20" y="127"/>
                </a:lnTo>
                <a:lnTo>
                  <a:pt x="20" y="125"/>
                </a:lnTo>
                <a:lnTo>
                  <a:pt x="21" y="125"/>
                </a:lnTo>
                <a:lnTo>
                  <a:pt x="21" y="124"/>
                </a:lnTo>
                <a:lnTo>
                  <a:pt x="21" y="124"/>
                </a:lnTo>
                <a:lnTo>
                  <a:pt x="21" y="123"/>
                </a:lnTo>
                <a:lnTo>
                  <a:pt x="21" y="123"/>
                </a:lnTo>
                <a:lnTo>
                  <a:pt x="21" y="122"/>
                </a:lnTo>
                <a:lnTo>
                  <a:pt x="22" y="122"/>
                </a:lnTo>
                <a:lnTo>
                  <a:pt x="22" y="120"/>
                </a:lnTo>
                <a:lnTo>
                  <a:pt x="22" y="120"/>
                </a:lnTo>
                <a:lnTo>
                  <a:pt x="22" y="119"/>
                </a:lnTo>
                <a:lnTo>
                  <a:pt x="23" y="118"/>
                </a:lnTo>
                <a:lnTo>
                  <a:pt x="23" y="118"/>
                </a:lnTo>
                <a:lnTo>
                  <a:pt x="23" y="117"/>
                </a:lnTo>
                <a:lnTo>
                  <a:pt x="24" y="115"/>
                </a:lnTo>
                <a:lnTo>
                  <a:pt x="24" y="114"/>
                </a:lnTo>
                <a:lnTo>
                  <a:pt x="24" y="113"/>
                </a:lnTo>
                <a:lnTo>
                  <a:pt x="24" y="113"/>
                </a:lnTo>
                <a:lnTo>
                  <a:pt x="26" y="112"/>
                </a:lnTo>
                <a:lnTo>
                  <a:pt x="26" y="110"/>
                </a:lnTo>
                <a:lnTo>
                  <a:pt x="26" y="110"/>
                </a:lnTo>
                <a:lnTo>
                  <a:pt x="27" y="109"/>
                </a:lnTo>
                <a:lnTo>
                  <a:pt x="27" y="108"/>
                </a:lnTo>
                <a:lnTo>
                  <a:pt x="27" y="107"/>
                </a:lnTo>
                <a:lnTo>
                  <a:pt x="27" y="107"/>
                </a:lnTo>
                <a:lnTo>
                  <a:pt x="28" y="105"/>
                </a:lnTo>
                <a:lnTo>
                  <a:pt x="28" y="105"/>
                </a:lnTo>
                <a:lnTo>
                  <a:pt x="28" y="104"/>
                </a:lnTo>
                <a:lnTo>
                  <a:pt x="28" y="104"/>
                </a:lnTo>
                <a:lnTo>
                  <a:pt x="28" y="103"/>
                </a:lnTo>
                <a:lnTo>
                  <a:pt x="29" y="102"/>
                </a:lnTo>
                <a:lnTo>
                  <a:pt x="29" y="102"/>
                </a:lnTo>
                <a:lnTo>
                  <a:pt x="29" y="102"/>
                </a:lnTo>
                <a:lnTo>
                  <a:pt x="29" y="101"/>
                </a:lnTo>
                <a:lnTo>
                  <a:pt x="29" y="101"/>
                </a:lnTo>
                <a:lnTo>
                  <a:pt x="29" y="99"/>
                </a:lnTo>
                <a:lnTo>
                  <a:pt x="29" y="99"/>
                </a:lnTo>
                <a:lnTo>
                  <a:pt x="31" y="98"/>
                </a:lnTo>
                <a:lnTo>
                  <a:pt x="31" y="98"/>
                </a:lnTo>
                <a:lnTo>
                  <a:pt x="31" y="97"/>
                </a:lnTo>
                <a:lnTo>
                  <a:pt x="31" y="96"/>
                </a:lnTo>
                <a:lnTo>
                  <a:pt x="31" y="96"/>
                </a:lnTo>
                <a:lnTo>
                  <a:pt x="32" y="94"/>
                </a:lnTo>
                <a:lnTo>
                  <a:pt x="32" y="94"/>
                </a:lnTo>
                <a:lnTo>
                  <a:pt x="32" y="93"/>
                </a:lnTo>
                <a:lnTo>
                  <a:pt x="32" y="92"/>
                </a:lnTo>
                <a:lnTo>
                  <a:pt x="32" y="91"/>
                </a:lnTo>
                <a:lnTo>
                  <a:pt x="33" y="91"/>
                </a:lnTo>
                <a:lnTo>
                  <a:pt x="33" y="89"/>
                </a:lnTo>
                <a:lnTo>
                  <a:pt x="33" y="88"/>
                </a:lnTo>
                <a:lnTo>
                  <a:pt x="33" y="88"/>
                </a:lnTo>
                <a:lnTo>
                  <a:pt x="34" y="87"/>
                </a:lnTo>
                <a:lnTo>
                  <a:pt x="34" y="86"/>
                </a:lnTo>
                <a:lnTo>
                  <a:pt x="34" y="84"/>
                </a:lnTo>
                <a:lnTo>
                  <a:pt x="34" y="83"/>
                </a:lnTo>
                <a:lnTo>
                  <a:pt x="36" y="83"/>
                </a:lnTo>
                <a:lnTo>
                  <a:pt x="36" y="82"/>
                </a:lnTo>
                <a:lnTo>
                  <a:pt x="36" y="81"/>
                </a:lnTo>
                <a:lnTo>
                  <a:pt x="36" y="81"/>
                </a:lnTo>
                <a:lnTo>
                  <a:pt x="36" y="80"/>
                </a:lnTo>
                <a:lnTo>
                  <a:pt x="37" y="80"/>
                </a:lnTo>
                <a:lnTo>
                  <a:pt x="37" y="78"/>
                </a:lnTo>
                <a:lnTo>
                  <a:pt x="37" y="78"/>
                </a:lnTo>
                <a:lnTo>
                  <a:pt x="37" y="77"/>
                </a:lnTo>
                <a:lnTo>
                  <a:pt x="37" y="77"/>
                </a:lnTo>
                <a:lnTo>
                  <a:pt x="37" y="76"/>
                </a:lnTo>
                <a:lnTo>
                  <a:pt x="37" y="76"/>
                </a:lnTo>
                <a:lnTo>
                  <a:pt x="38" y="75"/>
                </a:lnTo>
                <a:lnTo>
                  <a:pt x="38" y="75"/>
                </a:lnTo>
                <a:lnTo>
                  <a:pt x="38" y="73"/>
                </a:lnTo>
                <a:lnTo>
                  <a:pt x="38" y="73"/>
                </a:lnTo>
                <a:lnTo>
                  <a:pt x="38" y="72"/>
                </a:lnTo>
                <a:lnTo>
                  <a:pt x="38" y="72"/>
                </a:lnTo>
                <a:lnTo>
                  <a:pt x="39" y="71"/>
                </a:lnTo>
                <a:lnTo>
                  <a:pt x="39" y="70"/>
                </a:lnTo>
                <a:lnTo>
                  <a:pt x="39" y="70"/>
                </a:lnTo>
                <a:lnTo>
                  <a:pt x="39" y="68"/>
                </a:lnTo>
                <a:lnTo>
                  <a:pt x="39" y="68"/>
                </a:lnTo>
                <a:lnTo>
                  <a:pt x="41" y="67"/>
                </a:lnTo>
                <a:lnTo>
                  <a:pt x="41" y="66"/>
                </a:lnTo>
                <a:lnTo>
                  <a:pt x="41" y="65"/>
                </a:lnTo>
                <a:lnTo>
                  <a:pt x="41" y="63"/>
                </a:lnTo>
                <a:lnTo>
                  <a:pt x="42" y="62"/>
                </a:lnTo>
                <a:lnTo>
                  <a:pt x="42" y="62"/>
                </a:lnTo>
                <a:lnTo>
                  <a:pt x="42" y="62"/>
                </a:lnTo>
                <a:lnTo>
                  <a:pt x="42" y="61"/>
                </a:lnTo>
                <a:lnTo>
                  <a:pt x="43" y="60"/>
                </a:lnTo>
                <a:lnTo>
                  <a:pt x="43" y="58"/>
                </a:lnTo>
                <a:lnTo>
                  <a:pt x="43" y="57"/>
                </a:lnTo>
                <a:lnTo>
                  <a:pt x="43" y="57"/>
                </a:lnTo>
                <a:lnTo>
                  <a:pt x="43" y="56"/>
                </a:lnTo>
                <a:lnTo>
                  <a:pt x="44" y="55"/>
                </a:lnTo>
                <a:lnTo>
                  <a:pt x="44" y="55"/>
                </a:lnTo>
                <a:lnTo>
                  <a:pt x="44" y="54"/>
                </a:lnTo>
                <a:lnTo>
                  <a:pt x="44" y="54"/>
                </a:lnTo>
                <a:lnTo>
                  <a:pt x="44" y="52"/>
                </a:lnTo>
                <a:lnTo>
                  <a:pt x="44" y="52"/>
                </a:lnTo>
                <a:lnTo>
                  <a:pt x="44" y="51"/>
                </a:lnTo>
                <a:lnTo>
                  <a:pt x="44" y="51"/>
                </a:lnTo>
                <a:lnTo>
                  <a:pt x="46" y="50"/>
                </a:lnTo>
                <a:lnTo>
                  <a:pt x="46" y="50"/>
                </a:lnTo>
                <a:lnTo>
                  <a:pt x="46" y="50"/>
                </a:lnTo>
                <a:lnTo>
                  <a:pt x="46" y="49"/>
                </a:lnTo>
                <a:lnTo>
                  <a:pt x="46" y="49"/>
                </a:lnTo>
                <a:lnTo>
                  <a:pt x="46" y="47"/>
                </a:lnTo>
                <a:lnTo>
                  <a:pt x="46" y="47"/>
                </a:lnTo>
                <a:lnTo>
                  <a:pt x="46" y="46"/>
                </a:lnTo>
                <a:lnTo>
                  <a:pt x="46" y="46"/>
                </a:lnTo>
                <a:lnTo>
                  <a:pt x="46" y="45"/>
                </a:lnTo>
                <a:lnTo>
                  <a:pt x="46" y="45"/>
                </a:lnTo>
                <a:lnTo>
                  <a:pt x="46" y="44"/>
                </a:lnTo>
                <a:lnTo>
                  <a:pt x="46" y="42"/>
                </a:lnTo>
                <a:lnTo>
                  <a:pt x="46" y="42"/>
                </a:lnTo>
                <a:lnTo>
                  <a:pt x="46" y="41"/>
                </a:lnTo>
                <a:lnTo>
                  <a:pt x="46" y="40"/>
                </a:lnTo>
                <a:lnTo>
                  <a:pt x="46" y="39"/>
                </a:lnTo>
                <a:lnTo>
                  <a:pt x="46" y="39"/>
                </a:lnTo>
                <a:lnTo>
                  <a:pt x="47" y="39"/>
                </a:lnTo>
                <a:lnTo>
                  <a:pt x="47" y="37"/>
                </a:lnTo>
                <a:lnTo>
                  <a:pt x="47" y="36"/>
                </a:lnTo>
                <a:lnTo>
                  <a:pt x="47" y="36"/>
                </a:lnTo>
                <a:lnTo>
                  <a:pt x="47" y="35"/>
                </a:lnTo>
                <a:lnTo>
                  <a:pt x="47" y="34"/>
                </a:lnTo>
                <a:lnTo>
                  <a:pt x="47" y="34"/>
                </a:lnTo>
                <a:lnTo>
                  <a:pt x="47" y="33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31"/>
                </a:lnTo>
                <a:lnTo>
                  <a:pt x="47" y="30"/>
                </a:lnTo>
                <a:lnTo>
                  <a:pt x="47" y="30"/>
                </a:lnTo>
                <a:lnTo>
                  <a:pt x="47" y="29"/>
                </a:lnTo>
                <a:lnTo>
                  <a:pt x="47" y="29"/>
                </a:lnTo>
                <a:lnTo>
                  <a:pt x="47" y="29"/>
                </a:lnTo>
                <a:lnTo>
                  <a:pt x="47" y="28"/>
                </a:lnTo>
                <a:lnTo>
                  <a:pt x="47" y="28"/>
                </a:lnTo>
                <a:lnTo>
                  <a:pt x="47" y="28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48" y="26"/>
                </a:lnTo>
                <a:lnTo>
                  <a:pt x="48" y="25"/>
                </a:lnTo>
                <a:lnTo>
                  <a:pt x="48" y="25"/>
                </a:lnTo>
                <a:lnTo>
                  <a:pt x="48" y="25"/>
                </a:lnTo>
                <a:lnTo>
                  <a:pt x="48" y="24"/>
                </a:lnTo>
                <a:lnTo>
                  <a:pt x="48" y="24"/>
                </a:lnTo>
                <a:lnTo>
                  <a:pt x="48" y="23"/>
                </a:lnTo>
                <a:lnTo>
                  <a:pt x="48" y="23"/>
                </a:lnTo>
                <a:lnTo>
                  <a:pt x="48" y="21"/>
                </a:lnTo>
                <a:lnTo>
                  <a:pt x="48" y="21"/>
                </a:lnTo>
                <a:lnTo>
                  <a:pt x="48" y="21"/>
                </a:lnTo>
                <a:lnTo>
                  <a:pt x="48" y="20"/>
                </a:lnTo>
                <a:lnTo>
                  <a:pt x="49" y="20"/>
                </a:lnTo>
                <a:lnTo>
                  <a:pt x="49" y="20"/>
                </a:lnTo>
                <a:lnTo>
                  <a:pt x="49" y="19"/>
                </a:lnTo>
                <a:lnTo>
                  <a:pt x="49" y="19"/>
                </a:lnTo>
                <a:lnTo>
                  <a:pt x="49" y="18"/>
                </a:lnTo>
                <a:lnTo>
                  <a:pt x="49" y="18"/>
                </a:lnTo>
                <a:lnTo>
                  <a:pt x="49" y="18"/>
                </a:lnTo>
                <a:lnTo>
                  <a:pt x="49" y="16"/>
                </a:lnTo>
                <a:lnTo>
                  <a:pt x="49" y="16"/>
                </a:lnTo>
                <a:lnTo>
                  <a:pt x="49" y="16"/>
                </a:lnTo>
                <a:lnTo>
                  <a:pt x="49" y="15"/>
                </a:lnTo>
                <a:lnTo>
                  <a:pt x="49" y="15"/>
                </a:lnTo>
                <a:lnTo>
                  <a:pt x="49" y="15"/>
                </a:lnTo>
                <a:lnTo>
                  <a:pt x="49" y="14"/>
                </a:lnTo>
                <a:lnTo>
                  <a:pt x="49" y="14"/>
                </a:lnTo>
                <a:lnTo>
                  <a:pt x="49" y="13"/>
                </a:lnTo>
                <a:lnTo>
                  <a:pt x="49" y="13"/>
                </a:lnTo>
                <a:lnTo>
                  <a:pt x="49" y="11"/>
                </a:lnTo>
                <a:lnTo>
                  <a:pt x="49" y="11"/>
                </a:lnTo>
                <a:lnTo>
                  <a:pt x="49" y="10"/>
                </a:lnTo>
                <a:lnTo>
                  <a:pt x="49" y="10"/>
                </a:lnTo>
                <a:lnTo>
                  <a:pt x="49" y="9"/>
                </a:lnTo>
                <a:lnTo>
                  <a:pt x="49" y="8"/>
                </a:lnTo>
                <a:lnTo>
                  <a:pt x="49" y="8"/>
                </a:lnTo>
                <a:lnTo>
                  <a:pt x="49" y="7"/>
                </a:lnTo>
                <a:lnTo>
                  <a:pt x="49" y="5"/>
                </a:lnTo>
                <a:lnTo>
                  <a:pt x="49" y="4"/>
                </a:lnTo>
                <a:lnTo>
                  <a:pt x="49" y="3"/>
                </a:lnTo>
                <a:lnTo>
                  <a:pt x="49" y="2"/>
                </a:lnTo>
                <a:lnTo>
                  <a:pt x="49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9" name="Freeform 463"/>
          <p:cNvSpPr>
            <a:spLocks/>
          </p:cNvSpPr>
          <p:nvPr/>
        </p:nvSpPr>
        <p:spPr bwMode="auto">
          <a:xfrm>
            <a:off x="1717675" y="5235575"/>
            <a:ext cx="2101850" cy="431800"/>
          </a:xfrm>
          <a:custGeom>
            <a:avLst/>
            <a:gdLst/>
            <a:ahLst/>
            <a:cxnLst>
              <a:cxn ang="0">
                <a:pos x="0" y="544"/>
              </a:cxn>
              <a:cxn ang="0">
                <a:pos x="2648" y="544"/>
              </a:cxn>
              <a:cxn ang="0">
                <a:pos x="2648" y="0"/>
              </a:cxn>
            </a:cxnLst>
            <a:rect l="0" t="0" r="r" b="b"/>
            <a:pathLst>
              <a:path w="2648" h="544">
                <a:moveTo>
                  <a:pt x="0" y="544"/>
                </a:moveTo>
                <a:lnTo>
                  <a:pt x="2648" y="544"/>
                </a:lnTo>
                <a:lnTo>
                  <a:pt x="2648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0" name="Freeform 464"/>
          <p:cNvSpPr>
            <a:spLocks/>
          </p:cNvSpPr>
          <p:nvPr/>
        </p:nvSpPr>
        <p:spPr bwMode="auto">
          <a:xfrm>
            <a:off x="1717675" y="5235575"/>
            <a:ext cx="1414463" cy="982663"/>
          </a:xfrm>
          <a:custGeom>
            <a:avLst/>
            <a:gdLst/>
            <a:ahLst/>
            <a:cxnLst>
              <a:cxn ang="0">
                <a:pos x="0" y="1237"/>
              </a:cxn>
              <a:cxn ang="0">
                <a:pos x="1782" y="1237"/>
              </a:cxn>
              <a:cxn ang="0">
                <a:pos x="1782" y="0"/>
              </a:cxn>
            </a:cxnLst>
            <a:rect l="0" t="0" r="r" b="b"/>
            <a:pathLst>
              <a:path w="1782" h="1237">
                <a:moveTo>
                  <a:pt x="0" y="1237"/>
                </a:moveTo>
                <a:lnTo>
                  <a:pt x="1782" y="1237"/>
                </a:lnTo>
                <a:lnTo>
                  <a:pt x="1782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1" name="Freeform 465"/>
          <p:cNvSpPr>
            <a:spLocks/>
          </p:cNvSpPr>
          <p:nvPr/>
        </p:nvSpPr>
        <p:spPr bwMode="auto">
          <a:xfrm>
            <a:off x="1717675" y="5235575"/>
            <a:ext cx="2455863" cy="706438"/>
          </a:xfrm>
          <a:custGeom>
            <a:avLst/>
            <a:gdLst/>
            <a:ahLst/>
            <a:cxnLst>
              <a:cxn ang="0">
                <a:pos x="0" y="891"/>
              </a:cxn>
              <a:cxn ang="0">
                <a:pos x="3093" y="891"/>
              </a:cxn>
              <a:cxn ang="0">
                <a:pos x="3093" y="0"/>
              </a:cxn>
            </a:cxnLst>
            <a:rect l="0" t="0" r="r" b="b"/>
            <a:pathLst>
              <a:path w="3093" h="891">
                <a:moveTo>
                  <a:pt x="0" y="891"/>
                </a:moveTo>
                <a:lnTo>
                  <a:pt x="3093" y="891"/>
                </a:lnTo>
                <a:lnTo>
                  <a:pt x="3093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2" name="Line 469"/>
          <p:cNvSpPr>
            <a:spLocks noChangeShapeType="1"/>
          </p:cNvSpPr>
          <p:nvPr/>
        </p:nvSpPr>
        <p:spPr bwMode="auto">
          <a:xfrm flipH="1">
            <a:off x="5233988" y="6354763"/>
            <a:ext cx="3143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3" name="Line 470"/>
          <p:cNvSpPr>
            <a:spLocks noChangeShapeType="1"/>
          </p:cNvSpPr>
          <p:nvPr/>
        </p:nvSpPr>
        <p:spPr bwMode="auto">
          <a:xfrm flipH="1">
            <a:off x="5292725" y="6413500"/>
            <a:ext cx="215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" name="Line 471"/>
          <p:cNvSpPr>
            <a:spLocks noChangeShapeType="1"/>
          </p:cNvSpPr>
          <p:nvPr/>
        </p:nvSpPr>
        <p:spPr bwMode="auto">
          <a:xfrm flipH="1">
            <a:off x="5351463" y="6453188"/>
            <a:ext cx="984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5" name="Line 472"/>
          <p:cNvSpPr>
            <a:spLocks noChangeShapeType="1"/>
          </p:cNvSpPr>
          <p:nvPr/>
        </p:nvSpPr>
        <p:spPr bwMode="auto">
          <a:xfrm flipV="1">
            <a:off x="5391150" y="5942013"/>
            <a:ext cx="1588" cy="412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6" name="Freeform 473"/>
          <p:cNvSpPr>
            <a:spLocks/>
          </p:cNvSpPr>
          <p:nvPr/>
        </p:nvSpPr>
        <p:spPr bwMode="auto">
          <a:xfrm>
            <a:off x="1973263" y="5922963"/>
            <a:ext cx="39687" cy="39687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0" y="1"/>
              </a:cxn>
              <a:cxn ang="0">
                <a:pos x="16" y="1"/>
              </a:cxn>
              <a:cxn ang="0">
                <a:pos x="14" y="4"/>
              </a:cxn>
              <a:cxn ang="0">
                <a:pos x="10" y="5"/>
              </a:cxn>
              <a:cxn ang="0">
                <a:pos x="8" y="7"/>
              </a:cxn>
              <a:cxn ang="0">
                <a:pos x="5" y="10"/>
              </a:cxn>
              <a:cxn ang="0">
                <a:pos x="4" y="14"/>
              </a:cxn>
              <a:cxn ang="0">
                <a:pos x="3" y="16"/>
              </a:cxn>
              <a:cxn ang="0">
                <a:pos x="1" y="20"/>
              </a:cxn>
              <a:cxn ang="0">
                <a:pos x="0" y="23"/>
              </a:cxn>
              <a:cxn ang="0">
                <a:pos x="0" y="26"/>
              </a:cxn>
              <a:cxn ang="0">
                <a:pos x="1" y="30"/>
              </a:cxn>
              <a:cxn ang="0">
                <a:pos x="3" y="33"/>
              </a:cxn>
              <a:cxn ang="0">
                <a:pos x="4" y="37"/>
              </a:cxn>
              <a:cxn ang="0">
                <a:pos x="5" y="40"/>
              </a:cxn>
              <a:cxn ang="0">
                <a:pos x="8" y="42"/>
              </a:cxn>
              <a:cxn ang="0">
                <a:pos x="10" y="44"/>
              </a:cxn>
              <a:cxn ang="0">
                <a:pos x="14" y="47"/>
              </a:cxn>
              <a:cxn ang="0">
                <a:pos x="16" y="48"/>
              </a:cxn>
              <a:cxn ang="0">
                <a:pos x="20" y="49"/>
              </a:cxn>
              <a:cxn ang="0">
                <a:pos x="24" y="49"/>
              </a:cxn>
              <a:cxn ang="0">
                <a:pos x="26" y="49"/>
              </a:cxn>
              <a:cxn ang="0">
                <a:pos x="30" y="49"/>
              </a:cxn>
              <a:cxn ang="0">
                <a:pos x="34" y="48"/>
              </a:cxn>
              <a:cxn ang="0">
                <a:pos x="37" y="47"/>
              </a:cxn>
              <a:cxn ang="0">
                <a:pos x="40" y="44"/>
              </a:cxn>
              <a:cxn ang="0">
                <a:pos x="42" y="42"/>
              </a:cxn>
              <a:cxn ang="0">
                <a:pos x="45" y="40"/>
              </a:cxn>
              <a:cxn ang="0">
                <a:pos x="47" y="37"/>
              </a:cxn>
              <a:cxn ang="0">
                <a:pos x="48" y="33"/>
              </a:cxn>
              <a:cxn ang="0">
                <a:pos x="50" y="30"/>
              </a:cxn>
              <a:cxn ang="0">
                <a:pos x="50" y="26"/>
              </a:cxn>
              <a:cxn ang="0">
                <a:pos x="50" y="23"/>
              </a:cxn>
              <a:cxn ang="0">
                <a:pos x="50" y="20"/>
              </a:cxn>
              <a:cxn ang="0">
                <a:pos x="48" y="16"/>
              </a:cxn>
              <a:cxn ang="0">
                <a:pos x="47" y="14"/>
              </a:cxn>
              <a:cxn ang="0">
                <a:pos x="45" y="10"/>
              </a:cxn>
              <a:cxn ang="0">
                <a:pos x="42" y="7"/>
              </a:cxn>
              <a:cxn ang="0">
                <a:pos x="40" y="5"/>
              </a:cxn>
              <a:cxn ang="0">
                <a:pos x="37" y="4"/>
              </a:cxn>
              <a:cxn ang="0">
                <a:pos x="34" y="1"/>
              </a:cxn>
              <a:cxn ang="0">
                <a:pos x="30" y="1"/>
              </a:cxn>
              <a:cxn ang="0">
                <a:pos x="26" y="0"/>
              </a:cxn>
              <a:cxn ang="0">
                <a:pos x="25" y="25"/>
              </a:cxn>
            </a:cxnLst>
            <a:rect l="0" t="0" r="r" b="b"/>
            <a:pathLst>
              <a:path w="50" h="49">
                <a:moveTo>
                  <a:pt x="25" y="25"/>
                </a:moveTo>
                <a:lnTo>
                  <a:pt x="25" y="0"/>
                </a:ln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0" y="1"/>
                </a:lnTo>
                <a:lnTo>
                  <a:pt x="19" y="1"/>
                </a:lnTo>
                <a:lnTo>
                  <a:pt x="17" y="1"/>
                </a:lnTo>
                <a:lnTo>
                  <a:pt x="16" y="1"/>
                </a:lnTo>
                <a:lnTo>
                  <a:pt x="16" y="2"/>
                </a:lnTo>
                <a:lnTo>
                  <a:pt x="15" y="2"/>
                </a:lnTo>
                <a:lnTo>
                  <a:pt x="14" y="4"/>
                </a:lnTo>
                <a:lnTo>
                  <a:pt x="12" y="4"/>
                </a:lnTo>
                <a:lnTo>
                  <a:pt x="11" y="5"/>
                </a:lnTo>
                <a:lnTo>
                  <a:pt x="10" y="5"/>
                </a:lnTo>
                <a:lnTo>
                  <a:pt x="10" y="6"/>
                </a:lnTo>
                <a:lnTo>
                  <a:pt x="9" y="6"/>
                </a:lnTo>
                <a:lnTo>
                  <a:pt x="8" y="7"/>
                </a:lnTo>
                <a:lnTo>
                  <a:pt x="6" y="9"/>
                </a:lnTo>
                <a:lnTo>
                  <a:pt x="6" y="10"/>
                </a:lnTo>
                <a:lnTo>
                  <a:pt x="5" y="10"/>
                </a:lnTo>
                <a:lnTo>
                  <a:pt x="5" y="11"/>
                </a:lnTo>
                <a:lnTo>
                  <a:pt x="4" y="12"/>
                </a:lnTo>
                <a:lnTo>
                  <a:pt x="4" y="14"/>
                </a:lnTo>
                <a:lnTo>
                  <a:pt x="3" y="15"/>
                </a:lnTo>
                <a:lnTo>
                  <a:pt x="3" y="15"/>
                </a:lnTo>
                <a:lnTo>
                  <a:pt x="3" y="16"/>
                </a:lnTo>
                <a:lnTo>
                  <a:pt x="1" y="17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0" y="22"/>
                </a:lnTo>
                <a:lnTo>
                  <a:pt x="0" y="23"/>
                </a:lnTo>
                <a:lnTo>
                  <a:pt x="0" y="25"/>
                </a:lnTo>
                <a:lnTo>
                  <a:pt x="0" y="25"/>
                </a:lnTo>
                <a:lnTo>
                  <a:pt x="0" y="26"/>
                </a:lnTo>
                <a:lnTo>
                  <a:pt x="0" y="27"/>
                </a:lnTo>
                <a:lnTo>
                  <a:pt x="1" y="28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3" y="33"/>
                </a:lnTo>
                <a:lnTo>
                  <a:pt x="3" y="35"/>
                </a:lnTo>
                <a:lnTo>
                  <a:pt x="3" y="36"/>
                </a:lnTo>
                <a:lnTo>
                  <a:pt x="4" y="37"/>
                </a:lnTo>
                <a:lnTo>
                  <a:pt x="4" y="38"/>
                </a:lnTo>
                <a:lnTo>
                  <a:pt x="5" y="38"/>
                </a:lnTo>
                <a:lnTo>
                  <a:pt x="5" y="40"/>
                </a:lnTo>
                <a:lnTo>
                  <a:pt x="6" y="41"/>
                </a:lnTo>
                <a:lnTo>
                  <a:pt x="6" y="42"/>
                </a:lnTo>
                <a:lnTo>
                  <a:pt x="8" y="42"/>
                </a:lnTo>
                <a:lnTo>
                  <a:pt x="9" y="43"/>
                </a:lnTo>
                <a:lnTo>
                  <a:pt x="10" y="44"/>
                </a:lnTo>
                <a:lnTo>
                  <a:pt x="10" y="44"/>
                </a:lnTo>
                <a:lnTo>
                  <a:pt x="11" y="46"/>
                </a:lnTo>
                <a:lnTo>
                  <a:pt x="12" y="46"/>
                </a:lnTo>
                <a:lnTo>
                  <a:pt x="14" y="47"/>
                </a:lnTo>
                <a:lnTo>
                  <a:pt x="15" y="47"/>
                </a:lnTo>
                <a:lnTo>
                  <a:pt x="16" y="48"/>
                </a:lnTo>
                <a:lnTo>
                  <a:pt x="16" y="48"/>
                </a:lnTo>
                <a:lnTo>
                  <a:pt x="17" y="48"/>
                </a:lnTo>
                <a:lnTo>
                  <a:pt x="19" y="49"/>
                </a:lnTo>
                <a:lnTo>
                  <a:pt x="20" y="49"/>
                </a:lnTo>
                <a:lnTo>
                  <a:pt x="21" y="49"/>
                </a:lnTo>
                <a:lnTo>
                  <a:pt x="22" y="49"/>
                </a:lnTo>
                <a:lnTo>
                  <a:pt x="24" y="49"/>
                </a:lnTo>
                <a:lnTo>
                  <a:pt x="25" y="49"/>
                </a:lnTo>
                <a:lnTo>
                  <a:pt x="25" y="49"/>
                </a:lnTo>
                <a:lnTo>
                  <a:pt x="26" y="49"/>
                </a:lnTo>
                <a:lnTo>
                  <a:pt x="27" y="49"/>
                </a:lnTo>
                <a:lnTo>
                  <a:pt x="29" y="49"/>
                </a:lnTo>
                <a:lnTo>
                  <a:pt x="30" y="49"/>
                </a:lnTo>
                <a:lnTo>
                  <a:pt x="31" y="49"/>
                </a:lnTo>
                <a:lnTo>
                  <a:pt x="32" y="48"/>
                </a:lnTo>
                <a:lnTo>
                  <a:pt x="34" y="48"/>
                </a:lnTo>
                <a:lnTo>
                  <a:pt x="35" y="48"/>
                </a:lnTo>
                <a:lnTo>
                  <a:pt x="36" y="47"/>
                </a:lnTo>
                <a:lnTo>
                  <a:pt x="37" y="47"/>
                </a:lnTo>
                <a:lnTo>
                  <a:pt x="38" y="46"/>
                </a:lnTo>
                <a:lnTo>
                  <a:pt x="38" y="46"/>
                </a:lnTo>
                <a:lnTo>
                  <a:pt x="40" y="44"/>
                </a:lnTo>
                <a:lnTo>
                  <a:pt x="41" y="44"/>
                </a:lnTo>
                <a:lnTo>
                  <a:pt x="42" y="43"/>
                </a:lnTo>
                <a:lnTo>
                  <a:pt x="42" y="42"/>
                </a:lnTo>
                <a:lnTo>
                  <a:pt x="43" y="42"/>
                </a:lnTo>
                <a:lnTo>
                  <a:pt x="45" y="41"/>
                </a:lnTo>
                <a:lnTo>
                  <a:pt x="45" y="40"/>
                </a:lnTo>
                <a:lnTo>
                  <a:pt x="46" y="38"/>
                </a:lnTo>
                <a:lnTo>
                  <a:pt x="46" y="38"/>
                </a:lnTo>
                <a:lnTo>
                  <a:pt x="47" y="37"/>
                </a:lnTo>
                <a:lnTo>
                  <a:pt x="47" y="36"/>
                </a:lnTo>
                <a:lnTo>
                  <a:pt x="48" y="35"/>
                </a:lnTo>
                <a:lnTo>
                  <a:pt x="48" y="33"/>
                </a:lnTo>
                <a:lnTo>
                  <a:pt x="48" y="32"/>
                </a:lnTo>
                <a:lnTo>
                  <a:pt x="50" y="31"/>
                </a:lnTo>
                <a:lnTo>
                  <a:pt x="50" y="30"/>
                </a:lnTo>
                <a:lnTo>
                  <a:pt x="50" y="28"/>
                </a:lnTo>
                <a:lnTo>
                  <a:pt x="50" y="27"/>
                </a:lnTo>
                <a:lnTo>
                  <a:pt x="50" y="26"/>
                </a:lnTo>
                <a:lnTo>
                  <a:pt x="50" y="25"/>
                </a:lnTo>
                <a:lnTo>
                  <a:pt x="50" y="25"/>
                </a:lnTo>
                <a:lnTo>
                  <a:pt x="50" y="23"/>
                </a:lnTo>
                <a:lnTo>
                  <a:pt x="50" y="22"/>
                </a:lnTo>
                <a:lnTo>
                  <a:pt x="50" y="21"/>
                </a:lnTo>
                <a:lnTo>
                  <a:pt x="50" y="20"/>
                </a:lnTo>
                <a:lnTo>
                  <a:pt x="50" y="19"/>
                </a:lnTo>
                <a:lnTo>
                  <a:pt x="48" y="17"/>
                </a:lnTo>
                <a:lnTo>
                  <a:pt x="48" y="16"/>
                </a:lnTo>
                <a:lnTo>
                  <a:pt x="48" y="15"/>
                </a:lnTo>
                <a:lnTo>
                  <a:pt x="47" y="15"/>
                </a:lnTo>
                <a:lnTo>
                  <a:pt x="47" y="14"/>
                </a:lnTo>
                <a:lnTo>
                  <a:pt x="46" y="12"/>
                </a:lnTo>
                <a:lnTo>
                  <a:pt x="46" y="11"/>
                </a:lnTo>
                <a:lnTo>
                  <a:pt x="45" y="10"/>
                </a:lnTo>
                <a:lnTo>
                  <a:pt x="45" y="10"/>
                </a:lnTo>
                <a:lnTo>
                  <a:pt x="43" y="9"/>
                </a:lnTo>
                <a:lnTo>
                  <a:pt x="42" y="7"/>
                </a:lnTo>
                <a:lnTo>
                  <a:pt x="42" y="6"/>
                </a:lnTo>
                <a:lnTo>
                  <a:pt x="41" y="6"/>
                </a:lnTo>
                <a:lnTo>
                  <a:pt x="40" y="5"/>
                </a:lnTo>
                <a:lnTo>
                  <a:pt x="38" y="5"/>
                </a:lnTo>
                <a:lnTo>
                  <a:pt x="38" y="4"/>
                </a:lnTo>
                <a:lnTo>
                  <a:pt x="37" y="4"/>
                </a:lnTo>
                <a:lnTo>
                  <a:pt x="36" y="2"/>
                </a:lnTo>
                <a:lnTo>
                  <a:pt x="35" y="2"/>
                </a:lnTo>
                <a:lnTo>
                  <a:pt x="34" y="1"/>
                </a:lnTo>
                <a:lnTo>
                  <a:pt x="32" y="1"/>
                </a:lnTo>
                <a:lnTo>
                  <a:pt x="31" y="1"/>
                </a:lnTo>
                <a:lnTo>
                  <a:pt x="30" y="1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5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7" name="Freeform 474"/>
          <p:cNvSpPr>
            <a:spLocks/>
          </p:cNvSpPr>
          <p:nvPr/>
        </p:nvSpPr>
        <p:spPr bwMode="auto">
          <a:xfrm>
            <a:off x="1962150" y="5911850"/>
            <a:ext cx="47625" cy="47625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23" y="1"/>
              </a:cxn>
              <a:cxn ang="0">
                <a:pos x="19" y="3"/>
              </a:cxn>
              <a:cxn ang="0">
                <a:pos x="15" y="5"/>
              </a:cxn>
              <a:cxn ang="0">
                <a:pos x="11" y="8"/>
              </a:cxn>
              <a:cxn ang="0">
                <a:pos x="8" y="10"/>
              </a:cxn>
              <a:cxn ang="0">
                <a:pos x="5" y="14"/>
              </a:cxn>
              <a:cxn ang="0">
                <a:pos x="3" y="17"/>
              </a:cxn>
              <a:cxn ang="0">
                <a:pos x="1" y="21"/>
              </a:cxn>
              <a:cxn ang="0">
                <a:pos x="0" y="26"/>
              </a:cxn>
              <a:cxn ang="0">
                <a:pos x="0" y="30"/>
              </a:cxn>
              <a:cxn ang="0">
                <a:pos x="0" y="34"/>
              </a:cxn>
              <a:cxn ang="0">
                <a:pos x="1" y="38"/>
              </a:cxn>
              <a:cxn ang="0">
                <a:pos x="3" y="42"/>
              </a:cxn>
              <a:cxn ang="0">
                <a:pos x="5" y="46"/>
              </a:cxn>
              <a:cxn ang="0">
                <a:pos x="8" y="50"/>
              </a:cxn>
              <a:cxn ang="0">
                <a:pos x="10" y="52"/>
              </a:cxn>
              <a:cxn ang="0">
                <a:pos x="14" y="56"/>
              </a:cxn>
              <a:cxn ang="0">
                <a:pos x="18" y="57"/>
              </a:cxn>
              <a:cxn ang="0">
                <a:pos x="21" y="59"/>
              </a:cxn>
              <a:cxn ang="0">
                <a:pos x="26" y="61"/>
              </a:cxn>
              <a:cxn ang="0">
                <a:pos x="30" y="61"/>
              </a:cxn>
              <a:cxn ang="0">
                <a:pos x="34" y="61"/>
              </a:cxn>
              <a:cxn ang="0">
                <a:pos x="39" y="59"/>
              </a:cxn>
              <a:cxn ang="0">
                <a:pos x="42" y="58"/>
              </a:cxn>
              <a:cxn ang="0">
                <a:pos x="46" y="56"/>
              </a:cxn>
              <a:cxn ang="0">
                <a:pos x="50" y="53"/>
              </a:cxn>
              <a:cxn ang="0">
                <a:pos x="53" y="51"/>
              </a:cxn>
              <a:cxn ang="0">
                <a:pos x="56" y="47"/>
              </a:cxn>
              <a:cxn ang="0">
                <a:pos x="57" y="43"/>
              </a:cxn>
              <a:cxn ang="0">
                <a:pos x="60" y="40"/>
              </a:cxn>
              <a:cxn ang="0">
                <a:pos x="61" y="35"/>
              </a:cxn>
              <a:cxn ang="0">
                <a:pos x="61" y="30"/>
              </a:cxn>
              <a:cxn ang="0">
                <a:pos x="61" y="27"/>
              </a:cxn>
              <a:cxn ang="0">
                <a:pos x="60" y="22"/>
              </a:cxn>
              <a:cxn ang="0">
                <a:pos x="58" y="19"/>
              </a:cxn>
              <a:cxn ang="0">
                <a:pos x="56" y="15"/>
              </a:cxn>
              <a:cxn ang="0">
                <a:pos x="53" y="11"/>
              </a:cxn>
              <a:cxn ang="0">
                <a:pos x="51" y="8"/>
              </a:cxn>
              <a:cxn ang="0">
                <a:pos x="47" y="5"/>
              </a:cxn>
              <a:cxn ang="0">
                <a:pos x="44" y="3"/>
              </a:cxn>
              <a:cxn ang="0">
                <a:pos x="40" y="1"/>
              </a:cxn>
              <a:cxn ang="0">
                <a:pos x="35" y="0"/>
              </a:cxn>
              <a:cxn ang="0">
                <a:pos x="30" y="0"/>
              </a:cxn>
            </a:cxnLst>
            <a:rect l="0" t="0" r="r" b="b"/>
            <a:pathLst>
              <a:path w="61" h="61">
                <a:moveTo>
                  <a:pt x="30" y="0"/>
                </a:move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5" y="1"/>
                </a:lnTo>
                <a:lnTo>
                  <a:pt x="23" y="1"/>
                </a:lnTo>
                <a:lnTo>
                  <a:pt x="21" y="1"/>
                </a:lnTo>
                <a:lnTo>
                  <a:pt x="20" y="3"/>
                </a:lnTo>
                <a:lnTo>
                  <a:pt x="19" y="3"/>
                </a:lnTo>
                <a:lnTo>
                  <a:pt x="18" y="3"/>
                </a:lnTo>
                <a:lnTo>
                  <a:pt x="16" y="4"/>
                </a:lnTo>
                <a:lnTo>
                  <a:pt x="15" y="5"/>
                </a:lnTo>
                <a:lnTo>
                  <a:pt x="14" y="5"/>
                </a:lnTo>
                <a:lnTo>
                  <a:pt x="13" y="6"/>
                </a:lnTo>
                <a:lnTo>
                  <a:pt x="11" y="8"/>
                </a:lnTo>
                <a:lnTo>
                  <a:pt x="10" y="8"/>
                </a:lnTo>
                <a:lnTo>
                  <a:pt x="9" y="9"/>
                </a:lnTo>
                <a:lnTo>
                  <a:pt x="8" y="10"/>
                </a:lnTo>
                <a:lnTo>
                  <a:pt x="8" y="11"/>
                </a:lnTo>
                <a:lnTo>
                  <a:pt x="6" y="12"/>
                </a:lnTo>
                <a:lnTo>
                  <a:pt x="5" y="14"/>
                </a:lnTo>
                <a:lnTo>
                  <a:pt x="5" y="15"/>
                </a:lnTo>
                <a:lnTo>
                  <a:pt x="4" y="16"/>
                </a:lnTo>
                <a:lnTo>
                  <a:pt x="3" y="17"/>
                </a:lnTo>
                <a:lnTo>
                  <a:pt x="3" y="19"/>
                </a:lnTo>
                <a:lnTo>
                  <a:pt x="3" y="20"/>
                </a:lnTo>
                <a:lnTo>
                  <a:pt x="1" y="21"/>
                </a:lnTo>
                <a:lnTo>
                  <a:pt x="1" y="22"/>
                </a:lnTo>
                <a:lnTo>
                  <a:pt x="1" y="25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0" y="30"/>
                </a:lnTo>
                <a:lnTo>
                  <a:pt x="0" y="30"/>
                </a:lnTo>
                <a:lnTo>
                  <a:pt x="0" y="32"/>
                </a:lnTo>
                <a:lnTo>
                  <a:pt x="0" y="34"/>
                </a:lnTo>
                <a:lnTo>
                  <a:pt x="0" y="35"/>
                </a:lnTo>
                <a:lnTo>
                  <a:pt x="1" y="36"/>
                </a:lnTo>
                <a:lnTo>
                  <a:pt x="1" y="38"/>
                </a:lnTo>
                <a:lnTo>
                  <a:pt x="1" y="40"/>
                </a:lnTo>
                <a:lnTo>
                  <a:pt x="3" y="41"/>
                </a:lnTo>
                <a:lnTo>
                  <a:pt x="3" y="42"/>
                </a:lnTo>
                <a:lnTo>
                  <a:pt x="3" y="43"/>
                </a:lnTo>
                <a:lnTo>
                  <a:pt x="4" y="45"/>
                </a:lnTo>
                <a:lnTo>
                  <a:pt x="5" y="46"/>
                </a:lnTo>
                <a:lnTo>
                  <a:pt x="5" y="47"/>
                </a:lnTo>
                <a:lnTo>
                  <a:pt x="6" y="48"/>
                </a:lnTo>
                <a:lnTo>
                  <a:pt x="8" y="50"/>
                </a:lnTo>
                <a:lnTo>
                  <a:pt x="8" y="51"/>
                </a:lnTo>
                <a:lnTo>
                  <a:pt x="9" y="52"/>
                </a:lnTo>
                <a:lnTo>
                  <a:pt x="10" y="52"/>
                </a:lnTo>
                <a:lnTo>
                  <a:pt x="11" y="53"/>
                </a:lnTo>
                <a:lnTo>
                  <a:pt x="13" y="55"/>
                </a:lnTo>
                <a:lnTo>
                  <a:pt x="14" y="56"/>
                </a:lnTo>
                <a:lnTo>
                  <a:pt x="15" y="56"/>
                </a:lnTo>
                <a:lnTo>
                  <a:pt x="16" y="57"/>
                </a:lnTo>
                <a:lnTo>
                  <a:pt x="18" y="57"/>
                </a:lnTo>
                <a:lnTo>
                  <a:pt x="19" y="58"/>
                </a:lnTo>
                <a:lnTo>
                  <a:pt x="20" y="58"/>
                </a:lnTo>
                <a:lnTo>
                  <a:pt x="21" y="59"/>
                </a:lnTo>
                <a:lnTo>
                  <a:pt x="23" y="59"/>
                </a:lnTo>
                <a:lnTo>
                  <a:pt x="25" y="59"/>
                </a:lnTo>
                <a:lnTo>
                  <a:pt x="26" y="61"/>
                </a:lnTo>
                <a:lnTo>
                  <a:pt x="27" y="61"/>
                </a:lnTo>
                <a:lnTo>
                  <a:pt x="29" y="61"/>
                </a:lnTo>
                <a:lnTo>
                  <a:pt x="30" y="61"/>
                </a:lnTo>
                <a:lnTo>
                  <a:pt x="30" y="61"/>
                </a:lnTo>
                <a:lnTo>
                  <a:pt x="32" y="61"/>
                </a:lnTo>
                <a:lnTo>
                  <a:pt x="34" y="61"/>
                </a:lnTo>
                <a:lnTo>
                  <a:pt x="35" y="61"/>
                </a:lnTo>
                <a:lnTo>
                  <a:pt x="36" y="59"/>
                </a:lnTo>
                <a:lnTo>
                  <a:pt x="39" y="59"/>
                </a:lnTo>
                <a:lnTo>
                  <a:pt x="40" y="59"/>
                </a:lnTo>
                <a:lnTo>
                  <a:pt x="41" y="58"/>
                </a:lnTo>
                <a:lnTo>
                  <a:pt x="42" y="58"/>
                </a:lnTo>
                <a:lnTo>
                  <a:pt x="44" y="57"/>
                </a:lnTo>
                <a:lnTo>
                  <a:pt x="45" y="57"/>
                </a:lnTo>
                <a:lnTo>
                  <a:pt x="46" y="56"/>
                </a:lnTo>
                <a:lnTo>
                  <a:pt x="47" y="56"/>
                </a:lnTo>
                <a:lnTo>
                  <a:pt x="49" y="55"/>
                </a:lnTo>
                <a:lnTo>
                  <a:pt x="50" y="53"/>
                </a:lnTo>
                <a:lnTo>
                  <a:pt x="51" y="52"/>
                </a:lnTo>
                <a:lnTo>
                  <a:pt x="52" y="52"/>
                </a:lnTo>
                <a:lnTo>
                  <a:pt x="53" y="51"/>
                </a:lnTo>
                <a:lnTo>
                  <a:pt x="53" y="50"/>
                </a:lnTo>
                <a:lnTo>
                  <a:pt x="55" y="48"/>
                </a:lnTo>
                <a:lnTo>
                  <a:pt x="56" y="47"/>
                </a:lnTo>
                <a:lnTo>
                  <a:pt x="56" y="46"/>
                </a:lnTo>
                <a:lnTo>
                  <a:pt x="57" y="45"/>
                </a:lnTo>
                <a:lnTo>
                  <a:pt x="57" y="43"/>
                </a:lnTo>
                <a:lnTo>
                  <a:pt x="58" y="42"/>
                </a:lnTo>
                <a:lnTo>
                  <a:pt x="58" y="41"/>
                </a:lnTo>
                <a:lnTo>
                  <a:pt x="60" y="40"/>
                </a:lnTo>
                <a:lnTo>
                  <a:pt x="60" y="38"/>
                </a:lnTo>
                <a:lnTo>
                  <a:pt x="60" y="36"/>
                </a:lnTo>
                <a:lnTo>
                  <a:pt x="61" y="35"/>
                </a:lnTo>
                <a:lnTo>
                  <a:pt x="61" y="34"/>
                </a:lnTo>
                <a:lnTo>
                  <a:pt x="61" y="32"/>
                </a:lnTo>
                <a:lnTo>
                  <a:pt x="61" y="30"/>
                </a:lnTo>
                <a:lnTo>
                  <a:pt x="61" y="30"/>
                </a:lnTo>
                <a:lnTo>
                  <a:pt x="61" y="29"/>
                </a:lnTo>
                <a:lnTo>
                  <a:pt x="61" y="27"/>
                </a:lnTo>
                <a:lnTo>
                  <a:pt x="61" y="26"/>
                </a:lnTo>
                <a:lnTo>
                  <a:pt x="60" y="25"/>
                </a:lnTo>
                <a:lnTo>
                  <a:pt x="60" y="22"/>
                </a:lnTo>
                <a:lnTo>
                  <a:pt x="60" y="21"/>
                </a:lnTo>
                <a:lnTo>
                  <a:pt x="58" y="20"/>
                </a:lnTo>
                <a:lnTo>
                  <a:pt x="58" y="19"/>
                </a:lnTo>
                <a:lnTo>
                  <a:pt x="57" y="17"/>
                </a:lnTo>
                <a:lnTo>
                  <a:pt x="57" y="16"/>
                </a:lnTo>
                <a:lnTo>
                  <a:pt x="56" y="15"/>
                </a:lnTo>
                <a:lnTo>
                  <a:pt x="56" y="14"/>
                </a:lnTo>
                <a:lnTo>
                  <a:pt x="55" y="12"/>
                </a:lnTo>
                <a:lnTo>
                  <a:pt x="53" y="11"/>
                </a:lnTo>
                <a:lnTo>
                  <a:pt x="53" y="10"/>
                </a:lnTo>
                <a:lnTo>
                  <a:pt x="52" y="9"/>
                </a:lnTo>
                <a:lnTo>
                  <a:pt x="51" y="8"/>
                </a:lnTo>
                <a:lnTo>
                  <a:pt x="50" y="8"/>
                </a:lnTo>
                <a:lnTo>
                  <a:pt x="49" y="6"/>
                </a:lnTo>
                <a:lnTo>
                  <a:pt x="47" y="5"/>
                </a:lnTo>
                <a:lnTo>
                  <a:pt x="46" y="5"/>
                </a:lnTo>
                <a:lnTo>
                  <a:pt x="45" y="4"/>
                </a:lnTo>
                <a:lnTo>
                  <a:pt x="44" y="3"/>
                </a:lnTo>
                <a:lnTo>
                  <a:pt x="42" y="3"/>
                </a:lnTo>
                <a:lnTo>
                  <a:pt x="41" y="3"/>
                </a:lnTo>
                <a:lnTo>
                  <a:pt x="40" y="1"/>
                </a:lnTo>
                <a:lnTo>
                  <a:pt x="39" y="1"/>
                </a:lnTo>
                <a:lnTo>
                  <a:pt x="36" y="1"/>
                </a:lnTo>
                <a:lnTo>
                  <a:pt x="35" y="0"/>
                </a:lnTo>
                <a:lnTo>
                  <a:pt x="34" y="0"/>
                </a:lnTo>
                <a:lnTo>
                  <a:pt x="32" y="0"/>
                </a:lnTo>
                <a:lnTo>
                  <a:pt x="3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8" name="Freeform 475"/>
          <p:cNvSpPr>
            <a:spLocks/>
          </p:cNvSpPr>
          <p:nvPr/>
        </p:nvSpPr>
        <p:spPr bwMode="auto">
          <a:xfrm>
            <a:off x="2759075" y="1544638"/>
            <a:ext cx="39688" cy="39687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20" y="1"/>
              </a:cxn>
              <a:cxn ang="0">
                <a:pos x="16" y="1"/>
              </a:cxn>
              <a:cxn ang="0">
                <a:pos x="13" y="3"/>
              </a:cxn>
              <a:cxn ang="0">
                <a:pos x="10" y="5"/>
              </a:cxn>
              <a:cxn ang="0">
                <a:pos x="7" y="7"/>
              </a:cxn>
              <a:cxn ang="0">
                <a:pos x="5" y="9"/>
              </a:cxn>
              <a:cxn ang="0">
                <a:pos x="4" y="13"/>
              </a:cxn>
              <a:cxn ang="0">
                <a:pos x="2" y="16"/>
              </a:cxn>
              <a:cxn ang="0">
                <a:pos x="1" y="19"/>
              </a:cxn>
              <a:cxn ang="0">
                <a:pos x="0" y="23"/>
              </a:cxn>
              <a:cxn ang="0">
                <a:pos x="0" y="26"/>
              </a:cxn>
              <a:cxn ang="0">
                <a:pos x="1" y="29"/>
              </a:cxn>
              <a:cxn ang="0">
                <a:pos x="2" y="33"/>
              </a:cxn>
              <a:cxn ang="0">
                <a:pos x="4" y="37"/>
              </a:cxn>
              <a:cxn ang="0">
                <a:pos x="5" y="39"/>
              </a:cxn>
              <a:cxn ang="0">
                <a:pos x="7" y="42"/>
              </a:cxn>
              <a:cxn ang="0">
                <a:pos x="10" y="44"/>
              </a:cxn>
              <a:cxn ang="0">
                <a:pos x="13" y="47"/>
              </a:cxn>
              <a:cxn ang="0">
                <a:pos x="16" y="48"/>
              </a:cxn>
              <a:cxn ang="0">
                <a:pos x="20" y="49"/>
              </a:cxn>
              <a:cxn ang="0">
                <a:pos x="23" y="49"/>
              </a:cxn>
              <a:cxn ang="0">
                <a:pos x="26" y="49"/>
              </a:cxn>
              <a:cxn ang="0">
                <a:pos x="29" y="49"/>
              </a:cxn>
              <a:cxn ang="0">
                <a:pos x="33" y="48"/>
              </a:cxn>
              <a:cxn ang="0">
                <a:pos x="37" y="47"/>
              </a:cxn>
              <a:cxn ang="0">
                <a:pos x="39" y="44"/>
              </a:cxn>
              <a:cxn ang="0">
                <a:pos x="42" y="42"/>
              </a:cxn>
              <a:cxn ang="0">
                <a:pos x="44" y="39"/>
              </a:cxn>
              <a:cxn ang="0">
                <a:pos x="47" y="37"/>
              </a:cxn>
              <a:cxn ang="0">
                <a:pos x="48" y="33"/>
              </a:cxn>
              <a:cxn ang="0">
                <a:pos x="49" y="29"/>
              </a:cxn>
              <a:cxn ang="0">
                <a:pos x="49" y="26"/>
              </a:cxn>
              <a:cxn ang="0">
                <a:pos x="49" y="23"/>
              </a:cxn>
              <a:cxn ang="0">
                <a:pos x="49" y="19"/>
              </a:cxn>
              <a:cxn ang="0">
                <a:pos x="48" y="16"/>
              </a:cxn>
              <a:cxn ang="0">
                <a:pos x="47" y="13"/>
              </a:cxn>
              <a:cxn ang="0">
                <a:pos x="44" y="9"/>
              </a:cxn>
              <a:cxn ang="0">
                <a:pos x="42" y="7"/>
              </a:cxn>
              <a:cxn ang="0">
                <a:pos x="39" y="5"/>
              </a:cxn>
              <a:cxn ang="0">
                <a:pos x="37" y="3"/>
              </a:cxn>
              <a:cxn ang="0">
                <a:pos x="33" y="1"/>
              </a:cxn>
              <a:cxn ang="0">
                <a:pos x="29" y="1"/>
              </a:cxn>
              <a:cxn ang="0">
                <a:pos x="26" y="0"/>
              </a:cxn>
              <a:cxn ang="0">
                <a:pos x="25" y="24"/>
              </a:cxn>
            </a:cxnLst>
            <a:rect l="0" t="0" r="r" b="b"/>
            <a:pathLst>
              <a:path w="49" h="49">
                <a:moveTo>
                  <a:pt x="25" y="24"/>
                </a:moveTo>
                <a:lnTo>
                  <a:pt x="25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20" y="1"/>
                </a:lnTo>
                <a:lnTo>
                  <a:pt x="18" y="1"/>
                </a:lnTo>
                <a:lnTo>
                  <a:pt x="17" y="1"/>
                </a:lnTo>
                <a:lnTo>
                  <a:pt x="16" y="1"/>
                </a:lnTo>
                <a:lnTo>
                  <a:pt x="16" y="2"/>
                </a:lnTo>
                <a:lnTo>
                  <a:pt x="15" y="2"/>
                </a:lnTo>
                <a:lnTo>
                  <a:pt x="13" y="3"/>
                </a:lnTo>
                <a:lnTo>
                  <a:pt x="12" y="3"/>
                </a:lnTo>
                <a:lnTo>
                  <a:pt x="11" y="5"/>
                </a:lnTo>
                <a:lnTo>
                  <a:pt x="10" y="5"/>
                </a:lnTo>
                <a:lnTo>
                  <a:pt x="10" y="6"/>
                </a:lnTo>
                <a:lnTo>
                  <a:pt x="8" y="6"/>
                </a:lnTo>
                <a:lnTo>
                  <a:pt x="7" y="7"/>
                </a:lnTo>
                <a:lnTo>
                  <a:pt x="6" y="8"/>
                </a:lnTo>
                <a:lnTo>
                  <a:pt x="6" y="9"/>
                </a:lnTo>
                <a:lnTo>
                  <a:pt x="5" y="9"/>
                </a:lnTo>
                <a:lnTo>
                  <a:pt x="5" y="11"/>
                </a:lnTo>
                <a:lnTo>
                  <a:pt x="4" y="12"/>
                </a:lnTo>
                <a:lnTo>
                  <a:pt x="4" y="13"/>
                </a:lnTo>
                <a:lnTo>
                  <a:pt x="2" y="14"/>
                </a:lnTo>
                <a:lnTo>
                  <a:pt x="2" y="14"/>
                </a:lnTo>
                <a:lnTo>
                  <a:pt x="2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0" y="22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7"/>
                </a:lnTo>
                <a:lnTo>
                  <a:pt x="1" y="28"/>
                </a:lnTo>
                <a:lnTo>
                  <a:pt x="1" y="29"/>
                </a:lnTo>
                <a:lnTo>
                  <a:pt x="1" y="30"/>
                </a:lnTo>
                <a:lnTo>
                  <a:pt x="1" y="32"/>
                </a:lnTo>
                <a:lnTo>
                  <a:pt x="2" y="33"/>
                </a:lnTo>
                <a:lnTo>
                  <a:pt x="2" y="34"/>
                </a:lnTo>
                <a:lnTo>
                  <a:pt x="2" y="35"/>
                </a:lnTo>
                <a:lnTo>
                  <a:pt x="4" y="37"/>
                </a:lnTo>
                <a:lnTo>
                  <a:pt x="4" y="38"/>
                </a:lnTo>
                <a:lnTo>
                  <a:pt x="5" y="38"/>
                </a:lnTo>
                <a:lnTo>
                  <a:pt x="5" y="39"/>
                </a:lnTo>
                <a:lnTo>
                  <a:pt x="6" y="40"/>
                </a:lnTo>
                <a:lnTo>
                  <a:pt x="6" y="42"/>
                </a:lnTo>
                <a:lnTo>
                  <a:pt x="7" y="42"/>
                </a:lnTo>
                <a:lnTo>
                  <a:pt x="8" y="43"/>
                </a:lnTo>
                <a:lnTo>
                  <a:pt x="10" y="44"/>
                </a:lnTo>
                <a:lnTo>
                  <a:pt x="10" y="44"/>
                </a:lnTo>
                <a:lnTo>
                  <a:pt x="11" y="45"/>
                </a:lnTo>
                <a:lnTo>
                  <a:pt x="12" y="45"/>
                </a:lnTo>
                <a:lnTo>
                  <a:pt x="13" y="47"/>
                </a:lnTo>
                <a:lnTo>
                  <a:pt x="15" y="47"/>
                </a:lnTo>
                <a:lnTo>
                  <a:pt x="16" y="48"/>
                </a:lnTo>
                <a:lnTo>
                  <a:pt x="16" y="48"/>
                </a:lnTo>
                <a:lnTo>
                  <a:pt x="17" y="48"/>
                </a:lnTo>
                <a:lnTo>
                  <a:pt x="18" y="49"/>
                </a:lnTo>
                <a:lnTo>
                  <a:pt x="20" y="49"/>
                </a:lnTo>
                <a:lnTo>
                  <a:pt x="21" y="49"/>
                </a:lnTo>
                <a:lnTo>
                  <a:pt x="22" y="49"/>
                </a:lnTo>
                <a:lnTo>
                  <a:pt x="23" y="49"/>
                </a:lnTo>
                <a:lnTo>
                  <a:pt x="25" y="49"/>
                </a:lnTo>
                <a:lnTo>
                  <a:pt x="25" y="49"/>
                </a:lnTo>
                <a:lnTo>
                  <a:pt x="26" y="49"/>
                </a:lnTo>
                <a:lnTo>
                  <a:pt x="27" y="49"/>
                </a:lnTo>
                <a:lnTo>
                  <a:pt x="28" y="49"/>
                </a:lnTo>
                <a:lnTo>
                  <a:pt x="29" y="49"/>
                </a:lnTo>
                <a:lnTo>
                  <a:pt x="31" y="49"/>
                </a:lnTo>
                <a:lnTo>
                  <a:pt x="32" y="48"/>
                </a:lnTo>
                <a:lnTo>
                  <a:pt x="33" y="48"/>
                </a:lnTo>
                <a:lnTo>
                  <a:pt x="34" y="48"/>
                </a:lnTo>
                <a:lnTo>
                  <a:pt x="36" y="47"/>
                </a:lnTo>
                <a:lnTo>
                  <a:pt x="37" y="47"/>
                </a:lnTo>
                <a:lnTo>
                  <a:pt x="38" y="45"/>
                </a:lnTo>
                <a:lnTo>
                  <a:pt x="38" y="45"/>
                </a:lnTo>
                <a:lnTo>
                  <a:pt x="39" y="44"/>
                </a:lnTo>
                <a:lnTo>
                  <a:pt x="41" y="44"/>
                </a:lnTo>
                <a:lnTo>
                  <a:pt x="42" y="43"/>
                </a:lnTo>
                <a:lnTo>
                  <a:pt x="42" y="42"/>
                </a:lnTo>
                <a:lnTo>
                  <a:pt x="43" y="42"/>
                </a:lnTo>
                <a:lnTo>
                  <a:pt x="44" y="40"/>
                </a:lnTo>
                <a:lnTo>
                  <a:pt x="44" y="39"/>
                </a:lnTo>
                <a:lnTo>
                  <a:pt x="46" y="38"/>
                </a:lnTo>
                <a:lnTo>
                  <a:pt x="46" y="38"/>
                </a:lnTo>
                <a:lnTo>
                  <a:pt x="47" y="37"/>
                </a:lnTo>
                <a:lnTo>
                  <a:pt x="47" y="35"/>
                </a:lnTo>
                <a:lnTo>
                  <a:pt x="48" y="34"/>
                </a:lnTo>
                <a:lnTo>
                  <a:pt x="48" y="33"/>
                </a:lnTo>
                <a:lnTo>
                  <a:pt x="48" y="32"/>
                </a:lnTo>
                <a:lnTo>
                  <a:pt x="49" y="30"/>
                </a:lnTo>
                <a:lnTo>
                  <a:pt x="49" y="29"/>
                </a:lnTo>
                <a:lnTo>
                  <a:pt x="49" y="28"/>
                </a:lnTo>
                <a:lnTo>
                  <a:pt x="49" y="27"/>
                </a:lnTo>
                <a:lnTo>
                  <a:pt x="49" y="26"/>
                </a:lnTo>
                <a:lnTo>
                  <a:pt x="49" y="24"/>
                </a:lnTo>
                <a:lnTo>
                  <a:pt x="49" y="24"/>
                </a:lnTo>
                <a:lnTo>
                  <a:pt x="49" y="23"/>
                </a:lnTo>
                <a:lnTo>
                  <a:pt x="49" y="22"/>
                </a:lnTo>
                <a:lnTo>
                  <a:pt x="49" y="21"/>
                </a:lnTo>
                <a:lnTo>
                  <a:pt x="49" y="19"/>
                </a:lnTo>
                <a:lnTo>
                  <a:pt x="49" y="18"/>
                </a:lnTo>
                <a:lnTo>
                  <a:pt x="48" y="17"/>
                </a:lnTo>
                <a:lnTo>
                  <a:pt x="48" y="16"/>
                </a:lnTo>
                <a:lnTo>
                  <a:pt x="48" y="14"/>
                </a:lnTo>
                <a:lnTo>
                  <a:pt x="47" y="14"/>
                </a:lnTo>
                <a:lnTo>
                  <a:pt x="47" y="13"/>
                </a:lnTo>
                <a:lnTo>
                  <a:pt x="46" y="12"/>
                </a:lnTo>
                <a:lnTo>
                  <a:pt x="46" y="11"/>
                </a:lnTo>
                <a:lnTo>
                  <a:pt x="44" y="9"/>
                </a:lnTo>
                <a:lnTo>
                  <a:pt x="44" y="9"/>
                </a:lnTo>
                <a:lnTo>
                  <a:pt x="43" y="8"/>
                </a:lnTo>
                <a:lnTo>
                  <a:pt x="42" y="7"/>
                </a:lnTo>
                <a:lnTo>
                  <a:pt x="42" y="6"/>
                </a:lnTo>
                <a:lnTo>
                  <a:pt x="41" y="6"/>
                </a:lnTo>
                <a:lnTo>
                  <a:pt x="39" y="5"/>
                </a:lnTo>
                <a:lnTo>
                  <a:pt x="38" y="5"/>
                </a:lnTo>
                <a:lnTo>
                  <a:pt x="38" y="3"/>
                </a:lnTo>
                <a:lnTo>
                  <a:pt x="37" y="3"/>
                </a:lnTo>
                <a:lnTo>
                  <a:pt x="36" y="2"/>
                </a:lnTo>
                <a:lnTo>
                  <a:pt x="34" y="2"/>
                </a:lnTo>
                <a:lnTo>
                  <a:pt x="33" y="1"/>
                </a:lnTo>
                <a:lnTo>
                  <a:pt x="32" y="1"/>
                </a:lnTo>
                <a:lnTo>
                  <a:pt x="31" y="1"/>
                </a:lnTo>
                <a:lnTo>
                  <a:pt x="29" y="1"/>
                </a:ln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5" y="2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9" name="Freeform 476"/>
          <p:cNvSpPr>
            <a:spLocks/>
          </p:cNvSpPr>
          <p:nvPr/>
        </p:nvSpPr>
        <p:spPr bwMode="auto">
          <a:xfrm>
            <a:off x="2746375" y="1531938"/>
            <a:ext cx="49213" cy="49212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22" y="1"/>
              </a:cxn>
              <a:cxn ang="0">
                <a:pos x="19" y="2"/>
              </a:cxn>
              <a:cxn ang="0">
                <a:pos x="15" y="5"/>
              </a:cxn>
              <a:cxn ang="0">
                <a:pos x="11" y="7"/>
              </a:cxn>
              <a:cxn ang="0">
                <a:pos x="7" y="10"/>
              </a:cxn>
              <a:cxn ang="0">
                <a:pos x="5" y="13"/>
              </a:cxn>
              <a:cxn ang="0">
                <a:pos x="2" y="17"/>
              </a:cxn>
              <a:cxn ang="0">
                <a:pos x="1" y="21"/>
              </a:cxn>
              <a:cxn ang="0">
                <a:pos x="0" y="26"/>
              </a:cxn>
              <a:cxn ang="0">
                <a:pos x="0" y="29"/>
              </a:cxn>
              <a:cxn ang="0">
                <a:pos x="0" y="33"/>
              </a:cxn>
              <a:cxn ang="0">
                <a:pos x="1" y="38"/>
              </a:cxn>
              <a:cxn ang="0">
                <a:pos x="2" y="42"/>
              </a:cxn>
              <a:cxn ang="0">
                <a:pos x="5" y="45"/>
              </a:cxn>
              <a:cxn ang="0">
                <a:pos x="7" y="49"/>
              </a:cxn>
              <a:cxn ang="0">
                <a:pos x="10" y="53"/>
              </a:cxn>
              <a:cxn ang="0">
                <a:pos x="14" y="55"/>
              </a:cxn>
              <a:cxn ang="0">
                <a:pos x="17" y="57"/>
              </a:cxn>
              <a:cxn ang="0">
                <a:pos x="21" y="59"/>
              </a:cxn>
              <a:cxn ang="0">
                <a:pos x="26" y="60"/>
              </a:cxn>
              <a:cxn ang="0">
                <a:pos x="30" y="60"/>
              </a:cxn>
              <a:cxn ang="0">
                <a:pos x="33" y="60"/>
              </a:cxn>
              <a:cxn ang="0">
                <a:pos x="38" y="59"/>
              </a:cxn>
              <a:cxn ang="0">
                <a:pos x="42" y="58"/>
              </a:cxn>
              <a:cxn ang="0">
                <a:pos x="46" y="55"/>
              </a:cxn>
              <a:cxn ang="0">
                <a:pos x="49" y="53"/>
              </a:cxn>
              <a:cxn ang="0">
                <a:pos x="53" y="50"/>
              </a:cxn>
              <a:cxn ang="0">
                <a:pos x="56" y="47"/>
              </a:cxn>
              <a:cxn ang="0">
                <a:pos x="57" y="43"/>
              </a:cxn>
              <a:cxn ang="0">
                <a:pos x="59" y="39"/>
              </a:cxn>
              <a:cxn ang="0">
                <a:pos x="61" y="34"/>
              </a:cxn>
              <a:cxn ang="0">
                <a:pos x="61" y="29"/>
              </a:cxn>
              <a:cxn ang="0">
                <a:pos x="61" y="27"/>
              </a:cxn>
              <a:cxn ang="0">
                <a:pos x="59" y="22"/>
              </a:cxn>
              <a:cxn ang="0">
                <a:pos x="58" y="18"/>
              </a:cxn>
              <a:cxn ang="0">
                <a:pos x="56" y="15"/>
              </a:cxn>
              <a:cxn ang="0">
                <a:pos x="53" y="11"/>
              </a:cxn>
              <a:cxn ang="0">
                <a:pos x="51" y="7"/>
              </a:cxn>
              <a:cxn ang="0">
                <a:pos x="47" y="5"/>
              </a:cxn>
              <a:cxn ang="0">
                <a:pos x="43" y="2"/>
              </a:cxn>
              <a:cxn ang="0">
                <a:pos x="40" y="1"/>
              </a:cxn>
              <a:cxn ang="0">
                <a:pos x="35" y="0"/>
              </a:cxn>
              <a:cxn ang="0">
                <a:pos x="30" y="0"/>
              </a:cxn>
            </a:cxnLst>
            <a:rect l="0" t="0" r="r" b="b"/>
            <a:pathLst>
              <a:path w="61" h="60">
                <a:moveTo>
                  <a:pt x="30" y="0"/>
                </a:move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5" y="1"/>
                </a:lnTo>
                <a:lnTo>
                  <a:pt x="22" y="1"/>
                </a:lnTo>
                <a:lnTo>
                  <a:pt x="21" y="1"/>
                </a:lnTo>
                <a:lnTo>
                  <a:pt x="20" y="2"/>
                </a:lnTo>
                <a:lnTo>
                  <a:pt x="19" y="2"/>
                </a:lnTo>
                <a:lnTo>
                  <a:pt x="17" y="2"/>
                </a:lnTo>
                <a:lnTo>
                  <a:pt x="16" y="3"/>
                </a:lnTo>
                <a:lnTo>
                  <a:pt x="15" y="5"/>
                </a:lnTo>
                <a:lnTo>
                  <a:pt x="14" y="5"/>
                </a:lnTo>
                <a:lnTo>
                  <a:pt x="12" y="6"/>
                </a:lnTo>
                <a:lnTo>
                  <a:pt x="11" y="7"/>
                </a:lnTo>
                <a:lnTo>
                  <a:pt x="10" y="7"/>
                </a:lnTo>
                <a:lnTo>
                  <a:pt x="9" y="8"/>
                </a:lnTo>
                <a:lnTo>
                  <a:pt x="7" y="10"/>
                </a:lnTo>
                <a:lnTo>
                  <a:pt x="7" y="11"/>
                </a:lnTo>
                <a:lnTo>
                  <a:pt x="6" y="12"/>
                </a:lnTo>
                <a:lnTo>
                  <a:pt x="5" y="13"/>
                </a:lnTo>
                <a:lnTo>
                  <a:pt x="5" y="15"/>
                </a:lnTo>
                <a:lnTo>
                  <a:pt x="4" y="16"/>
                </a:lnTo>
                <a:lnTo>
                  <a:pt x="2" y="17"/>
                </a:lnTo>
                <a:lnTo>
                  <a:pt x="2" y="18"/>
                </a:lnTo>
                <a:lnTo>
                  <a:pt x="2" y="20"/>
                </a:lnTo>
                <a:lnTo>
                  <a:pt x="1" y="21"/>
                </a:lnTo>
                <a:lnTo>
                  <a:pt x="1" y="22"/>
                </a:lnTo>
                <a:lnTo>
                  <a:pt x="1" y="24"/>
                </a:lnTo>
                <a:lnTo>
                  <a:pt x="0" y="26"/>
                </a:lnTo>
                <a:lnTo>
                  <a:pt x="0" y="27"/>
                </a:lnTo>
                <a:lnTo>
                  <a:pt x="0" y="28"/>
                </a:lnTo>
                <a:lnTo>
                  <a:pt x="0" y="29"/>
                </a:lnTo>
                <a:lnTo>
                  <a:pt x="0" y="29"/>
                </a:lnTo>
                <a:lnTo>
                  <a:pt x="0" y="32"/>
                </a:lnTo>
                <a:lnTo>
                  <a:pt x="0" y="33"/>
                </a:lnTo>
                <a:lnTo>
                  <a:pt x="0" y="34"/>
                </a:lnTo>
                <a:lnTo>
                  <a:pt x="1" y="36"/>
                </a:lnTo>
                <a:lnTo>
                  <a:pt x="1" y="38"/>
                </a:lnTo>
                <a:lnTo>
                  <a:pt x="1" y="39"/>
                </a:lnTo>
                <a:lnTo>
                  <a:pt x="2" y="41"/>
                </a:lnTo>
                <a:lnTo>
                  <a:pt x="2" y="42"/>
                </a:lnTo>
                <a:lnTo>
                  <a:pt x="2" y="43"/>
                </a:lnTo>
                <a:lnTo>
                  <a:pt x="4" y="44"/>
                </a:lnTo>
                <a:lnTo>
                  <a:pt x="5" y="45"/>
                </a:lnTo>
                <a:lnTo>
                  <a:pt x="5" y="47"/>
                </a:lnTo>
                <a:lnTo>
                  <a:pt x="6" y="48"/>
                </a:lnTo>
                <a:lnTo>
                  <a:pt x="7" y="49"/>
                </a:lnTo>
                <a:lnTo>
                  <a:pt x="7" y="50"/>
                </a:lnTo>
                <a:lnTo>
                  <a:pt x="9" y="52"/>
                </a:lnTo>
                <a:lnTo>
                  <a:pt x="10" y="53"/>
                </a:lnTo>
                <a:lnTo>
                  <a:pt x="11" y="53"/>
                </a:lnTo>
                <a:lnTo>
                  <a:pt x="12" y="54"/>
                </a:lnTo>
                <a:lnTo>
                  <a:pt x="14" y="55"/>
                </a:lnTo>
                <a:lnTo>
                  <a:pt x="15" y="55"/>
                </a:lnTo>
                <a:lnTo>
                  <a:pt x="16" y="57"/>
                </a:lnTo>
                <a:lnTo>
                  <a:pt x="17" y="57"/>
                </a:lnTo>
                <a:lnTo>
                  <a:pt x="19" y="58"/>
                </a:lnTo>
                <a:lnTo>
                  <a:pt x="20" y="58"/>
                </a:lnTo>
                <a:lnTo>
                  <a:pt x="21" y="59"/>
                </a:lnTo>
                <a:lnTo>
                  <a:pt x="22" y="59"/>
                </a:lnTo>
                <a:lnTo>
                  <a:pt x="25" y="59"/>
                </a:lnTo>
                <a:lnTo>
                  <a:pt x="26" y="60"/>
                </a:lnTo>
                <a:lnTo>
                  <a:pt x="27" y="60"/>
                </a:lnTo>
                <a:lnTo>
                  <a:pt x="28" y="60"/>
                </a:lnTo>
                <a:lnTo>
                  <a:pt x="30" y="60"/>
                </a:lnTo>
                <a:lnTo>
                  <a:pt x="30" y="60"/>
                </a:lnTo>
                <a:lnTo>
                  <a:pt x="32" y="60"/>
                </a:lnTo>
                <a:lnTo>
                  <a:pt x="33" y="60"/>
                </a:lnTo>
                <a:lnTo>
                  <a:pt x="35" y="60"/>
                </a:lnTo>
                <a:lnTo>
                  <a:pt x="36" y="59"/>
                </a:lnTo>
                <a:lnTo>
                  <a:pt x="38" y="59"/>
                </a:lnTo>
                <a:lnTo>
                  <a:pt x="40" y="59"/>
                </a:lnTo>
                <a:lnTo>
                  <a:pt x="41" y="58"/>
                </a:lnTo>
                <a:lnTo>
                  <a:pt x="42" y="58"/>
                </a:lnTo>
                <a:lnTo>
                  <a:pt x="43" y="57"/>
                </a:lnTo>
                <a:lnTo>
                  <a:pt x="44" y="57"/>
                </a:lnTo>
                <a:lnTo>
                  <a:pt x="46" y="55"/>
                </a:lnTo>
                <a:lnTo>
                  <a:pt x="47" y="55"/>
                </a:lnTo>
                <a:lnTo>
                  <a:pt x="48" y="54"/>
                </a:lnTo>
                <a:lnTo>
                  <a:pt x="49" y="53"/>
                </a:lnTo>
                <a:lnTo>
                  <a:pt x="51" y="53"/>
                </a:lnTo>
                <a:lnTo>
                  <a:pt x="52" y="52"/>
                </a:lnTo>
                <a:lnTo>
                  <a:pt x="53" y="50"/>
                </a:lnTo>
                <a:lnTo>
                  <a:pt x="53" y="49"/>
                </a:lnTo>
                <a:lnTo>
                  <a:pt x="54" y="48"/>
                </a:lnTo>
                <a:lnTo>
                  <a:pt x="56" y="47"/>
                </a:lnTo>
                <a:lnTo>
                  <a:pt x="56" y="45"/>
                </a:lnTo>
                <a:lnTo>
                  <a:pt x="57" y="44"/>
                </a:lnTo>
                <a:lnTo>
                  <a:pt x="57" y="43"/>
                </a:lnTo>
                <a:lnTo>
                  <a:pt x="58" y="42"/>
                </a:lnTo>
                <a:lnTo>
                  <a:pt x="58" y="41"/>
                </a:lnTo>
                <a:lnTo>
                  <a:pt x="59" y="39"/>
                </a:lnTo>
                <a:lnTo>
                  <a:pt x="59" y="38"/>
                </a:lnTo>
                <a:lnTo>
                  <a:pt x="59" y="36"/>
                </a:lnTo>
                <a:lnTo>
                  <a:pt x="61" y="34"/>
                </a:lnTo>
                <a:lnTo>
                  <a:pt x="61" y="33"/>
                </a:lnTo>
                <a:lnTo>
                  <a:pt x="61" y="32"/>
                </a:lnTo>
                <a:lnTo>
                  <a:pt x="61" y="29"/>
                </a:lnTo>
                <a:lnTo>
                  <a:pt x="61" y="29"/>
                </a:lnTo>
                <a:lnTo>
                  <a:pt x="61" y="28"/>
                </a:lnTo>
                <a:lnTo>
                  <a:pt x="61" y="27"/>
                </a:lnTo>
                <a:lnTo>
                  <a:pt x="61" y="26"/>
                </a:lnTo>
                <a:lnTo>
                  <a:pt x="59" y="24"/>
                </a:lnTo>
                <a:lnTo>
                  <a:pt x="59" y="22"/>
                </a:lnTo>
                <a:lnTo>
                  <a:pt x="59" y="21"/>
                </a:lnTo>
                <a:lnTo>
                  <a:pt x="58" y="20"/>
                </a:lnTo>
                <a:lnTo>
                  <a:pt x="58" y="18"/>
                </a:lnTo>
                <a:lnTo>
                  <a:pt x="57" y="17"/>
                </a:lnTo>
                <a:lnTo>
                  <a:pt x="57" y="16"/>
                </a:lnTo>
                <a:lnTo>
                  <a:pt x="56" y="15"/>
                </a:lnTo>
                <a:lnTo>
                  <a:pt x="56" y="13"/>
                </a:lnTo>
                <a:lnTo>
                  <a:pt x="54" y="12"/>
                </a:lnTo>
                <a:lnTo>
                  <a:pt x="53" y="11"/>
                </a:lnTo>
                <a:lnTo>
                  <a:pt x="53" y="10"/>
                </a:lnTo>
                <a:lnTo>
                  <a:pt x="52" y="8"/>
                </a:lnTo>
                <a:lnTo>
                  <a:pt x="51" y="7"/>
                </a:lnTo>
                <a:lnTo>
                  <a:pt x="49" y="7"/>
                </a:lnTo>
                <a:lnTo>
                  <a:pt x="48" y="6"/>
                </a:lnTo>
                <a:lnTo>
                  <a:pt x="47" y="5"/>
                </a:lnTo>
                <a:lnTo>
                  <a:pt x="46" y="5"/>
                </a:lnTo>
                <a:lnTo>
                  <a:pt x="44" y="3"/>
                </a:lnTo>
                <a:lnTo>
                  <a:pt x="43" y="2"/>
                </a:lnTo>
                <a:lnTo>
                  <a:pt x="42" y="2"/>
                </a:lnTo>
                <a:lnTo>
                  <a:pt x="41" y="2"/>
                </a:lnTo>
                <a:lnTo>
                  <a:pt x="40" y="1"/>
                </a:lnTo>
                <a:lnTo>
                  <a:pt x="38" y="1"/>
                </a:lnTo>
                <a:lnTo>
                  <a:pt x="36" y="1"/>
                </a:lnTo>
                <a:lnTo>
                  <a:pt x="35" y="0"/>
                </a:lnTo>
                <a:lnTo>
                  <a:pt x="33" y="0"/>
                </a:lnTo>
                <a:lnTo>
                  <a:pt x="32" y="0"/>
                </a:lnTo>
                <a:lnTo>
                  <a:pt x="3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0" name="Rectangle 478"/>
          <p:cNvSpPr>
            <a:spLocks noChangeArrowheads="1"/>
          </p:cNvSpPr>
          <p:nvPr/>
        </p:nvSpPr>
        <p:spPr bwMode="auto">
          <a:xfrm>
            <a:off x="2724150" y="984250"/>
            <a:ext cx="40716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 dirty="0" smtClean="0">
                <a:solidFill>
                  <a:srgbClr val="000000"/>
                </a:solidFill>
                <a:latin typeface="Times-Roman" charset="0"/>
              </a:rPr>
              <a:t>VDD</a:t>
            </a:r>
            <a:endParaRPr lang="en-US" sz="3200" dirty="0"/>
          </a:p>
        </p:txBody>
      </p:sp>
      <p:sp>
        <p:nvSpPr>
          <p:cNvPr id="201" name="Rectangle 479"/>
          <p:cNvSpPr>
            <a:spLocks noChangeArrowheads="1"/>
          </p:cNvSpPr>
          <p:nvPr/>
        </p:nvSpPr>
        <p:spPr bwMode="auto">
          <a:xfrm>
            <a:off x="1444625" y="5527675"/>
            <a:ext cx="1587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sz="3200"/>
          </a:p>
        </p:txBody>
      </p:sp>
      <p:sp>
        <p:nvSpPr>
          <p:cNvPr id="202" name="Rectangle 480"/>
          <p:cNvSpPr>
            <a:spLocks noChangeArrowheads="1"/>
          </p:cNvSpPr>
          <p:nvPr/>
        </p:nvSpPr>
        <p:spPr bwMode="auto">
          <a:xfrm>
            <a:off x="1530350" y="5621338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sz="3200"/>
          </a:p>
        </p:txBody>
      </p:sp>
      <p:sp>
        <p:nvSpPr>
          <p:cNvPr id="203" name="Rectangle 481"/>
          <p:cNvSpPr>
            <a:spLocks noChangeArrowheads="1"/>
          </p:cNvSpPr>
          <p:nvPr/>
        </p:nvSpPr>
        <p:spPr bwMode="auto">
          <a:xfrm>
            <a:off x="1444625" y="5795963"/>
            <a:ext cx="158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sz="3200"/>
          </a:p>
        </p:txBody>
      </p:sp>
      <p:sp>
        <p:nvSpPr>
          <p:cNvPr id="204" name="Rectangle 482"/>
          <p:cNvSpPr>
            <a:spLocks noChangeArrowheads="1"/>
          </p:cNvSpPr>
          <p:nvPr/>
        </p:nvSpPr>
        <p:spPr bwMode="auto">
          <a:xfrm>
            <a:off x="1530350" y="5891213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sz="3200"/>
          </a:p>
        </p:txBody>
      </p:sp>
      <p:sp>
        <p:nvSpPr>
          <p:cNvPr id="205" name="Rectangle 483"/>
          <p:cNvSpPr>
            <a:spLocks noChangeArrowheads="1"/>
          </p:cNvSpPr>
          <p:nvPr/>
        </p:nvSpPr>
        <p:spPr bwMode="auto">
          <a:xfrm>
            <a:off x="1444625" y="6078538"/>
            <a:ext cx="158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sz="3200"/>
          </a:p>
        </p:txBody>
      </p:sp>
      <p:sp>
        <p:nvSpPr>
          <p:cNvPr id="206" name="Rectangle 484"/>
          <p:cNvSpPr>
            <a:spLocks noChangeArrowheads="1"/>
          </p:cNvSpPr>
          <p:nvPr/>
        </p:nvSpPr>
        <p:spPr bwMode="auto">
          <a:xfrm>
            <a:off x="1530350" y="6169025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-Roman" charset="0"/>
              </a:rPr>
              <a:t>3 </a:t>
            </a:r>
            <a:endParaRPr lang="en-US" sz="3200"/>
          </a:p>
        </p:txBody>
      </p:sp>
      <p:sp>
        <p:nvSpPr>
          <p:cNvPr id="207" name="Freeform 485"/>
          <p:cNvSpPr>
            <a:spLocks/>
          </p:cNvSpPr>
          <p:nvPr/>
        </p:nvSpPr>
        <p:spPr bwMode="auto">
          <a:xfrm>
            <a:off x="2740025" y="1211263"/>
            <a:ext cx="58738" cy="117475"/>
          </a:xfrm>
          <a:custGeom>
            <a:avLst/>
            <a:gdLst/>
            <a:ahLst/>
            <a:cxnLst>
              <a:cxn ang="0">
                <a:pos x="74" y="148"/>
              </a:cxn>
              <a:cxn ang="0">
                <a:pos x="50" y="0"/>
              </a:cxn>
              <a:cxn ang="0">
                <a:pos x="0" y="148"/>
              </a:cxn>
              <a:cxn ang="0">
                <a:pos x="50" y="148"/>
              </a:cxn>
              <a:cxn ang="0">
                <a:pos x="74" y="148"/>
              </a:cxn>
            </a:cxnLst>
            <a:rect l="0" t="0" r="r" b="b"/>
            <a:pathLst>
              <a:path w="74" h="148">
                <a:moveTo>
                  <a:pt x="74" y="148"/>
                </a:moveTo>
                <a:lnTo>
                  <a:pt x="50" y="0"/>
                </a:lnTo>
                <a:lnTo>
                  <a:pt x="0" y="148"/>
                </a:lnTo>
                <a:lnTo>
                  <a:pt x="50" y="148"/>
                </a:lnTo>
                <a:lnTo>
                  <a:pt x="74" y="148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8" name="Line 486"/>
          <p:cNvSpPr>
            <a:spLocks noChangeShapeType="1"/>
          </p:cNvSpPr>
          <p:nvPr/>
        </p:nvSpPr>
        <p:spPr bwMode="auto">
          <a:xfrm>
            <a:off x="2778125" y="1328738"/>
            <a:ext cx="1588" cy="411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9" name="Freeform 487"/>
          <p:cNvSpPr>
            <a:spLocks/>
          </p:cNvSpPr>
          <p:nvPr/>
        </p:nvSpPr>
        <p:spPr bwMode="auto">
          <a:xfrm>
            <a:off x="2778125" y="1563688"/>
            <a:ext cx="3143250" cy="23764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958" y="0"/>
              </a:cxn>
              <a:cxn ang="0">
                <a:pos x="3958" y="2796"/>
              </a:cxn>
              <a:cxn ang="0">
                <a:pos x="0" y="2796"/>
              </a:cxn>
              <a:cxn ang="0">
                <a:pos x="0" y="2994"/>
              </a:cxn>
            </a:cxnLst>
            <a:rect l="0" t="0" r="r" b="b"/>
            <a:pathLst>
              <a:path w="3958" h="2994">
                <a:moveTo>
                  <a:pt x="0" y="0"/>
                </a:moveTo>
                <a:lnTo>
                  <a:pt x="3958" y="0"/>
                </a:lnTo>
                <a:lnTo>
                  <a:pt x="3958" y="2796"/>
                </a:lnTo>
                <a:lnTo>
                  <a:pt x="0" y="2796"/>
                </a:lnTo>
                <a:lnTo>
                  <a:pt x="0" y="2994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0" name="Freeform 488"/>
          <p:cNvSpPr>
            <a:spLocks/>
          </p:cNvSpPr>
          <p:nvPr/>
        </p:nvSpPr>
        <p:spPr bwMode="auto">
          <a:xfrm>
            <a:off x="5900738" y="3762375"/>
            <a:ext cx="39687" cy="39688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19" y="1"/>
              </a:cxn>
              <a:cxn ang="0">
                <a:pos x="16" y="1"/>
              </a:cxn>
              <a:cxn ang="0">
                <a:pos x="13" y="4"/>
              </a:cxn>
              <a:cxn ang="0">
                <a:pos x="9" y="5"/>
              </a:cxn>
              <a:cxn ang="0">
                <a:pos x="7" y="7"/>
              </a:cxn>
              <a:cxn ang="0">
                <a:pos x="5" y="10"/>
              </a:cxn>
              <a:cxn ang="0">
                <a:pos x="3" y="13"/>
              </a:cxn>
              <a:cxn ang="0">
                <a:pos x="1" y="16"/>
              </a:cxn>
              <a:cxn ang="0">
                <a:pos x="1" y="20"/>
              </a:cxn>
              <a:cxn ang="0">
                <a:pos x="0" y="23"/>
              </a:cxn>
              <a:cxn ang="0">
                <a:pos x="0" y="26"/>
              </a:cxn>
              <a:cxn ang="0">
                <a:pos x="1" y="30"/>
              </a:cxn>
              <a:cxn ang="0">
                <a:pos x="1" y="33"/>
              </a:cxn>
              <a:cxn ang="0">
                <a:pos x="3" y="37"/>
              </a:cxn>
              <a:cxn ang="0">
                <a:pos x="5" y="39"/>
              </a:cxn>
              <a:cxn ang="0">
                <a:pos x="7" y="42"/>
              </a:cxn>
              <a:cxn ang="0">
                <a:pos x="9" y="44"/>
              </a:cxn>
              <a:cxn ang="0">
                <a:pos x="13" y="47"/>
              </a:cxn>
              <a:cxn ang="0">
                <a:pos x="16" y="48"/>
              </a:cxn>
              <a:cxn ang="0">
                <a:pos x="19" y="49"/>
              </a:cxn>
              <a:cxn ang="0">
                <a:pos x="23" y="49"/>
              </a:cxn>
              <a:cxn ang="0">
                <a:pos x="26" y="49"/>
              </a:cxn>
              <a:cxn ang="0">
                <a:pos x="29" y="49"/>
              </a:cxn>
              <a:cxn ang="0">
                <a:pos x="33" y="48"/>
              </a:cxn>
              <a:cxn ang="0">
                <a:pos x="37" y="47"/>
              </a:cxn>
              <a:cxn ang="0">
                <a:pos x="39" y="44"/>
              </a:cxn>
              <a:cxn ang="0">
                <a:pos x="42" y="42"/>
              </a:cxn>
              <a:cxn ang="0">
                <a:pos x="44" y="39"/>
              </a:cxn>
              <a:cxn ang="0">
                <a:pos x="47" y="37"/>
              </a:cxn>
              <a:cxn ang="0">
                <a:pos x="48" y="33"/>
              </a:cxn>
              <a:cxn ang="0">
                <a:pos x="49" y="30"/>
              </a:cxn>
              <a:cxn ang="0">
                <a:pos x="49" y="26"/>
              </a:cxn>
              <a:cxn ang="0">
                <a:pos x="49" y="23"/>
              </a:cxn>
              <a:cxn ang="0">
                <a:pos x="49" y="20"/>
              </a:cxn>
              <a:cxn ang="0">
                <a:pos x="48" y="16"/>
              </a:cxn>
              <a:cxn ang="0">
                <a:pos x="47" y="13"/>
              </a:cxn>
              <a:cxn ang="0">
                <a:pos x="44" y="10"/>
              </a:cxn>
              <a:cxn ang="0">
                <a:pos x="42" y="7"/>
              </a:cxn>
              <a:cxn ang="0">
                <a:pos x="39" y="5"/>
              </a:cxn>
              <a:cxn ang="0">
                <a:pos x="37" y="4"/>
              </a:cxn>
              <a:cxn ang="0">
                <a:pos x="33" y="1"/>
              </a:cxn>
              <a:cxn ang="0">
                <a:pos x="29" y="1"/>
              </a:cxn>
              <a:cxn ang="0">
                <a:pos x="26" y="0"/>
              </a:cxn>
              <a:cxn ang="0">
                <a:pos x="24" y="25"/>
              </a:cxn>
            </a:cxnLst>
            <a:rect l="0" t="0" r="r" b="b"/>
            <a:pathLst>
              <a:path w="49" h="49">
                <a:moveTo>
                  <a:pt x="24" y="25"/>
                </a:move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19" y="1"/>
                </a:lnTo>
                <a:lnTo>
                  <a:pt x="18" y="1"/>
                </a:lnTo>
                <a:lnTo>
                  <a:pt x="17" y="1"/>
                </a:lnTo>
                <a:lnTo>
                  <a:pt x="16" y="1"/>
                </a:lnTo>
                <a:lnTo>
                  <a:pt x="16" y="2"/>
                </a:lnTo>
                <a:lnTo>
                  <a:pt x="14" y="2"/>
                </a:lnTo>
                <a:lnTo>
                  <a:pt x="13" y="4"/>
                </a:lnTo>
                <a:lnTo>
                  <a:pt x="12" y="4"/>
                </a:lnTo>
                <a:lnTo>
                  <a:pt x="11" y="5"/>
                </a:lnTo>
                <a:lnTo>
                  <a:pt x="9" y="5"/>
                </a:lnTo>
                <a:lnTo>
                  <a:pt x="9" y="6"/>
                </a:lnTo>
                <a:lnTo>
                  <a:pt x="8" y="6"/>
                </a:lnTo>
                <a:lnTo>
                  <a:pt x="7" y="7"/>
                </a:lnTo>
                <a:lnTo>
                  <a:pt x="6" y="9"/>
                </a:lnTo>
                <a:lnTo>
                  <a:pt x="6" y="10"/>
                </a:lnTo>
                <a:lnTo>
                  <a:pt x="5" y="10"/>
                </a:lnTo>
                <a:lnTo>
                  <a:pt x="5" y="11"/>
                </a:lnTo>
                <a:lnTo>
                  <a:pt x="3" y="12"/>
                </a:lnTo>
                <a:lnTo>
                  <a:pt x="3" y="13"/>
                </a:lnTo>
                <a:lnTo>
                  <a:pt x="2" y="15"/>
                </a:lnTo>
                <a:lnTo>
                  <a:pt x="2" y="15"/>
                </a:lnTo>
                <a:lnTo>
                  <a:pt x="1" y="16"/>
                </a:lnTo>
                <a:lnTo>
                  <a:pt x="1" y="17"/>
                </a:lnTo>
                <a:lnTo>
                  <a:pt x="1" y="18"/>
                </a:lnTo>
                <a:lnTo>
                  <a:pt x="1" y="20"/>
                </a:lnTo>
                <a:lnTo>
                  <a:pt x="1" y="21"/>
                </a:lnTo>
                <a:lnTo>
                  <a:pt x="0" y="22"/>
                </a:lnTo>
                <a:lnTo>
                  <a:pt x="0" y="23"/>
                </a:lnTo>
                <a:lnTo>
                  <a:pt x="0" y="25"/>
                </a:lnTo>
                <a:lnTo>
                  <a:pt x="0" y="25"/>
                </a:lnTo>
                <a:lnTo>
                  <a:pt x="0" y="26"/>
                </a:lnTo>
                <a:lnTo>
                  <a:pt x="0" y="27"/>
                </a:lnTo>
                <a:lnTo>
                  <a:pt x="1" y="28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2" y="35"/>
                </a:lnTo>
                <a:lnTo>
                  <a:pt x="2" y="36"/>
                </a:lnTo>
                <a:lnTo>
                  <a:pt x="3" y="37"/>
                </a:lnTo>
                <a:lnTo>
                  <a:pt x="3" y="38"/>
                </a:lnTo>
                <a:lnTo>
                  <a:pt x="5" y="38"/>
                </a:lnTo>
                <a:lnTo>
                  <a:pt x="5" y="39"/>
                </a:lnTo>
                <a:lnTo>
                  <a:pt x="6" y="41"/>
                </a:lnTo>
                <a:lnTo>
                  <a:pt x="6" y="42"/>
                </a:lnTo>
                <a:lnTo>
                  <a:pt x="7" y="42"/>
                </a:lnTo>
                <a:lnTo>
                  <a:pt x="8" y="43"/>
                </a:lnTo>
                <a:lnTo>
                  <a:pt x="9" y="44"/>
                </a:lnTo>
                <a:lnTo>
                  <a:pt x="9" y="44"/>
                </a:lnTo>
                <a:lnTo>
                  <a:pt x="11" y="46"/>
                </a:lnTo>
                <a:lnTo>
                  <a:pt x="12" y="46"/>
                </a:lnTo>
                <a:lnTo>
                  <a:pt x="13" y="47"/>
                </a:lnTo>
                <a:lnTo>
                  <a:pt x="14" y="47"/>
                </a:lnTo>
                <a:lnTo>
                  <a:pt x="16" y="48"/>
                </a:lnTo>
                <a:lnTo>
                  <a:pt x="16" y="48"/>
                </a:lnTo>
                <a:lnTo>
                  <a:pt x="17" y="48"/>
                </a:lnTo>
                <a:lnTo>
                  <a:pt x="18" y="49"/>
                </a:lnTo>
                <a:lnTo>
                  <a:pt x="19" y="49"/>
                </a:lnTo>
                <a:lnTo>
                  <a:pt x="21" y="49"/>
                </a:lnTo>
                <a:lnTo>
                  <a:pt x="22" y="49"/>
                </a:lnTo>
                <a:lnTo>
                  <a:pt x="23" y="49"/>
                </a:lnTo>
                <a:lnTo>
                  <a:pt x="24" y="49"/>
                </a:lnTo>
                <a:lnTo>
                  <a:pt x="24" y="49"/>
                </a:lnTo>
                <a:lnTo>
                  <a:pt x="26" y="49"/>
                </a:lnTo>
                <a:lnTo>
                  <a:pt x="27" y="49"/>
                </a:lnTo>
                <a:lnTo>
                  <a:pt x="28" y="49"/>
                </a:lnTo>
                <a:lnTo>
                  <a:pt x="29" y="49"/>
                </a:lnTo>
                <a:lnTo>
                  <a:pt x="30" y="49"/>
                </a:lnTo>
                <a:lnTo>
                  <a:pt x="32" y="48"/>
                </a:lnTo>
                <a:lnTo>
                  <a:pt x="33" y="48"/>
                </a:lnTo>
                <a:lnTo>
                  <a:pt x="34" y="48"/>
                </a:lnTo>
                <a:lnTo>
                  <a:pt x="35" y="47"/>
                </a:lnTo>
                <a:lnTo>
                  <a:pt x="37" y="47"/>
                </a:lnTo>
                <a:lnTo>
                  <a:pt x="38" y="46"/>
                </a:lnTo>
                <a:lnTo>
                  <a:pt x="38" y="46"/>
                </a:lnTo>
                <a:lnTo>
                  <a:pt x="39" y="44"/>
                </a:lnTo>
                <a:lnTo>
                  <a:pt x="40" y="44"/>
                </a:lnTo>
                <a:lnTo>
                  <a:pt x="42" y="43"/>
                </a:lnTo>
                <a:lnTo>
                  <a:pt x="42" y="42"/>
                </a:lnTo>
                <a:lnTo>
                  <a:pt x="43" y="42"/>
                </a:lnTo>
                <a:lnTo>
                  <a:pt x="44" y="41"/>
                </a:lnTo>
                <a:lnTo>
                  <a:pt x="44" y="39"/>
                </a:lnTo>
                <a:lnTo>
                  <a:pt x="45" y="38"/>
                </a:lnTo>
                <a:lnTo>
                  <a:pt x="45" y="38"/>
                </a:lnTo>
                <a:lnTo>
                  <a:pt x="47" y="37"/>
                </a:lnTo>
                <a:lnTo>
                  <a:pt x="47" y="36"/>
                </a:lnTo>
                <a:lnTo>
                  <a:pt x="48" y="35"/>
                </a:lnTo>
                <a:lnTo>
                  <a:pt x="48" y="33"/>
                </a:lnTo>
                <a:lnTo>
                  <a:pt x="48" y="32"/>
                </a:lnTo>
                <a:lnTo>
                  <a:pt x="49" y="31"/>
                </a:lnTo>
                <a:lnTo>
                  <a:pt x="49" y="30"/>
                </a:lnTo>
                <a:lnTo>
                  <a:pt x="49" y="28"/>
                </a:lnTo>
                <a:lnTo>
                  <a:pt x="49" y="27"/>
                </a:lnTo>
                <a:lnTo>
                  <a:pt x="49" y="26"/>
                </a:lnTo>
                <a:lnTo>
                  <a:pt x="49" y="25"/>
                </a:lnTo>
                <a:lnTo>
                  <a:pt x="49" y="25"/>
                </a:lnTo>
                <a:lnTo>
                  <a:pt x="49" y="23"/>
                </a:lnTo>
                <a:lnTo>
                  <a:pt x="49" y="22"/>
                </a:lnTo>
                <a:lnTo>
                  <a:pt x="49" y="21"/>
                </a:lnTo>
                <a:lnTo>
                  <a:pt x="49" y="20"/>
                </a:lnTo>
                <a:lnTo>
                  <a:pt x="49" y="18"/>
                </a:lnTo>
                <a:lnTo>
                  <a:pt x="48" y="17"/>
                </a:lnTo>
                <a:lnTo>
                  <a:pt x="48" y="16"/>
                </a:lnTo>
                <a:lnTo>
                  <a:pt x="48" y="15"/>
                </a:lnTo>
                <a:lnTo>
                  <a:pt x="47" y="15"/>
                </a:lnTo>
                <a:lnTo>
                  <a:pt x="47" y="13"/>
                </a:lnTo>
                <a:lnTo>
                  <a:pt x="45" y="12"/>
                </a:lnTo>
                <a:lnTo>
                  <a:pt x="45" y="11"/>
                </a:lnTo>
                <a:lnTo>
                  <a:pt x="44" y="10"/>
                </a:lnTo>
                <a:lnTo>
                  <a:pt x="44" y="10"/>
                </a:lnTo>
                <a:lnTo>
                  <a:pt x="43" y="9"/>
                </a:lnTo>
                <a:lnTo>
                  <a:pt x="42" y="7"/>
                </a:lnTo>
                <a:lnTo>
                  <a:pt x="42" y="6"/>
                </a:lnTo>
                <a:lnTo>
                  <a:pt x="40" y="6"/>
                </a:lnTo>
                <a:lnTo>
                  <a:pt x="39" y="5"/>
                </a:lnTo>
                <a:lnTo>
                  <a:pt x="38" y="5"/>
                </a:lnTo>
                <a:lnTo>
                  <a:pt x="38" y="4"/>
                </a:lnTo>
                <a:lnTo>
                  <a:pt x="37" y="4"/>
                </a:lnTo>
                <a:lnTo>
                  <a:pt x="35" y="2"/>
                </a:lnTo>
                <a:lnTo>
                  <a:pt x="34" y="2"/>
                </a:lnTo>
                <a:lnTo>
                  <a:pt x="33" y="1"/>
                </a:lnTo>
                <a:lnTo>
                  <a:pt x="32" y="1"/>
                </a:lnTo>
                <a:lnTo>
                  <a:pt x="30" y="1"/>
                </a:lnTo>
                <a:lnTo>
                  <a:pt x="29" y="1"/>
                </a:ln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24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1" name="Freeform 489"/>
          <p:cNvSpPr>
            <a:spLocks/>
          </p:cNvSpPr>
          <p:nvPr/>
        </p:nvSpPr>
        <p:spPr bwMode="auto">
          <a:xfrm>
            <a:off x="5889625" y="3751263"/>
            <a:ext cx="47625" cy="47625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22" y="1"/>
              </a:cxn>
              <a:cxn ang="0">
                <a:pos x="18" y="3"/>
              </a:cxn>
              <a:cxn ang="0">
                <a:pos x="15" y="5"/>
              </a:cxn>
              <a:cxn ang="0">
                <a:pos x="11" y="7"/>
              </a:cxn>
              <a:cxn ang="0">
                <a:pos x="7" y="10"/>
              </a:cxn>
              <a:cxn ang="0">
                <a:pos x="5" y="14"/>
              </a:cxn>
              <a:cxn ang="0">
                <a:pos x="2" y="17"/>
              </a:cxn>
              <a:cxn ang="0">
                <a:pos x="1" y="21"/>
              </a:cxn>
              <a:cxn ang="0">
                <a:pos x="0" y="26"/>
              </a:cxn>
              <a:cxn ang="0">
                <a:pos x="0" y="30"/>
              </a:cxn>
              <a:cxn ang="0">
                <a:pos x="0" y="33"/>
              </a:cxn>
              <a:cxn ang="0">
                <a:pos x="1" y="38"/>
              </a:cxn>
              <a:cxn ang="0">
                <a:pos x="2" y="42"/>
              </a:cxn>
              <a:cxn ang="0">
                <a:pos x="5" y="46"/>
              </a:cxn>
              <a:cxn ang="0">
                <a:pos x="7" y="50"/>
              </a:cxn>
              <a:cxn ang="0">
                <a:pos x="10" y="52"/>
              </a:cxn>
              <a:cxn ang="0">
                <a:pos x="13" y="56"/>
              </a:cxn>
              <a:cxn ang="0">
                <a:pos x="17" y="57"/>
              </a:cxn>
              <a:cxn ang="0">
                <a:pos x="21" y="59"/>
              </a:cxn>
              <a:cxn ang="0">
                <a:pos x="26" y="61"/>
              </a:cxn>
              <a:cxn ang="0">
                <a:pos x="29" y="61"/>
              </a:cxn>
              <a:cxn ang="0">
                <a:pos x="33" y="61"/>
              </a:cxn>
              <a:cxn ang="0">
                <a:pos x="38" y="59"/>
              </a:cxn>
              <a:cxn ang="0">
                <a:pos x="42" y="58"/>
              </a:cxn>
              <a:cxn ang="0">
                <a:pos x="45" y="56"/>
              </a:cxn>
              <a:cxn ang="0">
                <a:pos x="49" y="53"/>
              </a:cxn>
              <a:cxn ang="0">
                <a:pos x="53" y="51"/>
              </a:cxn>
              <a:cxn ang="0">
                <a:pos x="55" y="47"/>
              </a:cxn>
              <a:cxn ang="0">
                <a:pos x="57" y="43"/>
              </a:cxn>
              <a:cxn ang="0">
                <a:pos x="59" y="40"/>
              </a:cxn>
              <a:cxn ang="0">
                <a:pos x="60" y="35"/>
              </a:cxn>
              <a:cxn ang="0">
                <a:pos x="60" y="30"/>
              </a:cxn>
              <a:cxn ang="0">
                <a:pos x="60" y="27"/>
              </a:cxn>
              <a:cxn ang="0">
                <a:pos x="59" y="22"/>
              </a:cxn>
              <a:cxn ang="0">
                <a:pos x="58" y="19"/>
              </a:cxn>
              <a:cxn ang="0">
                <a:pos x="55" y="15"/>
              </a:cxn>
              <a:cxn ang="0">
                <a:pos x="53" y="11"/>
              </a:cxn>
              <a:cxn ang="0">
                <a:pos x="50" y="7"/>
              </a:cxn>
              <a:cxn ang="0">
                <a:pos x="47" y="5"/>
              </a:cxn>
              <a:cxn ang="0">
                <a:pos x="43" y="3"/>
              </a:cxn>
              <a:cxn ang="0">
                <a:pos x="39" y="1"/>
              </a:cxn>
              <a:cxn ang="0">
                <a:pos x="34" y="0"/>
              </a:cxn>
              <a:cxn ang="0">
                <a:pos x="29" y="0"/>
              </a:cxn>
            </a:cxnLst>
            <a:rect l="0" t="0" r="r" b="b"/>
            <a:pathLst>
              <a:path w="60" h="61">
                <a:moveTo>
                  <a:pt x="29" y="0"/>
                </a:move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4" y="1"/>
                </a:lnTo>
                <a:lnTo>
                  <a:pt x="22" y="1"/>
                </a:lnTo>
                <a:lnTo>
                  <a:pt x="21" y="1"/>
                </a:lnTo>
                <a:lnTo>
                  <a:pt x="20" y="3"/>
                </a:lnTo>
                <a:lnTo>
                  <a:pt x="18" y="3"/>
                </a:lnTo>
                <a:lnTo>
                  <a:pt x="17" y="3"/>
                </a:lnTo>
                <a:lnTo>
                  <a:pt x="16" y="4"/>
                </a:lnTo>
                <a:lnTo>
                  <a:pt x="15" y="5"/>
                </a:lnTo>
                <a:lnTo>
                  <a:pt x="13" y="5"/>
                </a:lnTo>
                <a:lnTo>
                  <a:pt x="12" y="6"/>
                </a:lnTo>
                <a:lnTo>
                  <a:pt x="11" y="7"/>
                </a:lnTo>
                <a:lnTo>
                  <a:pt x="10" y="7"/>
                </a:lnTo>
                <a:lnTo>
                  <a:pt x="8" y="9"/>
                </a:lnTo>
                <a:lnTo>
                  <a:pt x="7" y="10"/>
                </a:lnTo>
                <a:lnTo>
                  <a:pt x="7" y="11"/>
                </a:lnTo>
                <a:lnTo>
                  <a:pt x="6" y="12"/>
                </a:lnTo>
                <a:lnTo>
                  <a:pt x="5" y="14"/>
                </a:lnTo>
                <a:lnTo>
                  <a:pt x="5" y="15"/>
                </a:lnTo>
                <a:lnTo>
                  <a:pt x="3" y="16"/>
                </a:lnTo>
                <a:lnTo>
                  <a:pt x="2" y="17"/>
                </a:lnTo>
                <a:lnTo>
                  <a:pt x="2" y="19"/>
                </a:lnTo>
                <a:lnTo>
                  <a:pt x="2" y="20"/>
                </a:lnTo>
                <a:lnTo>
                  <a:pt x="1" y="21"/>
                </a:lnTo>
                <a:lnTo>
                  <a:pt x="1" y="22"/>
                </a:lnTo>
                <a:lnTo>
                  <a:pt x="1" y="25"/>
                </a:lnTo>
                <a:lnTo>
                  <a:pt x="0" y="26"/>
                </a:lnTo>
                <a:lnTo>
                  <a:pt x="0" y="27"/>
                </a:lnTo>
                <a:lnTo>
                  <a:pt x="0" y="28"/>
                </a:lnTo>
                <a:lnTo>
                  <a:pt x="0" y="30"/>
                </a:lnTo>
                <a:lnTo>
                  <a:pt x="0" y="30"/>
                </a:lnTo>
                <a:lnTo>
                  <a:pt x="0" y="32"/>
                </a:lnTo>
                <a:lnTo>
                  <a:pt x="0" y="33"/>
                </a:lnTo>
                <a:lnTo>
                  <a:pt x="0" y="35"/>
                </a:lnTo>
                <a:lnTo>
                  <a:pt x="1" y="36"/>
                </a:lnTo>
                <a:lnTo>
                  <a:pt x="1" y="38"/>
                </a:lnTo>
                <a:lnTo>
                  <a:pt x="1" y="40"/>
                </a:lnTo>
                <a:lnTo>
                  <a:pt x="2" y="41"/>
                </a:lnTo>
                <a:lnTo>
                  <a:pt x="2" y="42"/>
                </a:lnTo>
                <a:lnTo>
                  <a:pt x="2" y="43"/>
                </a:lnTo>
                <a:lnTo>
                  <a:pt x="3" y="45"/>
                </a:lnTo>
                <a:lnTo>
                  <a:pt x="5" y="46"/>
                </a:lnTo>
                <a:lnTo>
                  <a:pt x="5" y="47"/>
                </a:lnTo>
                <a:lnTo>
                  <a:pt x="6" y="48"/>
                </a:lnTo>
                <a:lnTo>
                  <a:pt x="7" y="50"/>
                </a:lnTo>
                <a:lnTo>
                  <a:pt x="7" y="51"/>
                </a:lnTo>
                <a:lnTo>
                  <a:pt x="8" y="52"/>
                </a:lnTo>
                <a:lnTo>
                  <a:pt x="10" y="52"/>
                </a:lnTo>
                <a:lnTo>
                  <a:pt x="11" y="53"/>
                </a:lnTo>
                <a:lnTo>
                  <a:pt x="12" y="54"/>
                </a:lnTo>
                <a:lnTo>
                  <a:pt x="13" y="56"/>
                </a:lnTo>
                <a:lnTo>
                  <a:pt x="15" y="56"/>
                </a:lnTo>
                <a:lnTo>
                  <a:pt x="16" y="57"/>
                </a:lnTo>
                <a:lnTo>
                  <a:pt x="17" y="57"/>
                </a:lnTo>
                <a:lnTo>
                  <a:pt x="18" y="58"/>
                </a:lnTo>
                <a:lnTo>
                  <a:pt x="20" y="58"/>
                </a:lnTo>
                <a:lnTo>
                  <a:pt x="21" y="59"/>
                </a:lnTo>
                <a:lnTo>
                  <a:pt x="22" y="59"/>
                </a:lnTo>
                <a:lnTo>
                  <a:pt x="24" y="59"/>
                </a:lnTo>
                <a:lnTo>
                  <a:pt x="26" y="61"/>
                </a:lnTo>
                <a:lnTo>
                  <a:pt x="27" y="61"/>
                </a:lnTo>
                <a:lnTo>
                  <a:pt x="28" y="61"/>
                </a:lnTo>
                <a:lnTo>
                  <a:pt x="29" y="61"/>
                </a:lnTo>
                <a:lnTo>
                  <a:pt x="29" y="61"/>
                </a:lnTo>
                <a:lnTo>
                  <a:pt x="32" y="61"/>
                </a:lnTo>
                <a:lnTo>
                  <a:pt x="33" y="61"/>
                </a:lnTo>
                <a:lnTo>
                  <a:pt x="34" y="61"/>
                </a:lnTo>
                <a:lnTo>
                  <a:pt x="36" y="59"/>
                </a:lnTo>
                <a:lnTo>
                  <a:pt x="38" y="59"/>
                </a:lnTo>
                <a:lnTo>
                  <a:pt x="39" y="59"/>
                </a:lnTo>
                <a:lnTo>
                  <a:pt x="41" y="58"/>
                </a:lnTo>
                <a:lnTo>
                  <a:pt x="42" y="58"/>
                </a:lnTo>
                <a:lnTo>
                  <a:pt x="43" y="57"/>
                </a:lnTo>
                <a:lnTo>
                  <a:pt x="44" y="57"/>
                </a:lnTo>
                <a:lnTo>
                  <a:pt x="45" y="56"/>
                </a:lnTo>
                <a:lnTo>
                  <a:pt x="47" y="56"/>
                </a:lnTo>
                <a:lnTo>
                  <a:pt x="48" y="54"/>
                </a:lnTo>
                <a:lnTo>
                  <a:pt x="49" y="53"/>
                </a:lnTo>
                <a:lnTo>
                  <a:pt x="50" y="52"/>
                </a:lnTo>
                <a:lnTo>
                  <a:pt x="52" y="52"/>
                </a:lnTo>
                <a:lnTo>
                  <a:pt x="53" y="51"/>
                </a:lnTo>
                <a:lnTo>
                  <a:pt x="53" y="50"/>
                </a:lnTo>
                <a:lnTo>
                  <a:pt x="54" y="48"/>
                </a:lnTo>
                <a:lnTo>
                  <a:pt x="55" y="47"/>
                </a:lnTo>
                <a:lnTo>
                  <a:pt x="55" y="46"/>
                </a:lnTo>
                <a:lnTo>
                  <a:pt x="57" y="45"/>
                </a:lnTo>
                <a:lnTo>
                  <a:pt x="57" y="43"/>
                </a:lnTo>
                <a:lnTo>
                  <a:pt x="58" y="42"/>
                </a:lnTo>
                <a:lnTo>
                  <a:pt x="58" y="41"/>
                </a:lnTo>
                <a:lnTo>
                  <a:pt x="59" y="40"/>
                </a:lnTo>
                <a:lnTo>
                  <a:pt x="59" y="38"/>
                </a:lnTo>
                <a:lnTo>
                  <a:pt x="59" y="36"/>
                </a:lnTo>
                <a:lnTo>
                  <a:pt x="60" y="35"/>
                </a:lnTo>
                <a:lnTo>
                  <a:pt x="60" y="33"/>
                </a:lnTo>
                <a:lnTo>
                  <a:pt x="60" y="32"/>
                </a:lnTo>
                <a:lnTo>
                  <a:pt x="60" y="30"/>
                </a:lnTo>
                <a:lnTo>
                  <a:pt x="60" y="30"/>
                </a:lnTo>
                <a:lnTo>
                  <a:pt x="60" y="28"/>
                </a:lnTo>
                <a:lnTo>
                  <a:pt x="60" y="27"/>
                </a:lnTo>
                <a:lnTo>
                  <a:pt x="60" y="26"/>
                </a:lnTo>
                <a:lnTo>
                  <a:pt x="59" y="25"/>
                </a:lnTo>
                <a:lnTo>
                  <a:pt x="59" y="22"/>
                </a:lnTo>
                <a:lnTo>
                  <a:pt x="59" y="21"/>
                </a:lnTo>
                <a:lnTo>
                  <a:pt x="58" y="20"/>
                </a:lnTo>
                <a:lnTo>
                  <a:pt x="58" y="19"/>
                </a:lnTo>
                <a:lnTo>
                  <a:pt x="57" y="17"/>
                </a:lnTo>
                <a:lnTo>
                  <a:pt x="57" y="16"/>
                </a:lnTo>
                <a:lnTo>
                  <a:pt x="55" y="15"/>
                </a:lnTo>
                <a:lnTo>
                  <a:pt x="55" y="14"/>
                </a:lnTo>
                <a:lnTo>
                  <a:pt x="54" y="12"/>
                </a:lnTo>
                <a:lnTo>
                  <a:pt x="53" y="11"/>
                </a:lnTo>
                <a:lnTo>
                  <a:pt x="53" y="10"/>
                </a:lnTo>
                <a:lnTo>
                  <a:pt x="52" y="9"/>
                </a:lnTo>
                <a:lnTo>
                  <a:pt x="50" y="7"/>
                </a:lnTo>
                <a:lnTo>
                  <a:pt x="49" y="7"/>
                </a:lnTo>
                <a:lnTo>
                  <a:pt x="48" y="6"/>
                </a:lnTo>
                <a:lnTo>
                  <a:pt x="47" y="5"/>
                </a:lnTo>
                <a:lnTo>
                  <a:pt x="45" y="5"/>
                </a:lnTo>
                <a:lnTo>
                  <a:pt x="44" y="4"/>
                </a:lnTo>
                <a:lnTo>
                  <a:pt x="43" y="3"/>
                </a:lnTo>
                <a:lnTo>
                  <a:pt x="42" y="3"/>
                </a:lnTo>
                <a:lnTo>
                  <a:pt x="41" y="3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4" y="0"/>
                </a:lnTo>
                <a:lnTo>
                  <a:pt x="33" y="0"/>
                </a:lnTo>
                <a:lnTo>
                  <a:pt x="32" y="0"/>
                </a:lnTo>
                <a:lnTo>
                  <a:pt x="29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2" name="Freeform 490"/>
          <p:cNvSpPr>
            <a:spLocks/>
          </p:cNvSpPr>
          <p:nvPr/>
        </p:nvSpPr>
        <p:spPr bwMode="auto">
          <a:xfrm>
            <a:off x="6608763" y="5235575"/>
            <a:ext cx="941387" cy="1158875"/>
          </a:xfrm>
          <a:custGeom>
            <a:avLst/>
            <a:gdLst/>
            <a:ahLst/>
            <a:cxnLst>
              <a:cxn ang="0">
                <a:pos x="1188" y="1460"/>
              </a:cxn>
              <a:cxn ang="0">
                <a:pos x="0" y="1460"/>
              </a:cxn>
              <a:cxn ang="0">
                <a:pos x="0" y="0"/>
              </a:cxn>
            </a:cxnLst>
            <a:rect l="0" t="0" r="r" b="b"/>
            <a:pathLst>
              <a:path w="1188" h="1460">
                <a:moveTo>
                  <a:pt x="1188" y="1460"/>
                </a:moveTo>
                <a:lnTo>
                  <a:pt x="0" y="146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3" name="Line 491"/>
          <p:cNvSpPr>
            <a:spLocks noChangeShapeType="1"/>
          </p:cNvSpPr>
          <p:nvPr/>
        </p:nvSpPr>
        <p:spPr bwMode="auto">
          <a:xfrm flipV="1">
            <a:off x="5391150" y="3232150"/>
            <a:ext cx="1588" cy="28082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4" name="Freeform 492"/>
          <p:cNvSpPr>
            <a:spLocks/>
          </p:cNvSpPr>
          <p:nvPr/>
        </p:nvSpPr>
        <p:spPr bwMode="auto">
          <a:xfrm>
            <a:off x="4879975" y="3036888"/>
            <a:ext cx="511175" cy="1952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47"/>
              </a:cxn>
              <a:cxn ang="0">
                <a:pos x="643" y="247"/>
              </a:cxn>
            </a:cxnLst>
            <a:rect l="0" t="0" r="r" b="b"/>
            <a:pathLst>
              <a:path w="643" h="247">
                <a:moveTo>
                  <a:pt x="0" y="0"/>
                </a:moveTo>
                <a:lnTo>
                  <a:pt x="0" y="247"/>
                </a:lnTo>
                <a:lnTo>
                  <a:pt x="643" y="24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" name="Freeform 493"/>
          <p:cNvSpPr>
            <a:spLocks noChangeAspect="1"/>
          </p:cNvSpPr>
          <p:nvPr/>
        </p:nvSpPr>
        <p:spPr bwMode="auto">
          <a:xfrm>
            <a:off x="5362575" y="5911850"/>
            <a:ext cx="55563" cy="55563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19" y="1"/>
              </a:cxn>
              <a:cxn ang="0">
                <a:pos x="16" y="1"/>
              </a:cxn>
              <a:cxn ang="0">
                <a:pos x="13" y="4"/>
              </a:cxn>
              <a:cxn ang="0">
                <a:pos x="9" y="5"/>
              </a:cxn>
              <a:cxn ang="0">
                <a:pos x="7" y="7"/>
              </a:cxn>
              <a:cxn ang="0">
                <a:pos x="4" y="10"/>
              </a:cxn>
              <a:cxn ang="0">
                <a:pos x="3" y="14"/>
              </a:cxn>
              <a:cxn ang="0">
                <a:pos x="1" y="16"/>
              </a:cxn>
              <a:cxn ang="0">
                <a:pos x="1" y="20"/>
              </a:cxn>
              <a:cxn ang="0">
                <a:pos x="0" y="23"/>
              </a:cxn>
              <a:cxn ang="0">
                <a:pos x="0" y="26"/>
              </a:cxn>
              <a:cxn ang="0">
                <a:pos x="1" y="30"/>
              </a:cxn>
              <a:cxn ang="0">
                <a:pos x="1" y="33"/>
              </a:cxn>
              <a:cxn ang="0">
                <a:pos x="3" y="37"/>
              </a:cxn>
              <a:cxn ang="0">
                <a:pos x="4" y="40"/>
              </a:cxn>
              <a:cxn ang="0">
                <a:pos x="7" y="42"/>
              </a:cxn>
              <a:cxn ang="0">
                <a:pos x="9" y="44"/>
              </a:cxn>
              <a:cxn ang="0">
                <a:pos x="13" y="47"/>
              </a:cxn>
              <a:cxn ang="0">
                <a:pos x="16" y="48"/>
              </a:cxn>
              <a:cxn ang="0">
                <a:pos x="19" y="49"/>
              </a:cxn>
              <a:cxn ang="0">
                <a:pos x="23" y="49"/>
              </a:cxn>
              <a:cxn ang="0">
                <a:pos x="25" y="49"/>
              </a:cxn>
              <a:cxn ang="0">
                <a:pos x="29" y="49"/>
              </a:cxn>
              <a:cxn ang="0">
                <a:pos x="33" y="48"/>
              </a:cxn>
              <a:cxn ang="0">
                <a:pos x="37" y="47"/>
              </a:cxn>
              <a:cxn ang="0">
                <a:pos x="39" y="44"/>
              </a:cxn>
              <a:cxn ang="0">
                <a:pos x="42" y="42"/>
              </a:cxn>
              <a:cxn ang="0">
                <a:pos x="44" y="40"/>
              </a:cxn>
              <a:cxn ang="0">
                <a:pos x="47" y="37"/>
              </a:cxn>
              <a:cxn ang="0">
                <a:pos x="48" y="33"/>
              </a:cxn>
              <a:cxn ang="0">
                <a:pos x="49" y="30"/>
              </a:cxn>
              <a:cxn ang="0">
                <a:pos x="49" y="26"/>
              </a:cxn>
              <a:cxn ang="0">
                <a:pos x="49" y="23"/>
              </a:cxn>
              <a:cxn ang="0">
                <a:pos x="49" y="20"/>
              </a:cxn>
              <a:cxn ang="0">
                <a:pos x="48" y="16"/>
              </a:cxn>
              <a:cxn ang="0">
                <a:pos x="47" y="14"/>
              </a:cxn>
              <a:cxn ang="0">
                <a:pos x="44" y="10"/>
              </a:cxn>
              <a:cxn ang="0">
                <a:pos x="42" y="7"/>
              </a:cxn>
              <a:cxn ang="0">
                <a:pos x="39" y="5"/>
              </a:cxn>
              <a:cxn ang="0">
                <a:pos x="37" y="4"/>
              </a:cxn>
              <a:cxn ang="0">
                <a:pos x="33" y="1"/>
              </a:cxn>
              <a:cxn ang="0">
                <a:pos x="29" y="1"/>
              </a:cxn>
              <a:cxn ang="0">
                <a:pos x="25" y="0"/>
              </a:cxn>
              <a:cxn ang="0">
                <a:pos x="24" y="25"/>
              </a:cxn>
            </a:cxnLst>
            <a:rect l="0" t="0" r="r" b="b"/>
            <a:pathLst>
              <a:path w="49" h="49">
                <a:moveTo>
                  <a:pt x="24" y="25"/>
                </a:move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19" y="1"/>
                </a:lnTo>
                <a:lnTo>
                  <a:pt x="18" y="1"/>
                </a:lnTo>
                <a:lnTo>
                  <a:pt x="17" y="1"/>
                </a:lnTo>
                <a:lnTo>
                  <a:pt x="16" y="1"/>
                </a:lnTo>
                <a:lnTo>
                  <a:pt x="16" y="2"/>
                </a:lnTo>
                <a:lnTo>
                  <a:pt x="14" y="2"/>
                </a:lnTo>
                <a:lnTo>
                  <a:pt x="13" y="4"/>
                </a:lnTo>
                <a:lnTo>
                  <a:pt x="12" y="4"/>
                </a:lnTo>
                <a:lnTo>
                  <a:pt x="11" y="5"/>
                </a:lnTo>
                <a:lnTo>
                  <a:pt x="9" y="5"/>
                </a:lnTo>
                <a:lnTo>
                  <a:pt x="9" y="6"/>
                </a:lnTo>
                <a:lnTo>
                  <a:pt x="8" y="6"/>
                </a:lnTo>
                <a:lnTo>
                  <a:pt x="7" y="7"/>
                </a:lnTo>
                <a:lnTo>
                  <a:pt x="6" y="9"/>
                </a:lnTo>
                <a:lnTo>
                  <a:pt x="6" y="10"/>
                </a:lnTo>
                <a:lnTo>
                  <a:pt x="4" y="10"/>
                </a:lnTo>
                <a:lnTo>
                  <a:pt x="4" y="11"/>
                </a:lnTo>
                <a:lnTo>
                  <a:pt x="3" y="12"/>
                </a:lnTo>
                <a:lnTo>
                  <a:pt x="3" y="14"/>
                </a:lnTo>
                <a:lnTo>
                  <a:pt x="2" y="15"/>
                </a:lnTo>
                <a:lnTo>
                  <a:pt x="2" y="15"/>
                </a:lnTo>
                <a:lnTo>
                  <a:pt x="1" y="16"/>
                </a:lnTo>
                <a:lnTo>
                  <a:pt x="1" y="17"/>
                </a:lnTo>
                <a:lnTo>
                  <a:pt x="1" y="19"/>
                </a:lnTo>
                <a:lnTo>
                  <a:pt x="1" y="20"/>
                </a:lnTo>
                <a:lnTo>
                  <a:pt x="1" y="21"/>
                </a:lnTo>
                <a:lnTo>
                  <a:pt x="0" y="22"/>
                </a:lnTo>
                <a:lnTo>
                  <a:pt x="0" y="23"/>
                </a:lnTo>
                <a:lnTo>
                  <a:pt x="0" y="25"/>
                </a:lnTo>
                <a:lnTo>
                  <a:pt x="0" y="25"/>
                </a:lnTo>
                <a:lnTo>
                  <a:pt x="0" y="26"/>
                </a:lnTo>
                <a:lnTo>
                  <a:pt x="0" y="27"/>
                </a:lnTo>
                <a:lnTo>
                  <a:pt x="1" y="28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1" y="33"/>
                </a:lnTo>
                <a:lnTo>
                  <a:pt x="2" y="35"/>
                </a:lnTo>
                <a:lnTo>
                  <a:pt x="2" y="36"/>
                </a:lnTo>
                <a:lnTo>
                  <a:pt x="3" y="37"/>
                </a:lnTo>
                <a:lnTo>
                  <a:pt x="3" y="38"/>
                </a:lnTo>
                <a:lnTo>
                  <a:pt x="4" y="38"/>
                </a:lnTo>
                <a:lnTo>
                  <a:pt x="4" y="40"/>
                </a:lnTo>
                <a:lnTo>
                  <a:pt x="6" y="41"/>
                </a:lnTo>
                <a:lnTo>
                  <a:pt x="6" y="42"/>
                </a:lnTo>
                <a:lnTo>
                  <a:pt x="7" y="42"/>
                </a:lnTo>
                <a:lnTo>
                  <a:pt x="8" y="43"/>
                </a:lnTo>
                <a:lnTo>
                  <a:pt x="9" y="44"/>
                </a:lnTo>
                <a:lnTo>
                  <a:pt x="9" y="44"/>
                </a:lnTo>
                <a:lnTo>
                  <a:pt x="11" y="46"/>
                </a:lnTo>
                <a:lnTo>
                  <a:pt x="12" y="46"/>
                </a:lnTo>
                <a:lnTo>
                  <a:pt x="13" y="47"/>
                </a:lnTo>
                <a:lnTo>
                  <a:pt x="14" y="47"/>
                </a:lnTo>
                <a:lnTo>
                  <a:pt x="16" y="48"/>
                </a:lnTo>
                <a:lnTo>
                  <a:pt x="16" y="48"/>
                </a:lnTo>
                <a:lnTo>
                  <a:pt x="17" y="48"/>
                </a:lnTo>
                <a:lnTo>
                  <a:pt x="18" y="49"/>
                </a:lnTo>
                <a:lnTo>
                  <a:pt x="19" y="49"/>
                </a:lnTo>
                <a:lnTo>
                  <a:pt x="21" y="49"/>
                </a:lnTo>
                <a:lnTo>
                  <a:pt x="22" y="49"/>
                </a:lnTo>
                <a:lnTo>
                  <a:pt x="23" y="49"/>
                </a:lnTo>
                <a:lnTo>
                  <a:pt x="24" y="49"/>
                </a:lnTo>
                <a:lnTo>
                  <a:pt x="24" y="49"/>
                </a:lnTo>
                <a:lnTo>
                  <a:pt x="25" y="49"/>
                </a:lnTo>
                <a:lnTo>
                  <a:pt x="27" y="49"/>
                </a:lnTo>
                <a:lnTo>
                  <a:pt x="28" y="49"/>
                </a:lnTo>
                <a:lnTo>
                  <a:pt x="29" y="49"/>
                </a:lnTo>
                <a:lnTo>
                  <a:pt x="30" y="49"/>
                </a:lnTo>
                <a:lnTo>
                  <a:pt x="32" y="48"/>
                </a:lnTo>
                <a:lnTo>
                  <a:pt x="33" y="48"/>
                </a:lnTo>
                <a:lnTo>
                  <a:pt x="34" y="48"/>
                </a:lnTo>
                <a:lnTo>
                  <a:pt x="35" y="47"/>
                </a:lnTo>
                <a:lnTo>
                  <a:pt x="37" y="47"/>
                </a:lnTo>
                <a:lnTo>
                  <a:pt x="38" y="46"/>
                </a:lnTo>
                <a:lnTo>
                  <a:pt x="38" y="46"/>
                </a:lnTo>
                <a:lnTo>
                  <a:pt x="39" y="44"/>
                </a:lnTo>
                <a:lnTo>
                  <a:pt x="40" y="44"/>
                </a:lnTo>
                <a:lnTo>
                  <a:pt x="42" y="43"/>
                </a:lnTo>
                <a:lnTo>
                  <a:pt x="42" y="42"/>
                </a:lnTo>
                <a:lnTo>
                  <a:pt x="43" y="42"/>
                </a:lnTo>
                <a:lnTo>
                  <a:pt x="44" y="41"/>
                </a:lnTo>
                <a:lnTo>
                  <a:pt x="44" y="40"/>
                </a:lnTo>
                <a:lnTo>
                  <a:pt x="45" y="38"/>
                </a:lnTo>
                <a:lnTo>
                  <a:pt x="45" y="38"/>
                </a:lnTo>
                <a:lnTo>
                  <a:pt x="47" y="37"/>
                </a:lnTo>
                <a:lnTo>
                  <a:pt x="47" y="36"/>
                </a:lnTo>
                <a:lnTo>
                  <a:pt x="48" y="35"/>
                </a:lnTo>
                <a:lnTo>
                  <a:pt x="48" y="33"/>
                </a:lnTo>
                <a:lnTo>
                  <a:pt x="48" y="32"/>
                </a:lnTo>
                <a:lnTo>
                  <a:pt x="49" y="31"/>
                </a:lnTo>
                <a:lnTo>
                  <a:pt x="49" y="30"/>
                </a:lnTo>
                <a:lnTo>
                  <a:pt x="49" y="28"/>
                </a:lnTo>
                <a:lnTo>
                  <a:pt x="49" y="27"/>
                </a:lnTo>
                <a:lnTo>
                  <a:pt x="49" y="26"/>
                </a:lnTo>
                <a:lnTo>
                  <a:pt x="49" y="25"/>
                </a:lnTo>
                <a:lnTo>
                  <a:pt x="49" y="25"/>
                </a:lnTo>
                <a:lnTo>
                  <a:pt x="49" y="23"/>
                </a:lnTo>
                <a:lnTo>
                  <a:pt x="49" y="22"/>
                </a:lnTo>
                <a:lnTo>
                  <a:pt x="49" y="21"/>
                </a:lnTo>
                <a:lnTo>
                  <a:pt x="49" y="20"/>
                </a:lnTo>
                <a:lnTo>
                  <a:pt x="49" y="19"/>
                </a:lnTo>
                <a:lnTo>
                  <a:pt x="48" y="17"/>
                </a:lnTo>
                <a:lnTo>
                  <a:pt x="48" y="16"/>
                </a:lnTo>
                <a:lnTo>
                  <a:pt x="48" y="15"/>
                </a:lnTo>
                <a:lnTo>
                  <a:pt x="47" y="15"/>
                </a:lnTo>
                <a:lnTo>
                  <a:pt x="47" y="14"/>
                </a:lnTo>
                <a:lnTo>
                  <a:pt x="45" y="12"/>
                </a:lnTo>
                <a:lnTo>
                  <a:pt x="45" y="11"/>
                </a:lnTo>
                <a:lnTo>
                  <a:pt x="44" y="10"/>
                </a:lnTo>
                <a:lnTo>
                  <a:pt x="44" y="10"/>
                </a:lnTo>
                <a:lnTo>
                  <a:pt x="43" y="9"/>
                </a:lnTo>
                <a:lnTo>
                  <a:pt x="42" y="7"/>
                </a:lnTo>
                <a:lnTo>
                  <a:pt x="42" y="6"/>
                </a:lnTo>
                <a:lnTo>
                  <a:pt x="40" y="6"/>
                </a:lnTo>
                <a:lnTo>
                  <a:pt x="39" y="5"/>
                </a:lnTo>
                <a:lnTo>
                  <a:pt x="38" y="5"/>
                </a:lnTo>
                <a:lnTo>
                  <a:pt x="38" y="4"/>
                </a:lnTo>
                <a:lnTo>
                  <a:pt x="37" y="4"/>
                </a:lnTo>
                <a:lnTo>
                  <a:pt x="35" y="2"/>
                </a:lnTo>
                <a:lnTo>
                  <a:pt x="34" y="2"/>
                </a:lnTo>
                <a:lnTo>
                  <a:pt x="33" y="1"/>
                </a:lnTo>
                <a:lnTo>
                  <a:pt x="32" y="1"/>
                </a:lnTo>
                <a:lnTo>
                  <a:pt x="30" y="1"/>
                </a:lnTo>
                <a:lnTo>
                  <a:pt x="29" y="1"/>
                </a:lnTo>
                <a:lnTo>
                  <a:pt x="28" y="0"/>
                </a:lnTo>
                <a:lnTo>
                  <a:pt x="27" y="0"/>
                </a:lnTo>
                <a:lnTo>
                  <a:pt x="25" y="0"/>
                </a:lnTo>
                <a:lnTo>
                  <a:pt x="24" y="0"/>
                </a:lnTo>
                <a:lnTo>
                  <a:pt x="24" y="0"/>
                </a:lnTo>
                <a:lnTo>
                  <a:pt x="24" y="2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6" name="Freeform 496"/>
          <p:cNvSpPr>
            <a:spLocks/>
          </p:cNvSpPr>
          <p:nvPr/>
        </p:nvSpPr>
        <p:spPr bwMode="auto">
          <a:xfrm>
            <a:off x="1992313" y="3036888"/>
            <a:ext cx="785812" cy="2905125"/>
          </a:xfrm>
          <a:custGeom>
            <a:avLst/>
            <a:gdLst/>
            <a:ahLst/>
            <a:cxnLst>
              <a:cxn ang="0">
                <a:pos x="0" y="3661"/>
              </a:cxn>
              <a:cxn ang="0">
                <a:pos x="0" y="222"/>
              </a:cxn>
              <a:cxn ang="0">
                <a:pos x="990" y="222"/>
              </a:cxn>
              <a:cxn ang="0">
                <a:pos x="990" y="0"/>
              </a:cxn>
            </a:cxnLst>
            <a:rect l="0" t="0" r="r" b="b"/>
            <a:pathLst>
              <a:path w="990" h="3661">
                <a:moveTo>
                  <a:pt x="0" y="3661"/>
                </a:moveTo>
                <a:lnTo>
                  <a:pt x="0" y="222"/>
                </a:lnTo>
                <a:lnTo>
                  <a:pt x="990" y="222"/>
                </a:lnTo>
                <a:lnTo>
                  <a:pt x="99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7" name="Freeform 497"/>
          <p:cNvSpPr>
            <a:spLocks/>
          </p:cNvSpPr>
          <p:nvPr/>
        </p:nvSpPr>
        <p:spPr bwMode="auto">
          <a:xfrm>
            <a:off x="2268538" y="3036888"/>
            <a:ext cx="863600" cy="2336800"/>
          </a:xfrm>
          <a:custGeom>
            <a:avLst/>
            <a:gdLst/>
            <a:ahLst/>
            <a:cxnLst>
              <a:cxn ang="0">
                <a:pos x="644" y="2770"/>
              </a:cxn>
              <a:cxn ang="0">
                <a:pos x="644" y="2943"/>
              </a:cxn>
              <a:cxn ang="0">
                <a:pos x="0" y="2943"/>
              </a:cxn>
              <a:cxn ang="0">
                <a:pos x="0" y="494"/>
              </a:cxn>
              <a:cxn ang="0">
                <a:pos x="1089" y="494"/>
              </a:cxn>
              <a:cxn ang="0">
                <a:pos x="1089" y="0"/>
              </a:cxn>
            </a:cxnLst>
            <a:rect l="0" t="0" r="r" b="b"/>
            <a:pathLst>
              <a:path w="1089" h="2943">
                <a:moveTo>
                  <a:pt x="644" y="2770"/>
                </a:moveTo>
                <a:lnTo>
                  <a:pt x="644" y="2943"/>
                </a:lnTo>
                <a:lnTo>
                  <a:pt x="0" y="2943"/>
                </a:lnTo>
                <a:lnTo>
                  <a:pt x="0" y="494"/>
                </a:lnTo>
                <a:lnTo>
                  <a:pt x="1089" y="494"/>
                </a:lnTo>
                <a:lnTo>
                  <a:pt x="1089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8" name="Rectangle 498"/>
          <p:cNvSpPr>
            <a:spLocks noChangeArrowheads="1"/>
          </p:cNvSpPr>
          <p:nvPr/>
        </p:nvSpPr>
        <p:spPr bwMode="auto">
          <a:xfrm>
            <a:off x="7648575" y="6313488"/>
            <a:ext cx="1206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 sz="3200"/>
          </a:p>
        </p:txBody>
      </p:sp>
      <p:sp>
        <p:nvSpPr>
          <p:cNvPr id="219" name="Rectangle 499"/>
          <p:cNvSpPr>
            <a:spLocks noChangeArrowheads="1"/>
          </p:cNvSpPr>
          <p:nvPr/>
        </p:nvSpPr>
        <p:spPr bwMode="auto">
          <a:xfrm>
            <a:off x="4699000" y="2384425"/>
            <a:ext cx="355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7404</a:t>
            </a:r>
            <a:endParaRPr lang="en-US" sz="2400"/>
          </a:p>
        </p:txBody>
      </p:sp>
      <p:sp>
        <p:nvSpPr>
          <p:cNvPr id="220" name="Rectangle 500"/>
          <p:cNvSpPr>
            <a:spLocks noChangeArrowheads="1"/>
          </p:cNvSpPr>
          <p:nvPr/>
        </p:nvSpPr>
        <p:spPr bwMode="auto">
          <a:xfrm>
            <a:off x="4699000" y="4611688"/>
            <a:ext cx="355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7408</a:t>
            </a:r>
            <a:endParaRPr lang="en-US" sz="2400"/>
          </a:p>
        </p:txBody>
      </p:sp>
      <p:sp>
        <p:nvSpPr>
          <p:cNvPr id="221" name="Rectangle 501"/>
          <p:cNvSpPr>
            <a:spLocks noChangeArrowheads="1"/>
          </p:cNvSpPr>
          <p:nvPr/>
        </p:nvSpPr>
        <p:spPr bwMode="auto">
          <a:xfrm>
            <a:off x="7829550" y="4611688"/>
            <a:ext cx="3556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7432</a:t>
            </a:r>
            <a:endParaRPr lang="en-US" sz="2400"/>
          </a:p>
        </p:txBody>
      </p:sp>
      <p:grpSp>
        <p:nvGrpSpPr>
          <p:cNvPr id="222" name="Group 508"/>
          <p:cNvGrpSpPr>
            <a:grpSpLocks/>
          </p:cNvGrpSpPr>
          <p:nvPr/>
        </p:nvGrpSpPr>
        <p:grpSpPr bwMode="auto">
          <a:xfrm>
            <a:off x="3387725" y="4306888"/>
            <a:ext cx="292100" cy="261937"/>
            <a:chOff x="3435" y="821"/>
            <a:chExt cx="421" cy="354"/>
          </a:xfrm>
        </p:grpSpPr>
        <p:sp>
          <p:nvSpPr>
            <p:cNvPr id="223" name="Line 509"/>
            <p:cNvSpPr>
              <a:spLocks noChangeShapeType="1"/>
            </p:cNvSpPr>
            <p:nvPr/>
          </p:nvSpPr>
          <p:spPr bwMode="auto">
            <a:xfrm flipH="1">
              <a:off x="3435" y="821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510"/>
            <p:cNvSpPr>
              <a:spLocks noChangeShapeType="1"/>
            </p:cNvSpPr>
            <p:nvPr/>
          </p:nvSpPr>
          <p:spPr bwMode="auto">
            <a:xfrm>
              <a:off x="3436" y="823"/>
              <a:ext cx="0" cy="352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Arc 511"/>
            <p:cNvSpPr>
              <a:spLocks/>
            </p:cNvSpPr>
            <p:nvPr/>
          </p:nvSpPr>
          <p:spPr bwMode="auto">
            <a:xfrm>
              <a:off x="3679" y="821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Arc 512"/>
            <p:cNvSpPr>
              <a:spLocks/>
            </p:cNvSpPr>
            <p:nvPr/>
          </p:nvSpPr>
          <p:spPr bwMode="auto">
            <a:xfrm flipV="1">
              <a:off x="3679" y="997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513"/>
            <p:cNvSpPr>
              <a:spLocks noChangeShapeType="1"/>
            </p:cNvSpPr>
            <p:nvPr/>
          </p:nvSpPr>
          <p:spPr bwMode="auto">
            <a:xfrm>
              <a:off x="3435" y="1173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8" name="Line 514"/>
          <p:cNvSpPr>
            <a:spLocks noChangeShapeType="1"/>
          </p:cNvSpPr>
          <p:nvPr/>
        </p:nvSpPr>
        <p:spPr bwMode="auto">
          <a:xfrm>
            <a:off x="2778125" y="3783013"/>
            <a:ext cx="31226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9" name="Line 515"/>
          <p:cNvSpPr>
            <a:spLocks noChangeShapeType="1"/>
          </p:cNvSpPr>
          <p:nvPr/>
        </p:nvSpPr>
        <p:spPr bwMode="auto">
          <a:xfrm>
            <a:off x="2778125" y="3783013"/>
            <a:ext cx="0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0" name="Line 516"/>
          <p:cNvSpPr>
            <a:spLocks noChangeShapeType="1"/>
          </p:cNvSpPr>
          <p:nvPr/>
        </p:nvSpPr>
        <p:spPr bwMode="auto">
          <a:xfrm>
            <a:off x="5921375" y="3609975"/>
            <a:ext cx="0" cy="33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1" name="Line 517"/>
          <p:cNvSpPr>
            <a:spLocks noChangeShapeType="1"/>
          </p:cNvSpPr>
          <p:nvPr/>
        </p:nvSpPr>
        <p:spPr bwMode="auto">
          <a:xfrm>
            <a:off x="5921375" y="5235575"/>
            <a:ext cx="0" cy="138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2" name="Line 518"/>
          <p:cNvSpPr>
            <a:spLocks noChangeShapeType="1"/>
          </p:cNvSpPr>
          <p:nvPr/>
        </p:nvSpPr>
        <p:spPr bwMode="auto">
          <a:xfrm flipH="1">
            <a:off x="3465513" y="5373688"/>
            <a:ext cx="2455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3" name="Line 519"/>
          <p:cNvSpPr>
            <a:spLocks noChangeShapeType="1"/>
          </p:cNvSpPr>
          <p:nvPr/>
        </p:nvSpPr>
        <p:spPr bwMode="auto">
          <a:xfrm flipV="1">
            <a:off x="3467100" y="5235575"/>
            <a:ext cx="0" cy="138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4" name="Line 520"/>
          <p:cNvSpPr>
            <a:spLocks noChangeShapeType="1"/>
          </p:cNvSpPr>
          <p:nvPr/>
        </p:nvSpPr>
        <p:spPr bwMode="auto">
          <a:xfrm>
            <a:off x="4525963" y="523557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" name="Line 521"/>
          <p:cNvSpPr>
            <a:spLocks noChangeShapeType="1"/>
          </p:cNvSpPr>
          <p:nvPr/>
        </p:nvSpPr>
        <p:spPr bwMode="auto">
          <a:xfrm>
            <a:off x="4525963" y="5667375"/>
            <a:ext cx="1747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6" name="Line 522"/>
          <p:cNvSpPr>
            <a:spLocks noChangeShapeType="1"/>
          </p:cNvSpPr>
          <p:nvPr/>
        </p:nvSpPr>
        <p:spPr bwMode="auto">
          <a:xfrm flipV="1">
            <a:off x="6273800" y="5235575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7" name="Line 524"/>
          <p:cNvSpPr>
            <a:spLocks noChangeShapeType="1"/>
          </p:cNvSpPr>
          <p:nvPr/>
        </p:nvSpPr>
        <p:spPr bwMode="auto">
          <a:xfrm>
            <a:off x="4879975" y="5235575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8" name="Line 525"/>
          <p:cNvSpPr>
            <a:spLocks noChangeShapeType="1"/>
          </p:cNvSpPr>
          <p:nvPr/>
        </p:nvSpPr>
        <p:spPr bwMode="auto">
          <a:xfrm>
            <a:off x="4879975" y="5942013"/>
            <a:ext cx="3143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" name="Line 526"/>
          <p:cNvSpPr>
            <a:spLocks noChangeShapeType="1"/>
          </p:cNvSpPr>
          <p:nvPr/>
        </p:nvSpPr>
        <p:spPr bwMode="auto">
          <a:xfrm flipV="1">
            <a:off x="8023225" y="5235575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0" name="Group 533"/>
          <p:cNvGrpSpPr>
            <a:grpSpLocks/>
          </p:cNvGrpSpPr>
          <p:nvPr/>
        </p:nvGrpSpPr>
        <p:grpSpPr bwMode="auto">
          <a:xfrm>
            <a:off x="3033713" y="4606925"/>
            <a:ext cx="292100" cy="261938"/>
            <a:chOff x="3435" y="821"/>
            <a:chExt cx="421" cy="354"/>
          </a:xfrm>
        </p:grpSpPr>
        <p:sp>
          <p:nvSpPr>
            <p:cNvPr id="241" name="Line 534"/>
            <p:cNvSpPr>
              <a:spLocks noChangeShapeType="1"/>
            </p:cNvSpPr>
            <p:nvPr/>
          </p:nvSpPr>
          <p:spPr bwMode="auto">
            <a:xfrm flipH="1">
              <a:off x="3435" y="821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2" name="Line 535"/>
            <p:cNvSpPr>
              <a:spLocks noChangeShapeType="1"/>
            </p:cNvSpPr>
            <p:nvPr/>
          </p:nvSpPr>
          <p:spPr bwMode="auto">
            <a:xfrm>
              <a:off x="3436" y="823"/>
              <a:ext cx="0" cy="352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3" name="Arc 536"/>
            <p:cNvSpPr>
              <a:spLocks/>
            </p:cNvSpPr>
            <p:nvPr/>
          </p:nvSpPr>
          <p:spPr bwMode="auto">
            <a:xfrm>
              <a:off x="3679" y="821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Arc 537"/>
            <p:cNvSpPr>
              <a:spLocks/>
            </p:cNvSpPr>
            <p:nvPr/>
          </p:nvSpPr>
          <p:spPr bwMode="auto">
            <a:xfrm flipV="1">
              <a:off x="3679" y="997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538"/>
            <p:cNvSpPr>
              <a:spLocks noChangeShapeType="1"/>
            </p:cNvSpPr>
            <p:nvPr/>
          </p:nvSpPr>
          <p:spPr bwMode="auto">
            <a:xfrm>
              <a:off x="3435" y="1173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6" name="Group 545"/>
          <p:cNvGrpSpPr>
            <a:grpSpLocks/>
          </p:cNvGrpSpPr>
          <p:nvPr/>
        </p:nvGrpSpPr>
        <p:grpSpPr bwMode="auto">
          <a:xfrm>
            <a:off x="4094163" y="4605338"/>
            <a:ext cx="292100" cy="261937"/>
            <a:chOff x="3435" y="821"/>
            <a:chExt cx="421" cy="354"/>
          </a:xfrm>
        </p:grpSpPr>
        <p:sp>
          <p:nvSpPr>
            <p:cNvPr id="247" name="Line 546"/>
            <p:cNvSpPr>
              <a:spLocks noChangeShapeType="1"/>
            </p:cNvSpPr>
            <p:nvPr/>
          </p:nvSpPr>
          <p:spPr bwMode="auto">
            <a:xfrm flipH="1">
              <a:off x="3435" y="821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547"/>
            <p:cNvSpPr>
              <a:spLocks noChangeShapeType="1"/>
            </p:cNvSpPr>
            <p:nvPr/>
          </p:nvSpPr>
          <p:spPr bwMode="auto">
            <a:xfrm>
              <a:off x="3436" y="823"/>
              <a:ext cx="0" cy="352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Arc 548"/>
            <p:cNvSpPr>
              <a:spLocks/>
            </p:cNvSpPr>
            <p:nvPr/>
          </p:nvSpPr>
          <p:spPr bwMode="auto">
            <a:xfrm>
              <a:off x="3679" y="821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Arc 549"/>
            <p:cNvSpPr>
              <a:spLocks/>
            </p:cNvSpPr>
            <p:nvPr/>
          </p:nvSpPr>
          <p:spPr bwMode="auto">
            <a:xfrm flipV="1">
              <a:off x="3679" y="997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550"/>
            <p:cNvSpPr>
              <a:spLocks noChangeShapeType="1"/>
            </p:cNvSpPr>
            <p:nvPr/>
          </p:nvSpPr>
          <p:spPr bwMode="auto">
            <a:xfrm>
              <a:off x="3435" y="1173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2" name="Group 557"/>
          <p:cNvGrpSpPr>
            <a:grpSpLocks/>
          </p:cNvGrpSpPr>
          <p:nvPr/>
        </p:nvGrpSpPr>
        <p:grpSpPr bwMode="auto">
          <a:xfrm>
            <a:off x="4437063" y="4308475"/>
            <a:ext cx="292100" cy="261938"/>
            <a:chOff x="3435" y="821"/>
            <a:chExt cx="421" cy="354"/>
          </a:xfrm>
        </p:grpSpPr>
        <p:sp>
          <p:nvSpPr>
            <p:cNvPr id="253" name="Line 558"/>
            <p:cNvSpPr>
              <a:spLocks noChangeShapeType="1"/>
            </p:cNvSpPr>
            <p:nvPr/>
          </p:nvSpPr>
          <p:spPr bwMode="auto">
            <a:xfrm flipH="1">
              <a:off x="3435" y="821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Line 559"/>
            <p:cNvSpPr>
              <a:spLocks noChangeShapeType="1"/>
            </p:cNvSpPr>
            <p:nvPr/>
          </p:nvSpPr>
          <p:spPr bwMode="auto">
            <a:xfrm>
              <a:off x="3436" y="823"/>
              <a:ext cx="0" cy="352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Arc 560"/>
            <p:cNvSpPr>
              <a:spLocks/>
            </p:cNvSpPr>
            <p:nvPr/>
          </p:nvSpPr>
          <p:spPr bwMode="auto">
            <a:xfrm>
              <a:off x="3679" y="821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Arc 561"/>
            <p:cNvSpPr>
              <a:spLocks/>
            </p:cNvSpPr>
            <p:nvPr/>
          </p:nvSpPr>
          <p:spPr bwMode="auto">
            <a:xfrm flipV="1">
              <a:off x="3679" y="997"/>
              <a:ext cx="177" cy="177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562"/>
            <p:cNvSpPr>
              <a:spLocks noChangeShapeType="1"/>
            </p:cNvSpPr>
            <p:nvPr/>
          </p:nvSpPr>
          <p:spPr bwMode="auto">
            <a:xfrm>
              <a:off x="3435" y="1173"/>
              <a:ext cx="244" cy="0"/>
            </a:xfrm>
            <a:prstGeom prst="line">
              <a:avLst/>
            </a:prstGeom>
            <a:noFill/>
            <a:ln w="23876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 dirty="0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 to logic circuits</a:t>
            </a:r>
          </a:p>
          <a:p>
            <a:r>
              <a:rPr lang="en-US" dirty="0" smtClean="0"/>
              <a:t>Truth tables</a:t>
            </a:r>
          </a:p>
          <a:p>
            <a:r>
              <a:rPr lang="en-US" dirty="0" smtClean="0"/>
              <a:t>Boolean algebra: postulates and theorems</a:t>
            </a:r>
          </a:p>
          <a:p>
            <a:r>
              <a:rPr lang="en-US" dirty="0" smtClean="0"/>
              <a:t>Minimizing a function using </a:t>
            </a:r>
            <a:r>
              <a:rPr lang="en-US" dirty="0" err="1" smtClean="0"/>
              <a:t>boolean</a:t>
            </a:r>
            <a:r>
              <a:rPr lang="en-US" dirty="0" smtClean="0"/>
              <a:t> algebra</a:t>
            </a:r>
          </a:p>
          <a:p>
            <a:r>
              <a:rPr lang="en-US" dirty="0" smtClean="0"/>
              <a:t>SOP, POS</a:t>
            </a:r>
          </a:p>
          <a:p>
            <a:r>
              <a:rPr lang="en-US" dirty="0" smtClean="0"/>
              <a:t>Designing a logic circuit from a truth table</a:t>
            </a:r>
          </a:p>
          <a:p>
            <a:r>
              <a:rPr lang="en-US" dirty="0" smtClean="0"/>
              <a:t>CMOS transistors</a:t>
            </a:r>
          </a:p>
          <a:p>
            <a:r>
              <a:rPr lang="en-US" dirty="0" smtClean="0"/>
              <a:t>Standard gates</a:t>
            </a:r>
          </a:p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inverting circuit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ED2-4944-4B4E-B703-3C556B8ABC8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70" name="Group 66"/>
          <p:cNvGrpSpPr>
            <a:grpSpLocks/>
          </p:cNvGrpSpPr>
          <p:nvPr/>
        </p:nvGrpSpPr>
        <p:grpSpPr bwMode="auto">
          <a:xfrm>
            <a:off x="1806575" y="2484438"/>
            <a:ext cx="5416550" cy="2844800"/>
            <a:chOff x="1186" y="1277"/>
            <a:chExt cx="3412" cy="1792"/>
          </a:xfrm>
        </p:grpSpPr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3041" y="1953"/>
              <a:ext cx="457" cy="43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Line 33"/>
            <p:cNvSpPr>
              <a:spLocks noChangeShapeType="1"/>
            </p:cNvSpPr>
            <p:nvPr/>
          </p:nvSpPr>
          <p:spPr bwMode="auto">
            <a:xfrm>
              <a:off x="2896" y="2161"/>
              <a:ext cx="14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3217" y="2073"/>
              <a:ext cx="1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-Roman" charset="0"/>
                </a:rPr>
                <a:t>S </a:t>
              </a:r>
              <a:endParaRPr lang="en-US" dirty="0"/>
            </a:p>
          </p:txBody>
        </p:sp>
        <p:sp>
          <p:nvSpPr>
            <p:cNvPr id="74" name="Rectangle 35"/>
            <p:cNvSpPr>
              <a:spLocks noChangeArrowheads="1"/>
            </p:cNvSpPr>
            <p:nvPr/>
          </p:nvSpPr>
          <p:spPr bwMode="auto">
            <a:xfrm>
              <a:off x="3996" y="1953"/>
              <a:ext cx="602" cy="435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36"/>
            <p:cNvSpPr>
              <a:spLocks noChangeArrowheads="1"/>
            </p:cNvSpPr>
            <p:nvPr/>
          </p:nvSpPr>
          <p:spPr bwMode="auto">
            <a:xfrm>
              <a:off x="2775" y="2034"/>
              <a:ext cx="10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Helvetica" pitchFamily="34" charset="0"/>
                </a:rPr>
                <a:t>  </a:t>
              </a:r>
              <a:endParaRPr lang="en-US" dirty="0"/>
            </a:p>
          </p:txBody>
        </p:sp>
        <p:sp>
          <p:nvSpPr>
            <p:cNvPr id="76" name="Freeform 37"/>
            <p:cNvSpPr>
              <a:spLocks/>
            </p:cNvSpPr>
            <p:nvPr/>
          </p:nvSpPr>
          <p:spPr bwMode="auto">
            <a:xfrm>
              <a:off x="2833" y="1642"/>
              <a:ext cx="1474" cy="311"/>
            </a:xfrm>
            <a:custGeom>
              <a:avLst/>
              <a:gdLst/>
              <a:ahLst/>
              <a:cxnLst>
                <a:cxn ang="0">
                  <a:pos x="1474" y="311"/>
                </a:cxn>
                <a:cxn ang="0">
                  <a:pos x="1474" y="0"/>
                </a:cxn>
                <a:cxn ang="0">
                  <a:pos x="0" y="0"/>
                </a:cxn>
              </a:cxnLst>
              <a:rect l="0" t="0" r="r" b="b"/>
              <a:pathLst>
                <a:path w="1474" h="311">
                  <a:moveTo>
                    <a:pt x="1474" y="311"/>
                  </a:moveTo>
                  <a:lnTo>
                    <a:pt x="1474" y="0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" name="Freeform 38"/>
            <p:cNvSpPr>
              <a:spLocks/>
            </p:cNvSpPr>
            <p:nvPr/>
          </p:nvSpPr>
          <p:spPr bwMode="auto">
            <a:xfrm>
              <a:off x="1941" y="1642"/>
              <a:ext cx="436" cy="332"/>
            </a:xfrm>
            <a:custGeom>
              <a:avLst/>
              <a:gdLst/>
              <a:ahLst/>
              <a:cxnLst>
                <a:cxn ang="0">
                  <a:pos x="436" y="0"/>
                </a:cxn>
                <a:cxn ang="0">
                  <a:pos x="0" y="0"/>
                </a:cxn>
                <a:cxn ang="0">
                  <a:pos x="0" y="332"/>
                </a:cxn>
              </a:cxnLst>
              <a:rect l="0" t="0" r="r" b="b"/>
              <a:pathLst>
                <a:path w="436" h="332">
                  <a:moveTo>
                    <a:pt x="436" y="0"/>
                  </a:moveTo>
                  <a:lnTo>
                    <a:pt x="0" y="0"/>
                  </a:lnTo>
                  <a:lnTo>
                    <a:pt x="0" y="332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 flipH="1">
              <a:off x="1796" y="1974"/>
              <a:ext cx="290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 flipH="1">
              <a:off x="1879" y="2057"/>
              <a:ext cx="14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>
              <a:off x="1941" y="2057"/>
              <a:ext cx="1" cy="33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 flipH="1">
              <a:off x="1837" y="2388"/>
              <a:ext cx="228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 flipH="1">
              <a:off x="1879" y="2430"/>
              <a:ext cx="14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Line 44"/>
            <p:cNvSpPr>
              <a:spLocks noChangeShapeType="1"/>
            </p:cNvSpPr>
            <p:nvPr/>
          </p:nvSpPr>
          <p:spPr bwMode="auto">
            <a:xfrm flipH="1">
              <a:off x="1908" y="2477"/>
              <a:ext cx="8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Line 45"/>
            <p:cNvSpPr>
              <a:spLocks noChangeShapeType="1"/>
            </p:cNvSpPr>
            <p:nvPr/>
          </p:nvSpPr>
          <p:spPr bwMode="auto">
            <a:xfrm flipV="1">
              <a:off x="4307" y="2388"/>
              <a:ext cx="1" cy="29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Line 46"/>
            <p:cNvSpPr>
              <a:spLocks noChangeShapeType="1"/>
            </p:cNvSpPr>
            <p:nvPr/>
          </p:nvSpPr>
          <p:spPr bwMode="auto">
            <a:xfrm flipH="1">
              <a:off x="4182" y="2969"/>
              <a:ext cx="229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Line 47"/>
            <p:cNvSpPr>
              <a:spLocks noChangeShapeType="1"/>
            </p:cNvSpPr>
            <p:nvPr/>
          </p:nvSpPr>
          <p:spPr bwMode="auto">
            <a:xfrm flipH="1">
              <a:off x="4224" y="3010"/>
              <a:ext cx="145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Rectangle 49"/>
            <p:cNvSpPr>
              <a:spLocks noChangeArrowheads="1"/>
            </p:cNvSpPr>
            <p:nvPr/>
          </p:nvSpPr>
          <p:spPr bwMode="auto">
            <a:xfrm>
              <a:off x="4096" y="2065"/>
              <a:ext cx="46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-Roman" charset="0"/>
                </a:rPr>
                <a:t>Light </a:t>
              </a:r>
              <a:endParaRPr lang="en-US" dirty="0"/>
            </a:p>
          </p:txBody>
        </p:sp>
        <p:sp>
          <p:nvSpPr>
            <p:cNvPr id="88" name="Rectangle 50"/>
            <p:cNvSpPr>
              <a:spLocks noChangeArrowheads="1"/>
            </p:cNvSpPr>
            <p:nvPr/>
          </p:nvSpPr>
          <p:spPr bwMode="auto">
            <a:xfrm>
              <a:off x="1200" y="1813"/>
              <a:ext cx="5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-Roman" charset="0"/>
                </a:rPr>
                <a:t>Power </a:t>
              </a:r>
              <a:endParaRPr lang="en-US" dirty="0"/>
            </a:p>
          </p:txBody>
        </p:sp>
        <p:sp>
          <p:nvSpPr>
            <p:cNvPr id="89" name="Freeform 51"/>
            <p:cNvSpPr>
              <a:spLocks/>
            </p:cNvSpPr>
            <p:nvPr/>
          </p:nvSpPr>
          <p:spPr bwMode="auto">
            <a:xfrm>
              <a:off x="3269" y="2388"/>
              <a:ext cx="1038" cy="581"/>
            </a:xfrm>
            <a:custGeom>
              <a:avLst/>
              <a:gdLst/>
              <a:ahLst/>
              <a:cxnLst>
                <a:cxn ang="0">
                  <a:pos x="1038" y="581"/>
                </a:cxn>
                <a:cxn ang="0">
                  <a:pos x="1038" y="291"/>
                </a:cxn>
                <a:cxn ang="0">
                  <a:pos x="0" y="291"/>
                </a:cxn>
                <a:cxn ang="0">
                  <a:pos x="0" y="0"/>
                </a:cxn>
              </a:cxnLst>
              <a:rect l="0" t="0" r="r" b="b"/>
              <a:pathLst>
                <a:path w="1038" h="581">
                  <a:moveTo>
                    <a:pt x="1038" y="581"/>
                  </a:moveTo>
                  <a:lnTo>
                    <a:pt x="1038" y="291"/>
                  </a:lnTo>
                  <a:lnTo>
                    <a:pt x="0" y="291"/>
                  </a:lnTo>
                  <a:lnTo>
                    <a:pt x="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0" name="Line 52"/>
            <p:cNvSpPr>
              <a:spLocks noChangeShapeType="1"/>
            </p:cNvSpPr>
            <p:nvPr/>
          </p:nvSpPr>
          <p:spPr bwMode="auto">
            <a:xfrm>
              <a:off x="3269" y="1642"/>
              <a:ext cx="1" cy="3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Freeform 53"/>
            <p:cNvSpPr>
              <a:spLocks/>
            </p:cNvSpPr>
            <p:nvPr/>
          </p:nvSpPr>
          <p:spPr bwMode="auto">
            <a:xfrm>
              <a:off x="2480" y="1539"/>
              <a:ext cx="250" cy="228"/>
            </a:xfrm>
            <a:custGeom>
              <a:avLst/>
              <a:gdLst/>
              <a:ahLst/>
              <a:cxnLst>
                <a:cxn ang="0">
                  <a:pos x="250" y="103"/>
                </a:cxn>
                <a:cxn ang="0">
                  <a:pos x="229" y="228"/>
                </a:cxn>
                <a:cxn ang="0">
                  <a:pos x="187" y="0"/>
                </a:cxn>
                <a:cxn ang="0">
                  <a:pos x="146" y="228"/>
                </a:cxn>
                <a:cxn ang="0">
                  <a:pos x="104" y="0"/>
                </a:cxn>
                <a:cxn ang="0">
                  <a:pos x="63" y="228"/>
                </a:cxn>
                <a:cxn ang="0">
                  <a:pos x="42" y="0"/>
                </a:cxn>
                <a:cxn ang="0">
                  <a:pos x="0" y="103"/>
                </a:cxn>
              </a:cxnLst>
              <a:rect l="0" t="0" r="r" b="b"/>
              <a:pathLst>
                <a:path w="250" h="228">
                  <a:moveTo>
                    <a:pt x="250" y="103"/>
                  </a:moveTo>
                  <a:lnTo>
                    <a:pt x="229" y="228"/>
                  </a:lnTo>
                  <a:lnTo>
                    <a:pt x="187" y="0"/>
                  </a:lnTo>
                  <a:lnTo>
                    <a:pt x="146" y="228"/>
                  </a:lnTo>
                  <a:lnTo>
                    <a:pt x="104" y="0"/>
                  </a:lnTo>
                  <a:lnTo>
                    <a:pt x="63" y="228"/>
                  </a:lnTo>
                  <a:lnTo>
                    <a:pt x="42" y="0"/>
                  </a:lnTo>
                  <a:lnTo>
                    <a:pt x="0" y="103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2" name="Line 54"/>
            <p:cNvSpPr>
              <a:spLocks noChangeShapeType="1"/>
            </p:cNvSpPr>
            <p:nvPr/>
          </p:nvSpPr>
          <p:spPr bwMode="auto">
            <a:xfrm flipH="1">
              <a:off x="2730" y="1633"/>
              <a:ext cx="10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3" name="Line 55"/>
            <p:cNvSpPr>
              <a:spLocks noChangeShapeType="1"/>
            </p:cNvSpPr>
            <p:nvPr/>
          </p:nvSpPr>
          <p:spPr bwMode="auto">
            <a:xfrm>
              <a:off x="2377" y="1633"/>
              <a:ext cx="10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4" name="Freeform 56"/>
            <p:cNvSpPr>
              <a:spLocks/>
            </p:cNvSpPr>
            <p:nvPr/>
          </p:nvSpPr>
          <p:spPr bwMode="auto">
            <a:xfrm>
              <a:off x="3248" y="1622"/>
              <a:ext cx="42" cy="41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7" y="1"/>
                </a:cxn>
                <a:cxn ang="0">
                  <a:pos x="14" y="2"/>
                </a:cxn>
                <a:cxn ang="0">
                  <a:pos x="12" y="3"/>
                </a:cxn>
                <a:cxn ang="0">
                  <a:pos x="9" y="4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4" y="11"/>
                </a:cxn>
                <a:cxn ang="0">
                  <a:pos x="2" y="14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0" y="25"/>
                </a:cxn>
                <a:cxn ang="0">
                  <a:pos x="2" y="28"/>
                </a:cxn>
                <a:cxn ang="0">
                  <a:pos x="4" y="31"/>
                </a:cxn>
                <a:cxn ang="0">
                  <a:pos x="5" y="33"/>
                </a:cxn>
                <a:cxn ang="0">
                  <a:pos x="7" y="36"/>
                </a:cxn>
                <a:cxn ang="0">
                  <a:pos x="9" y="37"/>
                </a:cxn>
                <a:cxn ang="0">
                  <a:pos x="12" y="39"/>
                </a:cxn>
                <a:cxn ang="0">
                  <a:pos x="14" y="40"/>
                </a:cxn>
                <a:cxn ang="0">
                  <a:pos x="17" y="41"/>
                </a:cxn>
                <a:cxn ang="0">
                  <a:pos x="20" y="41"/>
                </a:cxn>
                <a:cxn ang="0">
                  <a:pos x="22" y="41"/>
                </a:cxn>
                <a:cxn ang="0">
                  <a:pos x="25" y="41"/>
                </a:cxn>
                <a:cxn ang="0">
                  <a:pos x="28" y="40"/>
                </a:cxn>
                <a:cxn ang="0">
                  <a:pos x="32" y="39"/>
                </a:cxn>
                <a:cxn ang="0">
                  <a:pos x="34" y="37"/>
                </a:cxn>
                <a:cxn ang="0">
                  <a:pos x="36" y="36"/>
                </a:cxn>
                <a:cxn ang="0">
                  <a:pos x="38" y="33"/>
                </a:cxn>
                <a:cxn ang="0">
                  <a:pos x="40" y="31"/>
                </a:cxn>
                <a:cxn ang="0">
                  <a:pos x="41" y="28"/>
                </a:cxn>
                <a:cxn ang="0">
                  <a:pos x="42" y="25"/>
                </a:cxn>
                <a:cxn ang="0">
                  <a:pos x="42" y="21"/>
                </a:cxn>
                <a:cxn ang="0">
                  <a:pos x="42" y="19"/>
                </a:cxn>
                <a:cxn ang="0">
                  <a:pos x="42" y="16"/>
                </a:cxn>
                <a:cxn ang="0">
                  <a:pos x="41" y="14"/>
                </a:cxn>
                <a:cxn ang="0">
                  <a:pos x="40" y="11"/>
                </a:cxn>
                <a:cxn ang="0">
                  <a:pos x="38" y="8"/>
                </a:cxn>
                <a:cxn ang="0">
                  <a:pos x="36" y="6"/>
                </a:cxn>
                <a:cxn ang="0">
                  <a:pos x="34" y="4"/>
                </a:cxn>
                <a:cxn ang="0">
                  <a:pos x="32" y="3"/>
                </a:cxn>
                <a:cxn ang="0">
                  <a:pos x="28" y="2"/>
                </a:cxn>
                <a:cxn ang="0">
                  <a:pos x="25" y="1"/>
                </a:cxn>
                <a:cxn ang="0">
                  <a:pos x="22" y="0"/>
                </a:cxn>
                <a:cxn ang="0">
                  <a:pos x="21" y="20"/>
                </a:cxn>
              </a:cxnLst>
              <a:rect l="0" t="0" r="r" b="b"/>
              <a:pathLst>
                <a:path w="42" h="41">
                  <a:moveTo>
                    <a:pt x="21" y="20"/>
                  </a:moveTo>
                  <a:lnTo>
                    <a:pt x="21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6"/>
                  </a:lnTo>
                  <a:lnTo>
                    <a:pt x="6" y="7"/>
                  </a:lnTo>
                  <a:lnTo>
                    <a:pt x="6" y="8"/>
                  </a:lnTo>
                  <a:lnTo>
                    <a:pt x="5" y="8"/>
                  </a:lnTo>
                  <a:lnTo>
                    <a:pt x="5" y="9"/>
                  </a:lnTo>
                  <a:lnTo>
                    <a:pt x="4" y="10"/>
                  </a:lnTo>
                  <a:lnTo>
                    <a:pt x="4" y="11"/>
                  </a:lnTo>
                  <a:lnTo>
                    <a:pt x="3" y="12"/>
                  </a:lnTo>
                  <a:lnTo>
                    <a:pt x="3" y="13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2" y="15"/>
                  </a:lnTo>
                  <a:lnTo>
                    <a:pt x="0" y="16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2" y="26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3" y="29"/>
                  </a:lnTo>
                  <a:lnTo>
                    <a:pt x="3" y="30"/>
                  </a:lnTo>
                  <a:lnTo>
                    <a:pt x="4" y="31"/>
                  </a:lnTo>
                  <a:lnTo>
                    <a:pt x="4" y="32"/>
                  </a:lnTo>
                  <a:lnTo>
                    <a:pt x="5" y="33"/>
                  </a:lnTo>
                  <a:lnTo>
                    <a:pt x="5" y="33"/>
                  </a:lnTo>
                  <a:lnTo>
                    <a:pt x="6" y="34"/>
                  </a:lnTo>
                  <a:lnTo>
                    <a:pt x="6" y="35"/>
                  </a:lnTo>
                  <a:lnTo>
                    <a:pt x="7" y="36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10" y="38"/>
                  </a:lnTo>
                  <a:lnTo>
                    <a:pt x="11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3" y="40"/>
                  </a:lnTo>
                  <a:lnTo>
                    <a:pt x="14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1"/>
                  </a:lnTo>
                  <a:lnTo>
                    <a:pt x="18" y="41"/>
                  </a:lnTo>
                  <a:lnTo>
                    <a:pt x="19" y="41"/>
                  </a:lnTo>
                  <a:lnTo>
                    <a:pt x="20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22" y="41"/>
                  </a:lnTo>
                  <a:lnTo>
                    <a:pt x="23" y="41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26" y="41"/>
                  </a:lnTo>
                  <a:lnTo>
                    <a:pt x="27" y="41"/>
                  </a:lnTo>
                  <a:lnTo>
                    <a:pt x="28" y="40"/>
                  </a:lnTo>
                  <a:lnTo>
                    <a:pt x="30" y="40"/>
                  </a:lnTo>
                  <a:lnTo>
                    <a:pt x="31" y="39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33" y="38"/>
                  </a:lnTo>
                  <a:lnTo>
                    <a:pt x="34" y="37"/>
                  </a:lnTo>
                  <a:lnTo>
                    <a:pt x="35" y="37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7" y="35"/>
                  </a:lnTo>
                  <a:lnTo>
                    <a:pt x="38" y="34"/>
                  </a:lnTo>
                  <a:lnTo>
                    <a:pt x="38" y="33"/>
                  </a:lnTo>
                  <a:lnTo>
                    <a:pt x="39" y="33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1" y="29"/>
                  </a:lnTo>
                  <a:lnTo>
                    <a:pt x="41" y="28"/>
                  </a:lnTo>
                  <a:lnTo>
                    <a:pt x="41" y="27"/>
                  </a:lnTo>
                  <a:lnTo>
                    <a:pt x="41" y="26"/>
                  </a:lnTo>
                  <a:lnTo>
                    <a:pt x="42" y="25"/>
                  </a:lnTo>
                  <a:lnTo>
                    <a:pt x="42" y="24"/>
                  </a:lnTo>
                  <a:lnTo>
                    <a:pt x="42" y="22"/>
                  </a:lnTo>
                  <a:lnTo>
                    <a:pt x="42" y="21"/>
                  </a:lnTo>
                  <a:lnTo>
                    <a:pt x="42" y="20"/>
                  </a:lnTo>
                  <a:lnTo>
                    <a:pt x="42" y="20"/>
                  </a:lnTo>
                  <a:lnTo>
                    <a:pt x="42" y="19"/>
                  </a:lnTo>
                  <a:lnTo>
                    <a:pt x="42" y="18"/>
                  </a:lnTo>
                  <a:lnTo>
                    <a:pt x="42" y="17"/>
                  </a:lnTo>
                  <a:lnTo>
                    <a:pt x="42" y="16"/>
                  </a:lnTo>
                  <a:lnTo>
                    <a:pt x="41" y="15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41" y="13"/>
                  </a:lnTo>
                  <a:lnTo>
                    <a:pt x="40" y="12"/>
                  </a:lnTo>
                  <a:lnTo>
                    <a:pt x="40" y="11"/>
                  </a:lnTo>
                  <a:lnTo>
                    <a:pt x="39" y="10"/>
                  </a:lnTo>
                  <a:lnTo>
                    <a:pt x="39" y="9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7" y="7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5" y="5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2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5" name="Freeform 57"/>
            <p:cNvSpPr>
              <a:spLocks/>
            </p:cNvSpPr>
            <p:nvPr/>
          </p:nvSpPr>
          <p:spPr bwMode="auto">
            <a:xfrm>
              <a:off x="3234" y="1610"/>
              <a:ext cx="59" cy="59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2" y="1"/>
                </a:cxn>
                <a:cxn ang="0">
                  <a:pos x="18" y="2"/>
                </a:cxn>
                <a:cxn ang="0">
                  <a:pos x="14" y="4"/>
                </a:cxn>
                <a:cxn ang="0">
                  <a:pos x="10" y="7"/>
                </a:cxn>
                <a:cxn ang="0">
                  <a:pos x="7" y="10"/>
                </a:cxn>
                <a:cxn ang="0">
                  <a:pos x="5" y="13"/>
                </a:cxn>
                <a:cxn ang="0">
                  <a:pos x="3" y="16"/>
                </a:cxn>
                <a:cxn ang="0">
                  <a:pos x="1" y="21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0" y="33"/>
                </a:cxn>
                <a:cxn ang="0">
                  <a:pos x="1" y="37"/>
                </a:cxn>
                <a:cxn ang="0">
                  <a:pos x="2" y="41"/>
                </a:cxn>
                <a:cxn ang="0">
                  <a:pos x="4" y="44"/>
                </a:cxn>
                <a:cxn ang="0">
                  <a:pos x="6" y="49"/>
                </a:cxn>
                <a:cxn ang="0">
                  <a:pos x="9" y="52"/>
                </a:cxn>
                <a:cxn ang="0">
                  <a:pos x="12" y="54"/>
                </a:cxn>
                <a:cxn ang="0">
                  <a:pos x="17" y="56"/>
                </a:cxn>
                <a:cxn ang="0">
                  <a:pos x="21" y="58"/>
                </a:cxn>
                <a:cxn ang="0">
                  <a:pos x="25" y="59"/>
                </a:cxn>
                <a:cxn ang="0">
                  <a:pos x="29" y="59"/>
                </a:cxn>
                <a:cxn ang="0">
                  <a:pos x="32" y="59"/>
                </a:cxn>
                <a:cxn ang="0">
                  <a:pos x="36" y="58"/>
                </a:cxn>
                <a:cxn ang="0">
                  <a:pos x="40" y="57"/>
                </a:cxn>
                <a:cxn ang="0">
                  <a:pos x="45" y="55"/>
                </a:cxn>
                <a:cxn ang="0">
                  <a:pos x="48" y="53"/>
                </a:cxn>
                <a:cxn ang="0">
                  <a:pos x="51" y="50"/>
                </a:cxn>
                <a:cxn ang="0">
                  <a:pos x="54" y="46"/>
                </a:cxn>
                <a:cxn ang="0">
                  <a:pos x="56" y="42"/>
                </a:cxn>
                <a:cxn ang="0">
                  <a:pos x="57" y="38"/>
                </a:cxn>
                <a:cxn ang="0">
                  <a:pos x="58" y="34"/>
                </a:cxn>
                <a:cxn ang="0">
                  <a:pos x="59" y="30"/>
                </a:cxn>
                <a:cxn ang="0">
                  <a:pos x="59" y="27"/>
                </a:cxn>
                <a:cxn ang="0">
                  <a:pos x="58" y="23"/>
                </a:cxn>
                <a:cxn ang="0">
                  <a:pos x="56" y="19"/>
                </a:cxn>
                <a:cxn ang="0">
                  <a:pos x="55" y="14"/>
                </a:cxn>
                <a:cxn ang="0">
                  <a:pos x="52" y="11"/>
                </a:cxn>
                <a:cxn ang="0">
                  <a:pos x="49" y="8"/>
                </a:cxn>
                <a:cxn ang="0">
                  <a:pos x="46" y="5"/>
                </a:cxn>
                <a:cxn ang="0">
                  <a:pos x="42" y="3"/>
                </a:cxn>
                <a:cxn ang="0">
                  <a:pos x="38" y="1"/>
                </a:cxn>
                <a:cxn ang="0">
                  <a:pos x="34" y="1"/>
                </a:cxn>
                <a:cxn ang="0">
                  <a:pos x="29" y="0"/>
                </a:cxn>
              </a:cxnLst>
              <a:rect l="0" t="0" r="r" b="b"/>
              <a:pathLst>
                <a:path w="59" h="59">
                  <a:moveTo>
                    <a:pt x="29" y="0"/>
                  </a:moveTo>
                  <a:lnTo>
                    <a:pt x="28" y="0"/>
                  </a:lnTo>
                  <a:lnTo>
                    <a:pt x="26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2" y="5"/>
                  </a:lnTo>
                  <a:lnTo>
                    <a:pt x="11" y="6"/>
                  </a:lnTo>
                  <a:lnTo>
                    <a:pt x="10" y="7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0"/>
                  </a:lnTo>
                  <a:lnTo>
                    <a:pt x="6" y="11"/>
                  </a:lnTo>
                  <a:lnTo>
                    <a:pt x="6" y="12"/>
                  </a:lnTo>
                  <a:lnTo>
                    <a:pt x="5" y="13"/>
                  </a:lnTo>
                  <a:lnTo>
                    <a:pt x="4" y="14"/>
                  </a:lnTo>
                  <a:lnTo>
                    <a:pt x="3" y="15"/>
                  </a:lnTo>
                  <a:lnTo>
                    <a:pt x="3" y="16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1" y="37"/>
                  </a:lnTo>
                  <a:lnTo>
                    <a:pt x="1" y="38"/>
                  </a:lnTo>
                  <a:lnTo>
                    <a:pt x="2" y="39"/>
                  </a:lnTo>
                  <a:lnTo>
                    <a:pt x="2" y="41"/>
                  </a:lnTo>
                  <a:lnTo>
                    <a:pt x="3" y="42"/>
                  </a:lnTo>
                  <a:lnTo>
                    <a:pt x="3" y="43"/>
                  </a:lnTo>
                  <a:lnTo>
                    <a:pt x="4" y="44"/>
                  </a:lnTo>
                  <a:lnTo>
                    <a:pt x="5" y="46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7" y="50"/>
                  </a:lnTo>
                  <a:lnTo>
                    <a:pt x="8" y="51"/>
                  </a:lnTo>
                  <a:lnTo>
                    <a:pt x="9" y="52"/>
                  </a:lnTo>
                  <a:lnTo>
                    <a:pt x="10" y="53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6" y="56"/>
                  </a:lnTo>
                  <a:lnTo>
                    <a:pt x="17" y="56"/>
                  </a:lnTo>
                  <a:lnTo>
                    <a:pt x="18" y="57"/>
                  </a:lnTo>
                  <a:lnTo>
                    <a:pt x="20" y="57"/>
                  </a:lnTo>
                  <a:lnTo>
                    <a:pt x="21" y="58"/>
                  </a:lnTo>
                  <a:lnTo>
                    <a:pt x="22" y="58"/>
                  </a:lnTo>
                  <a:lnTo>
                    <a:pt x="24" y="58"/>
                  </a:lnTo>
                  <a:lnTo>
                    <a:pt x="25" y="59"/>
                  </a:lnTo>
                  <a:lnTo>
                    <a:pt x="26" y="59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29" y="59"/>
                  </a:lnTo>
                  <a:lnTo>
                    <a:pt x="31" y="59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8"/>
                  </a:lnTo>
                  <a:lnTo>
                    <a:pt x="36" y="58"/>
                  </a:lnTo>
                  <a:lnTo>
                    <a:pt x="38" y="58"/>
                  </a:lnTo>
                  <a:lnTo>
                    <a:pt x="39" y="57"/>
                  </a:lnTo>
                  <a:lnTo>
                    <a:pt x="40" y="57"/>
                  </a:lnTo>
                  <a:lnTo>
                    <a:pt x="42" y="56"/>
                  </a:lnTo>
                  <a:lnTo>
                    <a:pt x="44" y="56"/>
                  </a:lnTo>
                  <a:lnTo>
                    <a:pt x="45" y="55"/>
                  </a:lnTo>
                  <a:lnTo>
                    <a:pt x="46" y="54"/>
                  </a:lnTo>
                  <a:lnTo>
                    <a:pt x="47" y="53"/>
                  </a:lnTo>
                  <a:lnTo>
                    <a:pt x="48" y="53"/>
                  </a:lnTo>
                  <a:lnTo>
                    <a:pt x="49" y="52"/>
                  </a:lnTo>
                  <a:lnTo>
                    <a:pt x="50" y="51"/>
                  </a:lnTo>
                  <a:lnTo>
                    <a:pt x="51" y="50"/>
                  </a:lnTo>
                  <a:lnTo>
                    <a:pt x="52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5" y="44"/>
                  </a:lnTo>
                  <a:lnTo>
                    <a:pt x="55" y="43"/>
                  </a:lnTo>
                  <a:lnTo>
                    <a:pt x="56" y="42"/>
                  </a:lnTo>
                  <a:lnTo>
                    <a:pt x="56" y="41"/>
                  </a:lnTo>
                  <a:lnTo>
                    <a:pt x="57" y="39"/>
                  </a:lnTo>
                  <a:lnTo>
                    <a:pt x="57" y="38"/>
                  </a:lnTo>
                  <a:lnTo>
                    <a:pt x="58" y="37"/>
                  </a:lnTo>
                  <a:lnTo>
                    <a:pt x="58" y="35"/>
                  </a:lnTo>
                  <a:lnTo>
                    <a:pt x="58" y="34"/>
                  </a:lnTo>
                  <a:lnTo>
                    <a:pt x="59" y="33"/>
                  </a:lnTo>
                  <a:lnTo>
                    <a:pt x="59" y="31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28"/>
                  </a:lnTo>
                  <a:lnTo>
                    <a:pt x="59" y="27"/>
                  </a:lnTo>
                  <a:lnTo>
                    <a:pt x="58" y="25"/>
                  </a:lnTo>
                  <a:lnTo>
                    <a:pt x="58" y="24"/>
                  </a:lnTo>
                  <a:lnTo>
                    <a:pt x="58" y="23"/>
                  </a:lnTo>
                  <a:lnTo>
                    <a:pt x="57" y="21"/>
                  </a:lnTo>
                  <a:lnTo>
                    <a:pt x="57" y="20"/>
                  </a:lnTo>
                  <a:lnTo>
                    <a:pt x="56" y="19"/>
                  </a:lnTo>
                  <a:lnTo>
                    <a:pt x="56" y="16"/>
                  </a:lnTo>
                  <a:lnTo>
                    <a:pt x="55" y="15"/>
                  </a:lnTo>
                  <a:lnTo>
                    <a:pt x="55" y="14"/>
                  </a:lnTo>
                  <a:lnTo>
                    <a:pt x="54" y="13"/>
                  </a:lnTo>
                  <a:lnTo>
                    <a:pt x="53" y="12"/>
                  </a:lnTo>
                  <a:lnTo>
                    <a:pt x="52" y="11"/>
                  </a:lnTo>
                  <a:lnTo>
                    <a:pt x="51" y="10"/>
                  </a:lnTo>
                  <a:lnTo>
                    <a:pt x="50" y="9"/>
                  </a:lnTo>
                  <a:lnTo>
                    <a:pt x="49" y="8"/>
                  </a:lnTo>
                  <a:lnTo>
                    <a:pt x="48" y="7"/>
                  </a:lnTo>
                  <a:lnTo>
                    <a:pt x="47" y="6"/>
                  </a:lnTo>
                  <a:lnTo>
                    <a:pt x="46" y="5"/>
                  </a:lnTo>
                  <a:lnTo>
                    <a:pt x="45" y="4"/>
                  </a:lnTo>
                  <a:lnTo>
                    <a:pt x="44" y="4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58"/>
            <p:cNvSpPr>
              <a:spLocks/>
            </p:cNvSpPr>
            <p:nvPr/>
          </p:nvSpPr>
          <p:spPr bwMode="auto">
            <a:xfrm>
              <a:off x="4286" y="2658"/>
              <a:ext cx="42" cy="41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17" y="1"/>
                </a:cxn>
                <a:cxn ang="0">
                  <a:pos x="14" y="2"/>
                </a:cxn>
                <a:cxn ang="0">
                  <a:pos x="12" y="3"/>
                </a:cxn>
                <a:cxn ang="0">
                  <a:pos x="9" y="4"/>
                </a:cxn>
                <a:cxn ang="0">
                  <a:pos x="7" y="6"/>
                </a:cxn>
                <a:cxn ang="0">
                  <a:pos x="4" y="8"/>
                </a:cxn>
                <a:cxn ang="0">
                  <a:pos x="3" y="11"/>
                </a:cxn>
                <a:cxn ang="0">
                  <a:pos x="1" y="14"/>
                </a:cxn>
                <a:cxn ang="0">
                  <a:pos x="0" y="16"/>
                </a:cxn>
                <a:cxn ang="0">
                  <a:pos x="0" y="20"/>
                </a:cxn>
                <a:cxn ang="0">
                  <a:pos x="0" y="22"/>
                </a:cxn>
                <a:cxn ang="0">
                  <a:pos x="0" y="25"/>
                </a:cxn>
                <a:cxn ang="0">
                  <a:pos x="1" y="28"/>
                </a:cxn>
                <a:cxn ang="0">
                  <a:pos x="3" y="31"/>
                </a:cxn>
                <a:cxn ang="0">
                  <a:pos x="4" y="33"/>
                </a:cxn>
                <a:cxn ang="0">
                  <a:pos x="7" y="36"/>
                </a:cxn>
                <a:cxn ang="0">
                  <a:pos x="9" y="37"/>
                </a:cxn>
                <a:cxn ang="0">
                  <a:pos x="12" y="39"/>
                </a:cxn>
                <a:cxn ang="0">
                  <a:pos x="14" y="40"/>
                </a:cxn>
                <a:cxn ang="0">
                  <a:pos x="17" y="41"/>
                </a:cxn>
                <a:cxn ang="0">
                  <a:pos x="20" y="41"/>
                </a:cxn>
                <a:cxn ang="0">
                  <a:pos x="22" y="41"/>
                </a:cxn>
                <a:cxn ang="0">
                  <a:pos x="25" y="41"/>
                </a:cxn>
                <a:cxn ang="0">
                  <a:pos x="28" y="40"/>
                </a:cxn>
                <a:cxn ang="0">
                  <a:pos x="31" y="39"/>
                </a:cxn>
                <a:cxn ang="0">
                  <a:pos x="33" y="37"/>
                </a:cxn>
                <a:cxn ang="0">
                  <a:pos x="36" y="36"/>
                </a:cxn>
                <a:cxn ang="0">
                  <a:pos x="38" y="33"/>
                </a:cxn>
                <a:cxn ang="0">
                  <a:pos x="40" y="31"/>
                </a:cxn>
                <a:cxn ang="0">
                  <a:pos x="41" y="28"/>
                </a:cxn>
                <a:cxn ang="0">
                  <a:pos x="42" y="25"/>
                </a:cxn>
                <a:cxn ang="0">
                  <a:pos x="42" y="22"/>
                </a:cxn>
                <a:cxn ang="0">
                  <a:pos x="42" y="20"/>
                </a:cxn>
                <a:cxn ang="0">
                  <a:pos x="42" y="16"/>
                </a:cxn>
                <a:cxn ang="0">
                  <a:pos x="41" y="14"/>
                </a:cxn>
                <a:cxn ang="0">
                  <a:pos x="40" y="11"/>
                </a:cxn>
                <a:cxn ang="0">
                  <a:pos x="38" y="8"/>
                </a:cxn>
                <a:cxn ang="0">
                  <a:pos x="36" y="6"/>
                </a:cxn>
                <a:cxn ang="0">
                  <a:pos x="33" y="4"/>
                </a:cxn>
                <a:cxn ang="0">
                  <a:pos x="31" y="3"/>
                </a:cxn>
                <a:cxn ang="0">
                  <a:pos x="28" y="2"/>
                </a:cxn>
                <a:cxn ang="0">
                  <a:pos x="25" y="1"/>
                </a:cxn>
                <a:cxn ang="0">
                  <a:pos x="22" y="0"/>
                </a:cxn>
                <a:cxn ang="0">
                  <a:pos x="21" y="21"/>
                </a:cxn>
              </a:cxnLst>
              <a:rect l="0" t="0" r="r" b="b"/>
              <a:pathLst>
                <a:path w="42" h="41">
                  <a:moveTo>
                    <a:pt x="21" y="21"/>
                  </a:moveTo>
                  <a:lnTo>
                    <a:pt x="21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1"/>
                  </a:lnTo>
                  <a:lnTo>
                    <a:pt x="16" y="1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2"/>
                  </a:lnTo>
                  <a:lnTo>
                    <a:pt x="12" y="2"/>
                  </a:lnTo>
                  <a:lnTo>
                    <a:pt x="12" y="3"/>
                  </a:lnTo>
                  <a:lnTo>
                    <a:pt x="11" y="3"/>
                  </a:lnTo>
                  <a:lnTo>
                    <a:pt x="10" y="4"/>
                  </a:lnTo>
                  <a:lnTo>
                    <a:pt x="9" y="4"/>
                  </a:lnTo>
                  <a:lnTo>
                    <a:pt x="8" y="5"/>
                  </a:lnTo>
                  <a:lnTo>
                    <a:pt x="8" y="6"/>
                  </a:lnTo>
                  <a:lnTo>
                    <a:pt x="7" y="6"/>
                  </a:lnTo>
                  <a:lnTo>
                    <a:pt x="5" y="7"/>
                  </a:lnTo>
                  <a:lnTo>
                    <a:pt x="5" y="8"/>
                  </a:lnTo>
                  <a:lnTo>
                    <a:pt x="4" y="8"/>
                  </a:lnTo>
                  <a:lnTo>
                    <a:pt x="4" y="9"/>
                  </a:lnTo>
                  <a:lnTo>
                    <a:pt x="3" y="10"/>
                  </a:lnTo>
                  <a:lnTo>
                    <a:pt x="3" y="11"/>
                  </a:lnTo>
                  <a:lnTo>
                    <a:pt x="2" y="12"/>
                  </a:lnTo>
                  <a:lnTo>
                    <a:pt x="2" y="13"/>
                  </a:lnTo>
                  <a:lnTo>
                    <a:pt x="1" y="14"/>
                  </a:lnTo>
                  <a:lnTo>
                    <a:pt x="1" y="14"/>
                  </a:lnTo>
                  <a:lnTo>
                    <a:pt x="1" y="15"/>
                  </a:lnTo>
                  <a:lnTo>
                    <a:pt x="0" y="16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0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22"/>
                  </a:lnTo>
                  <a:lnTo>
                    <a:pt x="0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1" y="26"/>
                  </a:lnTo>
                  <a:lnTo>
                    <a:pt x="1" y="27"/>
                  </a:lnTo>
                  <a:lnTo>
                    <a:pt x="1" y="28"/>
                  </a:lnTo>
                  <a:lnTo>
                    <a:pt x="2" y="29"/>
                  </a:lnTo>
                  <a:lnTo>
                    <a:pt x="2" y="30"/>
                  </a:lnTo>
                  <a:lnTo>
                    <a:pt x="3" y="31"/>
                  </a:lnTo>
                  <a:lnTo>
                    <a:pt x="3" y="32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5" y="34"/>
                  </a:lnTo>
                  <a:lnTo>
                    <a:pt x="5" y="35"/>
                  </a:lnTo>
                  <a:lnTo>
                    <a:pt x="7" y="36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9" y="37"/>
                  </a:lnTo>
                  <a:lnTo>
                    <a:pt x="10" y="38"/>
                  </a:lnTo>
                  <a:lnTo>
                    <a:pt x="11" y="39"/>
                  </a:lnTo>
                  <a:lnTo>
                    <a:pt x="12" y="39"/>
                  </a:lnTo>
                  <a:lnTo>
                    <a:pt x="12" y="39"/>
                  </a:lnTo>
                  <a:lnTo>
                    <a:pt x="13" y="40"/>
                  </a:lnTo>
                  <a:lnTo>
                    <a:pt x="14" y="40"/>
                  </a:lnTo>
                  <a:lnTo>
                    <a:pt x="15" y="41"/>
                  </a:lnTo>
                  <a:lnTo>
                    <a:pt x="16" y="41"/>
                  </a:lnTo>
                  <a:lnTo>
                    <a:pt x="17" y="41"/>
                  </a:lnTo>
                  <a:lnTo>
                    <a:pt x="18" y="41"/>
                  </a:lnTo>
                  <a:lnTo>
                    <a:pt x="19" y="41"/>
                  </a:lnTo>
                  <a:lnTo>
                    <a:pt x="20" y="41"/>
                  </a:lnTo>
                  <a:lnTo>
                    <a:pt x="21" y="41"/>
                  </a:lnTo>
                  <a:lnTo>
                    <a:pt x="21" y="41"/>
                  </a:lnTo>
                  <a:lnTo>
                    <a:pt x="22" y="41"/>
                  </a:lnTo>
                  <a:lnTo>
                    <a:pt x="23" y="41"/>
                  </a:lnTo>
                  <a:lnTo>
                    <a:pt x="24" y="41"/>
                  </a:lnTo>
                  <a:lnTo>
                    <a:pt x="25" y="41"/>
                  </a:lnTo>
                  <a:lnTo>
                    <a:pt x="26" y="41"/>
                  </a:lnTo>
                  <a:lnTo>
                    <a:pt x="27" y="41"/>
                  </a:lnTo>
                  <a:lnTo>
                    <a:pt x="28" y="40"/>
                  </a:lnTo>
                  <a:lnTo>
                    <a:pt x="29" y="40"/>
                  </a:lnTo>
                  <a:lnTo>
                    <a:pt x="30" y="39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2" y="38"/>
                  </a:lnTo>
                  <a:lnTo>
                    <a:pt x="33" y="37"/>
                  </a:lnTo>
                  <a:lnTo>
                    <a:pt x="35" y="37"/>
                  </a:lnTo>
                  <a:lnTo>
                    <a:pt x="36" y="36"/>
                  </a:lnTo>
                  <a:lnTo>
                    <a:pt x="36" y="36"/>
                  </a:lnTo>
                  <a:lnTo>
                    <a:pt x="37" y="35"/>
                  </a:lnTo>
                  <a:lnTo>
                    <a:pt x="38" y="34"/>
                  </a:lnTo>
                  <a:lnTo>
                    <a:pt x="38" y="33"/>
                  </a:lnTo>
                  <a:lnTo>
                    <a:pt x="39" y="33"/>
                  </a:lnTo>
                  <a:lnTo>
                    <a:pt x="39" y="32"/>
                  </a:lnTo>
                  <a:lnTo>
                    <a:pt x="40" y="31"/>
                  </a:lnTo>
                  <a:lnTo>
                    <a:pt x="40" y="30"/>
                  </a:lnTo>
                  <a:lnTo>
                    <a:pt x="41" y="29"/>
                  </a:lnTo>
                  <a:lnTo>
                    <a:pt x="41" y="28"/>
                  </a:lnTo>
                  <a:lnTo>
                    <a:pt x="41" y="27"/>
                  </a:lnTo>
                  <a:lnTo>
                    <a:pt x="41" y="26"/>
                  </a:lnTo>
                  <a:lnTo>
                    <a:pt x="42" y="25"/>
                  </a:lnTo>
                  <a:lnTo>
                    <a:pt x="42" y="24"/>
                  </a:lnTo>
                  <a:lnTo>
                    <a:pt x="42" y="23"/>
                  </a:lnTo>
                  <a:lnTo>
                    <a:pt x="42" y="22"/>
                  </a:lnTo>
                  <a:lnTo>
                    <a:pt x="42" y="21"/>
                  </a:lnTo>
                  <a:lnTo>
                    <a:pt x="42" y="21"/>
                  </a:lnTo>
                  <a:lnTo>
                    <a:pt x="42" y="20"/>
                  </a:lnTo>
                  <a:lnTo>
                    <a:pt x="42" y="19"/>
                  </a:lnTo>
                  <a:lnTo>
                    <a:pt x="42" y="18"/>
                  </a:lnTo>
                  <a:lnTo>
                    <a:pt x="42" y="16"/>
                  </a:lnTo>
                  <a:lnTo>
                    <a:pt x="41" y="15"/>
                  </a:lnTo>
                  <a:lnTo>
                    <a:pt x="41" y="14"/>
                  </a:lnTo>
                  <a:lnTo>
                    <a:pt x="41" y="14"/>
                  </a:lnTo>
                  <a:lnTo>
                    <a:pt x="41" y="13"/>
                  </a:lnTo>
                  <a:lnTo>
                    <a:pt x="40" y="12"/>
                  </a:lnTo>
                  <a:lnTo>
                    <a:pt x="40" y="11"/>
                  </a:lnTo>
                  <a:lnTo>
                    <a:pt x="39" y="10"/>
                  </a:lnTo>
                  <a:lnTo>
                    <a:pt x="39" y="9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7" y="7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5" y="5"/>
                  </a:lnTo>
                  <a:lnTo>
                    <a:pt x="33" y="4"/>
                  </a:lnTo>
                  <a:lnTo>
                    <a:pt x="32" y="4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1" y="0"/>
                  </a:lnTo>
                  <a:lnTo>
                    <a:pt x="21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59"/>
            <p:cNvSpPr>
              <a:spLocks/>
            </p:cNvSpPr>
            <p:nvPr/>
          </p:nvSpPr>
          <p:spPr bwMode="auto">
            <a:xfrm>
              <a:off x="4281" y="2643"/>
              <a:ext cx="59" cy="59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22" y="1"/>
                </a:cxn>
                <a:cxn ang="0">
                  <a:pos x="17" y="2"/>
                </a:cxn>
                <a:cxn ang="0">
                  <a:pos x="14" y="5"/>
                </a:cxn>
                <a:cxn ang="0">
                  <a:pos x="10" y="8"/>
                </a:cxn>
                <a:cxn ang="0">
                  <a:pos x="7" y="11"/>
                </a:cxn>
                <a:cxn ang="0">
                  <a:pos x="5" y="14"/>
                </a:cxn>
                <a:cxn ang="0">
                  <a:pos x="3" y="17"/>
                </a:cxn>
                <a:cxn ang="0">
                  <a:pos x="1" y="21"/>
                </a:cxn>
                <a:cxn ang="0">
                  <a:pos x="0" y="25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1" y="38"/>
                </a:cxn>
                <a:cxn ang="0">
                  <a:pos x="2" y="42"/>
                </a:cxn>
                <a:cxn ang="0">
                  <a:pos x="4" y="45"/>
                </a:cxn>
                <a:cxn ang="0">
                  <a:pos x="6" y="49"/>
                </a:cxn>
                <a:cxn ang="0">
                  <a:pos x="9" y="52"/>
                </a:cxn>
                <a:cxn ang="0">
                  <a:pos x="12" y="54"/>
                </a:cxn>
                <a:cxn ang="0">
                  <a:pos x="16" y="56"/>
                </a:cxn>
                <a:cxn ang="0">
                  <a:pos x="21" y="58"/>
                </a:cxn>
                <a:cxn ang="0">
                  <a:pos x="25" y="59"/>
                </a:cxn>
                <a:cxn ang="0">
                  <a:pos x="29" y="59"/>
                </a:cxn>
                <a:cxn ang="0">
                  <a:pos x="32" y="59"/>
                </a:cxn>
                <a:cxn ang="0">
                  <a:pos x="36" y="58"/>
                </a:cxn>
                <a:cxn ang="0">
                  <a:pos x="40" y="57"/>
                </a:cxn>
                <a:cxn ang="0">
                  <a:pos x="44" y="55"/>
                </a:cxn>
                <a:cxn ang="0">
                  <a:pos x="47" y="53"/>
                </a:cxn>
                <a:cxn ang="0">
                  <a:pos x="51" y="50"/>
                </a:cxn>
                <a:cxn ang="0">
                  <a:pos x="54" y="46"/>
                </a:cxn>
                <a:cxn ang="0">
                  <a:pos x="56" y="43"/>
                </a:cxn>
                <a:cxn ang="0">
                  <a:pos x="57" y="39"/>
                </a:cxn>
                <a:cxn ang="0">
                  <a:pos x="58" y="35"/>
                </a:cxn>
                <a:cxn ang="0">
                  <a:pos x="59" y="30"/>
                </a:cxn>
                <a:cxn ang="0">
                  <a:pos x="59" y="27"/>
                </a:cxn>
                <a:cxn ang="0">
                  <a:pos x="58" y="23"/>
                </a:cxn>
                <a:cxn ang="0">
                  <a:pos x="56" y="19"/>
                </a:cxn>
                <a:cxn ang="0">
                  <a:pos x="55" y="15"/>
                </a:cxn>
                <a:cxn ang="0">
                  <a:pos x="52" y="12"/>
                </a:cxn>
                <a:cxn ang="0">
                  <a:pos x="49" y="9"/>
                </a:cxn>
                <a:cxn ang="0">
                  <a:pos x="45" y="6"/>
                </a:cxn>
                <a:cxn ang="0">
                  <a:pos x="42" y="3"/>
                </a:cxn>
                <a:cxn ang="0">
                  <a:pos x="38" y="1"/>
                </a:cxn>
                <a:cxn ang="0">
                  <a:pos x="34" y="1"/>
                </a:cxn>
                <a:cxn ang="0">
                  <a:pos x="29" y="0"/>
                </a:cxn>
              </a:cxnLst>
              <a:rect l="0" t="0" r="r" b="b"/>
              <a:pathLst>
                <a:path w="59" h="59">
                  <a:moveTo>
                    <a:pt x="29" y="0"/>
                  </a:moveTo>
                  <a:lnTo>
                    <a:pt x="28" y="0"/>
                  </a:lnTo>
                  <a:lnTo>
                    <a:pt x="26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2" y="1"/>
                  </a:lnTo>
                  <a:lnTo>
                    <a:pt x="21" y="1"/>
                  </a:lnTo>
                  <a:lnTo>
                    <a:pt x="19" y="2"/>
                  </a:lnTo>
                  <a:lnTo>
                    <a:pt x="17" y="2"/>
                  </a:lnTo>
                  <a:lnTo>
                    <a:pt x="16" y="3"/>
                  </a:lnTo>
                  <a:lnTo>
                    <a:pt x="15" y="5"/>
                  </a:lnTo>
                  <a:lnTo>
                    <a:pt x="14" y="5"/>
                  </a:lnTo>
                  <a:lnTo>
                    <a:pt x="12" y="6"/>
                  </a:lnTo>
                  <a:lnTo>
                    <a:pt x="11" y="7"/>
                  </a:lnTo>
                  <a:lnTo>
                    <a:pt x="10" y="8"/>
                  </a:lnTo>
                  <a:lnTo>
                    <a:pt x="9" y="9"/>
                  </a:lnTo>
                  <a:lnTo>
                    <a:pt x="8" y="10"/>
                  </a:lnTo>
                  <a:lnTo>
                    <a:pt x="7" y="11"/>
                  </a:lnTo>
                  <a:lnTo>
                    <a:pt x="6" y="12"/>
                  </a:lnTo>
                  <a:lnTo>
                    <a:pt x="6" y="13"/>
                  </a:lnTo>
                  <a:lnTo>
                    <a:pt x="5" y="14"/>
                  </a:lnTo>
                  <a:lnTo>
                    <a:pt x="4" y="15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2" y="19"/>
                  </a:lnTo>
                  <a:lnTo>
                    <a:pt x="2" y="20"/>
                  </a:lnTo>
                  <a:lnTo>
                    <a:pt x="1" y="21"/>
                  </a:lnTo>
                  <a:lnTo>
                    <a:pt x="1" y="23"/>
                  </a:lnTo>
                  <a:lnTo>
                    <a:pt x="0" y="24"/>
                  </a:lnTo>
                  <a:lnTo>
                    <a:pt x="0" y="25"/>
                  </a:lnTo>
                  <a:lnTo>
                    <a:pt x="0" y="27"/>
                  </a:lnTo>
                  <a:lnTo>
                    <a:pt x="0" y="28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8"/>
                  </a:lnTo>
                  <a:lnTo>
                    <a:pt x="1" y="39"/>
                  </a:lnTo>
                  <a:lnTo>
                    <a:pt x="2" y="40"/>
                  </a:lnTo>
                  <a:lnTo>
                    <a:pt x="2" y="42"/>
                  </a:lnTo>
                  <a:lnTo>
                    <a:pt x="3" y="43"/>
                  </a:lnTo>
                  <a:lnTo>
                    <a:pt x="3" y="44"/>
                  </a:lnTo>
                  <a:lnTo>
                    <a:pt x="4" y="45"/>
                  </a:lnTo>
                  <a:lnTo>
                    <a:pt x="5" y="46"/>
                  </a:lnTo>
                  <a:lnTo>
                    <a:pt x="6" y="48"/>
                  </a:lnTo>
                  <a:lnTo>
                    <a:pt x="6" y="49"/>
                  </a:lnTo>
                  <a:lnTo>
                    <a:pt x="7" y="50"/>
                  </a:lnTo>
                  <a:lnTo>
                    <a:pt x="8" y="51"/>
                  </a:lnTo>
                  <a:lnTo>
                    <a:pt x="9" y="52"/>
                  </a:lnTo>
                  <a:lnTo>
                    <a:pt x="10" y="53"/>
                  </a:lnTo>
                  <a:lnTo>
                    <a:pt x="11" y="53"/>
                  </a:lnTo>
                  <a:lnTo>
                    <a:pt x="12" y="54"/>
                  </a:lnTo>
                  <a:lnTo>
                    <a:pt x="14" y="55"/>
                  </a:lnTo>
                  <a:lnTo>
                    <a:pt x="15" y="56"/>
                  </a:lnTo>
                  <a:lnTo>
                    <a:pt x="16" y="56"/>
                  </a:lnTo>
                  <a:lnTo>
                    <a:pt x="17" y="57"/>
                  </a:lnTo>
                  <a:lnTo>
                    <a:pt x="19" y="57"/>
                  </a:lnTo>
                  <a:lnTo>
                    <a:pt x="21" y="58"/>
                  </a:lnTo>
                  <a:lnTo>
                    <a:pt x="22" y="58"/>
                  </a:lnTo>
                  <a:lnTo>
                    <a:pt x="24" y="58"/>
                  </a:lnTo>
                  <a:lnTo>
                    <a:pt x="25" y="59"/>
                  </a:lnTo>
                  <a:lnTo>
                    <a:pt x="26" y="59"/>
                  </a:lnTo>
                  <a:lnTo>
                    <a:pt x="28" y="59"/>
                  </a:lnTo>
                  <a:lnTo>
                    <a:pt x="29" y="59"/>
                  </a:lnTo>
                  <a:lnTo>
                    <a:pt x="29" y="59"/>
                  </a:lnTo>
                  <a:lnTo>
                    <a:pt x="31" y="59"/>
                  </a:lnTo>
                  <a:lnTo>
                    <a:pt x="32" y="59"/>
                  </a:lnTo>
                  <a:lnTo>
                    <a:pt x="34" y="59"/>
                  </a:lnTo>
                  <a:lnTo>
                    <a:pt x="35" y="58"/>
                  </a:lnTo>
                  <a:lnTo>
                    <a:pt x="36" y="58"/>
                  </a:lnTo>
                  <a:lnTo>
                    <a:pt x="38" y="58"/>
                  </a:lnTo>
                  <a:lnTo>
                    <a:pt x="39" y="57"/>
                  </a:lnTo>
                  <a:lnTo>
                    <a:pt x="40" y="57"/>
                  </a:lnTo>
                  <a:lnTo>
                    <a:pt x="42" y="56"/>
                  </a:lnTo>
                  <a:lnTo>
                    <a:pt x="43" y="56"/>
                  </a:lnTo>
                  <a:lnTo>
                    <a:pt x="44" y="55"/>
                  </a:lnTo>
                  <a:lnTo>
                    <a:pt x="45" y="54"/>
                  </a:lnTo>
                  <a:lnTo>
                    <a:pt x="46" y="53"/>
                  </a:lnTo>
                  <a:lnTo>
                    <a:pt x="47" y="53"/>
                  </a:lnTo>
                  <a:lnTo>
                    <a:pt x="49" y="52"/>
                  </a:lnTo>
                  <a:lnTo>
                    <a:pt x="50" y="51"/>
                  </a:lnTo>
                  <a:lnTo>
                    <a:pt x="51" y="50"/>
                  </a:lnTo>
                  <a:lnTo>
                    <a:pt x="52" y="49"/>
                  </a:lnTo>
                  <a:lnTo>
                    <a:pt x="53" y="48"/>
                  </a:lnTo>
                  <a:lnTo>
                    <a:pt x="54" y="46"/>
                  </a:lnTo>
                  <a:lnTo>
                    <a:pt x="55" y="45"/>
                  </a:lnTo>
                  <a:lnTo>
                    <a:pt x="55" y="44"/>
                  </a:lnTo>
                  <a:lnTo>
                    <a:pt x="56" y="43"/>
                  </a:lnTo>
                  <a:lnTo>
                    <a:pt x="56" y="42"/>
                  </a:lnTo>
                  <a:lnTo>
                    <a:pt x="57" y="40"/>
                  </a:lnTo>
                  <a:lnTo>
                    <a:pt x="57" y="39"/>
                  </a:lnTo>
                  <a:lnTo>
                    <a:pt x="58" y="38"/>
                  </a:lnTo>
                  <a:lnTo>
                    <a:pt x="58" y="36"/>
                  </a:lnTo>
                  <a:lnTo>
                    <a:pt x="58" y="35"/>
                  </a:lnTo>
                  <a:lnTo>
                    <a:pt x="59" y="34"/>
                  </a:lnTo>
                  <a:lnTo>
                    <a:pt x="59" y="31"/>
                  </a:lnTo>
                  <a:lnTo>
                    <a:pt x="59" y="30"/>
                  </a:lnTo>
                  <a:lnTo>
                    <a:pt x="59" y="30"/>
                  </a:lnTo>
                  <a:lnTo>
                    <a:pt x="59" y="28"/>
                  </a:lnTo>
                  <a:lnTo>
                    <a:pt x="59" y="27"/>
                  </a:lnTo>
                  <a:lnTo>
                    <a:pt x="58" y="25"/>
                  </a:lnTo>
                  <a:lnTo>
                    <a:pt x="58" y="24"/>
                  </a:lnTo>
                  <a:lnTo>
                    <a:pt x="58" y="23"/>
                  </a:lnTo>
                  <a:lnTo>
                    <a:pt x="57" y="21"/>
                  </a:lnTo>
                  <a:lnTo>
                    <a:pt x="57" y="20"/>
                  </a:lnTo>
                  <a:lnTo>
                    <a:pt x="56" y="19"/>
                  </a:lnTo>
                  <a:lnTo>
                    <a:pt x="56" y="17"/>
                  </a:lnTo>
                  <a:lnTo>
                    <a:pt x="55" y="16"/>
                  </a:lnTo>
                  <a:lnTo>
                    <a:pt x="55" y="15"/>
                  </a:lnTo>
                  <a:lnTo>
                    <a:pt x="54" y="14"/>
                  </a:lnTo>
                  <a:lnTo>
                    <a:pt x="53" y="13"/>
                  </a:lnTo>
                  <a:lnTo>
                    <a:pt x="52" y="12"/>
                  </a:lnTo>
                  <a:lnTo>
                    <a:pt x="51" y="11"/>
                  </a:lnTo>
                  <a:lnTo>
                    <a:pt x="50" y="10"/>
                  </a:lnTo>
                  <a:lnTo>
                    <a:pt x="49" y="9"/>
                  </a:lnTo>
                  <a:lnTo>
                    <a:pt x="47" y="8"/>
                  </a:lnTo>
                  <a:lnTo>
                    <a:pt x="46" y="7"/>
                  </a:lnTo>
                  <a:lnTo>
                    <a:pt x="45" y="6"/>
                  </a:lnTo>
                  <a:lnTo>
                    <a:pt x="44" y="5"/>
                  </a:lnTo>
                  <a:lnTo>
                    <a:pt x="43" y="5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39" y="2"/>
                  </a:lnTo>
                  <a:lnTo>
                    <a:pt x="38" y="1"/>
                  </a:lnTo>
                  <a:lnTo>
                    <a:pt x="36" y="1"/>
                  </a:lnTo>
                  <a:lnTo>
                    <a:pt x="35" y="1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9" y="0"/>
                  </a:lnTo>
                  <a:close/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Rectangle 60"/>
            <p:cNvSpPr>
              <a:spLocks noChangeArrowheads="1"/>
            </p:cNvSpPr>
            <p:nvPr/>
          </p:nvSpPr>
          <p:spPr bwMode="auto">
            <a:xfrm>
              <a:off x="1186" y="1999"/>
              <a:ext cx="51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-Roman" charset="0"/>
                </a:rPr>
                <a:t>supply</a:t>
              </a:r>
              <a:endParaRPr lang="en-US" dirty="0"/>
            </a:p>
          </p:txBody>
        </p:sp>
        <p:sp>
          <p:nvSpPr>
            <p:cNvPr id="99" name="Rectangle 61"/>
            <p:cNvSpPr>
              <a:spLocks noChangeArrowheads="1"/>
            </p:cNvSpPr>
            <p:nvPr/>
          </p:nvSpPr>
          <p:spPr bwMode="auto">
            <a:xfrm>
              <a:off x="2545" y="1277"/>
              <a:ext cx="17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-Roman" charset="0"/>
                </a:rPr>
                <a:t>R </a:t>
              </a:r>
              <a:endParaRPr lang="en-US" dirty="0"/>
            </a:p>
          </p:txBody>
        </p:sp>
        <p:sp>
          <p:nvSpPr>
            <p:cNvPr id="100" name="Text Box 62"/>
            <p:cNvSpPr txBox="1">
              <a:spLocks noChangeArrowheads="1"/>
            </p:cNvSpPr>
            <p:nvPr/>
          </p:nvSpPr>
          <p:spPr bwMode="auto">
            <a:xfrm>
              <a:off x="2727" y="2007"/>
              <a:ext cx="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000" i="1" dirty="0"/>
                <a:t>x</a:t>
              </a:r>
            </a:p>
          </p:txBody>
        </p:sp>
        <p:sp>
          <p:nvSpPr>
            <p:cNvPr id="101" name="Line 65"/>
            <p:cNvSpPr>
              <a:spLocks noChangeShapeType="1"/>
            </p:cNvSpPr>
            <p:nvPr/>
          </p:nvSpPr>
          <p:spPr bwMode="auto">
            <a:xfrm flipH="1">
              <a:off x="4254" y="3068"/>
              <a:ext cx="83" cy="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 dirty="0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truth table is a table of all possible combinations of the variables showing the relation between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- the values the variables can take and 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- the result of the operation.</a:t>
            </a:r>
          </a:p>
          <a:p>
            <a:endParaRPr lang="en-US" dirty="0"/>
          </a:p>
          <a:p>
            <a:r>
              <a:rPr lang="en-US" dirty="0"/>
              <a:t>Truth table show operations in a compact form.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 for AND, OR operations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2298700" y="2641600"/>
            <a:ext cx="4271963" cy="3049588"/>
            <a:chOff x="1696" y="1001"/>
            <a:chExt cx="2379" cy="175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696" y="1001"/>
              <a:ext cx="2379" cy="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34" y="1192"/>
              <a:ext cx="88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42" y="1215"/>
              <a:ext cx="45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32" y="1192"/>
              <a:ext cx="88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335" y="1215"/>
              <a:ext cx="53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506" y="1016"/>
              <a:ext cx="9" cy="38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560" y="1016"/>
              <a:ext cx="9" cy="38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pic>
          <p:nvPicPr>
            <p:cNvPr id="14" name="Picture 1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66" y="1192"/>
              <a:ext cx="88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1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74" y="1215"/>
              <a:ext cx="45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902" y="1216"/>
              <a:ext cx="19" cy="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79" y="1192"/>
              <a:ext cx="88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84" y="1215"/>
              <a:ext cx="53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3262" y="1016"/>
              <a:ext cx="9" cy="38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pic>
          <p:nvPicPr>
            <p:cNvPr id="20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7" y="1192"/>
              <a:ext cx="88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85" y="1215"/>
              <a:ext cx="45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Picture 19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609" y="1168"/>
              <a:ext cx="116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81" y="1192"/>
              <a:ext cx="89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Picture 21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885" y="1215"/>
              <a:ext cx="53" cy="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696" y="1396"/>
              <a:ext cx="237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pic>
          <p:nvPicPr>
            <p:cNvPr id="26" name="Picture 23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864" y="1548"/>
              <a:ext cx="75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2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281" y="1548"/>
              <a:ext cx="75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506" y="1405"/>
              <a:ext cx="9" cy="32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560" y="1405"/>
              <a:ext cx="9" cy="32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pic>
          <p:nvPicPr>
            <p:cNvPr id="30" name="Picture 27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71" y="1548"/>
              <a:ext cx="75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262" y="1405"/>
              <a:ext cx="9" cy="32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pic>
          <p:nvPicPr>
            <p:cNvPr id="32" name="Picture 2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627" y="1548"/>
              <a:ext cx="75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0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866" y="1761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1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290" y="1761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506" y="1728"/>
              <a:ext cx="9" cy="2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560" y="1728"/>
              <a:ext cx="9" cy="2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pic>
          <p:nvPicPr>
            <p:cNvPr id="37" name="Picture 3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71" y="1761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3262" y="1728"/>
              <a:ext cx="9" cy="2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pic>
          <p:nvPicPr>
            <p:cNvPr id="39" name="Picture 36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636" y="1761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37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875" y="197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38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281" y="1977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506" y="1944"/>
              <a:ext cx="9" cy="2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560" y="1944"/>
              <a:ext cx="9" cy="2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pic>
          <p:nvPicPr>
            <p:cNvPr id="44" name="Picture 4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871" y="1977"/>
              <a:ext cx="75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3262" y="1944"/>
              <a:ext cx="9" cy="2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pic>
          <p:nvPicPr>
            <p:cNvPr id="46" name="Picture 43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636" y="1977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44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875" y="2190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8" name="Picture 45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290" y="2190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2506" y="2167"/>
              <a:ext cx="9" cy="28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2560" y="2167"/>
              <a:ext cx="9" cy="28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pic>
          <p:nvPicPr>
            <p:cNvPr id="51" name="Picture 48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2880" y="2190"/>
              <a:ext cx="6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3262" y="2167"/>
              <a:ext cx="9" cy="28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pic>
          <p:nvPicPr>
            <p:cNvPr id="53" name="Picture 50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3636" y="2190"/>
              <a:ext cx="6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1696" y="2438"/>
              <a:ext cx="2379" cy="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baseline="30000" dirty="0"/>
            </a:p>
          </p:txBody>
        </p:sp>
        <p:pic>
          <p:nvPicPr>
            <p:cNvPr id="55" name="Picture 52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auto">
            <a:xfrm>
              <a:off x="2714" y="2621"/>
              <a:ext cx="117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6" name="Picture 53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848" y="2627"/>
              <a:ext cx="118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7" name="Picture 54"/>
            <p:cNvPicPr>
              <a:picLocks noChangeAspect="1" noChangeArrowheads="1"/>
            </p:cNvPicPr>
            <p:nvPr/>
          </p:nvPicPr>
          <p:blipFill>
            <a:blip r:embed="rId12"/>
            <a:srcRect/>
            <a:stretch>
              <a:fillRect/>
            </a:stretch>
          </p:blipFill>
          <p:spPr bwMode="auto">
            <a:xfrm>
              <a:off x="2982" y="2627"/>
              <a:ext cx="116" cy="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8" name="Picture 55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3541" y="2622"/>
              <a:ext cx="116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9" name="Picture 56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3678" y="2626"/>
              <a:ext cx="122" cy="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 dirty="0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Algebra</a:t>
            </a:r>
            <a:endParaRPr 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set</a:t>
            </a:r>
            <a:r>
              <a:rPr lang="en-US" dirty="0"/>
              <a:t> of elements is any collection of objects having a common property.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dirty="0">
                <a:solidFill>
                  <a:schemeClr val="tx2"/>
                </a:solidFill>
              </a:rPr>
              <a:t>Common Postulates</a:t>
            </a:r>
            <a:r>
              <a:rPr lang="en-US" dirty="0"/>
              <a:t> :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Closure</a:t>
            </a:r>
            <a:r>
              <a:rPr lang="en-US" dirty="0"/>
              <a:t> : A set S is closed </a:t>
            </a:r>
            <a:r>
              <a:rPr lang="en-US" dirty="0" err="1"/>
              <a:t>w.r.t</a:t>
            </a:r>
            <a:r>
              <a:rPr lang="en-US" dirty="0"/>
              <a:t>. a binary operator if, for every pair of elements of S, the binary operator specifies a rule for obtaining a unique element of S.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 dirty="0"/>
              <a:t>E.g. set of natural numbers N = {1, 2, 3, 4..} is closed </a:t>
            </a:r>
            <a:r>
              <a:rPr lang="en-US" dirty="0" err="1"/>
              <a:t>w.r.t</a:t>
            </a:r>
            <a:r>
              <a:rPr lang="en-US" dirty="0"/>
              <a:t>. binary operator + but not binary operator −.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 21 Lectures 1 &amp; 2</a:t>
            </a:r>
            <a:endParaRPr lang="en-US" dirty="0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Definitions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848475" cy="41148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itchFamily="2" charset="2"/>
              <a:buAutoNum type="arabicPeriod" startAt="2"/>
            </a:pPr>
            <a:r>
              <a:rPr lang="en-US" sz="1800">
                <a:solidFill>
                  <a:schemeClr val="tx2"/>
                </a:solidFill>
              </a:rPr>
              <a:t>Associative Law</a:t>
            </a:r>
            <a:r>
              <a:rPr lang="en-US" sz="1800"/>
              <a:t>: A binary operator    on a set S is said to be associative whenever</a:t>
            </a:r>
          </a:p>
          <a:p>
            <a:pPr marL="457200" indent="-457200">
              <a:lnSpc>
                <a:spcPct val="80000"/>
              </a:lnSpc>
            </a:pPr>
            <a:endParaRPr lang="en-US" sz="1800"/>
          </a:p>
          <a:p>
            <a:pPr marL="457200" indent="-457200">
              <a:lnSpc>
                <a:spcPct val="80000"/>
              </a:lnSpc>
            </a:pPr>
            <a:endParaRPr lang="en-US" sz="1800"/>
          </a:p>
          <a:p>
            <a:pPr marL="457200" indent="-457200">
              <a:lnSpc>
                <a:spcPct val="80000"/>
              </a:lnSpc>
            </a:pPr>
            <a:endParaRPr lang="en-US" sz="1800">
              <a:solidFill>
                <a:schemeClr val="tx2"/>
              </a:solidFill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 startAt="3"/>
            </a:pPr>
            <a:r>
              <a:rPr lang="en-US" sz="1800">
                <a:solidFill>
                  <a:schemeClr val="tx2"/>
                </a:solidFill>
              </a:rPr>
              <a:t>Commutative Law</a:t>
            </a:r>
            <a:r>
              <a:rPr lang="en-US" sz="1800"/>
              <a:t>: A binary operator    on a set S is said to be commutative whenever</a:t>
            </a:r>
          </a:p>
          <a:p>
            <a:pPr marL="457200" indent="-457200">
              <a:lnSpc>
                <a:spcPct val="80000"/>
              </a:lnSpc>
            </a:pPr>
            <a:endParaRPr lang="en-US" sz="1800">
              <a:solidFill>
                <a:schemeClr val="tx2"/>
              </a:solidFill>
            </a:endParaRPr>
          </a:p>
          <a:p>
            <a:pPr marL="457200" indent="-457200">
              <a:lnSpc>
                <a:spcPct val="80000"/>
              </a:lnSpc>
            </a:pPr>
            <a:endParaRPr lang="en-US" sz="1800">
              <a:solidFill>
                <a:schemeClr val="tx2"/>
              </a:solidFill>
            </a:endParaRP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 startAt="4"/>
            </a:pPr>
            <a:r>
              <a:rPr lang="en-US" sz="1800">
                <a:solidFill>
                  <a:schemeClr val="tx2"/>
                </a:solidFill>
              </a:rPr>
              <a:t>Identity Law</a:t>
            </a:r>
            <a:r>
              <a:rPr lang="en-US" sz="1800"/>
              <a:t>: A set S is said to have an identity element with respect to a binary operation   on S if there exists an element e   S with the property</a:t>
            </a:r>
          </a:p>
          <a:p>
            <a:pPr marL="457200" indent="-457200">
              <a:lnSpc>
                <a:spcPct val="80000"/>
              </a:lnSpc>
            </a:pPr>
            <a:endParaRPr lang="en-US" sz="1800"/>
          </a:p>
          <a:p>
            <a:pPr marL="457200" indent="-457200">
              <a:lnSpc>
                <a:spcPct val="80000"/>
              </a:lnSpc>
            </a:pPr>
            <a:endParaRPr lang="en-US" sz="1800"/>
          </a:p>
          <a:p>
            <a:pPr marL="457200" indent="-457200">
              <a:lnSpc>
                <a:spcPct val="80000"/>
              </a:lnSpc>
              <a:buFont typeface="Wingdings" pitchFamily="2" charset="2"/>
              <a:buNone/>
            </a:pPr>
            <a:r>
              <a:rPr lang="en-US" sz="1800"/>
              <a:t>	</a:t>
            </a:r>
          </a:p>
        </p:txBody>
      </p:sp>
      <p:graphicFrame>
        <p:nvGraphicFramePr>
          <p:cNvPr id="15258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26063" y="2100263"/>
          <a:ext cx="152400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4" name="Equation" r:id="rId4" imgW="114120" imgH="139680" progId="">
                  <p:embed/>
                </p:oleObj>
              </mc:Choice>
              <mc:Fallback>
                <p:oleObj name="Equation" r:id="rId4" imgW="114120" imgH="1396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063" y="2100263"/>
                        <a:ext cx="152400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82788" y="2630488"/>
          <a:ext cx="53086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5" name="Equation" r:id="rId6" imgW="2552400" imgH="203040" progId="">
                  <p:embed/>
                </p:oleObj>
              </mc:Choice>
              <mc:Fallback>
                <p:oleObj name="Equation" r:id="rId6" imgW="2552400" imgH="20304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630488"/>
                        <a:ext cx="53086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8"/>
          <p:cNvGraphicFramePr>
            <a:graphicFrameLocks noChangeAspect="1"/>
          </p:cNvGraphicFramePr>
          <p:nvPr/>
        </p:nvGraphicFramePr>
        <p:xfrm>
          <a:off x="5526088" y="3414713"/>
          <a:ext cx="152400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6" name="Equation" r:id="rId8" imgW="114120" imgH="139680" progId="">
                  <p:embed/>
                </p:oleObj>
              </mc:Choice>
              <mc:Fallback>
                <p:oleObj name="Equation" r:id="rId8" imgW="114120" imgH="13968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414713"/>
                        <a:ext cx="152400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5" name="Object 9"/>
          <p:cNvGraphicFramePr>
            <a:graphicFrameLocks noChangeAspect="1"/>
          </p:cNvGraphicFramePr>
          <p:nvPr/>
        </p:nvGraphicFramePr>
        <p:xfrm>
          <a:off x="2262188" y="3906838"/>
          <a:ext cx="36449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7" name="Equation" r:id="rId9" imgW="1752480" imgH="203040" progId="">
                  <p:embed/>
                </p:oleObj>
              </mc:Choice>
              <mc:Fallback>
                <p:oleObj name="Equation" r:id="rId9" imgW="1752480" imgH="20304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3906838"/>
                        <a:ext cx="36449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6" name="Object 10"/>
          <p:cNvGraphicFramePr>
            <a:graphicFrameLocks noChangeAspect="1"/>
          </p:cNvGraphicFramePr>
          <p:nvPr/>
        </p:nvGraphicFramePr>
        <p:xfrm>
          <a:off x="2763838" y="4879975"/>
          <a:ext cx="276225" cy="25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8" name="Equation" r:id="rId11" imgW="152280" imgH="164880" progId="">
                  <p:embed/>
                </p:oleObj>
              </mc:Choice>
              <mc:Fallback>
                <p:oleObj name="Equation" r:id="rId11" imgW="152280" imgH="16488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838" y="4879975"/>
                        <a:ext cx="276225" cy="25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7" name="Object 11"/>
          <p:cNvGraphicFramePr>
            <a:graphicFrameLocks noChangeAspect="1"/>
          </p:cNvGraphicFramePr>
          <p:nvPr/>
        </p:nvGraphicFramePr>
        <p:xfrm>
          <a:off x="4678363" y="4672013"/>
          <a:ext cx="152400" cy="18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9" name="Equation" r:id="rId13" imgW="114120" imgH="139680" progId="">
                  <p:embed/>
                </p:oleObj>
              </mc:Choice>
              <mc:Fallback>
                <p:oleObj name="Equation" r:id="rId13" imgW="114120" imgH="13968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8363" y="4672013"/>
                        <a:ext cx="152400" cy="18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8" name="Object 12"/>
          <p:cNvGraphicFramePr>
            <a:graphicFrameLocks noChangeAspect="1"/>
          </p:cNvGraphicFramePr>
          <p:nvPr/>
        </p:nvGraphicFramePr>
        <p:xfrm>
          <a:off x="2089150" y="5164138"/>
          <a:ext cx="372427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0" name="Equation" r:id="rId14" imgW="1790640" imgH="203040" progId="">
                  <p:embed/>
                </p:oleObj>
              </mc:Choice>
              <mc:Fallback>
                <p:oleObj name="Equation" r:id="rId14" imgW="1790640" imgH="20304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5164138"/>
                        <a:ext cx="3724275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9974-C4AD-44FD-A494-80AE257D109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2602</TotalTime>
  <Words>2513</Words>
  <Application>Microsoft Macintosh PowerPoint</Application>
  <PresentationFormat>On-screen Show (4:3)</PresentationFormat>
  <Paragraphs>586</Paragraphs>
  <Slides>49</Slides>
  <Notes>49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Blends</vt:lpstr>
      <vt:lpstr>Equation</vt:lpstr>
      <vt:lpstr>ELEN 21/COEN 21: Introduction to Logic Design</vt:lpstr>
      <vt:lpstr>Lecture 1: Introduction to logic circuits</vt:lpstr>
      <vt:lpstr>A binary switch </vt:lpstr>
      <vt:lpstr>Basic functions</vt:lpstr>
      <vt:lpstr>An inverting circuit</vt:lpstr>
      <vt:lpstr>Truth tables</vt:lpstr>
      <vt:lpstr>Truth table for AND, OR operations</vt:lpstr>
      <vt:lpstr>Boolean Algebra</vt:lpstr>
      <vt:lpstr>Basic Definitions</vt:lpstr>
      <vt:lpstr>Basic Definitions cont.</vt:lpstr>
      <vt:lpstr>Boolean Algebra</vt:lpstr>
      <vt:lpstr>Boolean Algebra cont.</vt:lpstr>
      <vt:lpstr>Difference between Boolean algebra and arithmetic/ordinary algebra</vt:lpstr>
      <vt:lpstr>Duality</vt:lpstr>
      <vt:lpstr>Basic Theorems</vt:lpstr>
      <vt:lpstr>Basic Theorems cont.</vt:lpstr>
      <vt:lpstr>Basic Theorems cont.</vt:lpstr>
      <vt:lpstr>Basic Theorems cont.</vt:lpstr>
      <vt:lpstr>Basic Theorems cont.</vt:lpstr>
      <vt:lpstr>Summary of Postulates and Theorems of Boolean Algebra</vt:lpstr>
      <vt:lpstr>Example: Verify Theorem 6(a) using truth tables</vt:lpstr>
      <vt:lpstr>Operator Precedence</vt:lpstr>
      <vt:lpstr>Basic gates</vt:lpstr>
      <vt:lpstr>Boolean Functions</vt:lpstr>
      <vt:lpstr>Other Boolean functions</vt:lpstr>
      <vt:lpstr>Literal </vt:lpstr>
      <vt:lpstr>Example</vt:lpstr>
      <vt:lpstr>Exercise</vt:lpstr>
      <vt:lpstr>Complement of a function</vt:lpstr>
      <vt:lpstr>3-variable form of DeMorgan’s theorem</vt:lpstr>
      <vt:lpstr>Exercise</vt:lpstr>
      <vt:lpstr>Representing a function</vt:lpstr>
      <vt:lpstr>Standard forms</vt:lpstr>
      <vt:lpstr>Exercise</vt:lpstr>
      <vt:lpstr>Canonical forms</vt:lpstr>
      <vt:lpstr>Maxterms and Minterms</vt:lpstr>
      <vt:lpstr>Minterms for function with 3 binary variables</vt:lpstr>
      <vt:lpstr>Maxterms for function with 3 binary variables</vt:lpstr>
      <vt:lpstr>Example</vt:lpstr>
      <vt:lpstr>Short notation for functions</vt:lpstr>
      <vt:lpstr>Exercise</vt:lpstr>
      <vt:lpstr>Solution</vt:lpstr>
      <vt:lpstr>Exercise: Deriving a function from a truth table</vt:lpstr>
      <vt:lpstr>Other logic operations</vt:lpstr>
      <vt:lpstr>Digital logic gates</vt:lpstr>
      <vt:lpstr>7404</vt:lpstr>
      <vt:lpstr>The 74244 buffer chip</vt:lpstr>
      <vt:lpstr>An implementation of f = x1x2 + x2’x3. 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21C: Introduction to Logic Design</dc:title>
  <dc:creator>radhika</dc:creator>
  <cp:lastModifiedBy>Radhika Grover</cp:lastModifiedBy>
  <cp:revision>511</cp:revision>
  <cp:lastPrinted>1601-01-01T00:00:00Z</cp:lastPrinted>
  <dcterms:created xsi:type="dcterms:W3CDTF">2004-12-09T06:53:52Z</dcterms:created>
  <dcterms:modified xsi:type="dcterms:W3CDTF">2014-03-30T17:45:30Z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