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69" r:id="rId4"/>
    <p:sldId id="270" r:id="rId5"/>
    <p:sldId id="272" r:id="rId6"/>
    <p:sldId id="273" r:id="rId7"/>
    <p:sldId id="274" r:id="rId8"/>
    <p:sldId id="266" r:id="rId9"/>
    <p:sldId id="277" r:id="rId10"/>
    <p:sldId id="284" r:id="rId11"/>
    <p:sldId id="282" r:id="rId12"/>
    <p:sldId id="285" r:id="rId13"/>
    <p:sldId id="281" r:id="rId14"/>
    <p:sldId id="278" r:id="rId15"/>
    <p:sldId id="283" r:id="rId16"/>
    <p:sldId id="286" r:id="rId17"/>
    <p:sldId id="279" r:id="rId18"/>
    <p:sldId id="287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f092002_plot_7_v7_lines1018_4_2.png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uasi102416_fs_f_2_1024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0"/>
            <a:ext cx="94811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uasi102416_fs_f_2_1024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0"/>
            <a:ext cx="9481185" cy="6858000"/>
          </a:xfrm>
          <a:prstGeom prst="rect">
            <a:avLst/>
          </a:prstGeom>
        </p:spPr>
      </p:pic>
      <p:pic>
        <p:nvPicPr>
          <p:cNvPr id="2" name="图片 1" descr="quasi102416_fs_f_2_1024_2_1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0"/>
            <a:ext cx="94811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uasi102413_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265" y="734695"/>
            <a:ext cx="6529070" cy="5203190"/>
          </a:xfrm>
          <a:prstGeom prst="rect">
            <a:avLst/>
          </a:prstGeom>
        </p:spPr>
      </p:pic>
      <p:pic>
        <p:nvPicPr>
          <p:cNvPr id="3" name="图片 2" descr="quasi102414_jud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05" y="734695"/>
            <a:ext cx="6784975" cy="5203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5895" y="20637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</a:t>
            </a:r>
            <a:r>
              <a:rPr lang="en-US"/>
              <a:t>. S1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LZC_19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685" y="2059940"/>
            <a:ext cx="4234815" cy="3176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5895" y="20637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</a:t>
            </a:r>
            <a:r>
              <a:rPr lang="en-US"/>
              <a:t>. 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389890"/>
            <a:ext cx="6786245" cy="59601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1151890"/>
            <a:ext cx="6583680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2740" y="154940"/>
            <a:ext cx="6403975" cy="6459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2285" r="-759"/>
          <a:stretch>
            <a:fillRect/>
          </a:stretch>
        </p:blipFill>
        <p:spPr>
          <a:xfrm>
            <a:off x="629285" y="212725"/>
            <a:ext cx="4299585" cy="562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f092002_plot_7_v7_lines_converge_test_N_1597_Delta_0.10_2_1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4465" y="0"/>
            <a:ext cx="70929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092002_plot_7_v7_lines1018_4_2"/>
          <p:cNvPicPr>
            <a:picLocks noChangeAspect="1"/>
          </p:cNvPicPr>
          <p:nvPr/>
        </p:nvPicPr>
        <p:blipFill>
          <a:blip r:embed="rId1"/>
          <a:srcRect t="52139" r="-1076"/>
          <a:stretch>
            <a:fillRect/>
          </a:stretch>
        </p:blipFill>
        <p:spPr>
          <a:xfrm>
            <a:off x="1956435" y="1265555"/>
            <a:ext cx="8888095" cy="3282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uasi102408_who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68580"/>
            <a:ext cx="108597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uasi102408_who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68580"/>
            <a:ext cx="10859770" cy="6858000"/>
          </a:xfrm>
          <a:prstGeom prst="rect">
            <a:avLst/>
          </a:prstGeom>
        </p:spPr>
      </p:pic>
      <p:pic>
        <p:nvPicPr>
          <p:cNvPr id="3" name="图片 2" descr="quasi102407_v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8580"/>
            <a:ext cx="108597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uasi102410_me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885" y="883285"/>
            <a:ext cx="6784975" cy="5203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uasi102410_me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885" y="883285"/>
            <a:ext cx="6784975" cy="5203190"/>
          </a:xfrm>
          <a:prstGeom prst="rect">
            <a:avLst/>
          </a:prstGeom>
        </p:spPr>
      </p:pic>
      <p:pic>
        <p:nvPicPr>
          <p:cNvPr id="3" name="图片 2" descr="quasi102412_mesh_t15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85" y="883285"/>
            <a:ext cx="6784975" cy="5203190"/>
          </a:xfrm>
          <a:prstGeom prst="rect">
            <a:avLst/>
          </a:prstGeom>
        </p:spPr>
      </p:pic>
      <p:pic>
        <p:nvPicPr>
          <p:cNvPr id="4" name="图片 3" descr="quasi102412_mesh_t1597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85" y="883285"/>
            <a:ext cx="6784975" cy="5203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uasi102410_me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885" y="883285"/>
            <a:ext cx="6784975" cy="5203190"/>
          </a:xfrm>
          <a:prstGeom prst="rect">
            <a:avLst/>
          </a:prstGeom>
        </p:spPr>
      </p:pic>
      <p:pic>
        <p:nvPicPr>
          <p:cNvPr id="3" name="图片 2" descr="quasi102412_mesh_t15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85" y="883285"/>
            <a:ext cx="6784975" cy="5203190"/>
          </a:xfrm>
          <a:prstGeom prst="rect">
            <a:avLst/>
          </a:prstGeom>
        </p:spPr>
      </p:pic>
      <p:pic>
        <p:nvPicPr>
          <p:cNvPr id="4" name="图片 3" descr="quasi102412_mesh_t1597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85" y="883285"/>
            <a:ext cx="6784975" cy="5203190"/>
          </a:xfrm>
          <a:prstGeom prst="rect">
            <a:avLst/>
          </a:prstGeom>
        </p:spPr>
      </p:pic>
      <p:pic>
        <p:nvPicPr>
          <p:cNvPr id="5" name="图片 4" descr="quasi102412_mesh_r1597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885" y="883285"/>
            <a:ext cx="6784975" cy="5203190"/>
          </a:xfrm>
          <a:prstGeom prst="rect">
            <a:avLst/>
          </a:prstGeom>
        </p:spPr>
      </p:pic>
      <p:pic>
        <p:nvPicPr>
          <p:cNvPr id="8" name="图片 7" descr="quasi102412_mesh_r1597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885" y="883285"/>
            <a:ext cx="6784975" cy="5203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uasi102413_wh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265" y="734695"/>
            <a:ext cx="6529070" cy="5203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uasi102001_t_3_m_ps2_N_1597_mesh00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030" y="44450"/>
            <a:ext cx="9059545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5895" y="20637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</a:t>
            </a:r>
            <a:r>
              <a:rPr lang="en-US"/>
              <a:t>. 2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75895" y="20637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</a:t>
            </a:r>
            <a:r>
              <a:rPr lang="en-US"/>
              <a:t>. 3</a:t>
            </a:r>
            <a:endParaRPr lang="en-US"/>
          </a:p>
        </p:txBody>
      </p:sp>
      <p:pic>
        <p:nvPicPr>
          <p:cNvPr id="3" name="图片 2" descr="quasi102416_fs_f_2_1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0600"/>
            <a:ext cx="12192000" cy="5010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VhNGJiMWVmZTg4ZjFhYWZhYWFiMzBkODkwYWRkZm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Arial Unicode MS</vt:lpstr>
      <vt:lpstr>Calibri</vt:lpstr>
      <vt:lpstr>微软雅黑</vt:lpstr>
      <vt:lpstr>JetBrains Mono</vt:lpstr>
      <vt:lpstr>Segoe Print</vt:lpstr>
      <vt:lpstr>汉仪旗黑-50S</vt:lpstr>
      <vt:lpstr>黑体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yitiancheng</dc:creator>
  <cp:lastModifiedBy>Michael¹⁸</cp:lastModifiedBy>
  <cp:revision>4</cp:revision>
  <dcterms:created xsi:type="dcterms:W3CDTF">2023-08-09T12:44:00Z</dcterms:created>
  <dcterms:modified xsi:type="dcterms:W3CDTF">2024-10-24T12:38:30Z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