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9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5803-C35A-497A-AEEB-7526997B28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5842-DFFA-4930-8AFC-EAF3E001F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3975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05983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7991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999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2007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4015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60232" y="580526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5" y="5942992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60" y="5952517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65" y="5962042"/>
            <a:ext cx="209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80338" y="58726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87" y="5947931"/>
            <a:ext cx="428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0" y="5962395"/>
            <a:ext cx="381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72" y="5967157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椭圆 18"/>
          <p:cNvSpPr/>
          <p:nvPr/>
        </p:nvSpPr>
        <p:spPr>
          <a:xfrm>
            <a:off x="377991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9999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220072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80338" y="4216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05983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77991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9999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2007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940152" y="270892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51920" y="277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305983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77991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49999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2007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40152" y="13407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308756" y="14081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68596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08756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05" y="2813487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08756" y="27809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60" y="2846648"/>
            <a:ext cx="247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45" y="2865581"/>
            <a:ext cx="209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149703" y="140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1920" y="1412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35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705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0"/>
            <a:endCxn id="19" idx="4"/>
          </p:cNvCxnSpPr>
          <p:nvPr/>
        </p:nvCxnSpPr>
        <p:spPr>
          <a:xfrm flipV="1">
            <a:off x="259178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0"/>
            <a:endCxn id="20" idx="4"/>
          </p:cNvCxnSpPr>
          <p:nvPr/>
        </p:nvCxnSpPr>
        <p:spPr>
          <a:xfrm flipV="1">
            <a:off x="259178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21" idx="4"/>
          </p:cNvCxnSpPr>
          <p:nvPr/>
        </p:nvCxnSpPr>
        <p:spPr>
          <a:xfrm flipV="1">
            <a:off x="2591780" y="465313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0"/>
            <a:endCxn id="19" idx="4"/>
          </p:cNvCxnSpPr>
          <p:nvPr/>
        </p:nvCxnSpPr>
        <p:spPr>
          <a:xfrm flipV="1">
            <a:off x="331186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0"/>
            <a:endCxn id="20" idx="4"/>
          </p:cNvCxnSpPr>
          <p:nvPr/>
        </p:nvCxnSpPr>
        <p:spPr>
          <a:xfrm flipV="1">
            <a:off x="331186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0"/>
            <a:endCxn id="21" idx="4"/>
          </p:cNvCxnSpPr>
          <p:nvPr/>
        </p:nvCxnSpPr>
        <p:spPr>
          <a:xfrm flipV="1">
            <a:off x="331186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" idx="0"/>
            <a:endCxn id="19" idx="4"/>
          </p:cNvCxnSpPr>
          <p:nvPr/>
        </p:nvCxnSpPr>
        <p:spPr>
          <a:xfrm flipV="1">
            <a:off x="403194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6" idx="0"/>
            <a:endCxn id="20" idx="4"/>
          </p:cNvCxnSpPr>
          <p:nvPr/>
        </p:nvCxnSpPr>
        <p:spPr>
          <a:xfrm flipV="1">
            <a:off x="403194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>
            <a:stCxn id="6" idx="0"/>
            <a:endCxn id="21" idx="4"/>
          </p:cNvCxnSpPr>
          <p:nvPr/>
        </p:nvCxnSpPr>
        <p:spPr>
          <a:xfrm flipV="1">
            <a:off x="403194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箭头连接符 1036"/>
          <p:cNvCxnSpPr>
            <a:stCxn id="7" idx="0"/>
            <a:endCxn id="19" idx="4"/>
          </p:cNvCxnSpPr>
          <p:nvPr/>
        </p:nvCxnSpPr>
        <p:spPr>
          <a:xfrm flipH="1" flipV="1">
            <a:off x="403194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/>
          <p:cNvCxnSpPr>
            <a:stCxn id="7" idx="0"/>
            <a:endCxn id="20" idx="4"/>
          </p:cNvCxnSpPr>
          <p:nvPr/>
        </p:nvCxnSpPr>
        <p:spPr>
          <a:xfrm flipV="1">
            <a:off x="475202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/>
          <p:cNvCxnSpPr>
            <a:stCxn id="7" idx="0"/>
            <a:endCxn id="21" idx="4"/>
          </p:cNvCxnSpPr>
          <p:nvPr/>
        </p:nvCxnSpPr>
        <p:spPr>
          <a:xfrm flipV="1">
            <a:off x="475202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箭头连接符 1042"/>
          <p:cNvCxnSpPr>
            <a:stCxn id="8" idx="0"/>
            <a:endCxn id="19" idx="4"/>
          </p:cNvCxnSpPr>
          <p:nvPr/>
        </p:nvCxnSpPr>
        <p:spPr>
          <a:xfrm flipH="1" flipV="1">
            <a:off x="403194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箭头连接符 1044"/>
          <p:cNvCxnSpPr>
            <a:stCxn id="8" idx="0"/>
            <a:endCxn id="20" idx="4"/>
          </p:cNvCxnSpPr>
          <p:nvPr/>
        </p:nvCxnSpPr>
        <p:spPr>
          <a:xfrm flipH="1" flipV="1">
            <a:off x="475202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/>
          <p:cNvCxnSpPr>
            <a:stCxn id="8" idx="0"/>
            <a:endCxn id="21" idx="4"/>
          </p:cNvCxnSpPr>
          <p:nvPr/>
        </p:nvCxnSpPr>
        <p:spPr>
          <a:xfrm flipV="1">
            <a:off x="5472100" y="465313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箭头连接符 1048"/>
          <p:cNvCxnSpPr>
            <a:stCxn id="9" idx="0"/>
            <a:endCxn id="19" idx="4"/>
          </p:cNvCxnSpPr>
          <p:nvPr/>
        </p:nvCxnSpPr>
        <p:spPr>
          <a:xfrm flipH="1" flipV="1">
            <a:off x="403194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箭头连接符 1050"/>
          <p:cNvCxnSpPr>
            <a:stCxn id="9" idx="0"/>
            <a:endCxn id="20" idx="4"/>
          </p:cNvCxnSpPr>
          <p:nvPr/>
        </p:nvCxnSpPr>
        <p:spPr>
          <a:xfrm flipH="1" flipV="1">
            <a:off x="475202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stCxn id="9" idx="0"/>
            <a:endCxn id="21" idx="4"/>
          </p:cNvCxnSpPr>
          <p:nvPr/>
        </p:nvCxnSpPr>
        <p:spPr>
          <a:xfrm flipH="1" flipV="1">
            <a:off x="5472100" y="4653136"/>
            <a:ext cx="7200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箭头连接符 1054"/>
          <p:cNvCxnSpPr>
            <a:stCxn id="10" idx="0"/>
            <a:endCxn id="19" idx="4"/>
          </p:cNvCxnSpPr>
          <p:nvPr/>
        </p:nvCxnSpPr>
        <p:spPr>
          <a:xfrm flipH="1" flipV="1">
            <a:off x="4031940" y="4653136"/>
            <a:ext cx="288032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箭头连接符 1056"/>
          <p:cNvCxnSpPr>
            <a:stCxn id="10" idx="0"/>
            <a:endCxn id="20" idx="4"/>
          </p:cNvCxnSpPr>
          <p:nvPr/>
        </p:nvCxnSpPr>
        <p:spPr>
          <a:xfrm flipH="1" flipV="1">
            <a:off x="4752020" y="465313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箭头连接符 1058"/>
          <p:cNvCxnSpPr>
            <a:stCxn id="10" idx="0"/>
            <a:endCxn id="21" idx="4"/>
          </p:cNvCxnSpPr>
          <p:nvPr/>
        </p:nvCxnSpPr>
        <p:spPr>
          <a:xfrm flipH="1" flipV="1">
            <a:off x="5472100" y="46531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箭头连接符 1060"/>
          <p:cNvCxnSpPr>
            <a:stCxn id="19" idx="0"/>
            <a:endCxn id="28" idx="4"/>
          </p:cNvCxnSpPr>
          <p:nvPr/>
        </p:nvCxnSpPr>
        <p:spPr>
          <a:xfrm flipH="1" flipV="1">
            <a:off x="331186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直接箭头连接符 1064"/>
          <p:cNvCxnSpPr>
            <a:stCxn id="19" idx="0"/>
            <a:endCxn id="29" idx="4"/>
          </p:cNvCxnSpPr>
          <p:nvPr/>
        </p:nvCxnSpPr>
        <p:spPr>
          <a:xfrm flipV="1">
            <a:off x="403194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直接箭头连接符 1066"/>
          <p:cNvCxnSpPr>
            <a:stCxn id="19" idx="0"/>
            <a:endCxn id="30" idx="4"/>
          </p:cNvCxnSpPr>
          <p:nvPr/>
        </p:nvCxnSpPr>
        <p:spPr>
          <a:xfrm flipV="1">
            <a:off x="403194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接箭头连接符 1068"/>
          <p:cNvCxnSpPr>
            <a:stCxn id="19" idx="0"/>
            <a:endCxn id="31" idx="4"/>
          </p:cNvCxnSpPr>
          <p:nvPr/>
        </p:nvCxnSpPr>
        <p:spPr>
          <a:xfrm flipV="1">
            <a:off x="403194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直接箭头连接符 1070"/>
          <p:cNvCxnSpPr>
            <a:stCxn id="19" idx="0"/>
            <a:endCxn id="32" idx="4"/>
          </p:cNvCxnSpPr>
          <p:nvPr/>
        </p:nvCxnSpPr>
        <p:spPr>
          <a:xfrm flipV="1">
            <a:off x="4031940" y="3212976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直接箭头连接符 1072"/>
          <p:cNvCxnSpPr>
            <a:stCxn id="20" idx="0"/>
            <a:endCxn id="28" idx="4"/>
          </p:cNvCxnSpPr>
          <p:nvPr/>
        </p:nvCxnSpPr>
        <p:spPr>
          <a:xfrm flipH="1" flipV="1">
            <a:off x="331186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接箭头连接符 1074"/>
          <p:cNvCxnSpPr>
            <a:stCxn id="20" idx="0"/>
            <a:endCxn id="29" idx="4"/>
          </p:cNvCxnSpPr>
          <p:nvPr/>
        </p:nvCxnSpPr>
        <p:spPr>
          <a:xfrm flipH="1" flipV="1">
            <a:off x="403194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箭头连接符 1076"/>
          <p:cNvCxnSpPr>
            <a:stCxn id="20" idx="0"/>
            <a:endCxn id="30" idx="4"/>
          </p:cNvCxnSpPr>
          <p:nvPr/>
        </p:nvCxnSpPr>
        <p:spPr>
          <a:xfrm flipV="1">
            <a:off x="475202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直接箭头连接符 1078"/>
          <p:cNvCxnSpPr>
            <a:stCxn id="20" idx="0"/>
            <a:endCxn id="31" idx="4"/>
          </p:cNvCxnSpPr>
          <p:nvPr/>
        </p:nvCxnSpPr>
        <p:spPr>
          <a:xfrm flipV="1">
            <a:off x="475202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接箭头连接符 1080"/>
          <p:cNvCxnSpPr>
            <a:stCxn id="20" idx="0"/>
            <a:endCxn id="32" idx="4"/>
          </p:cNvCxnSpPr>
          <p:nvPr/>
        </p:nvCxnSpPr>
        <p:spPr>
          <a:xfrm flipV="1">
            <a:off x="475202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箭头连接符 1082"/>
          <p:cNvCxnSpPr>
            <a:stCxn id="21" idx="0"/>
            <a:endCxn id="28" idx="4"/>
          </p:cNvCxnSpPr>
          <p:nvPr/>
        </p:nvCxnSpPr>
        <p:spPr>
          <a:xfrm flipH="1" flipV="1">
            <a:off x="3311860" y="3212976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21" idx="0"/>
            <a:endCxn id="29" idx="4"/>
          </p:cNvCxnSpPr>
          <p:nvPr/>
        </p:nvCxnSpPr>
        <p:spPr>
          <a:xfrm flipH="1" flipV="1">
            <a:off x="4031940" y="3212976"/>
            <a:ext cx="14401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直接箭头连接符 1086"/>
          <p:cNvCxnSpPr>
            <a:stCxn id="21" idx="0"/>
            <a:endCxn id="30" idx="4"/>
          </p:cNvCxnSpPr>
          <p:nvPr/>
        </p:nvCxnSpPr>
        <p:spPr>
          <a:xfrm flipH="1" flipV="1">
            <a:off x="475202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21" idx="0"/>
            <a:endCxn id="31" idx="4"/>
          </p:cNvCxnSpPr>
          <p:nvPr/>
        </p:nvCxnSpPr>
        <p:spPr>
          <a:xfrm flipV="1">
            <a:off x="5472100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直接箭头连接符 1090"/>
          <p:cNvCxnSpPr>
            <a:stCxn id="21" idx="0"/>
            <a:endCxn id="32" idx="4"/>
          </p:cNvCxnSpPr>
          <p:nvPr/>
        </p:nvCxnSpPr>
        <p:spPr>
          <a:xfrm flipV="1">
            <a:off x="5472100" y="3212976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上下箭头 1093"/>
          <p:cNvSpPr/>
          <p:nvPr/>
        </p:nvSpPr>
        <p:spPr>
          <a:xfrm>
            <a:off x="3268997" y="1909290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上下箭头 134"/>
          <p:cNvSpPr/>
          <p:nvPr/>
        </p:nvSpPr>
        <p:spPr>
          <a:xfrm>
            <a:off x="3995936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上下箭头 135"/>
          <p:cNvSpPr/>
          <p:nvPr/>
        </p:nvSpPr>
        <p:spPr>
          <a:xfrm>
            <a:off x="475525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上下箭头 136"/>
          <p:cNvSpPr/>
          <p:nvPr/>
        </p:nvSpPr>
        <p:spPr>
          <a:xfrm>
            <a:off x="547533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上下箭头 137"/>
          <p:cNvSpPr/>
          <p:nvPr/>
        </p:nvSpPr>
        <p:spPr>
          <a:xfrm>
            <a:off x="6195417" y="1916832"/>
            <a:ext cx="104775" cy="7276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5" name="TextBox 1094"/>
          <p:cNvSpPr txBox="1"/>
          <p:nvPr/>
        </p:nvSpPr>
        <p:spPr>
          <a:xfrm>
            <a:off x="1115616" y="58772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输入层</a:t>
            </a:r>
            <a:endParaRPr lang="zh-CN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115616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11561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115616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真值层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21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4293096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1409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06084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3645024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36450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3645024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3645024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364502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256490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5373216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3367116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966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隐藏层</a:t>
            </a:r>
            <a:endParaRPr lang="zh-CN" altLang="en-US" dirty="0"/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4" y="2208101"/>
            <a:ext cx="7905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91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8064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33105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6118820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966" y="3958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隐藏层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507605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9613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51621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23629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79563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9613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51621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23629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516212" y="280645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5" idx="0"/>
            <a:endCxn id="160" idx="4"/>
          </p:cNvCxnSpPr>
          <p:nvPr/>
        </p:nvCxnSpPr>
        <p:spPr>
          <a:xfrm flipV="1">
            <a:off x="532808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5" idx="0"/>
            <a:endCxn id="161" idx="4"/>
          </p:cNvCxnSpPr>
          <p:nvPr/>
        </p:nvCxnSpPr>
        <p:spPr>
          <a:xfrm flipV="1">
            <a:off x="532808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5" idx="0"/>
            <a:endCxn id="162" idx="4"/>
          </p:cNvCxnSpPr>
          <p:nvPr/>
        </p:nvCxnSpPr>
        <p:spPr>
          <a:xfrm flipV="1">
            <a:off x="532808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6" idx="0"/>
            <a:endCxn id="160" idx="4"/>
          </p:cNvCxnSpPr>
          <p:nvPr/>
        </p:nvCxnSpPr>
        <p:spPr>
          <a:xfrm flipV="1">
            <a:off x="604816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0"/>
            <a:endCxn id="161" idx="4"/>
          </p:cNvCxnSpPr>
          <p:nvPr/>
        </p:nvCxnSpPr>
        <p:spPr>
          <a:xfrm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6" idx="0"/>
            <a:endCxn id="162" idx="4"/>
          </p:cNvCxnSpPr>
          <p:nvPr/>
        </p:nvCxnSpPr>
        <p:spPr>
          <a:xfrm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7" idx="0"/>
            <a:endCxn id="160" idx="4"/>
          </p:cNvCxnSpPr>
          <p:nvPr/>
        </p:nvCxnSpPr>
        <p:spPr>
          <a:xfrm flipH="1"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7" idx="0"/>
            <a:endCxn id="161" idx="4"/>
          </p:cNvCxnSpPr>
          <p:nvPr/>
        </p:nvCxnSpPr>
        <p:spPr>
          <a:xfrm flipV="1">
            <a:off x="676824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7" idx="0"/>
            <a:endCxn id="162" idx="4"/>
          </p:cNvCxnSpPr>
          <p:nvPr/>
        </p:nvCxnSpPr>
        <p:spPr>
          <a:xfrm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8" idx="0"/>
            <a:endCxn id="160" idx="4"/>
          </p:cNvCxnSpPr>
          <p:nvPr/>
        </p:nvCxnSpPr>
        <p:spPr>
          <a:xfrm flipH="1"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0"/>
            <a:endCxn id="161" idx="4"/>
          </p:cNvCxnSpPr>
          <p:nvPr/>
        </p:nvCxnSpPr>
        <p:spPr>
          <a:xfrm flipH="1"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8" idx="0"/>
            <a:endCxn id="162" idx="4"/>
          </p:cNvCxnSpPr>
          <p:nvPr/>
        </p:nvCxnSpPr>
        <p:spPr>
          <a:xfrm flipV="1">
            <a:off x="748832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9" idx="0"/>
            <a:endCxn id="160" idx="4"/>
          </p:cNvCxnSpPr>
          <p:nvPr/>
        </p:nvCxnSpPr>
        <p:spPr>
          <a:xfrm flipH="1" flipV="1">
            <a:off x="604816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61" idx="4"/>
          </p:cNvCxnSpPr>
          <p:nvPr/>
        </p:nvCxnSpPr>
        <p:spPr>
          <a:xfrm flipH="1" flipV="1">
            <a:off x="676824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9" idx="0"/>
            <a:endCxn id="162" idx="4"/>
          </p:cNvCxnSpPr>
          <p:nvPr/>
        </p:nvCxnSpPr>
        <p:spPr>
          <a:xfrm flipH="1" flipV="1">
            <a:off x="748832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0" idx="0"/>
            <a:endCxn id="163" idx="4"/>
          </p:cNvCxnSpPr>
          <p:nvPr/>
        </p:nvCxnSpPr>
        <p:spPr>
          <a:xfrm flipV="1">
            <a:off x="604816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61" idx="0"/>
            <a:endCxn id="163" idx="4"/>
          </p:cNvCxnSpPr>
          <p:nvPr/>
        </p:nvCxnSpPr>
        <p:spPr>
          <a:xfrm flipV="1">
            <a:off x="6768240" y="3310508"/>
            <a:ext cx="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62" idx="0"/>
            <a:endCxn id="163" idx="4"/>
          </p:cNvCxnSpPr>
          <p:nvPr/>
        </p:nvCxnSpPr>
        <p:spPr>
          <a:xfrm flipH="1" flipV="1">
            <a:off x="676824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左大括号 182"/>
          <p:cNvSpPr/>
          <p:nvPr/>
        </p:nvSpPr>
        <p:spPr>
          <a:xfrm rot="16200000">
            <a:off x="659834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745486" y="3958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0" y="6052145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3799793" y="11502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0"/>
            <a:endCxn id="77" idx="4"/>
          </p:cNvCxnSpPr>
          <p:nvPr/>
        </p:nvCxnSpPr>
        <p:spPr>
          <a:xfrm flipV="1">
            <a:off x="2087720" y="1654324"/>
            <a:ext cx="1964101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3" idx="0"/>
            <a:endCxn id="77" idx="4"/>
          </p:cNvCxnSpPr>
          <p:nvPr/>
        </p:nvCxnSpPr>
        <p:spPr>
          <a:xfrm flipH="1" flipV="1">
            <a:off x="4051821" y="1654324"/>
            <a:ext cx="2716419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9218" y="197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W=1.0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44615" y="19075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W=-1.0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829469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33" y="473621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" y="2934655"/>
            <a:ext cx="800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0" y="2939417"/>
            <a:ext cx="1171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8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02" y="1628800"/>
            <a:ext cx="371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椭圆 111"/>
          <p:cNvSpPr/>
          <p:nvPr/>
        </p:nvSpPr>
        <p:spPr>
          <a:xfrm>
            <a:off x="1955803" y="191683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974979" y="2118454"/>
            <a:ext cx="100811" cy="1008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6"/>
            <a:endCxn id="37" idx="2"/>
          </p:cNvCxnSpPr>
          <p:nvPr/>
        </p:nvCxnSpPr>
        <p:spPr>
          <a:xfrm>
            <a:off x="2459859" y="2168860"/>
            <a:ext cx="151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7" idx="6"/>
            <a:endCxn id="1026" idx="1"/>
          </p:cNvCxnSpPr>
          <p:nvPr/>
        </p:nvCxnSpPr>
        <p:spPr>
          <a:xfrm flipV="1">
            <a:off x="4075790" y="1351434"/>
            <a:ext cx="919477" cy="817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7" idx="6"/>
          </p:cNvCxnSpPr>
          <p:nvPr/>
        </p:nvCxnSpPr>
        <p:spPr>
          <a:xfrm flipV="1">
            <a:off x="4075790" y="1754814"/>
            <a:ext cx="856250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6"/>
          </p:cNvCxnSpPr>
          <p:nvPr/>
        </p:nvCxnSpPr>
        <p:spPr>
          <a:xfrm flipV="1">
            <a:off x="4075790" y="2168859"/>
            <a:ext cx="8562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7" idx="6"/>
          </p:cNvCxnSpPr>
          <p:nvPr/>
        </p:nvCxnSpPr>
        <p:spPr>
          <a:xfrm>
            <a:off x="4075790" y="2168860"/>
            <a:ext cx="85625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7" idx="6"/>
          </p:cNvCxnSpPr>
          <p:nvPr/>
        </p:nvCxnSpPr>
        <p:spPr>
          <a:xfrm>
            <a:off x="4075790" y="2168860"/>
            <a:ext cx="85625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67" y="1218084"/>
            <a:ext cx="130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67" y="1522426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16" y="1987625"/>
            <a:ext cx="13049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995267" y="22675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69" y="2777306"/>
            <a:ext cx="1323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33"/>
          <p:cNvSpPr/>
          <p:nvPr/>
        </p:nvSpPr>
        <p:spPr>
          <a:xfrm>
            <a:off x="2459859" y="4149080"/>
            <a:ext cx="7575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105819" y="4365104"/>
            <a:ext cx="35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9" y="4133682"/>
            <a:ext cx="161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直接箭头连接符 67"/>
          <p:cNvCxnSpPr/>
          <p:nvPr/>
        </p:nvCxnSpPr>
        <p:spPr>
          <a:xfrm>
            <a:off x="2123728" y="4725144"/>
            <a:ext cx="35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3"/>
          </p:cNvCxnSpPr>
          <p:nvPr/>
        </p:nvCxnSpPr>
        <p:spPr>
          <a:xfrm>
            <a:off x="3217419" y="4545124"/>
            <a:ext cx="1286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6" y="3886032"/>
            <a:ext cx="2762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67" y="4267738"/>
            <a:ext cx="847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6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553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569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57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11561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183569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555772" y="388657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835692" y="28064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106" idx="4"/>
          </p:cNvCxnSpPr>
          <p:nvPr/>
        </p:nvCxnSpPr>
        <p:spPr>
          <a:xfrm flipV="1">
            <a:off x="64756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107" idx="4"/>
          </p:cNvCxnSpPr>
          <p:nvPr/>
        </p:nvCxnSpPr>
        <p:spPr>
          <a:xfrm flipV="1">
            <a:off x="64756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0"/>
            <a:endCxn id="108" idx="4"/>
          </p:cNvCxnSpPr>
          <p:nvPr/>
        </p:nvCxnSpPr>
        <p:spPr>
          <a:xfrm flipV="1">
            <a:off x="64756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106" idx="4"/>
          </p:cNvCxnSpPr>
          <p:nvPr/>
        </p:nvCxnSpPr>
        <p:spPr>
          <a:xfrm flipV="1">
            <a:off x="136764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0"/>
            <a:endCxn id="107" idx="4"/>
          </p:cNvCxnSpPr>
          <p:nvPr/>
        </p:nvCxnSpPr>
        <p:spPr>
          <a:xfrm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0"/>
            <a:endCxn id="108" idx="4"/>
          </p:cNvCxnSpPr>
          <p:nvPr/>
        </p:nvCxnSpPr>
        <p:spPr>
          <a:xfrm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0"/>
            <a:endCxn id="106" idx="4"/>
          </p:cNvCxnSpPr>
          <p:nvPr/>
        </p:nvCxnSpPr>
        <p:spPr>
          <a:xfrm flipH="1" flipV="1">
            <a:off x="136764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0"/>
            <a:endCxn id="107" idx="4"/>
          </p:cNvCxnSpPr>
          <p:nvPr/>
        </p:nvCxnSpPr>
        <p:spPr>
          <a:xfrm flipV="1">
            <a:off x="208772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108" idx="4"/>
          </p:cNvCxnSpPr>
          <p:nvPr/>
        </p:nvCxnSpPr>
        <p:spPr>
          <a:xfrm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0"/>
            <a:endCxn id="106" idx="4"/>
          </p:cNvCxnSpPr>
          <p:nvPr/>
        </p:nvCxnSpPr>
        <p:spPr>
          <a:xfrm flipH="1" flipV="1">
            <a:off x="136764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0"/>
            <a:endCxn id="107" idx="4"/>
          </p:cNvCxnSpPr>
          <p:nvPr/>
        </p:nvCxnSpPr>
        <p:spPr>
          <a:xfrm flipH="1" flipV="1">
            <a:off x="208772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0"/>
            <a:endCxn id="108" idx="4"/>
          </p:cNvCxnSpPr>
          <p:nvPr/>
        </p:nvCxnSpPr>
        <p:spPr>
          <a:xfrm flipV="1">
            <a:off x="2807800" y="43906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0"/>
            <a:endCxn id="106" idx="4"/>
          </p:cNvCxnSpPr>
          <p:nvPr/>
        </p:nvCxnSpPr>
        <p:spPr>
          <a:xfrm flipH="1" flipV="1">
            <a:off x="1367640" y="4390628"/>
            <a:ext cx="21602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0"/>
            <a:endCxn id="107" idx="4"/>
          </p:cNvCxnSpPr>
          <p:nvPr/>
        </p:nvCxnSpPr>
        <p:spPr>
          <a:xfrm flipH="1" flipV="1">
            <a:off x="2087720" y="4390628"/>
            <a:ext cx="14401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0"/>
            <a:endCxn id="108" idx="4"/>
          </p:cNvCxnSpPr>
          <p:nvPr/>
        </p:nvCxnSpPr>
        <p:spPr>
          <a:xfrm flipH="1" flipV="1">
            <a:off x="2807800" y="439062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06" idx="0"/>
            <a:endCxn id="112" idx="4"/>
          </p:cNvCxnSpPr>
          <p:nvPr/>
        </p:nvCxnSpPr>
        <p:spPr>
          <a:xfrm flipV="1">
            <a:off x="136764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7" idx="0"/>
            <a:endCxn id="112" idx="4"/>
          </p:cNvCxnSpPr>
          <p:nvPr/>
        </p:nvCxnSpPr>
        <p:spPr>
          <a:xfrm flipV="1">
            <a:off x="2087720" y="33105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8" idx="0"/>
            <a:endCxn id="112" idx="4"/>
          </p:cNvCxnSpPr>
          <p:nvPr/>
        </p:nvCxnSpPr>
        <p:spPr>
          <a:xfrm flipH="1" flipV="1">
            <a:off x="2087720" y="331050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6" y="6118820"/>
            <a:ext cx="609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左大括号 77"/>
          <p:cNvSpPr/>
          <p:nvPr/>
        </p:nvSpPr>
        <p:spPr>
          <a:xfrm rot="16200000">
            <a:off x="191782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-36512" y="3958580"/>
            <a:ext cx="109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Work Network</a:t>
            </a:r>
            <a:endParaRPr lang="zh-CN" altLang="en-US" sz="1200" dirty="0"/>
          </a:p>
        </p:txBody>
      </p:sp>
      <p:sp>
        <p:nvSpPr>
          <p:cNvPr id="155" name="椭圆 154"/>
          <p:cNvSpPr/>
          <p:nvPr/>
        </p:nvSpPr>
        <p:spPr>
          <a:xfrm>
            <a:off x="507605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79613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651621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7236292" y="5038700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7956372" y="503870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9613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51621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236292" y="388657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516212" y="2806452"/>
            <a:ext cx="504056" cy="504056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5" idx="0"/>
            <a:endCxn id="160" idx="4"/>
          </p:cNvCxnSpPr>
          <p:nvPr/>
        </p:nvCxnSpPr>
        <p:spPr>
          <a:xfrm flipV="1">
            <a:off x="532808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5" idx="0"/>
            <a:endCxn id="161" idx="4"/>
          </p:cNvCxnSpPr>
          <p:nvPr/>
        </p:nvCxnSpPr>
        <p:spPr>
          <a:xfrm flipV="1">
            <a:off x="532808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5" idx="0"/>
            <a:endCxn id="162" idx="4"/>
          </p:cNvCxnSpPr>
          <p:nvPr/>
        </p:nvCxnSpPr>
        <p:spPr>
          <a:xfrm flipV="1">
            <a:off x="532808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56" idx="0"/>
            <a:endCxn id="160" idx="4"/>
          </p:cNvCxnSpPr>
          <p:nvPr/>
        </p:nvCxnSpPr>
        <p:spPr>
          <a:xfrm flipV="1">
            <a:off x="604816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6" idx="0"/>
            <a:endCxn id="161" idx="4"/>
          </p:cNvCxnSpPr>
          <p:nvPr/>
        </p:nvCxnSpPr>
        <p:spPr>
          <a:xfrm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56" idx="0"/>
            <a:endCxn id="162" idx="4"/>
          </p:cNvCxnSpPr>
          <p:nvPr/>
        </p:nvCxnSpPr>
        <p:spPr>
          <a:xfrm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7" idx="0"/>
            <a:endCxn id="160" idx="4"/>
          </p:cNvCxnSpPr>
          <p:nvPr/>
        </p:nvCxnSpPr>
        <p:spPr>
          <a:xfrm flipH="1" flipV="1">
            <a:off x="604816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7" idx="0"/>
            <a:endCxn id="161" idx="4"/>
          </p:cNvCxnSpPr>
          <p:nvPr/>
        </p:nvCxnSpPr>
        <p:spPr>
          <a:xfrm flipV="1">
            <a:off x="676824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7" idx="0"/>
            <a:endCxn id="162" idx="4"/>
          </p:cNvCxnSpPr>
          <p:nvPr/>
        </p:nvCxnSpPr>
        <p:spPr>
          <a:xfrm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8" idx="0"/>
            <a:endCxn id="160" idx="4"/>
          </p:cNvCxnSpPr>
          <p:nvPr/>
        </p:nvCxnSpPr>
        <p:spPr>
          <a:xfrm flipH="1" flipV="1">
            <a:off x="604816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58" idx="0"/>
            <a:endCxn id="161" idx="4"/>
          </p:cNvCxnSpPr>
          <p:nvPr/>
        </p:nvCxnSpPr>
        <p:spPr>
          <a:xfrm flipH="1" flipV="1">
            <a:off x="676824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58" idx="0"/>
            <a:endCxn id="162" idx="4"/>
          </p:cNvCxnSpPr>
          <p:nvPr/>
        </p:nvCxnSpPr>
        <p:spPr>
          <a:xfrm flipV="1">
            <a:off x="7488320" y="4390628"/>
            <a:ext cx="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9" idx="0"/>
            <a:endCxn id="160" idx="4"/>
          </p:cNvCxnSpPr>
          <p:nvPr/>
        </p:nvCxnSpPr>
        <p:spPr>
          <a:xfrm flipH="1" flipV="1">
            <a:off x="6048160" y="4390628"/>
            <a:ext cx="216024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59" idx="0"/>
            <a:endCxn id="161" idx="4"/>
          </p:cNvCxnSpPr>
          <p:nvPr/>
        </p:nvCxnSpPr>
        <p:spPr>
          <a:xfrm flipH="1" flipV="1">
            <a:off x="6768240" y="4390628"/>
            <a:ext cx="144016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59" idx="0"/>
            <a:endCxn id="162" idx="4"/>
          </p:cNvCxnSpPr>
          <p:nvPr/>
        </p:nvCxnSpPr>
        <p:spPr>
          <a:xfrm flipH="1" flipV="1">
            <a:off x="7488320" y="4390628"/>
            <a:ext cx="720080" cy="648072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0" idx="0"/>
            <a:endCxn id="163" idx="4"/>
          </p:cNvCxnSpPr>
          <p:nvPr/>
        </p:nvCxnSpPr>
        <p:spPr>
          <a:xfrm flipV="1">
            <a:off x="604816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61" idx="0"/>
            <a:endCxn id="163" idx="4"/>
          </p:cNvCxnSpPr>
          <p:nvPr/>
        </p:nvCxnSpPr>
        <p:spPr>
          <a:xfrm flipV="1">
            <a:off x="6768240" y="3310508"/>
            <a:ext cx="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62" idx="0"/>
            <a:endCxn id="163" idx="4"/>
          </p:cNvCxnSpPr>
          <p:nvPr/>
        </p:nvCxnSpPr>
        <p:spPr>
          <a:xfrm flipH="1" flipV="1">
            <a:off x="6768240" y="3310508"/>
            <a:ext cx="720080" cy="576064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左大括号 182"/>
          <p:cNvSpPr/>
          <p:nvPr/>
        </p:nvSpPr>
        <p:spPr>
          <a:xfrm rot="16200000">
            <a:off x="6598348" y="4112720"/>
            <a:ext cx="339789" cy="3384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572000" y="3958580"/>
            <a:ext cx="114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Target Network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0" y="6052145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3799793" y="11502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2" idx="0"/>
            <a:endCxn id="77" idx="4"/>
          </p:cNvCxnSpPr>
          <p:nvPr/>
        </p:nvCxnSpPr>
        <p:spPr>
          <a:xfrm flipV="1">
            <a:off x="2087720" y="1654324"/>
            <a:ext cx="1964101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3" idx="0"/>
            <a:endCxn id="77" idx="4"/>
          </p:cNvCxnSpPr>
          <p:nvPr/>
        </p:nvCxnSpPr>
        <p:spPr>
          <a:xfrm flipH="1" flipV="1">
            <a:off x="4051821" y="1654324"/>
            <a:ext cx="2716419" cy="115212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69218" y="197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W=1.0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44615" y="19075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W=-1.0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829469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33" y="473621"/>
            <a:ext cx="714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" y="2934655"/>
            <a:ext cx="800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0" y="2939417"/>
            <a:ext cx="1171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32459"/>
            <a:ext cx="1552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188640"/>
            <a:ext cx="2160240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1466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" y="2404640"/>
            <a:ext cx="1619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3" y="332656"/>
            <a:ext cx="136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1428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3916" y="115271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9" y="3284984"/>
            <a:ext cx="2076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6" y="378904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043608" y="278092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01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5936" y="26369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Frame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995936" y="20640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CNN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2987824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Actor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5004048" y="13439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Critic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3" idx="0"/>
            <a:endCxn id="14" idx="2"/>
          </p:cNvCxnSpPr>
          <p:nvPr/>
        </p:nvCxnSpPr>
        <p:spPr>
          <a:xfrm flipV="1">
            <a:off x="4463988" y="2424100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0"/>
            <a:endCxn id="15" idx="2"/>
          </p:cNvCxnSpPr>
          <p:nvPr/>
        </p:nvCxnSpPr>
        <p:spPr>
          <a:xfrm flipH="1" flipV="1">
            <a:off x="3455876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0"/>
            <a:endCxn id="16" idx="2"/>
          </p:cNvCxnSpPr>
          <p:nvPr/>
        </p:nvCxnSpPr>
        <p:spPr>
          <a:xfrm flipV="1">
            <a:off x="4463988" y="170402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55670" y="5013176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Frame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555670" y="444032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CNN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547558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Actor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563782" y="372024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Critic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23" idx="0"/>
            <a:endCxn id="24" idx="2"/>
          </p:cNvCxnSpPr>
          <p:nvPr/>
        </p:nvCxnSpPr>
        <p:spPr>
          <a:xfrm flipV="1">
            <a:off x="2023722" y="4800364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25" idx="2"/>
          </p:cNvCxnSpPr>
          <p:nvPr/>
        </p:nvCxnSpPr>
        <p:spPr>
          <a:xfrm flipH="1" flipV="1">
            <a:off x="1015610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6" idx="2"/>
          </p:cNvCxnSpPr>
          <p:nvPr/>
        </p:nvCxnSpPr>
        <p:spPr>
          <a:xfrm flipV="1">
            <a:off x="2023722" y="408028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588224" y="50099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Frame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6588224" y="443711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CNN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5580112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Actor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596336" y="3717032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Critic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0" idx="0"/>
            <a:endCxn id="31" idx="2"/>
          </p:cNvCxnSpPr>
          <p:nvPr/>
        </p:nvCxnSpPr>
        <p:spPr>
          <a:xfrm flipV="1">
            <a:off x="7056276" y="4797152"/>
            <a:ext cx="0" cy="21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0"/>
            <a:endCxn id="32" idx="2"/>
          </p:cNvCxnSpPr>
          <p:nvPr/>
        </p:nvCxnSpPr>
        <p:spPr>
          <a:xfrm flipH="1" flipV="1">
            <a:off x="6048164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33" idx="2"/>
          </p:cNvCxnSpPr>
          <p:nvPr/>
        </p:nvCxnSpPr>
        <p:spPr>
          <a:xfrm flipV="1">
            <a:off x="7056276" y="407707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1536" y="37077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717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06019"/>
            <a:ext cx="495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26" y="1044119"/>
            <a:ext cx="419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38" y="4457464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1615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4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51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yantao</dc:creator>
  <cp:lastModifiedBy>yantao</cp:lastModifiedBy>
  <cp:revision>15</cp:revision>
  <dcterms:created xsi:type="dcterms:W3CDTF">2019-11-28T06:14:50Z</dcterms:created>
  <dcterms:modified xsi:type="dcterms:W3CDTF">2019-12-01T13:46:11Z</dcterms:modified>
</cp:coreProperties>
</file>