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9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5803-C35A-497A-AEEB-7526997B288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3975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05983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7991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999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2007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4015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6023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5" y="5942992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60" y="5952517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65" y="5962042"/>
            <a:ext cx="209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80338" y="58726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87" y="5947931"/>
            <a:ext cx="428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0" y="5962395"/>
            <a:ext cx="381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72" y="5967157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椭圆 18"/>
          <p:cNvSpPr/>
          <p:nvPr/>
        </p:nvSpPr>
        <p:spPr>
          <a:xfrm>
            <a:off x="377991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9999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22007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80338" y="4216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05983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7991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9999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2007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4015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51920" y="277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305983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77991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49999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2007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4015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308756" y="14081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68596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08756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05" y="2813487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08756" y="27809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60" y="2846648"/>
            <a:ext cx="247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45" y="2865581"/>
            <a:ext cx="209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149703" y="140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1920" y="1412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35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705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0"/>
            <a:endCxn id="19" idx="4"/>
          </p:cNvCxnSpPr>
          <p:nvPr/>
        </p:nvCxnSpPr>
        <p:spPr>
          <a:xfrm flipV="1">
            <a:off x="259178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0"/>
            <a:endCxn id="20" idx="4"/>
          </p:cNvCxnSpPr>
          <p:nvPr/>
        </p:nvCxnSpPr>
        <p:spPr>
          <a:xfrm flipV="1">
            <a:off x="259178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21" idx="4"/>
          </p:cNvCxnSpPr>
          <p:nvPr/>
        </p:nvCxnSpPr>
        <p:spPr>
          <a:xfrm flipV="1">
            <a:off x="2591780" y="465313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0"/>
            <a:endCxn id="19" idx="4"/>
          </p:cNvCxnSpPr>
          <p:nvPr/>
        </p:nvCxnSpPr>
        <p:spPr>
          <a:xfrm flipV="1">
            <a:off x="331186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0"/>
            <a:endCxn id="20" idx="4"/>
          </p:cNvCxnSpPr>
          <p:nvPr/>
        </p:nvCxnSpPr>
        <p:spPr>
          <a:xfrm flipV="1">
            <a:off x="331186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0"/>
            <a:endCxn id="21" idx="4"/>
          </p:cNvCxnSpPr>
          <p:nvPr/>
        </p:nvCxnSpPr>
        <p:spPr>
          <a:xfrm flipV="1">
            <a:off x="331186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" idx="0"/>
            <a:endCxn id="19" idx="4"/>
          </p:cNvCxnSpPr>
          <p:nvPr/>
        </p:nvCxnSpPr>
        <p:spPr>
          <a:xfrm flipV="1">
            <a:off x="403194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6" idx="0"/>
            <a:endCxn id="20" idx="4"/>
          </p:cNvCxnSpPr>
          <p:nvPr/>
        </p:nvCxnSpPr>
        <p:spPr>
          <a:xfrm flipV="1">
            <a:off x="403194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>
            <a:stCxn id="6" idx="0"/>
            <a:endCxn id="21" idx="4"/>
          </p:cNvCxnSpPr>
          <p:nvPr/>
        </p:nvCxnSpPr>
        <p:spPr>
          <a:xfrm flipV="1">
            <a:off x="403194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箭头连接符 1036"/>
          <p:cNvCxnSpPr>
            <a:stCxn id="7" idx="0"/>
            <a:endCxn id="19" idx="4"/>
          </p:cNvCxnSpPr>
          <p:nvPr/>
        </p:nvCxnSpPr>
        <p:spPr>
          <a:xfrm flipH="1" flipV="1">
            <a:off x="403194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/>
          <p:cNvCxnSpPr>
            <a:stCxn id="7" idx="0"/>
            <a:endCxn id="20" idx="4"/>
          </p:cNvCxnSpPr>
          <p:nvPr/>
        </p:nvCxnSpPr>
        <p:spPr>
          <a:xfrm flipV="1">
            <a:off x="475202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/>
          <p:cNvCxnSpPr>
            <a:stCxn id="7" idx="0"/>
            <a:endCxn id="21" idx="4"/>
          </p:cNvCxnSpPr>
          <p:nvPr/>
        </p:nvCxnSpPr>
        <p:spPr>
          <a:xfrm flipV="1">
            <a:off x="475202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箭头连接符 1042"/>
          <p:cNvCxnSpPr>
            <a:stCxn id="8" idx="0"/>
            <a:endCxn id="19" idx="4"/>
          </p:cNvCxnSpPr>
          <p:nvPr/>
        </p:nvCxnSpPr>
        <p:spPr>
          <a:xfrm flipH="1" flipV="1">
            <a:off x="403194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/>
          <p:cNvCxnSpPr>
            <a:stCxn id="8" idx="0"/>
            <a:endCxn id="20" idx="4"/>
          </p:cNvCxnSpPr>
          <p:nvPr/>
        </p:nvCxnSpPr>
        <p:spPr>
          <a:xfrm flipH="1" flipV="1">
            <a:off x="475202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/>
          <p:cNvCxnSpPr>
            <a:stCxn id="8" idx="0"/>
            <a:endCxn id="21" idx="4"/>
          </p:cNvCxnSpPr>
          <p:nvPr/>
        </p:nvCxnSpPr>
        <p:spPr>
          <a:xfrm flipV="1">
            <a:off x="547210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箭头连接符 1048"/>
          <p:cNvCxnSpPr>
            <a:stCxn id="9" idx="0"/>
            <a:endCxn id="19" idx="4"/>
          </p:cNvCxnSpPr>
          <p:nvPr/>
        </p:nvCxnSpPr>
        <p:spPr>
          <a:xfrm flipH="1" flipV="1">
            <a:off x="403194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箭头连接符 1050"/>
          <p:cNvCxnSpPr>
            <a:stCxn id="9" idx="0"/>
            <a:endCxn id="20" idx="4"/>
          </p:cNvCxnSpPr>
          <p:nvPr/>
        </p:nvCxnSpPr>
        <p:spPr>
          <a:xfrm flipH="1" flipV="1">
            <a:off x="475202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stCxn id="9" idx="0"/>
            <a:endCxn id="21" idx="4"/>
          </p:cNvCxnSpPr>
          <p:nvPr/>
        </p:nvCxnSpPr>
        <p:spPr>
          <a:xfrm flipH="1" flipV="1">
            <a:off x="547210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箭头连接符 1054"/>
          <p:cNvCxnSpPr>
            <a:stCxn id="10" idx="0"/>
            <a:endCxn id="19" idx="4"/>
          </p:cNvCxnSpPr>
          <p:nvPr/>
        </p:nvCxnSpPr>
        <p:spPr>
          <a:xfrm flipH="1" flipV="1">
            <a:off x="4031940" y="465313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箭头连接符 1056"/>
          <p:cNvCxnSpPr>
            <a:stCxn id="10" idx="0"/>
            <a:endCxn id="20" idx="4"/>
          </p:cNvCxnSpPr>
          <p:nvPr/>
        </p:nvCxnSpPr>
        <p:spPr>
          <a:xfrm flipH="1" flipV="1">
            <a:off x="475202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箭头连接符 1058"/>
          <p:cNvCxnSpPr>
            <a:stCxn id="10" idx="0"/>
            <a:endCxn id="21" idx="4"/>
          </p:cNvCxnSpPr>
          <p:nvPr/>
        </p:nvCxnSpPr>
        <p:spPr>
          <a:xfrm flipH="1" flipV="1">
            <a:off x="547210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箭头连接符 1060"/>
          <p:cNvCxnSpPr>
            <a:stCxn id="19" idx="0"/>
            <a:endCxn id="28" idx="4"/>
          </p:cNvCxnSpPr>
          <p:nvPr/>
        </p:nvCxnSpPr>
        <p:spPr>
          <a:xfrm flipH="1" flipV="1">
            <a:off x="331186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直接箭头连接符 1064"/>
          <p:cNvCxnSpPr>
            <a:stCxn id="19" idx="0"/>
            <a:endCxn id="29" idx="4"/>
          </p:cNvCxnSpPr>
          <p:nvPr/>
        </p:nvCxnSpPr>
        <p:spPr>
          <a:xfrm flipV="1">
            <a:off x="403194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直接箭头连接符 1066"/>
          <p:cNvCxnSpPr>
            <a:stCxn id="19" idx="0"/>
            <a:endCxn id="30" idx="4"/>
          </p:cNvCxnSpPr>
          <p:nvPr/>
        </p:nvCxnSpPr>
        <p:spPr>
          <a:xfrm flipV="1">
            <a:off x="403194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接箭头连接符 1068"/>
          <p:cNvCxnSpPr>
            <a:stCxn id="19" idx="0"/>
            <a:endCxn id="31" idx="4"/>
          </p:cNvCxnSpPr>
          <p:nvPr/>
        </p:nvCxnSpPr>
        <p:spPr>
          <a:xfrm flipV="1">
            <a:off x="403194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直接箭头连接符 1070"/>
          <p:cNvCxnSpPr>
            <a:stCxn id="19" idx="0"/>
            <a:endCxn id="32" idx="4"/>
          </p:cNvCxnSpPr>
          <p:nvPr/>
        </p:nvCxnSpPr>
        <p:spPr>
          <a:xfrm flipV="1">
            <a:off x="4031940" y="3212976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直接箭头连接符 1072"/>
          <p:cNvCxnSpPr>
            <a:stCxn id="20" idx="0"/>
            <a:endCxn id="28" idx="4"/>
          </p:cNvCxnSpPr>
          <p:nvPr/>
        </p:nvCxnSpPr>
        <p:spPr>
          <a:xfrm flipH="1" flipV="1">
            <a:off x="331186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接箭头连接符 1074"/>
          <p:cNvCxnSpPr>
            <a:stCxn id="20" idx="0"/>
            <a:endCxn id="29" idx="4"/>
          </p:cNvCxnSpPr>
          <p:nvPr/>
        </p:nvCxnSpPr>
        <p:spPr>
          <a:xfrm flipH="1" flipV="1">
            <a:off x="403194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箭头连接符 1076"/>
          <p:cNvCxnSpPr>
            <a:stCxn id="20" idx="0"/>
            <a:endCxn id="30" idx="4"/>
          </p:cNvCxnSpPr>
          <p:nvPr/>
        </p:nvCxnSpPr>
        <p:spPr>
          <a:xfrm flipV="1">
            <a:off x="475202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直接箭头连接符 1078"/>
          <p:cNvCxnSpPr>
            <a:stCxn id="20" idx="0"/>
            <a:endCxn id="31" idx="4"/>
          </p:cNvCxnSpPr>
          <p:nvPr/>
        </p:nvCxnSpPr>
        <p:spPr>
          <a:xfrm flipV="1">
            <a:off x="475202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接箭头连接符 1080"/>
          <p:cNvCxnSpPr>
            <a:stCxn id="20" idx="0"/>
            <a:endCxn id="32" idx="4"/>
          </p:cNvCxnSpPr>
          <p:nvPr/>
        </p:nvCxnSpPr>
        <p:spPr>
          <a:xfrm flipV="1">
            <a:off x="475202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箭头连接符 1082"/>
          <p:cNvCxnSpPr>
            <a:stCxn id="21" idx="0"/>
            <a:endCxn id="28" idx="4"/>
          </p:cNvCxnSpPr>
          <p:nvPr/>
        </p:nvCxnSpPr>
        <p:spPr>
          <a:xfrm flipH="1" flipV="1">
            <a:off x="3311860" y="3212976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21" idx="0"/>
            <a:endCxn id="29" idx="4"/>
          </p:cNvCxnSpPr>
          <p:nvPr/>
        </p:nvCxnSpPr>
        <p:spPr>
          <a:xfrm flipH="1" flipV="1">
            <a:off x="403194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直接箭头连接符 1086"/>
          <p:cNvCxnSpPr>
            <a:stCxn id="21" idx="0"/>
            <a:endCxn id="30" idx="4"/>
          </p:cNvCxnSpPr>
          <p:nvPr/>
        </p:nvCxnSpPr>
        <p:spPr>
          <a:xfrm flipH="1" flipV="1">
            <a:off x="475202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21" idx="0"/>
            <a:endCxn id="31" idx="4"/>
          </p:cNvCxnSpPr>
          <p:nvPr/>
        </p:nvCxnSpPr>
        <p:spPr>
          <a:xfrm flipV="1">
            <a:off x="547210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直接箭头连接符 1090"/>
          <p:cNvCxnSpPr>
            <a:stCxn id="21" idx="0"/>
            <a:endCxn id="32" idx="4"/>
          </p:cNvCxnSpPr>
          <p:nvPr/>
        </p:nvCxnSpPr>
        <p:spPr>
          <a:xfrm flipV="1">
            <a:off x="547210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上下箭头 1093"/>
          <p:cNvSpPr/>
          <p:nvPr/>
        </p:nvSpPr>
        <p:spPr>
          <a:xfrm>
            <a:off x="3268997" y="1909290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上下箭头 134"/>
          <p:cNvSpPr/>
          <p:nvPr/>
        </p:nvSpPr>
        <p:spPr>
          <a:xfrm>
            <a:off x="3995936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上下箭头 135"/>
          <p:cNvSpPr/>
          <p:nvPr/>
        </p:nvSpPr>
        <p:spPr>
          <a:xfrm>
            <a:off x="475525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上下箭头 136"/>
          <p:cNvSpPr/>
          <p:nvPr/>
        </p:nvSpPr>
        <p:spPr>
          <a:xfrm>
            <a:off x="547533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上下箭头 137"/>
          <p:cNvSpPr/>
          <p:nvPr/>
        </p:nvSpPr>
        <p:spPr>
          <a:xfrm>
            <a:off x="619541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5" name="TextBox 1094"/>
          <p:cNvSpPr txBox="1"/>
          <p:nvPr/>
        </p:nvSpPr>
        <p:spPr>
          <a:xfrm>
            <a:off x="1115616" y="58772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15616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1561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15616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真值层</a:t>
            </a:r>
          </a:p>
        </p:txBody>
      </p:sp>
    </p:spTree>
    <p:extLst>
      <p:ext uri="{BB962C8B-B14F-4D97-AF65-F5344CB8AC3E}">
        <p14:creationId xmlns:p14="http://schemas.microsoft.com/office/powerpoint/2010/main" val="340221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C9C125-733C-4250-98DD-72EA0916B3A2}"/>
              </a:ext>
            </a:extLst>
          </p:cNvPr>
          <p:cNvSpPr txBox="1"/>
          <p:nvPr/>
        </p:nvSpPr>
        <p:spPr>
          <a:xfrm>
            <a:off x="1115616" y="2924944"/>
            <a:ext cx="1691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 [1.0, 2.0, 3.0],</a:t>
            </a:r>
          </a:p>
          <a:p>
            <a:r>
              <a:rPr lang="en-US" altLang="zh-CN" dirty="0"/>
              <a:t>    [4.0, 5.0, 6.0]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874A6D-04D2-4FE0-9764-F856E2E8D4E7}"/>
              </a:ext>
            </a:extLst>
          </p:cNvPr>
          <p:cNvSpPr/>
          <p:nvPr/>
        </p:nvSpPr>
        <p:spPr>
          <a:xfrm>
            <a:off x="3707904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EEAF3E-451A-4AD1-9BDB-DE818581B2FC}"/>
              </a:ext>
            </a:extLst>
          </p:cNvPr>
          <p:cNvSpPr/>
          <p:nvPr/>
        </p:nvSpPr>
        <p:spPr>
          <a:xfrm>
            <a:off x="3707904" y="141277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B9853B-9778-4FA2-ACE9-22E890EDCA30}"/>
              </a:ext>
            </a:extLst>
          </p:cNvPr>
          <p:cNvSpPr/>
          <p:nvPr/>
        </p:nvSpPr>
        <p:spPr>
          <a:xfrm>
            <a:off x="3707904" y="177281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29A2-2692-4941-A25B-BF1FC29FB680}"/>
              </a:ext>
            </a:extLst>
          </p:cNvPr>
          <p:cNvSpPr/>
          <p:nvPr/>
        </p:nvSpPr>
        <p:spPr>
          <a:xfrm>
            <a:off x="3707904" y="213285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67F629-2786-4A49-A7D1-158573C8671E}"/>
              </a:ext>
            </a:extLst>
          </p:cNvPr>
          <p:cNvSpPr/>
          <p:nvPr/>
        </p:nvSpPr>
        <p:spPr>
          <a:xfrm>
            <a:off x="3707904" y="249289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CEBC80-8A8C-44D9-AA17-01932EA6EFCB}"/>
              </a:ext>
            </a:extLst>
          </p:cNvPr>
          <p:cNvSpPr/>
          <p:nvPr/>
        </p:nvSpPr>
        <p:spPr>
          <a:xfrm>
            <a:off x="3707904" y="285293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383957-C3E6-42D3-9492-67F0B2D1F2A4}"/>
              </a:ext>
            </a:extLst>
          </p:cNvPr>
          <p:cNvSpPr/>
          <p:nvPr/>
        </p:nvSpPr>
        <p:spPr>
          <a:xfrm>
            <a:off x="3707904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4307C3A-C938-4E11-8B09-84E3506C08E0}"/>
              </a:ext>
            </a:extLst>
          </p:cNvPr>
          <p:cNvSpPr/>
          <p:nvPr/>
        </p:nvSpPr>
        <p:spPr>
          <a:xfrm>
            <a:off x="3707904" y="321297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25201E-58C4-49C0-98D7-10AD1C6D1484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403648" y="1592796"/>
            <a:ext cx="2304256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06084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3645024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3645024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5373216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3367116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966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4" y="2208101"/>
            <a:ext cx="7905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91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8064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33105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6118820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966" y="3958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155" name="椭圆 154"/>
          <p:cNvSpPr/>
          <p:nvPr/>
        </p:nvSpPr>
        <p:spPr>
          <a:xfrm>
            <a:off x="507605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9613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51621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23629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79563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9613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51621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23629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516212" y="280645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5" idx="0"/>
            <a:endCxn id="160" idx="4"/>
          </p:cNvCxnSpPr>
          <p:nvPr/>
        </p:nvCxnSpPr>
        <p:spPr>
          <a:xfrm flipV="1">
            <a:off x="532808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5" idx="0"/>
            <a:endCxn id="161" idx="4"/>
          </p:cNvCxnSpPr>
          <p:nvPr/>
        </p:nvCxnSpPr>
        <p:spPr>
          <a:xfrm flipV="1">
            <a:off x="532808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5" idx="0"/>
            <a:endCxn id="162" idx="4"/>
          </p:cNvCxnSpPr>
          <p:nvPr/>
        </p:nvCxnSpPr>
        <p:spPr>
          <a:xfrm flipV="1">
            <a:off x="532808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6" idx="0"/>
            <a:endCxn id="160" idx="4"/>
          </p:cNvCxnSpPr>
          <p:nvPr/>
        </p:nvCxnSpPr>
        <p:spPr>
          <a:xfrm flipV="1">
            <a:off x="604816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0"/>
            <a:endCxn id="161" idx="4"/>
          </p:cNvCxnSpPr>
          <p:nvPr/>
        </p:nvCxnSpPr>
        <p:spPr>
          <a:xfrm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6" idx="0"/>
            <a:endCxn id="162" idx="4"/>
          </p:cNvCxnSpPr>
          <p:nvPr/>
        </p:nvCxnSpPr>
        <p:spPr>
          <a:xfrm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7" idx="0"/>
            <a:endCxn id="160" idx="4"/>
          </p:cNvCxnSpPr>
          <p:nvPr/>
        </p:nvCxnSpPr>
        <p:spPr>
          <a:xfrm flipH="1"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7" idx="0"/>
            <a:endCxn id="161" idx="4"/>
          </p:cNvCxnSpPr>
          <p:nvPr/>
        </p:nvCxnSpPr>
        <p:spPr>
          <a:xfrm flipV="1">
            <a:off x="676824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7" idx="0"/>
            <a:endCxn id="162" idx="4"/>
          </p:cNvCxnSpPr>
          <p:nvPr/>
        </p:nvCxnSpPr>
        <p:spPr>
          <a:xfrm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8" idx="0"/>
            <a:endCxn id="160" idx="4"/>
          </p:cNvCxnSpPr>
          <p:nvPr/>
        </p:nvCxnSpPr>
        <p:spPr>
          <a:xfrm flipH="1"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0"/>
            <a:endCxn id="161" idx="4"/>
          </p:cNvCxnSpPr>
          <p:nvPr/>
        </p:nvCxnSpPr>
        <p:spPr>
          <a:xfrm flipH="1"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8" idx="0"/>
            <a:endCxn id="162" idx="4"/>
          </p:cNvCxnSpPr>
          <p:nvPr/>
        </p:nvCxnSpPr>
        <p:spPr>
          <a:xfrm flipV="1">
            <a:off x="748832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9" idx="0"/>
            <a:endCxn id="160" idx="4"/>
          </p:cNvCxnSpPr>
          <p:nvPr/>
        </p:nvCxnSpPr>
        <p:spPr>
          <a:xfrm flipH="1" flipV="1">
            <a:off x="604816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61" idx="4"/>
          </p:cNvCxnSpPr>
          <p:nvPr/>
        </p:nvCxnSpPr>
        <p:spPr>
          <a:xfrm flipH="1" flipV="1">
            <a:off x="676824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9" idx="0"/>
            <a:endCxn id="162" idx="4"/>
          </p:cNvCxnSpPr>
          <p:nvPr/>
        </p:nvCxnSpPr>
        <p:spPr>
          <a:xfrm flipH="1" flipV="1">
            <a:off x="748832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0" idx="0"/>
            <a:endCxn id="163" idx="4"/>
          </p:cNvCxnSpPr>
          <p:nvPr/>
        </p:nvCxnSpPr>
        <p:spPr>
          <a:xfrm flipV="1">
            <a:off x="604816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61" idx="0"/>
            <a:endCxn id="163" idx="4"/>
          </p:cNvCxnSpPr>
          <p:nvPr/>
        </p:nvCxnSpPr>
        <p:spPr>
          <a:xfrm flipV="1">
            <a:off x="6768240" y="3310508"/>
            <a:ext cx="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62" idx="0"/>
            <a:endCxn id="163" idx="4"/>
          </p:cNvCxnSpPr>
          <p:nvPr/>
        </p:nvCxnSpPr>
        <p:spPr>
          <a:xfrm flipH="1" flipV="1">
            <a:off x="676824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左大括号 182"/>
          <p:cNvSpPr/>
          <p:nvPr/>
        </p:nvSpPr>
        <p:spPr>
          <a:xfrm rot="16200000">
            <a:off x="659834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745486" y="3958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0" y="6052145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3799793" y="11502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0"/>
            <a:endCxn id="77" idx="4"/>
          </p:cNvCxnSpPr>
          <p:nvPr/>
        </p:nvCxnSpPr>
        <p:spPr>
          <a:xfrm flipV="1">
            <a:off x="2087720" y="1654324"/>
            <a:ext cx="1964101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3" idx="0"/>
            <a:endCxn id="77" idx="4"/>
          </p:cNvCxnSpPr>
          <p:nvPr/>
        </p:nvCxnSpPr>
        <p:spPr>
          <a:xfrm flipH="1" flipV="1">
            <a:off x="4051821" y="1654324"/>
            <a:ext cx="2716419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9218" y="197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W=1.0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44615" y="19075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W=-1.0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829469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33" y="473621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" y="2934655"/>
            <a:ext cx="800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0" y="2939417"/>
            <a:ext cx="1171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8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02" y="1628800"/>
            <a:ext cx="371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椭圆 111"/>
          <p:cNvSpPr/>
          <p:nvPr/>
        </p:nvSpPr>
        <p:spPr>
          <a:xfrm>
            <a:off x="1955803" y="19168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974979" y="2118454"/>
            <a:ext cx="100811" cy="1008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6"/>
            <a:endCxn id="37" idx="2"/>
          </p:cNvCxnSpPr>
          <p:nvPr/>
        </p:nvCxnSpPr>
        <p:spPr>
          <a:xfrm>
            <a:off x="2459859" y="2168860"/>
            <a:ext cx="151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7" idx="6"/>
            <a:endCxn id="1026" idx="1"/>
          </p:cNvCxnSpPr>
          <p:nvPr/>
        </p:nvCxnSpPr>
        <p:spPr>
          <a:xfrm flipV="1">
            <a:off x="4075790" y="1351434"/>
            <a:ext cx="919477" cy="817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7" idx="6"/>
          </p:cNvCxnSpPr>
          <p:nvPr/>
        </p:nvCxnSpPr>
        <p:spPr>
          <a:xfrm flipV="1">
            <a:off x="4075790" y="1754814"/>
            <a:ext cx="856250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6"/>
          </p:cNvCxnSpPr>
          <p:nvPr/>
        </p:nvCxnSpPr>
        <p:spPr>
          <a:xfrm flipV="1">
            <a:off x="4075790" y="2168859"/>
            <a:ext cx="8562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7" idx="6"/>
          </p:cNvCxnSpPr>
          <p:nvPr/>
        </p:nvCxnSpPr>
        <p:spPr>
          <a:xfrm>
            <a:off x="4075790" y="2168860"/>
            <a:ext cx="85625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7" idx="6"/>
          </p:cNvCxnSpPr>
          <p:nvPr/>
        </p:nvCxnSpPr>
        <p:spPr>
          <a:xfrm>
            <a:off x="4075790" y="2168860"/>
            <a:ext cx="85625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67" y="1218084"/>
            <a:ext cx="130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67" y="1522426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16" y="1987625"/>
            <a:ext cx="13049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995267" y="22675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69" y="2777306"/>
            <a:ext cx="1323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2459859" y="4149080"/>
            <a:ext cx="7575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05819" y="4365104"/>
            <a:ext cx="35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9" y="4133682"/>
            <a:ext cx="161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直接箭头连接符 67"/>
          <p:cNvCxnSpPr/>
          <p:nvPr/>
        </p:nvCxnSpPr>
        <p:spPr>
          <a:xfrm>
            <a:off x="2123728" y="4725144"/>
            <a:ext cx="35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3"/>
          </p:cNvCxnSpPr>
          <p:nvPr/>
        </p:nvCxnSpPr>
        <p:spPr>
          <a:xfrm>
            <a:off x="3217419" y="4545124"/>
            <a:ext cx="1286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6" y="3886032"/>
            <a:ext cx="2762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67" y="4267738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6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8064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33105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6118820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-36512" y="3958580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Work Network</a:t>
            </a:r>
            <a:endParaRPr lang="zh-CN" altLang="en-US" sz="1200" dirty="0"/>
          </a:p>
        </p:txBody>
      </p:sp>
      <p:sp>
        <p:nvSpPr>
          <p:cNvPr id="155" name="椭圆 154"/>
          <p:cNvSpPr/>
          <p:nvPr/>
        </p:nvSpPr>
        <p:spPr>
          <a:xfrm>
            <a:off x="507605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9613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51621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23629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79563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9613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51621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23629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516212" y="280645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5" idx="0"/>
            <a:endCxn id="160" idx="4"/>
          </p:cNvCxnSpPr>
          <p:nvPr/>
        </p:nvCxnSpPr>
        <p:spPr>
          <a:xfrm flipV="1">
            <a:off x="532808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5" idx="0"/>
            <a:endCxn id="161" idx="4"/>
          </p:cNvCxnSpPr>
          <p:nvPr/>
        </p:nvCxnSpPr>
        <p:spPr>
          <a:xfrm flipV="1">
            <a:off x="532808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5" idx="0"/>
            <a:endCxn id="162" idx="4"/>
          </p:cNvCxnSpPr>
          <p:nvPr/>
        </p:nvCxnSpPr>
        <p:spPr>
          <a:xfrm flipV="1">
            <a:off x="532808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6" idx="0"/>
            <a:endCxn id="160" idx="4"/>
          </p:cNvCxnSpPr>
          <p:nvPr/>
        </p:nvCxnSpPr>
        <p:spPr>
          <a:xfrm flipV="1">
            <a:off x="604816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0"/>
            <a:endCxn id="161" idx="4"/>
          </p:cNvCxnSpPr>
          <p:nvPr/>
        </p:nvCxnSpPr>
        <p:spPr>
          <a:xfrm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6" idx="0"/>
            <a:endCxn id="162" idx="4"/>
          </p:cNvCxnSpPr>
          <p:nvPr/>
        </p:nvCxnSpPr>
        <p:spPr>
          <a:xfrm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7" idx="0"/>
            <a:endCxn id="160" idx="4"/>
          </p:cNvCxnSpPr>
          <p:nvPr/>
        </p:nvCxnSpPr>
        <p:spPr>
          <a:xfrm flipH="1"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7" idx="0"/>
            <a:endCxn id="161" idx="4"/>
          </p:cNvCxnSpPr>
          <p:nvPr/>
        </p:nvCxnSpPr>
        <p:spPr>
          <a:xfrm flipV="1">
            <a:off x="676824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7" idx="0"/>
            <a:endCxn id="162" idx="4"/>
          </p:cNvCxnSpPr>
          <p:nvPr/>
        </p:nvCxnSpPr>
        <p:spPr>
          <a:xfrm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8" idx="0"/>
            <a:endCxn id="160" idx="4"/>
          </p:cNvCxnSpPr>
          <p:nvPr/>
        </p:nvCxnSpPr>
        <p:spPr>
          <a:xfrm flipH="1"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0"/>
            <a:endCxn id="161" idx="4"/>
          </p:cNvCxnSpPr>
          <p:nvPr/>
        </p:nvCxnSpPr>
        <p:spPr>
          <a:xfrm flipH="1"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8" idx="0"/>
            <a:endCxn id="162" idx="4"/>
          </p:cNvCxnSpPr>
          <p:nvPr/>
        </p:nvCxnSpPr>
        <p:spPr>
          <a:xfrm flipV="1">
            <a:off x="748832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9" idx="0"/>
            <a:endCxn id="160" idx="4"/>
          </p:cNvCxnSpPr>
          <p:nvPr/>
        </p:nvCxnSpPr>
        <p:spPr>
          <a:xfrm flipH="1" flipV="1">
            <a:off x="604816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61" idx="4"/>
          </p:cNvCxnSpPr>
          <p:nvPr/>
        </p:nvCxnSpPr>
        <p:spPr>
          <a:xfrm flipH="1" flipV="1">
            <a:off x="676824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9" idx="0"/>
            <a:endCxn id="162" idx="4"/>
          </p:cNvCxnSpPr>
          <p:nvPr/>
        </p:nvCxnSpPr>
        <p:spPr>
          <a:xfrm flipH="1" flipV="1">
            <a:off x="748832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0" idx="0"/>
            <a:endCxn id="163" idx="4"/>
          </p:cNvCxnSpPr>
          <p:nvPr/>
        </p:nvCxnSpPr>
        <p:spPr>
          <a:xfrm flipV="1">
            <a:off x="604816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61" idx="0"/>
            <a:endCxn id="163" idx="4"/>
          </p:cNvCxnSpPr>
          <p:nvPr/>
        </p:nvCxnSpPr>
        <p:spPr>
          <a:xfrm flipV="1">
            <a:off x="6768240" y="3310508"/>
            <a:ext cx="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62" idx="0"/>
            <a:endCxn id="163" idx="4"/>
          </p:cNvCxnSpPr>
          <p:nvPr/>
        </p:nvCxnSpPr>
        <p:spPr>
          <a:xfrm flipH="1" flipV="1">
            <a:off x="676824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左大括号 182"/>
          <p:cNvSpPr/>
          <p:nvPr/>
        </p:nvSpPr>
        <p:spPr>
          <a:xfrm rot="16200000">
            <a:off x="659834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572000" y="3958580"/>
            <a:ext cx="114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Target Network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0" y="6052145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3799793" y="11502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0"/>
            <a:endCxn id="77" idx="4"/>
          </p:cNvCxnSpPr>
          <p:nvPr/>
        </p:nvCxnSpPr>
        <p:spPr>
          <a:xfrm flipV="1">
            <a:off x="2087720" y="1654324"/>
            <a:ext cx="1964101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3" idx="0"/>
            <a:endCxn id="77" idx="4"/>
          </p:cNvCxnSpPr>
          <p:nvPr/>
        </p:nvCxnSpPr>
        <p:spPr>
          <a:xfrm flipH="1" flipV="1">
            <a:off x="4051821" y="1654324"/>
            <a:ext cx="2716419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9218" y="197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W=1.0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44615" y="19075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W=-1.0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829469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33" y="473621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" y="2934655"/>
            <a:ext cx="800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0" y="2939417"/>
            <a:ext cx="1171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2459"/>
            <a:ext cx="1552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188640"/>
            <a:ext cx="2160240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1466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" y="2404640"/>
            <a:ext cx="1619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3" y="332656"/>
            <a:ext cx="136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1428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3916" y="115271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9" y="3284984"/>
            <a:ext cx="2076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6" y="378904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043608" y="278092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01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5936" y="26369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995936" y="20640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2987824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5004048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3" idx="0"/>
            <a:endCxn id="14" idx="2"/>
          </p:cNvCxnSpPr>
          <p:nvPr/>
        </p:nvCxnSpPr>
        <p:spPr>
          <a:xfrm flipV="1">
            <a:off x="4463988" y="2424100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0"/>
            <a:endCxn id="15" idx="2"/>
          </p:cNvCxnSpPr>
          <p:nvPr/>
        </p:nvCxnSpPr>
        <p:spPr>
          <a:xfrm flipH="1" flipV="1">
            <a:off x="3455876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0"/>
            <a:endCxn id="16" idx="2"/>
          </p:cNvCxnSpPr>
          <p:nvPr/>
        </p:nvCxnSpPr>
        <p:spPr>
          <a:xfrm flipV="1">
            <a:off x="4463988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55670" y="5013176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555670" y="444032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547558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563782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23" idx="0"/>
            <a:endCxn id="24" idx="2"/>
          </p:cNvCxnSpPr>
          <p:nvPr/>
        </p:nvCxnSpPr>
        <p:spPr>
          <a:xfrm flipV="1">
            <a:off x="2023722" y="4800364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25" idx="2"/>
          </p:cNvCxnSpPr>
          <p:nvPr/>
        </p:nvCxnSpPr>
        <p:spPr>
          <a:xfrm flipH="1" flipV="1">
            <a:off x="1015610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2023722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588224" y="50099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6588224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5580112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596336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0" idx="0"/>
            <a:endCxn id="31" idx="2"/>
          </p:cNvCxnSpPr>
          <p:nvPr/>
        </p:nvCxnSpPr>
        <p:spPr>
          <a:xfrm flipV="1">
            <a:off x="7056276" y="4797152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0"/>
            <a:endCxn id="32" idx="2"/>
          </p:cNvCxnSpPr>
          <p:nvPr/>
        </p:nvCxnSpPr>
        <p:spPr>
          <a:xfrm flipH="1" flipV="1">
            <a:off x="6048164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33" idx="2"/>
          </p:cNvCxnSpPr>
          <p:nvPr/>
        </p:nvCxnSpPr>
        <p:spPr>
          <a:xfrm flipV="1">
            <a:off x="7056276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1536" y="37077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17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06019"/>
            <a:ext cx="49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26" y="1044119"/>
            <a:ext cx="419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38" y="4457464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1615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C9C125-733C-4250-98DD-72EA0916B3A2}"/>
              </a:ext>
            </a:extLst>
          </p:cNvPr>
          <p:cNvSpPr txBox="1"/>
          <p:nvPr/>
        </p:nvSpPr>
        <p:spPr>
          <a:xfrm>
            <a:off x="1115616" y="2924944"/>
            <a:ext cx="1691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 [1.0, 2.0, 3.0],</a:t>
            </a:r>
          </a:p>
          <a:p>
            <a:r>
              <a:rPr lang="en-US" altLang="zh-CN" dirty="0"/>
              <a:t>    [4.0, 5.0, 6.0]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874A6D-04D2-4FE0-9764-F856E2E8D4E7}"/>
              </a:ext>
            </a:extLst>
          </p:cNvPr>
          <p:cNvSpPr/>
          <p:nvPr/>
        </p:nvSpPr>
        <p:spPr>
          <a:xfrm>
            <a:off x="3707904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EEAF3E-451A-4AD1-9BDB-DE818581B2FC}"/>
              </a:ext>
            </a:extLst>
          </p:cNvPr>
          <p:cNvSpPr/>
          <p:nvPr/>
        </p:nvSpPr>
        <p:spPr>
          <a:xfrm>
            <a:off x="3707904" y="141277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23DB123-A29F-4FD7-BDF0-E02C94CD87C6}"/>
              </a:ext>
            </a:extLst>
          </p:cNvPr>
          <p:cNvSpPr/>
          <p:nvPr/>
        </p:nvSpPr>
        <p:spPr>
          <a:xfrm>
            <a:off x="3707904" y="17728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B9853B-9778-4FA2-ACE9-22E890EDCA30}"/>
              </a:ext>
            </a:extLst>
          </p:cNvPr>
          <p:cNvSpPr/>
          <p:nvPr/>
        </p:nvSpPr>
        <p:spPr>
          <a:xfrm>
            <a:off x="3707904" y="213285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3F51D0-1940-4F9D-A0AB-76D029FB5F9A}"/>
              </a:ext>
            </a:extLst>
          </p:cNvPr>
          <p:cNvSpPr/>
          <p:nvPr/>
        </p:nvSpPr>
        <p:spPr>
          <a:xfrm>
            <a:off x="3707904" y="24928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29A2-2692-4941-A25B-BF1FC29FB680}"/>
              </a:ext>
            </a:extLst>
          </p:cNvPr>
          <p:cNvSpPr/>
          <p:nvPr/>
        </p:nvSpPr>
        <p:spPr>
          <a:xfrm>
            <a:off x="3707904" y="285293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7ACA98-1C9C-4FF0-A4E2-C933AF6C90A6}"/>
              </a:ext>
            </a:extLst>
          </p:cNvPr>
          <p:cNvSpPr/>
          <p:nvPr/>
        </p:nvSpPr>
        <p:spPr>
          <a:xfrm>
            <a:off x="3707904" y="32129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67F629-2786-4A49-A7D1-158573C8671E}"/>
              </a:ext>
            </a:extLst>
          </p:cNvPr>
          <p:cNvSpPr/>
          <p:nvPr/>
        </p:nvSpPr>
        <p:spPr>
          <a:xfrm>
            <a:off x="3707904" y="357301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EC1FD7-FAEB-44A9-99D9-7197FC0056DD}"/>
              </a:ext>
            </a:extLst>
          </p:cNvPr>
          <p:cNvSpPr/>
          <p:nvPr/>
        </p:nvSpPr>
        <p:spPr>
          <a:xfrm>
            <a:off x="3707904" y="393305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CEBC80-8A8C-44D9-AA17-01932EA6EFCB}"/>
              </a:ext>
            </a:extLst>
          </p:cNvPr>
          <p:cNvSpPr/>
          <p:nvPr/>
        </p:nvSpPr>
        <p:spPr>
          <a:xfrm>
            <a:off x="3707904" y="429309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383957-C3E6-42D3-9492-67F0B2D1F2A4}"/>
              </a:ext>
            </a:extLst>
          </p:cNvPr>
          <p:cNvSpPr/>
          <p:nvPr/>
        </p:nvSpPr>
        <p:spPr>
          <a:xfrm>
            <a:off x="3707904" y="46531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4307C3A-C938-4E11-8B09-84E3506C08E0}"/>
              </a:ext>
            </a:extLst>
          </p:cNvPr>
          <p:cNvSpPr/>
          <p:nvPr/>
        </p:nvSpPr>
        <p:spPr>
          <a:xfrm>
            <a:off x="3707904" y="5013176"/>
            <a:ext cx="144016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25201E-58C4-49C0-98D7-10AD1C6D1484}"/>
              </a:ext>
            </a:extLst>
          </p:cNvPr>
          <p:cNvCxnSpPr>
            <a:endCxn id="37" idx="1"/>
          </p:cNvCxnSpPr>
          <p:nvPr/>
        </p:nvCxnSpPr>
        <p:spPr>
          <a:xfrm flipV="1">
            <a:off x="1619672" y="1592796"/>
            <a:ext cx="2088232" cy="169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56ABF-7348-4201-85E5-777B0BA68A4E}"/>
              </a:ext>
            </a:extLst>
          </p:cNvPr>
          <p:cNvSpPr/>
          <p:nvPr/>
        </p:nvSpPr>
        <p:spPr>
          <a:xfrm>
            <a:off x="5580112" y="692696"/>
            <a:ext cx="3168352" cy="50405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9EFCE-7411-4BC2-96F2-82E9FAC71F2F}"/>
              </a:ext>
            </a:extLst>
          </p:cNvPr>
          <p:cNvSpPr/>
          <p:nvPr/>
        </p:nvSpPr>
        <p:spPr>
          <a:xfrm>
            <a:off x="7391936" y="2558177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8522599-F0FD-446C-88C6-960538FFF3B8}"/>
              </a:ext>
            </a:extLst>
          </p:cNvPr>
          <p:cNvSpPr/>
          <p:nvPr/>
        </p:nvSpPr>
        <p:spPr>
          <a:xfrm>
            <a:off x="6740624" y="141277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F265A9-3237-47CF-BB91-E3ED2F743738}"/>
              </a:ext>
            </a:extLst>
          </p:cNvPr>
          <p:cNvSpPr/>
          <p:nvPr/>
        </p:nvSpPr>
        <p:spPr>
          <a:xfrm>
            <a:off x="6547820" y="3333094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4B1709-C6E6-4DCC-AFAB-383C9E0073B4}"/>
              </a:ext>
            </a:extLst>
          </p:cNvPr>
          <p:cNvSpPr/>
          <p:nvPr/>
        </p:nvSpPr>
        <p:spPr>
          <a:xfrm>
            <a:off x="5728320" y="1802924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7A6B1AC-222B-46F0-A5DA-E913E8B66C9F}"/>
              </a:ext>
            </a:extLst>
          </p:cNvPr>
          <p:cNvSpPr/>
          <p:nvPr/>
        </p:nvSpPr>
        <p:spPr>
          <a:xfrm>
            <a:off x="6285454" y="399169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97F63C9-558E-4866-B9B5-00EBEB73D81E}"/>
              </a:ext>
            </a:extLst>
          </p:cNvPr>
          <p:cNvSpPr/>
          <p:nvPr/>
        </p:nvSpPr>
        <p:spPr>
          <a:xfrm>
            <a:off x="6437854" y="486916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2EE3EE-AB13-4538-9EAA-6A068738ED2B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148064" y="1592796"/>
            <a:ext cx="2243872" cy="114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1B2EDF-1B96-4154-A881-ECE889D3B6F5}"/>
              </a:ext>
            </a:extLst>
          </p:cNvPr>
          <p:cNvCxnSpPr>
            <a:endCxn id="39" idx="1"/>
          </p:cNvCxnSpPr>
          <p:nvPr/>
        </p:nvCxnSpPr>
        <p:spPr>
          <a:xfrm flipV="1">
            <a:off x="2051720" y="2312876"/>
            <a:ext cx="1656184" cy="102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F5BDAB-59A2-4739-90EA-BA9C7620D597}"/>
              </a:ext>
            </a:extLst>
          </p:cNvPr>
          <p:cNvCxnSpPr>
            <a:stCxn id="39" idx="3"/>
            <a:endCxn id="49" idx="1"/>
          </p:cNvCxnSpPr>
          <p:nvPr/>
        </p:nvCxnSpPr>
        <p:spPr>
          <a:xfrm flipV="1">
            <a:off x="5148064" y="1592796"/>
            <a:ext cx="159256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FE24EF-932E-4569-8300-B97B718549D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555776" y="3333094"/>
            <a:ext cx="1152128" cy="114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FA6D75-EC08-4732-96AF-C831CE00A904}"/>
              </a:ext>
            </a:extLst>
          </p:cNvPr>
          <p:cNvCxnSpPr>
            <a:stCxn id="46" idx="3"/>
            <a:endCxn id="53" idx="1"/>
          </p:cNvCxnSpPr>
          <p:nvPr/>
        </p:nvCxnSpPr>
        <p:spPr>
          <a:xfrm>
            <a:off x="5148064" y="4833156"/>
            <a:ext cx="128979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6E93B4A-B6C1-4B6B-A30D-272A19BC71E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555776" y="3668922"/>
            <a:ext cx="1152128" cy="8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B421281-14BA-4BD2-8761-56B1495AC18E}"/>
              </a:ext>
            </a:extLst>
          </p:cNvPr>
          <p:cNvCxnSpPr>
            <a:stCxn id="44" idx="3"/>
            <a:endCxn id="50" idx="1"/>
          </p:cNvCxnSpPr>
          <p:nvPr/>
        </p:nvCxnSpPr>
        <p:spPr>
          <a:xfrm flipV="1">
            <a:off x="5148064" y="3513114"/>
            <a:ext cx="1399756" cy="59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04F2AA9-ACC0-4751-B13A-17F90909137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051720" y="3601706"/>
            <a:ext cx="1656184" cy="15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" name="直接箭头连接符 4103">
            <a:extLst>
              <a:ext uri="{FF2B5EF4-FFF2-40B4-BE49-F238E27FC236}">
                <a16:creationId xmlns:a16="http://schemas.microsoft.com/office/drawing/2014/main" id="{18527B08-D2A6-4C4C-AB2D-186A4E2963C6}"/>
              </a:ext>
            </a:extLst>
          </p:cNvPr>
          <p:cNvCxnSpPr>
            <a:endCxn id="41" idx="1"/>
          </p:cNvCxnSpPr>
          <p:nvPr/>
        </p:nvCxnSpPr>
        <p:spPr>
          <a:xfrm flipV="1">
            <a:off x="1619672" y="3032956"/>
            <a:ext cx="2088232" cy="5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ED716FC-82A2-43A8-A47A-C7D0749AAEED}"/>
              </a:ext>
            </a:extLst>
          </p:cNvPr>
          <p:cNvSpPr/>
          <p:nvPr/>
        </p:nvSpPr>
        <p:spPr>
          <a:xfrm>
            <a:off x="3707904" y="53732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106" name="直接箭头连接符 4105">
            <a:extLst>
              <a:ext uri="{FF2B5EF4-FFF2-40B4-BE49-F238E27FC236}">
                <a16:creationId xmlns:a16="http://schemas.microsoft.com/office/drawing/2014/main" id="{5D237E13-DB62-407A-8DFA-930952FC8B96}"/>
              </a:ext>
            </a:extLst>
          </p:cNvPr>
          <p:cNvCxnSpPr>
            <a:stCxn id="41" idx="3"/>
            <a:endCxn id="51" idx="2"/>
          </p:cNvCxnSpPr>
          <p:nvPr/>
        </p:nvCxnSpPr>
        <p:spPr>
          <a:xfrm flipV="1">
            <a:off x="5148064" y="2162964"/>
            <a:ext cx="1012304" cy="86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直接箭头连接符 4107">
            <a:extLst>
              <a:ext uri="{FF2B5EF4-FFF2-40B4-BE49-F238E27FC236}">
                <a16:creationId xmlns:a16="http://schemas.microsoft.com/office/drawing/2014/main" id="{7551DA49-D137-46CC-ABD4-95A51F4E660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 flipV="1">
            <a:off x="5148064" y="4171716"/>
            <a:ext cx="1137390" cy="102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9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箭头连接符 88"/>
          <p:cNvCxnSpPr>
            <a:stCxn id="12" idx="6"/>
            <a:endCxn id="33" idx="2"/>
          </p:cNvCxnSpPr>
          <p:nvPr/>
        </p:nvCxnSpPr>
        <p:spPr>
          <a:xfrm flipV="1">
            <a:off x="755576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1520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1520" y="23488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1520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1520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783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51520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784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740352" y="23488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74035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740352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763688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763688" y="23488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763688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763688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519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763688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520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4" idx="6"/>
            <a:endCxn id="33" idx="2"/>
          </p:cNvCxnSpPr>
          <p:nvPr/>
        </p:nvCxnSpPr>
        <p:spPr>
          <a:xfrm>
            <a:off x="755576" y="14487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35" idx="2"/>
          </p:cNvCxnSpPr>
          <p:nvPr/>
        </p:nvCxnSpPr>
        <p:spPr>
          <a:xfrm>
            <a:off x="755576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6"/>
            <a:endCxn id="37" idx="2"/>
          </p:cNvCxnSpPr>
          <p:nvPr/>
        </p:nvCxnSpPr>
        <p:spPr>
          <a:xfrm>
            <a:off x="755576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6"/>
            <a:endCxn id="39" idx="2"/>
          </p:cNvCxnSpPr>
          <p:nvPr/>
        </p:nvCxnSpPr>
        <p:spPr>
          <a:xfrm>
            <a:off x="755576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41" idx="2"/>
          </p:cNvCxnSpPr>
          <p:nvPr/>
        </p:nvCxnSpPr>
        <p:spPr>
          <a:xfrm>
            <a:off x="755576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33" idx="2"/>
          </p:cNvCxnSpPr>
          <p:nvPr/>
        </p:nvCxnSpPr>
        <p:spPr>
          <a:xfrm flipV="1">
            <a:off x="755576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6"/>
            <a:endCxn id="35" idx="2"/>
          </p:cNvCxnSpPr>
          <p:nvPr/>
        </p:nvCxnSpPr>
        <p:spPr>
          <a:xfrm>
            <a:off x="755576" y="26009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6"/>
            <a:endCxn id="37" idx="2"/>
          </p:cNvCxnSpPr>
          <p:nvPr/>
        </p:nvCxnSpPr>
        <p:spPr>
          <a:xfrm>
            <a:off x="755576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" idx="6"/>
            <a:endCxn id="39" idx="2"/>
          </p:cNvCxnSpPr>
          <p:nvPr/>
        </p:nvCxnSpPr>
        <p:spPr>
          <a:xfrm>
            <a:off x="755576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6"/>
            <a:endCxn id="41" idx="2"/>
          </p:cNvCxnSpPr>
          <p:nvPr/>
        </p:nvCxnSpPr>
        <p:spPr>
          <a:xfrm>
            <a:off x="755576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6"/>
            <a:endCxn id="33" idx="2"/>
          </p:cNvCxnSpPr>
          <p:nvPr/>
        </p:nvCxnSpPr>
        <p:spPr>
          <a:xfrm flipV="1">
            <a:off x="755576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  <a:endCxn id="35" idx="2"/>
          </p:cNvCxnSpPr>
          <p:nvPr/>
        </p:nvCxnSpPr>
        <p:spPr>
          <a:xfrm flipV="1">
            <a:off x="755576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8" idx="6"/>
            <a:endCxn id="37" idx="2"/>
          </p:cNvCxnSpPr>
          <p:nvPr/>
        </p:nvCxnSpPr>
        <p:spPr>
          <a:xfrm>
            <a:off x="755576" y="37530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" idx="6"/>
            <a:endCxn id="39" idx="2"/>
          </p:cNvCxnSpPr>
          <p:nvPr/>
        </p:nvCxnSpPr>
        <p:spPr>
          <a:xfrm>
            <a:off x="755576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8" idx="6"/>
            <a:endCxn id="41" idx="2"/>
          </p:cNvCxnSpPr>
          <p:nvPr/>
        </p:nvCxnSpPr>
        <p:spPr>
          <a:xfrm>
            <a:off x="755576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0" idx="6"/>
            <a:endCxn id="33" idx="2"/>
          </p:cNvCxnSpPr>
          <p:nvPr/>
        </p:nvCxnSpPr>
        <p:spPr>
          <a:xfrm flipV="1">
            <a:off x="755576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0" idx="6"/>
            <a:endCxn id="35" idx="2"/>
          </p:cNvCxnSpPr>
          <p:nvPr/>
        </p:nvCxnSpPr>
        <p:spPr>
          <a:xfrm flipV="1">
            <a:off x="755576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0" idx="6"/>
            <a:endCxn id="37" idx="2"/>
          </p:cNvCxnSpPr>
          <p:nvPr/>
        </p:nvCxnSpPr>
        <p:spPr>
          <a:xfrm flipV="1">
            <a:off x="755576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0" idx="6"/>
            <a:endCxn id="39" idx="2"/>
          </p:cNvCxnSpPr>
          <p:nvPr/>
        </p:nvCxnSpPr>
        <p:spPr>
          <a:xfrm>
            <a:off x="755576" y="49051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0" idx="6"/>
            <a:endCxn id="41" idx="2"/>
          </p:cNvCxnSpPr>
          <p:nvPr/>
        </p:nvCxnSpPr>
        <p:spPr>
          <a:xfrm>
            <a:off x="755576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2" idx="6"/>
            <a:endCxn id="35" idx="2"/>
          </p:cNvCxnSpPr>
          <p:nvPr/>
        </p:nvCxnSpPr>
        <p:spPr>
          <a:xfrm flipV="1">
            <a:off x="755576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2" idx="6"/>
            <a:endCxn id="37" idx="2"/>
          </p:cNvCxnSpPr>
          <p:nvPr/>
        </p:nvCxnSpPr>
        <p:spPr>
          <a:xfrm flipV="1">
            <a:off x="755576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2" idx="6"/>
            <a:endCxn id="39" idx="2"/>
          </p:cNvCxnSpPr>
          <p:nvPr/>
        </p:nvCxnSpPr>
        <p:spPr>
          <a:xfrm flipV="1">
            <a:off x="755576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2" idx="6"/>
            <a:endCxn id="41" idx="2"/>
          </p:cNvCxnSpPr>
          <p:nvPr/>
        </p:nvCxnSpPr>
        <p:spPr>
          <a:xfrm>
            <a:off x="755576" y="60572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cxnSpLocks/>
            <a:endCxn id="16" idx="2"/>
          </p:cNvCxnSpPr>
          <p:nvPr/>
        </p:nvCxnSpPr>
        <p:spPr>
          <a:xfrm>
            <a:off x="6804248" y="1448780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cxnSpLocks/>
            <a:endCxn id="17" idx="2"/>
          </p:cNvCxnSpPr>
          <p:nvPr/>
        </p:nvCxnSpPr>
        <p:spPr>
          <a:xfrm>
            <a:off x="6804248" y="1448780"/>
            <a:ext cx="93610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cxnSpLocks/>
            <a:endCxn id="18" idx="2"/>
          </p:cNvCxnSpPr>
          <p:nvPr/>
        </p:nvCxnSpPr>
        <p:spPr>
          <a:xfrm>
            <a:off x="6804248" y="1448780"/>
            <a:ext cx="936104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cxnSpLocks/>
            <a:endCxn id="16" idx="2"/>
          </p:cNvCxnSpPr>
          <p:nvPr/>
        </p:nvCxnSpPr>
        <p:spPr>
          <a:xfrm>
            <a:off x="6804248" y="260090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cxnSpLocks/>
            <a:endCxn id="17" idx="2"/>
          </p:cNvCxnSpPr>
          <p:nvPr/>
        </p:nvCxnSpPr>
        <p:spPr>
          <a:xfrm>
            <a:off x="6804248" y="2600908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cxnSpLocks/>
            <a:endCxn id="18" idx="2"/>
          </p:cNvCxnSpPr>
          <p:nvPr/>
        </p:nvCxnSpPr>
        <p:spPr>
          <a:xfrm>
            <a:off x="6804248" y="2600908"/>
            <a:ext cx="93610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cxnSpLocks/>
            <a:endCxn id="16" idx="2"/>
          </p:cNvCxnSpPr>
          <p:nvPr/>
        </p:nvCxnSpPr>
        <p:spPr>
          <a:xfrm flipV="1">
            <a:off x="6804248" y="2600908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cxnSpLocks/>
            <a:endCxn id="17" idx="2"/>
          </p:cNvCxnSpPr>
          <p:nvPr/>
        </p:nvCxnSpPr>
        <p:spPr>
          <a:xfrm>
            <a:off x="6804248" y="375303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cxnSpLocks/>
            <a:endCxn id="18" idx="2"/>
          </p:cNvCxnSpPr>
          <p:nvPr/>
        </p:nvCxnSpPr>
        <p:spPr>
          <a:xfrm>
            <a:off x="6804248" y="3753036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  <a:endCxn id="16" idx="2"/>
          </p:cNvCxnSpPr>
          <p:nvPr/>
        </p:nvCxnSpPr>
        <p:spPr>
          <a:xfrm flipV="1">
            <a:off x="6804248" y="2600908"/>
            <a:ext cx="93610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cxnSpLocks/>
            <a:endCxn id="17" idx="2"/>
          </p:cNvCxnSpPr>
          <p:nvPr/>
        </p:nvCxnSpPr>
        <p:spPr>
          <a:xfrm flipV="1">
            <a:off x="6804248" y="3753036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cxnSpLocks/>
            <a:endCxn id="18" idx="2"/>
          </p:cNvCxnSpPr>
          <p:nvPr/>
        </p:nvCxnSpPr>
        <p:spPr>
          <a:xfrm>
            <a:off x="6804248" y="49051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cxnSpLocks/>
            <a:endCxn id="16" idx="2"/>
          </p:cNvCxnSpPr>
          <p:nvPr/>
        </p:nvCxnSpPr>
        <p:spPr>
          <a:xfrm flipV="1">
            <a:off x="6804248" y="2600908"/>
            <a:ext cx="936104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cxnSpLocks/>
            <a:endCxn id="17" idx="2"/>
          </p:cNvCxnSpPr>
          <p:nvPr/>
        </p:nvCxnSpPr>
        <p:spPr>
          <a:xfrm flipV="1">
            <a:off x="6804248" y="3753036"/>
            <a:ext cx="93610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cxnSpLocks/>
            <a:endCxn id="18" idx="2"/>
          </p:cNvCxnSpPr>
          <p:nvPr/>
        </p:nvCxnSpPr>
        <p:spPr>
          <a:xfrm flipV="1">
            <a:off x="6804248" y="4905164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7EFDDDD-F12D-4569-A2A1-9522D7E9AAF6}"/>
              </a:ext>
            </a:extLst>
          </p:cNvPr>
          <p:cNvSpPr/>
          <p:nvPr/>
        </p:nvSpPr>
        <p:spPr>
          <a:xfrm>
            <a:off x="3275856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8983A21-51BA-4272-850C-9A53B10AD19D}"/>
              </a:ext>
            </a:extLst>
          </p:cNvPr>
          <p:cNvSpPr/>
          <p:nvPr/>
        </p:nvSpPr>
        <p:spPr>
          <a:xfrm>
            <a:off x="3275856" y="23488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F91A15A-DB32-4567-8BEF-F910C8A21B77}"/>
              </a:ext>
            </a:extLst>
          </p:cNvPr>
          <p:cNvSpPr/>
          <p:nvPr/>
        </p:nvSpPr>
        <p:spPr>
          <a:xfrm>
            <a:off x="3275856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AA6953E-FA52-4102-9AAF-C89301FF8C5F}"/>
              </a:ext>
            </a:extLst>
          </p:cNvPr>
          <p:cNvSpPr/>
          <p:nvPr/>
        </p:nvSpPr>
        <p:spPr>
          <a:xfrm>
            <a:off x="3275856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319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6FC0F46-8F79-4E92-BDBA-10B739E36A98}"/>
              </a:ext>
            </a:extLst>
          </p:cNvPr>
          <p:cNvSpPr/>
          <p:nvPr/>
        </p:nvSpPr>
        <p:spPr>
          <a:xfrm>
            <a:off x="3275856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320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9F9F141-80CD-441E-83E3-1D427505AF4A}"/>
              </a:ext>
            </a:extLst>
          </p:cNvPr>
          <p:cNvCxnSpPr>
            <a:endCxn id="55" idx="2"/>
          </p:cNvCxnSpPr>
          <p:nvPr/>
        </p:nvCxnSpPr>
        <p:spPr>
          <a:xfrm>
            <a:off x="2267744" y="14487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F001139-2916-46D1-A6DC-EC2AF14E75DD}"/>
              </a:ext>
            </a:extLst>
          </p:cNvPr>
          <p:cNvCxnSpPr>
            <a:endCxn id="56" idx="2"/>
          </p:cNvCxnSpPr>
          <p:nvPr/>
        </p:nvCxnSpPr>
        <p:spPr>
          <a:xfrm>
            <a:off x="2267744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662316-8621-421C-A0F8-4374D5A408B3}"/>
              </a:ext>
            </a:extLst>
          </p:cNvPr>
          <p:cNvCxnSpPr>
            <a:endCxn id="57" idx="2"/>
          </p:cNvCxnSpPr>
          <p:nvPr/>
        </p:nvCxnSpPr>
        <p:spPr>
          <a:xfrm>
            <a:off x="2267744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1A0765-3407-4CAF-A22E-A74710F1D4EF}"/>
              </a:ext>
            </a:extLst>
          </p:cNvPr>
          <p:cNvCxnSpPr>
            <a:endCxn id="58" idx="2"/>
          </p:cNvCxnSpPr>
          <p:nvPr/>
        </p:nvCxnSpPr>
        <p:spPr>
          <a:xfrm>
            <a:off x="2267744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13B3965-38FE-431C-A9E5-571A09138F4E}"/>
              </a:ext>
            </a:extLst>
          </p:cNvPr>
          <p:cNvCxnSpPr>
            <a:endCxn id="59" idx="2"/>
          </p:cNvCxnSpPr>
          <p:nvPr/>
        </p:nvCxnSpPr>
        <p:spPr>
          <a:xfrm>
            <a:off x="2267744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215D256-85DC-4A7F-B517-FB90132C30F7}"/>
              </a:ext>
            </a:extLst>
          </p:cNvPr>
          <p:cNvCxnSpPr>
            <a:endCxn id="55" idx="2"/>
          </p:cNvCxnSpPr>
          <p:nvPr/>
        </p:nvCxnSpPr>
        <p:spPr>
          <a:xfrm flipV="1">
            <a:off x="2267744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EB8CC5-6333-4AF8-97B9-081520A1A0DA}"/>
              </a:ext>
            </a:extLst>
          </p:cNvPr>
          <p:cNvCxnSpPr>
            <a:endCxn id="56" idx="2"/>
          </p:cNvCxnSpPr>
          <p:nvPr/>
        </p:nvCxnSpPr>
        <p:spPr>
          <a:xfrm>
            <a:off x="2267744" y="26009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12F3C94-42C6-467A-A93D-14CCBC898931}"/>
              </a:ext>
            </a:extLst>
          </p:cNvPr>
          <p:cNvCxnSpPr>
            <a:endCxn id="57" idx="2"/>
          </p:cNvCxnSpPr>
          <p:nvPr/>
        </p:nvCxnSpPr>
        <p:spPr>
          <a:xfrm>
            <a:off x="2267744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A4832DA-641D-4144-A63B-BEC681E178A3}"/>
              </a:ext>
            </a:extLst>
          </p:cNvPr>
          <p:cNvCxnSpPr>
            <a:endCxn id="58" idx="2"/>
          </p:cNvCxnSpPr>
          <p:nvPr/>
        </p:nvCxnSpPr>
        <p:spPr>
          <a:xfrm>
            <a:off x="2267744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D50C096-01BC-4E7A-B62A-4779125039E1}"/>
              </a:ext>
            </a:extLst>
          </p:cNvPr>
          <p:cNvCxnSpPr>
            <a:endCxn id="59" idx="2"/>
          </p:cNvCxnSpPr>
          <p:nvPr/>
        </p:nvCxnSpPr>
        <p:spPr>
          <a:xfrm>
            <a:off x="2267744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1862247-2B41-4E51-85AD-6D2599B2C80A}"/>
              </a:ext>
            </a:extLst>
          </p:cNvPr>
          <p:cNvCxnSpPr>
            <a:endCxn id="55" idx="2"/>
          </p:cNvCxnSpPr>
          <p:nvPr/>
        </p:nvCxnSpPr>
        <p:spPr>
          <a:xfrm flipV="1">
            <a:off x="2267744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380BA20-A4FC-4496-A18D-06A3D647C907}"/>
              </a:ext>
            </a:extLst>
          </p:cNvPr>
          <p:cNvCxnSpPr>
            <a:endCxn id="56" idx="2"/>
          </p:cNvCxnSpPr>
          <p:nvPr/>
        </p:nvCxnSpPr>
        <p:spPr>
          <a:xfrm flipV="1">
            <a:off x="2267744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C2F78B3-9334-4E55-AE16-CFBB61F273FC}"/>
              </a:ext>
            </a:extLst>
          </p:cNvPr>
          <p:cNvCxnSpPr>
            <a:endCxn id="57" idx="2"/>
          </p:cNvCxnSpPr>
          <p:nvPr/>
        </p:nvCxnSpPr>
        <p:spPr>
          <a:xfrm>
            <a:off x="2267744" y="37530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5BEB421-44A3-4254-AF56-D6863D878757}"/>
              </a:ext>
            </a:extLst>
          </p:cNvPr>
          <p:cNvCxnSpPr>
            <a:endCxn id="58" idx="2"/>
          </p:cNvCxnSpPr>
          <p:nvPr/>
        </p:nvCxnSpPr>
        <p:spPr>
          <a:xfrm>
            <a:off x="2267744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64289B-5928-4145-A73B-6B872F2A420A}"/>
              </a:ext>
            </a:extLst>
          </p:cNvPr>
          <p:cNvCxnSpPr>
            <a:endCxn id="59" idx="2"/>
          </p:cNvCxnSpPr>
          <p:nvPr/>
        </p:nvCxnSpPr>
        <p:spPr>
          <a:xfrm>
            <a:off x="2267744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BC6F78B-70E8-4DCC-B0E2-B7088E2C23A9}"/>
              </a:ext>
            </a:extLst>
          </p:cNvPr>
          <p:cNvCxnSpPr>
            <a:endCxn id="55" idx="2"/>
          </p:cNvCxnSpPr>
          <p:nvPr/>
        </p:nvCxnSpPr>
        <p:spPr>
          <a:xfrm flipV="1">
            <a:off x="2267744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68CA8E5-30E6-4CB7-95BB-D8B24C31927B}"/>
              </a:ext>
            </a:extLst>
          </p:cNvPr>
          <p:cNvCxnSpPr>
            <a:endCxn id="56" idx="2"/>
          </p:cNvCxnSpPr>
          <p:nvPr/>
        </p:nvCxnSpPr>
        <p:spPr>
          <a:xfrm flipV="1">
            <a:off x="2267744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4EF527-F79F-4FAF-B8DE-1F703A3CF57B}"/>
              </a:ext>
            </a:extLst>
          </p:cNvPr>
          <p:cNvCxnSpPr>
            <a:endCxn id="57" idx="2"/>
          </p:cNvCxnSpPr>
          <p:nvPr/>
        </p:nvCxnSpPr>
        <p:spPr>
          <a:xfrm flipV="1">
            <a:off x="2267744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152793F-F1A2-406E-B38E-EB2444362585}"/>
              </a:ext>
            </a:extLst>
          </p:cNvPr>
          <p:cNvCxnSpPr>
            <a:endCxn id="58" idx="2"/>
          </p:cNvCxnSpPr>
          <p:nvPr/>
        </p:nvCxnSpPr>
        <p:spPr>
          <a:xfrm>
            <a:off x="2267744" y="49051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CBDFF3C-E524-4714-AAB1-7CFD88EA1FE6}"/>
              </a:ext>
            </a:extLst>
          </p:cNvPr>
          <p:cNvCxnSpPr>
            <a:endCxn id="59" idx="2"/>
          </p:cNvCxnSpPr>
          <p:nvPr/>
        </p:nvCxnSpPr>
        <p:spPr>
          <a:xfrm>
            <a:off x="2267744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87BED7C-9E80-49F1-9EBD-227C4600E93D}"/>
              </a:ext>
            </a:extLst>
          </p:cNvPr>
          <p:cNvCxnSpPr>
            <a:endCxn id="55" idx="2"/>
          </p:cNvCxnSpPr>
          <p:nvPr/>
        </p:nvCxnSpPr>
        <p:spPr>
          <a:xfrm flipV="1">
            <a:off x="2267744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C4EF407-EA10-4363-AC27-10F54489C277}"/>
              </a:ext>
            </a:extLst>
          </p:cNvPr>
          <p:cNvCxnSpPr>
            <a:endCxn id="56" idx="2"/>
          </p:cNvCxnSpPr>
          <p:nvPr/>
        </p:nvCxnSpPr>
        <p:spPr>
          <a:xfrm flipV="1">
            <a:off x="2267744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635CD5E-6DE3-4B36-A942-3045946C166A}"/>
              </a:ext>
            </a:extLst>
          </p:cNvPr>
          <p:cNvCxnSpPr>
            <a:endCxn id="57" idx="2"/>
          </p:cNvCxnSpPr>
          <p:nvPr/>
        </p:nvCxnSpPr>
        <p:spPr>
          <a:xfrm flipV="1">
            <a:off x="2267744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566B43F-0716-4768-A3DD-DD7868422EEC}"/>
              </a:ext>
            </a:extLst>
          </p:cNvPr>
          <p:cNvCxnSpPr>
            <a:endCxn id="58" idx="2"/>
          </p:cNvCxnSpPr>
          <p:nvPr/>
        </p:nvCxnSpPr>
        <p:spPr>
          <a:xfrm flipV="1">
            <a:off x="2267744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1F62740-063C-43BD-B237-C26F5EF243E5}"/>
              </a:ext>
            </a:extLst>
          </p:cNvPr>
          <p:cNvCxnSpPr>
            <a:endCxn id="59" idx="2"/>
          </p:cNvCxnSpPr>
          <p:nvPr/>
        </p:nvCxnSpPr>
        <p:spPr>
          <a:xfrm>
            <a:off x="2267744" y="60572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D73AEF91-E2A5-4864-8119-05E3A2511AEF}"/>
              </a:ext>
            </a:extLst>
          </p:cNvPr>
          <p:cNvSpPr/>
          <p:nvPr/>
        </p:nvSpPr>
        <p:spPr>
          <a:xfrm>
            <a:off x="4788024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F44E882-5DDC-4EF8-9ACF-8A44F433B806}"/>
              </a:ext>
            </a:extLst>
          </p:cNvPr>
          <p:cNvSpPr/>
          <p:nvPr/>
        </p:nvSpPr>
        <p:spPr>
          <a:xfrm>
            <a:off x="4788024" y="23488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A7F5753F-E92D-4732-9811-C7218FA96987}"/>
              </a:ext>
            </a:extLst>
          </p:cNvPr>
          <p:cNvSpPr/>
          <p:nvPr/>
        </p:nvSpPr>
        <p:spPr>
          <a:xfrm>
            <a:off x="4788024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E49E4E2-78BA-420D-8C33-C2BF1ECEDE54}"/>
              </a:ext>
            </a:extLst>
          </p:cNvPr>
          <p:cNvSpPr/>
          <p:nvPr/>
        </p:nvSpPr>
        <p:spPr>
          <a:xfrm>
            <a:off x="4788024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238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90546F26-FEDF-4E96-AC0D-A994336BDB27}"/>
              </a:ext>
            </a:extLst>
          </p:cNvPr>
          <p:cNvSpPr/>
          <p:nvPr/>
        </p:nvSpPr>
        <p:spPr>
          <a:xfrm>
            <a:off x="4788024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240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AAB5AD7-C91F-4DD8-A1A4-472C7124A1AA}"/>
              </a:ext>
            </a:extLst>
          </p:cNvPr>
          <p:cNvCxnSpPr>
            <a:endCxn id="104" idx="2"/>
          </p:cNvCxnSpPr>
          <p:nvPr/>
        </p:nvCxnSpPr>
        <p:spPr>
          <a:xfrm>
            <a:off x="3779912" y="14487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C0B70DE-7926-474C-A19B-7EEBA20C5F14}"/>
              </a:ext>
            </a:extLst>
          </p:cNvPr>
          <p:cNvCxnSpPr>
            <a:endCxn id="105" idx="2"/>
          </p:cNvCxnSpPr>
          <p:nvPr/>
        </p:nvCxnSpPr>
        <p:spPr>
          <a:xfrm>
            <a:off x="3779912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D0138A3-F2F9-4E34-981F-551D315E241D}"/>
              </a:ext>
            </a:extLst>
          </p:cNvPr>
          <p:cNvCxnSpPr>
            <a:endCxn id="106" idx="2"/>
          </p:cNvCxnSpPr>
          <p:nvPr/>
        </p:nvCxnSpPr>
        <p:spPr>
          <a:xfrm>
            <a:off x="3779912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715AECF-D6B4-4543-B63C-A8194CBE196A}"/>
              </a:ext>
            </a:extLst>
          </p:cNvPr>
          <p:cNvCxnSpPr>
            <a:endCxn id="107" idx="2"/>
          </p:cNvCxnSpPr>
          <p:nvPr/>
        </p:nvCxnSpPr>
        <p:spPr>
          <a:xfrm>
            <a:off x="3779912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3ECCD62-1F45-44F6-AC79-55A6A4039D5A}"/>
              </a:ext>
            </a:extLst>
          </p:cNvPr>
          <p:cNvCxnSpPr>
            <a:endCxn id="108" idx="2"/>
          </p:cNvCxnSpPr>
          <p:nvPr/>
        </p:nvCxnSpPr>
        <p:spPr>
          <a:xfrm>
            <a:off x="3779912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EB9FDAE-759B-4128-8DFE-FFFD59E0015D}"/>
              </a:ext>
            </a:extLst>
          </p:cNvPr>
          <p:cNvCxnSpPr>
            <a:endCxn id="104" idx="2"/>
          </p:cNvCxnSpPr>
          <p:nvPr/>
        </p:nvCxnSpPr>
        <p:spPr>
          <a:xfrm flipV="1">
            <a:off x="3779912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09B47B4-E765-4E51-8F52-E859AEE57AF9}"/>
              </a:ext>
            </a:extLst>
          </p:cNvPr>
          <p:cNvCxnSpPr>
            <a:endCxn id="105" idx="2"/>
          </p:cNvCxnSpPr>
          <p:nvPr/>
        </p:nvCxnSpPr>
        <p:spPr>
          <a:xfrm>
            <a:off x="3779912" y="26009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64D509C-B12B-4867-9E09-0EC6BF615F27}"/>
              </a:ext>
            </a:extLst>
          </p:cNvPr>
          <p:cNvCxnSpPr>
            <a:endCxn id="106" idx="2"/>
          </p:cNvCxnSpPr>
          <p:nvPr/>
        </p:nvCxnSpPr>
        <p:spPr>
          <a:xfrm>
            <a:off x="3779912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F362E81-98EA-4FCF-BA74-7841D163DC49}"/>
              </a:ext>
            </a:extLst>
          </p:cNvPr>
          <p:cNvCxnSpPr>
            <a:endCxn id="107" idx="2"/>
          </p:cNvCxnSpPr>
          <p:nvPr/>
        </p:nvCxnSpPr>
        <p:spPr>
          <a:xfrm>
            <a:off x="3779912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A69D92F-2A57-4C50-8106-D2EB42E729F6}"/>
              </a:ext>
            </a:extLst>
          </p:cNvPr>
          <p:cNvCxnSpPr>
            <a:endCxn id="108" idx="2"/>
          </p:cNvCxnSpPr>
          <p:nvPr/>
        </p:nvCxnSpPr>
        <p:spPr>
          <a:xfrm>
            <a:off x="3779912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F08BD5E-4C00-4E4C-AFD3-DA43AE236BD7}"/>
              </a:ext>
            </a:extLst>
          </p:cNvPr>
          <p:cNvCxnSpPr>
            <a:endCxn id="104" idx="2"/>
          </p:cNvCxnSpPr>
          <p:nvPr/>
        </p:nvCxnSpPr>
        <p:spPr>
          <a:xfrm flipV="1">
            <a:off x="3779912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CF6A848-710F-4053-9156-DA6280589F6D}"/>
              </a:ext>
            </a:extLst>
          </p:cNvPr>
          <p:cNvCxnSpPr>
            <a:endCxn id="105" idx="2"/>
          </p:cNvCxnSpPr>
          <p:nvPr/>
        </p:nvCxnSpPr>
        <p:spPr>
          <a:xfrm flipV="1">
            <a:off x="3779912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70D8751-94B6-4172-8F6C-8880EA519F8A}"/>
              </a:ext>
            </a:extLst>
          </p:cNvPr>
          <p:cNvCxnSpPr>
            <a:endCxn id="106" idx="2"/>
          </p:cNvCxnSpPr>
          <p:nvPr/>
        </p:nvCxnSpPr>
        <p:spPr>
          <a:xfrm>
            <a:off x="3779912" y="37530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771CD35-DC4B-4F79-B685-EF9181E27184}"/>
              </a:ext>
            </a:extLst>
          </p:cNvPr>
          <p:cNvCxnSpPr>
            <a:endCxn id="107" idx="2"/>
          </p:cNvCxnSpPr>
          <p:nvPr/>
        </p:nvCxnSpPr>
        <p:spPr>
          <a:xfrm>
            <a:off x="3779912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9D89C1A2-8745-45F5-9AB1-5D8A2001A6BA}"/>
              </a:ext>
            </a:extLst>
          </p:cNvPr>
          <p:cNvCxnSpPr>
            <a:endCxn id="108" idx="2"/>
          </p:cNvCxnSpPr>
          <p:nvPr/>
        </p:nvCxnSpPr>
        <p:spPr>
          <a:xfrm>
            <a:off x="3779912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A61374F-8EF3-429B-A2AC-C046DA09E83B}"/>
              </a:ext>
            </a:extLst>
          </p:cNvPr>
          <p:cNvCxnSpPr>
            <a:endCxn id="104" idx="2"/>
          </p:cNvCxnSpPr>
          <p:nvPr/>
        </p:nvCxnSpPr>
        <p:spPr>
          <a:xfrm flipV="1">
            <a:off x="3779912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5949BA0-9399-4BF5-93D4-8E189520AECB}"/>
              </a:ext>
            </a:extLst>
          </p:cNvPr>
          <p:cNvCxnSpPr>
            <a:endCxn id="105" idx="2"/>
          </p:cNvCxnSpPr>
          <p:nvPr/>
        </p:nvCxnSpPr>
        <p:spPr>
          <a:xfrm flipV="1">
            <a:off x="3779912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87C82A43-2CB1-4E09-9B09-B9B30E04BFB0}"/>
              </a:ext>
            </a:extLst>
          </p:cNvPr>
          <p:cNvCxnSpPr>
            <a:endCxn id="106" idx="2"/>
          </p:cNvCxnSpPr>
          <p:nvPr/>
        </p:nvCxnSpPr>
        <p:spPr>
          <a:xfrm flipV="1">
            <a:off x="3779912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DB31828-FC66-494E-9F85-56840040FEBF}"/>
              </a:ext>
            </a:extLst>
          </p:cNvPr>
          <p:cNvCxnSpPr>
            <a:endCxn id="107" idx="2"/>
          </p:cNvCxnSpPr>
          <p:nvPr/>
        </p:nvCxnSpPr>
        <p:spPr>
          <a:xfrm>
            <a:off x="3779912" y="49051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6B7481B-0E7E-45B9-AA74-E55AFC6106AB}"/>
              </a:ext>
            </a:extLst>
          </p:cNvPr>
          <p:cNvCxnSpPr>
            <a:endCxn id="108" idx="2"/>
          </p:cNvCxnSpPr>
          <p:nvPr/>
        </p:nvCxnSpPr>
        <p:spPr>
          <a:xfrm>
            <a:off x="3779912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66B14BB-9923-4FAA-B920-90A40C03FE1A}"/>
              </a:ext>
            </a:extLst>
          </p:cNvPr>
          <p:cNvCxnSpPr>
            <a:endCxn id="104" idx="2"/>
          </p:cNvCxnSpPr>
          <p:nvPr/>
        </p:nvCxnSpPr>
        <p:spPr>
          <a:xfrm flipV="1">
            <a:off x="3779912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DE37DEE-AEE0-4EEA-92B5-2EA4E00B18AB}"/>
              </a:ext>
            </a:extLst>
          </p:cNvPr>
          <p:cNvCxnSpPr>
            <a:endCxn id="105" idx="2"/>
          </p:cNvCxnSpPr>
          <p:nvPr/>
        </p:nvCxnSpPr>
        <p:spPr>
          <a:xfrm flipV="1">
            <a:off x="3779912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7A556E8-ADE8-476C-BA7C-B5D559480E2D}"/>
              </a:ext>
            </a:extLst>
          </p:cNvPr>
          <p:cNvCxnSpPr>
            <a:endCxn id="106" idx="2"/>
          </p:cNvCxnSpPr>
          <p:nvPr/>
        </p:nvCxnSpPr>
        <p:spPr>
          <a:xfrm flipV="1">
            <a:off x="3779912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393279D-DB08-459F-A4FC-B10C6DBFB133}"/>
              </a:ext>
            </a:extLst>
          </p:cNvPr>
          <p:cNvCxnSpPr>
            <a:endCxn id="107" idx="2"/>
          </p:cNvCxnSpPr>
          <p:nvPr/>
        </p:nvCxnSpPr>
        <p:spPr>
          <a:xfrm flipV="1">
            <a:off x="3779912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D2FC4CA-43C0-4778-B97E-D9A2CD47FB8F}"/>
              </a:ext>
            </a:extLst>
          </p:cNvPr>
          <p:cNvCxnSpPr>
            <a:endCxn id="108" idx="2"/>
          </p:cNvCxnSpPr>
          <p:nvPr/>
        </p:nvCxnSpPr>
        <p:spPr>
          <a:xfrm>
            <a:off x="3779912" y="60572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FC496A00-E4AA-4E00-A340-18CC63C5882D}"/>
              </a:ext>
            </a:extLst>
          </p:cNvPr>
          <p:cNvSpPr/>
          <p:nvPr/>
        </p:nvSpPr>
        <p:spPr>
          <a:xfrm>
            <a:off x="6300192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CD07625-D347-48CA-927A-8F877C12B41E}"/>
              </a:ext>
            </a:extLst>
          </p:cNvPr>
          <p:cNvSpPr/>
          <p:nvPr/>
        </p:nvSpPr>
        <p:spPr>
          <a:xfrm>
            <a:off x="6300192" y="23488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5713A87A-D2CC-4069-8418-B1A93BE796DD}"/>
              </a:ext>
            </a:extLst>
          </p:cNvPr>
          <p:cNvSpPr/>
          <p:nvPr/>
        </p:nvSpPr>
        <p:spPr>
          <a:xfrm>
            <a:off x="63001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D6B1091-2A53-49AD-9BB9-171C20E0B0C6}"/>
              </a:ext>
            </a:extLst>
          </p:cNvPr>
          <p:cNvSpPr/>
          <p:nvPr/>
        </p:nvSpPr>
        <p:spPr>
          <a:xfrm>
            <a:off x="6300192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119</a:t>
            </a:r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3931252-05D3-4CC6-B7C2-61A49C45A771}"/>
              </a:ext>
            </a:extLst>
          </p:cNvPr>
          <p:cNvSpPr/>
          <p:nvPr/>
        </p:nvSpPr>
        <p:spPr>
          <a:xfrm>
            <a:off x="6300192" y="58052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2ED1021-BD8A-44E4-8CEA-8EBE162F31B6}"/>
              </a:ext>
            </a:extLst>
          </p:cNvPr>
          <p:cNvCxnSpPr>
            <a:endCxn id="134" idx="2"/>
          </p:cNvCxnSpPr>
          <p:nvPr/>
        </p:nvCxnSpPr>
        <p:spPr>
          <a:xfrm>
            <a:off x="5292080" y="14487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F87C1A1-2B5D-400D-9C9A-BD21F82D39C7}"/>
              </a:ext>
            </a:extLst>
          </p:cNvPr>
          <p:cNvCxnSpPr>
            <a:endCxn id="135" idx="2"/>
          </p:cNvCxnSpPr>
          <p:nvPr/>
        </p:nvCxnSpPr>
        <p:spPr>
          <a:xfrm>
            <a:off x="5292080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ECBD464-D1F1-4636-A032-B099DA31B8ED}"/>
              </a:ext>
            </a:extLst>
          </p:cNvPr>
          <p:cNvCxnSpPr>
            <a:endCxn id="136" idx="2"/>
          </p:cNvCxnSpPr>
          <p:nvPr/>
        </p:nvCxnSpPr>
        <p:spPr>
          <a:xfrm>
            <a:off x="5292080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BC99B9F-1E9C-4AEA-B08D-8134042D1842}"/>
              </a:ext>
            </a:extLst>
          </p:cNvPr>
          <p:cNvCxnSpPr>
            <a:endCxn id="137" idx="2"/>
          </p:cNvCxnSpPr>
          <p:nvPr/>
        </p:nvCxnSpPr>
        <p:spPr>
          <a:xfrm>
            <a:off x="5292080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27F3868-2D2C-465C-96D8-50E8541BDE51}"/>
              </a:ext>
            </a:extLst>
          </p:cNvPr>
          <p:cNvCxnSpPr>
            <a:endCxn id="138" idx="2"/>
          </p:cNvCxnSpPr>
          <p:nvPr/>
        </p:nvCxnSpPr>
        <p:spPr>
          <a:xfrm>
            <a:off x="5292080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01EF6AB-B421-4248-9EFA-05ECFF966AD8}"/>
              </a:ext>
            </a:extLst>
          </p:cNvPr>
          <p:cNvCxnSpPr>
            <a:endCxn id="134" idx="2"/>
          </p:cNvCxnSpPr>
          <p:nvPr/>
        </p:nvCxnSpPr>
        <p:spPr>
          <a:xfrm flipV="1">
            <a:off x="5292080" y="144878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0FB945A-5761-4B76-A60D-A91C6504AF41}"/>
              </a:ext>
            </a:extLst>
          </p:cNvPr>
          <p:cNvCxnSpPr>
            <a:endCxn id="135" idx="2"/>
          </p:cNvCxnSpPr>
          <p:nvPr/>
        </p:nvCxnSpPr>
        <p:spPr>
          <a:xfrm>
            <a:off x="5292080" y="26009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CB2AB34-37D9-4613-AE7A-0B87B2D0B0D0}"/>
              </a:ext>
            </a:extLst>
          </p:cNvPr>
          <p:cNvCxnSpPr>
            <a:endCxn id="136" idx="2"/>
          </p:cNvCxnSpPr>
          <p:nvPr/>
        </p:nvCxnSpPr>
        <p:spPr>
          <a:xfrm>
            <a:off x="5292080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5C30EBE1-1ED4-4686-B8FD-7F6A0F6610DD}"/>
              </a:ext>
            </a:extLst>
          </p:cNvPr>
          <p:cNvCxnSpPr>
            <a:endCxn id="137" idx="2"/>
          </p:cNvCxnSpPr>
          <p:nvPr/>
        </p:nvCxnSpPr>
        <p:spPr>
          <a:xfrm>
            <a:off x="5292080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B596CC9-7296-4710-9B45-02710B8438C9}"/>
              </a:ext>
            </a:extLst>
          </p:cNvPr>
          <p:cNvCxnSpPr>
            <a:endCxn id="138" idx="2"/>
          </p:cNvCxnSpPr>
          <p:nvPr/>
        </p:nvCxnSpPr>
        <p:spPr>
          <a:xfrm>
            <a:off x="5292080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2A52CA71-3D2F-4F29-88B6-C4E6A9CDE197}"/>
              </a:ext>
            </a:extLst>
          </p:cNvPr>
          <p:cNvCxnSpPr>
            <a:endCxn id="134" idx="2"/>
          </p:cNvCxnSpPr>
          <p:nvPr/>
        </p:nvCxnSpPr>
        <p:spPr>
          <a:xfrm flipV="1">
            <a:off x="5292080" y="1448780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68CD18D-CBAA-480B-BE14-36AB1B3363AF}"/>
              </a:ext>
            </a:extLst>
          </p:cNvPr>
          <p:cNvCxnSpPr>
            <a:endCxn id="135" idx="2"/>
          </p:cNvCxnSpPr>
          <p:nvPr/>
        </p:nvCxnSpPr>
        <p:spPr>
          <a:xfrm flipV="1">
            <a:off x="5292080" y="2600908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6D917A6-328A-4C9C-A86E-8EB8BD67A62A}"/>
              </a:ext>
            </a:extLst>
          </p:cNvPr>
          <p:cNvCxnSpPr>
            <a:endCxn id="136" idx="2"/>
          </p:cNvCxnSpPr>
          <p:nvPr/>
        </p:nvCxnSpPr>
        <p:spPr>
          <a:xfrm>
            <a:off x="5292080" y="37530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8FDCD02-5724-432D-8274-7AE971A29401}"/>
              </a:ext>
            </a:extLst>
          </p:cNvPr>
          <p:cNvCxnSpPr>
            <a:endCxn id="137" idx="2"/>
          </p:cNvCxnSpPr>
          <p:nvPr/>
        </p:nvCxnSpPr>
        <p:spPr>
          <a:xfrm>
            <a:off x="5292080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5E962EF-7FD6-492D-AC4A-7463AD693D2E}"/>
              </a:ext>
            </a:extLst>
          </p:cNvPr>
          <p:cNvCxnSpPr>
            <a:endCxn id="138" idx="2"/>
          </p:cNvCxnSpPr>
          <p:nvPr/>
        </p:nvCxnSpPr>
        <p:spPr>
          <a:xfrm>
            <a:off x="5292080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42C157A-8A95-4E40-B487-AC248A9A88AA}"/>
              </a:ext>
            </a:extLst>
          </p:cNvPr>
          <p:cNvCxnSpPr>
            <a:endCxn id="134" idx="2"/>
          </p:cNvCxnSpPr>
          <p:nvPr/>
        </p:nvCxnSpPr>
        <p:spPr>
          <a:xfrm flipV="1">
            <a:off x="5292080" y="144878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6BFD76B5-CF21-478C-AB42-80A31365D1C4}"/>
              </a:ext>
            </a:extLst>
          </p:cNvPr>
          <p:cNvCxnSpPr>
            <a:endCxn id="135" idx="2"/>
          </p:cNvCxnSpPr>
          <p:nvPr/>
        </p:nvCxnSpPr>
        <p:spPr>
          <a:xfrm flipV="1">
            <a:off x="5292080" y="260090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556E8BA3-A1EC-4A57-936E-CE2F254CA331}"/>
              </a:ext>
            </a:extLst>
          </p:cNvPr>
          <p:cNvCxnSpPr>
            <a:endCxn id="136" idx="2"/>
          </p:cNvCxnSpPr>
          <p:nvPr/>
        </p:nvCxnSpPr>
        <p:spPr>
          <a:xfrm flipV="1">
            <a:off x="5292080" y="3753036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A83A234-5F9C-4FF8-8DBE-257670A66A3D}"/>
              </a:ext>
            </a:extLst>
          </p:cNvPr>
          <p:cNvCxnSpPr>
            <a:endCxn id="137" idx="2"/>
          </p:cNvCxnSpPr>
          <p:nvPr/>
        </p:nvCxnSpPr>
        <p:spPr>
          <a:xfrm>
            <a:off x="5292080" y="49051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C529D570-EB69-409B-920E-92952D69065E}"/>
              </a:ext>
            </a:extLst>
          </p:cNvPr>
          <p:cNvCxnSpPr>
            <a:endCxn id="138" idx="2"/>
          </p:cNvCxnSpPr>
          <p:nvPr/>
        </p:nvCxnSpPr>
        <p:spPr>
          <a:xfrm>
            <a:off x="5292080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7C4CAB8-C009-41CE-A7B3-791B92B65F4E}"/>
              </a:ext>
            </a:extLst>
          </p:cNvPr>
          <p:cNvCxnSpPr>
            <a:endCxn id="134" idx="2"/>
          </p:cNvCxnSpPr>
          <p:nvPr/>
        </p:nvCxnSpPr>
        <p:spPr>
          <a:xfrm flipV="1">
            <a:off x="5292080" y="1448780"/>
            <a:ext cx="1008112" cy="46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17ACB9D-0888-4A79-8A2A-4DC4B972CDFB}"/>
              </a:ext>
            </a:extLst>
          </p:cNvPr>
          <p:cNvCxnSpPr>
            <a:endCxn id="135" idx="2"/>
          </p:cNvCxnSpPr>
          <p:nvPr/>
        </p:nvCxnSpPr>
        <p:spPr>
          <a:xfrm flipV="1">
            <a:off x="5292080" y="2600908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618BAC2-6E37-4C4D-A479-D5B367668D30}"/>
              </a:ext>
            </a:extLst>
          </p:cNvPr>
          <p:cNvCxnSpPr>
            <a:endCxn id="136" idx="2"/>
          </p:cNvCxnSpPr>
          <p:nvPr/>
        </p:nvCxnSpPr>
        <p:spPr>
          <a:xfrm flipV="1">
            <a:off x="5292080" y="3753036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047F5156-80BE-4F8A-B8E4-19560C679354}"/>
              </a:ext>
            </a:extLst>
          </p:cNvPr>
          <p:cNvCxnSpPr>
            <a:endCxn id="137" idx="2"/>
          </p:cNvCxnSpPr>
          <p:nvPr/>
        </p:nvCxnSpPr>
        <p:spPr>
          <a:xfrm flipV="1">
            <a:off x="5292080" y="490516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7ECD8E1-F4B9-4EAF-AD68-95D36C2BD635}"/>
              </a:ext>
            </a:extLst>
          </p:cNvPr>
          <p:cNvCxnSpPr>
            <a:endCxn id="138" idx="2"/>
          </p:cNvCxnSpPr>
          <p:nvPr/>
        </p:nvCxnSpPr>
        <p:spPr>
          <a:xfrm>
            <a:off x="5292080" y="60572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E8F4814-E0A9-46D4-945D-724498853E1B}"/>
              </a:ext>
            </a:extLst>
          </p:cNvPr>
          <p:cNvSpPr/>
          <p:nvPr/>
        </p:nvSpPr>
        <p:spPr>
          <a:xfrm>
            <a:off x="1187624" y="1052736"/>
            <a:ext cx="360040" cy="5544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dropout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3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141</Words>
  <Application>Microsoft Office PowerPoint</Application>
  <PresentationFormat>全屏显示(4:3)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yantao</dc:creator>
  <cp:lastModifiedBy>闫 涛</cp:lastModifiedBy>
  <cp:revision>23</cp:revision>
  <dcterms:created xsi:type="dcterms:W3CDTF">2019-11-28T06:14:50Z</dcterms:created>
  <dcterms:modified xsi:type="dcterms:W3CDTF">2019-12-19T10:07:58Z</dcterms:modified>
</cp:coreProperties>
</file>