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8EAF7-0D5B-4BC6-BD27-7BD29E4B035D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18A6B-AAA0-4212-A840-71D435505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36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818A6B-AAA0-4212-A840-71D43550532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641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628775"/>
          </a:xfrm>
          <a:custGeom>
            <a:avLst/>
            <a:gdLst/>
            <a:ahLst/>
            <a:cxnLst/>
            <a:rect l="l" t="t" r="r" b="b"/>
            <a:pathLst>
              <a:path w="12192000" h="1628775">
                <a:moveTo>
                  <a:pt x="0" y="1628775"/>
                </a:moveTo>
                <a:lnTo>
                  <a:pt x="12192000" y="1628775"/>
                </a:lnTo>
                <a:lnTo>
                  <a:pt x="12192000" y="0"/>
                </a:lnTo>
                <a:lnTo>
                  <a:pt x="0" y="0"/>
                </a:lnTo>
                <a:lnTo>
                  <a:pt x="0" y="1628775"/>
                </a:lnTo>
                <a:close/>
              </a:path>
            </a:pathLst>
          </a:custGeom>
          <a:solidFill>
            <a:srgbClr val="8C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18400" y="1196732"/>
            <a:ext cx="11676380" cy="72390"/>
          </a:xfrm>
          <a:custGeom>
            <a:avLst/>
            <a:gdLst/>
            <a:ahLst/>
            <a:cxnLst/>
            <a:rect l="l" t="t" r="r" b="b"/>
            <a:pathLst>
              <a:path w="11676380" h="72390">
                <a:moveTo>
                  <a:pt x="11676061" y="0"/>
                </a:moveTo>
                <a:lnTo>
                  <a:pt x="0" y="0"/>
                </a:lnTo>
                <a:lnTo>
                  <a:pt x="0" y="72000"/>
                </a:lnTo>
                <a:lnTo>
                  <a:pt x="11676061" y="72000"/>
                </a:lnTo>
                <a:lnTo>
                  <a:pt x="11676061" y="0"/>
                </a:lnTo>
                <a:close/>
              </a:path>
            </a:pathLst>
          </a:custGeom>
          <a:solidFill>
            <a:srgbClr val="2F58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020073" y="353875"/>
            <a:ext cx="40640" cy="18415"/>
          </a:xfrm>
          <a:custGeom>
            <a:avLst/>
            <a:gdLst/>
            <a:ahLst/>
            <a:cxnLst/>
            <a:rect l="l" t="t" r="r" b="b"/>
            <a:pathLst>
              <a:path w="40639" h="18414">
                <a:moveTo>
                  <a:pt x="40421" y="0"/>
                </a:moveTo>
                <a:lnTo>
                  <a:pt x="0" y="0"/>
                </a:lnTo>
                <a:lnTo>
                  <a:pt x="0" y="18293"/>
                </a:lnTo>
                <a:lnTo>
                  <a:pt x="40421" y="18293"/>
                </a:lnTo>
                <a:lnTo>
                  <a:pt x="40421" y="0"/>
                </a:lnTo>
                <a:close/>
              </a:path>
            </a:pathLst>
          </a:custGeom>
          <a:solidFill>
            <a:srgbClr val="041E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4980" y="299292"/>
            <a:ext cx="89397" cy="11624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0343" y="329091"/>
            <a:ext cx="70808" cy="8467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92986" y="294276"/>
            <a:ext cx="202398" cy="12126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639" y="293095"/>
            <a:ext cx="1497336" cy="301237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17217" y="294276"/>
            <a:ext cx="381488" cy="121260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0272966" y="300704"/>
            <a:ext cx="1403985" cy="536575"/>
          </a:xfrm>
          <a:custGeom>
            <a:avLst/>
            <a:gdLst/>
            <a:ahLst/>
            <a:cxnLst/>
            <a:rect l="l" t="t" r="r" b="b"/>
            <a:pathLst>
              <a:path w="1403984" h="536575">
                <a:moveTo>
                  <a:pt x="27161" y="22804"/>
                </a:moveTo>
                <a:lnTo>
                  <a:pt x="0" y="49966"/>
                </a:lnTo>
                <a:lnTo>
                  <a:pt x="0" y="516070"/>
                </a:lnTo>
                <a:lnTo>
                  <a:pt x="27161" y="516070"/>
                </a:lnTo>
                <a:lnTo>
                  <a:pt x="27161" y="22804"/>
                </a:lnTo>
                <a:close/>
              </a:path>
              <a:path w="1403984" h="536575">
                <a:moveTo>
                  <a:pt x="354333" y="353101"/>
                </a:moveTo>
                <a:lnTo>
                  <a:pt x="54324" y="353101"/>
                </a:lnTo>
                <a:lnTo>
                  <a:pt x="54324" y="516070"/>
                </a:lnTo>
                <a:lnTo>
                  <a:pt x="81487" y="516070"/>
                </a:lnTo>
                <a:lnTo>
                  <a:pt x="81487" y="380262"/>
                </a:lnTo>
                <a:lnTo>
                  <a:pt x="354333" y="380262"/>
                </a:lnTo>
                <a:lnTo>
                  <a:pt x="354333" y="353101"/>
                </a:lnTo>
                <a:close/>
              </a:path>
              <a:path w="1403984" h="536575">
                <a:moveTo>
                  <a:pt x="623003" y="32249"/>
                </a:moveTo>
                <a:lnTo>
                  <a:pt x="419031" y="516070"/>
                </a:lnTo>
                <a:lnTo>
                  <a:pt x="446195" y="516068"/>
                </a:lnTo>
                <a:lnTo>
                  <a:pt x="526528" y="325939"/>
                </a:lnTo>
                <a:lnTo>
                  <a:pt x="800986" y="325939"/>
                </a:lnTo>
                <a:lnTo>
                  <a:pt x="789551" y="298780"/>
                </a:lnTo>
                <a:lnTo>
                  <a:pt x="537961" y="298780"/>
                </a:lnTo>
                <a:lnTo>
                  <a:pt x="623062" y="96894"/>
                </a:lnTo>
                <a:lnTo>
                  <a:pt x="650222" y="96894"/>
                </a:lnTo>
                <a:lnTo>
                  <a:pt x="623003" y="32249"/>
                </a:lnTo>
                <a:close/>
              </a:path>
              <a:path w="1403984" h="536575">
                <a:moveTo>
                  <a:pt x="812420" y="353101"/>
                </a:moveTo>
                <a:lnTo>
                  <a:pt x="542297" y="353101"/>
                </a:lnTo>
                <a:lnTo>
                  <a:pt x="473610" y="516070"/>
                </a:lnTo>
                <a:lnTo>
                  <a:pt x="500774" y="516068"/>
                </a:lnTo>
                <a:lnTo>
                  <a:pt x="535115" y="434586"/>
                </a:lnTo>
                <a:lnTo>
                  <a:pt x="792406" y="434586"/>
                </a:lnTo>
                <a:lnTo>
                  <a:pt x="780968" y="407423"/>
                </a:lnTo>
                <a:lnTo>
                  <a:pt x="546562" y="407423"/>
                </a:lnTo>
                <a:lnTo>
                  <a:pt x="558007" y="380262"/>
                </a:lnTo>
                <a:lnTo>
                  <a:pt x="823856" y="380262"/>
                </a:lnTo>
                <a:lnTo>
                  <a:pt x="812420" y="353101"/>
                </a:lnTo>
                <a:close/>
              </a:path>
              <a:path w="1403984" h="536575">
                <a:moveTo>
                  <a:pt x="792406" y="434586"/>
                </a:moveTo>
                <a:lnTo>
                  <a:pt x="765243" y="434586"/>
                </a:lnTo>
                <a:lnTo>
                  <a:pt x="799553" y="516070"/>
                </a:lnTo>
                <a:lnTo>
                  <a:pt x="826716" y="516070"/>
                </a:lnTo>
                <a:lnTo>
                  <a:pt x="792406" y="434586"/>
                </a:lnTo>
                <a:close/>
              </a:path>
              <a:path w="1403984" h="536575">
                <a:moveTo>
                  <a:pt x="823856" y="380262"/>
                </a:moveTo>
                <a:lnTo>
                  <a:pt x="796693" y="380262"/>
                </a:lnTo>
                <a:lnTo>
                  <a:pt x="853878" y="516070"/>
                </a:lnTo>
                <a:lnTo>
                  <a:pt x="881040" y="516070"/>
                </a:lnTo>
                <a:lnTo>
                  <a:pt x="823856" y="380262"/>
                </a:lnTo>
                <a:close/>
              </a:path>
              <a:path w="1403984" h="536575">
                <a:moveTo>
                  <a:pt x="718071" y="2"/>
                </a:moveTo>
                <a:lnTo>
                  <a:pt x="690910" y="2"/>
                </a:lnTo>
                <a:lnTo>
                  <a:pt x="900141" y="496970"/>
                </a:lnTo>
                <a:lnTo>
                  <a:pt x="917387" y="473495"/>
                </a:lnTo>
                <a:lnTo>
                  <a:pt x="718071" y="2"/>
                </a:lnTo>
                <a:close/>
              </a:path>
              <a:path w="1403984" h="536575">
                <a:moveTo>
                  <a:pt x="609426" y="0"/>
                </a:moveTo>
                <a:lnTo>
                  <a:pt x="582260" y="2"/>
                </a:lnTo>
                <a:lnTo>
                  <a:pt x="382643" y="473497"/>
                </a:lnTo>
                <a:lnTo>
                  <a:pt x="399930" y="496967"/>
                </a:lnTo>
                <a:lnTo>
                  <a:pt x="609426" y="0"/>
                </a:lnTo>
                <a:close/>
              </a:path>
              <a:path w="1403984" h="536575">
                <a:moveTo>
                  <a:pt x="135811" y="380262"/>
                </a:moveTo>
                <a:lnTo>
                  <a:pt x="108648" y="380262"/>
                </a:lnTo>
                <a:lnTo>
                  <a:pt x="108648" y="493264"/>
                </a:lnTo>
                <a:lnTo>
                  <a:pt x="135811" y="466105"/>
                </a:lnTo>
                <a:lnTo>
                  <a:pt x="135811" y="380262"/>
                </a:lnTo>
                <a:close/>
              </a:path>
              <a:path w="1403984" h="536575">
                <a:moveTo>
                  <a:pt x="407426" y="0"/>
                </a:moveTo>
                <a:lnTo>
                  <a:pt x="54324" y="0"/>
                </a:lnTo>
                <a:lnTo>
                  <a:pt x="54324" y="325936"/>
                </a:lnTo>
                <a:lnTo>
                  <a:pt x="354331" y="325936"/>
                </a:lnTo>
                <a:lnTo>
                  <a:pt x="354331" y="298780"/>
                </a:lnTo>
                <a:lnTo>
                  <a:pt x="81487" y="298780"/>
                </a:lnTo>
                <a:lnTo>
                  <a:pt x="81487" y="27162"/>
                </a:lnTo>
                <a:lnTo>
                  <a:pt x="407426" y="27162"/>
                </a:lnTo>
                <a:lnTo>
                  <a:pt x="407426" y="0"/>
                </a:lnTo>
                <a:close/>
              </a:path>
              <a:path w="1403984" h="536575">
                <a:moveTo>
                  <a:pt x="650222" y="96894"/>
                </a:moveTo>
                <a:lnTo>
                  <a:pt x="623062" y="96894"/>
                </a:lnTo>
                <a:lnTo>
                  <a:pt x="636663" y="129193"/>
                </a:lnTo>
                <a:lnTo>
                  <a:pt x="565193" y="298780"/>
                </a:lnTo>
                <a:lnTo>
                  <a:pt x="592355" y="298777"/>
                </a:lnTo>
                <a:lnTo>
                  <a:pt x="650236" y="161434"/>
                </a:lnTo>
                <a:lnTo>
                  <a:pt x="677398" y="161434"/>
                </a:lnTo>
                <a:lnTo>
                  <a:pt x="650222" y="96894"/>
                </a:lnTo>
                <a:close/>
              </a:path>
              <a:path w="1403984" h="536575">
                <a:moveTo>
                  <a:pt x="677398" y="161434"/>
                </a:moveTo>
                <a:lnTo>
                  <a:pt x="650236" y="161434"/>
                </a:lnTo>
                <a:lnTo>
                  <a:pt x="708064" y="298780"/>
                </a:lnTo>
                <a:lnTo>
                  <a:pt x="789551" y="298780"/>
                </a:lnTo>
                <a:lnTo>
                  <a:pt x="735227" y="298777"/>
                </a:lnTo>
                <a:lnTo>
                  <a:pt x="677398" y="161434"/>
                </a:lnTo>
                <a:close/>
              </a:path>
              <a:path w="1403984" h="536575">
                <a:moveTo>
                  <a:pt x="663748" y="2"/>
                </a:moveTo>
                <a:lnTo>
                  <a:pt x="636587" y="2"/>
                </a:lnTo>
                <a:lnTo>
                  <a:pt x="762388" y="298777"/>
                </a:lnTo>
                <a:lnTo>
                  <a:pt x="789549" y="298777"/>
                </a:lnTo>
                <a:lnTo>
                  <a:pt x="663748" y="2"/>
                </a:lnTo>
                <a:close/>
              </a:path>
              <a:path w="1403984" h="536575">
                <a:moveTo>
                  <a:pt x="407426" y="54324"/>
                </a:moveTo>
                <a:lnTo>
                  <a:pt x="108645" y="54324"/>
                </a:lnTo>
                <a:lnTo>
                  <a:pt x="108645" y="271617"/>
                </a:lnTo>
                <a:lnTo>
                  <a:pt x="368421" y="271617"/>
                </a:lnTo>
                <a:lnTo>
                  <a:pt x="395227" y="244455"/>
                </a:lnTo>
                <a:lnTo>
                  <a:pt x="135808" y="244455"/>
                </a:lnTo>
                <a:lnTo>
                  <a:pt x="135808" y="135811"/>
                </a:lnTo>
                <a:lnTo>
                  <a:pt x="357665" y="135811"/>
                </a:lnTo>
                <a:lnTo>
                  <a:pt x="384827" y="108649"/>
                </a:lnTo>
                <a:lnTo>
                  <a:pt x="135808" y="108649"/>
                </a:lnTo>
                <a:lnTo>
                  <a:pt x="135808" y="81487"/>
                </a:lnTo>
                <a:lnTo>
                  <a:pt x="407426" y="81487"/>
                </a:lnTo>
                <a:lnTo>
                  <a:pt x="407426" y="54324"/>
                </a:lnTo>
                <a:close/>
              </a:path>
              <a:path w="1403984" h="536575">
                <a:moveTo>
                  <a:pt x="969316" y="22804"/>
                </a:moveTo>
                <a:lnTo>
                  <a:pt x="942153" y="49966"/>
                </a:lnTo>
                <a:lnTo>
                  <a:pt x="942206" y="339524"/>
                </a:lnTo>
                <a:lnTo>
                  <a:pt x="947542" y="385425"/>
                </a:lnTo>
                <a:lnTo>
                  <a:pt x="962858" y="427307"/>
                </a:lnTo>
                <a:lnTo>
                  <a:pt x="986906" y="463805"/>
                </a:lnTo>
                <a:lnTo>
                  <a:pt x="1018453" y="493907"/>
                </a:lnTo>
                <a:lnTo>
                  <a:pt x="1056277" y="516628"/>
                </a:lnTo>
                <a:lnTo>
                  <a:pt x="1099155" y="530984"/>
                </a:lnTo>
                <a:lnTo>
                  <a:pt x="1145865" y="535988"/>
                </a:lnTo>
                <a:lnTo>
                  <a:pt x="1173027" y="535988"/>
                </a:lnTo>
                <a:lnTo>
                  <a:pt x="1214756" y="532196"/>
                </a:lnTo>
                <a:lnTo>
                  <a:pt x="1255840" y="520994"/>
                </a:lnTo>
                <a:lnTo>
                  <a:pt x="1280688" y="509280"/>
                </a:lnTo>
                <a:lnTo>
                  <a:pt x="1145865" y="509280"/>
                </a:lnTo>
                <a:lnTo>
                  <a:pt x="1098931" y="503409"/>
                </a:lnTo>
                <a:lnTo>
                  <a:pt x="1056757" y="486701"/>
                </a:lnTo>
                <a:lnTo>
                  <a:pt x="1021026" y="460511"/>
                </a:lnTo>
                <a:lnTo>
                  <a:pt x="993420" y="426196"/>
                </a:lnTo>
                <a:lnTo>
                  <a:pt x="975622" y="385111"/>
                </a:lnTo>
                <a:lnTo>
                  <a:pt x="969439" y="339524"/>
                </a:lnTo>
                <a:lnTo>
                  <a:pt x="969316" y="22804"/>
                </a:lnTo>
                <a:close/>
              </a:path>
              <a:path w="1403984" h="536575">
                <a:moveTo>
                  <a:pt x="1349578" y="2"/>
                </a:moveTo>
                <a:lnTo>
                  <a:pt x="1322415" y="2"/>
                </a:lnTo>
                <a:lnTo>
                  <a:pt x="1322291" y="339524"/>
                </a:lnTo>
                <a:lnTo>
                  <a:pt x="1316108" y="385111"/>
                </a:lnTo>
                <a:lnTo>
                  <a:pt x="1298310" y="426197"/>
                </a:lnTo>
                <a:lnTo>
                  <a:pt x="1270704" y="460512"/>
                </a:lnTo>
                <a:lnTo>
                  <a:pt x="1234972" y="486701"/>
                </a:lnTo>
                <a:lnTo>
                  <a:pt x="1192798" y="503409"/>
                </a:lnTo>
                <a:lnTo>
                  <a:pt x="1145865" y="509280"/>
                </a:lnTo>
                <a:lnTo>
                  <a:pt x="1280688" y="509280"/>
                </a:lnTo>
                <a:lnTo>
                  <a:pt x="1294764" y="502643"/>
                </a:lnTo>
                <a:lnTo>
                  <a:pt x="1304902" y="495383"/>
                </a:lnTo>
                <a:lnTo>
                  <a:pt x="1268637" y="495383"/>
                </a:lnTo>
                <a:lnTo>
                  <a:pt x="1268023" y="494582"/>
                </a:lnTo>
                <a:lnTo>
                  <a:pt x="1301743" y="462849"/>
                </a:lnTo>
                <a:lnTo>
                  <a:pt x="1327447" y="426574"/>
                </a:lnTo>
                <a:lnTo>
                  <a:pt x="1343827" y="385425"/>
                </a:lnTo>
                <a:lnTo>
                  <a:pt x="1349521" y="339524"/>
                </a:lnTo>
                <a:lnTo>
                  <a:pt x="1349578" y="2"/>
                </a:lnTo>
                <a:close/>
              </a:path>
              <a:path w="1403984" h="536575">
                <a:moveTo>
                  <a:pt x="1403902" y="0"/>
                </a:moveTo>
                <a:lnTo>
                  <a:pt x="1376739" y="0"/>
                </a:lnTo>
                <a:lnTo>
                  <a:pt x="1376702" y="312756"/>
                </a:lnTo>
                <a:lnTo>
                  <a:pt x="1372761" y="354708"/>
                </a:lnTo>
                <a:lnTo>
                  <a:pt x="1360481" y="394391"/>
                </a:lnTo>
                <a:lnTo>
                  <a:pt x="1339380" y="431203"/>
                </a:lnTo>
                <a:lnTo>
                  <a:pt x="1308938" y="464936"/>
                </a:lnTo>
                <a:lnTo>
                  <a:pt x="1268637" y="495383"/>
                </a:lnTo>
                <a:lnTo>
                  <a:pt x="1304902" y="495383"/>
                </a:lnTo>
                <a:lnTo>
                  <a:pt x="1360064" y="445534"/>
                </a:lnTo>
                <a:lnTo>
                  <a:pt x="1383407" y="407296"/>
                </a:lnTo>
                <a:lnTo>
                  <a:pt x="1398526" y="362950"/>
                </a:lnTo>
                <a:lnTo>
                  <a:pt x="1403902" y="312756"/>
                </a:lnTo>
                <a:lnTo>
                  <a:pt x="1403902" y="0"/>
                </a:lnTo>
                <a:close/>
              </a:path>
              <a:path w="1403984" h="536575">
                <a:moveTo>
                  <a:pt x="1023635" y="2"/>
                </a:moveTo>
                <a:lnTo>
                  <a:pt x="996472" y="2"/>
                </a:lnTo>
                <a:lnTo>
                  <a:pt x="996472" y="339520"/>
                </a:lnTo>
                <a:lnTo>
                  <a:pt x="1004353" y="385828"/>
                </a:lnTo>
                <a:lnTo>
                  <a:pt x="1025653" y="425127"/>
                </a:lnTo>
                <a:lnTo>
                  <a:pt x="1057957" y="455532"/>
                </a:lnTo>
                <a:lnTo>
                  <a:pt x="1098837" y="475156"/>
                </a:lnTo>
                <a:lnTo>
                  <a:pt x="1145865" y="482117"/>
                </a:lnTo>
                <a:lnTo>
                  <a:pt x="1193059" y="475106"/>
                </a:lnTo>
                <a:lnTo>
                  <a:pt x="1234051" y="455345"/>
                </a:lnTo>
                <a:lnTo>
                  <a:pt x="1234458" y="454959"/>
                </a:lnTo>
                <a:lnTo>
                  <a:pt x="1145862" y="454959"/>
                </a:lnTo>
                <a:lnTo>
                  <a:pt x="1098557" y="446325"/>
                </a:lnTo>
                <a:lnTo>
                  <a:pt x="1059847" y="422316"/>
                </a:lnTo>
                <a:lnTo>
                  <a:pt x="1033635" y="385828"/>
                </a:lnTo>
                <a:lnTo>
                  <a:pt x="1033451" y="385111"/>
                </a:lnTo>
                <a:lnTo>
                  <a:pt x="1023651" y="339524"/>
                </a:lnTo>
                <a:lnTo>
                  <a:pt x="1023635" y="2"/>
                </a:lnTo>
                <a:close/>
              </a:path>
              <a:path w="1403984" h="536575">
                <a:moveTo>
                  <a:pt x="1284940" y="390156"/>
                </a:moveTo>
                <a:lnTo>
                  <a:pt x="1256889" y="390156"/>
                </a:lnTo>
                <a:lnTo>
                  <a:pt x="1257500" y="390958"/>
                </a:lnTo>
                <a:lnTo>
                  <a:pt x="1238206" y="417651"/>
                </a:lnTo>
                <a:lnTo>
                  <a:pt x="1212751" y="437797"/>
                </a:lnTo>
                <a:lnTo>
                  <a:pt x="1181761" y="450523"/>
                </a:lnTo>
                <a:lnTo>
                  <a:pt x="1145862" y="454959"/>
                </a:lnTo>
                <a:lnTo>
                  <a:pt x="1234458" y="454959"/>
                </a:lnTo>
                <a:lnTo>
                  <a:pt x="1266384" y="424739"/>
                </a:lnTo>
                <a:lnTo>
                  <a:pt x="1284940" y="390156"/>
                </a:lnTo>
                <a:close/>
              </a:path>
              <a:path w="1403984" h="536575">
                <a:moveTo>
                  <a:pt x="1077959" y="2"/>
                </a:moveTo>
                <a:lnTo>
                  <a:pt x="1050796" y="2"/>
                </a:lnTo>
                <a:lnTo>
                  <a:pt x="1050878" y="312756"/>
                </a:lnTo>
                <a:lnTo>
                  <a:pt x="1060402" y="358876"/>
                </a:lnTo>
                <a:lnTo>
                  <a:pt x="1086596" y="395394"/>
                </a:lnTo>
                <a:lnTo>
                  <a:pt x="1125448" y="419254"/>
                </a:lnTo>
                <a:lnTo>
                  <a:pt x="1173025" y="427798"/>
                </a:lnTo>
                <a:lnTo>
                  <a:pt x="1194573" y="425292"/>
                </a:lnTo>
                <a:lnTo>
                  <a:pt x="1216774" y="417979"/>
                </a:lnTo>
                <a:lnTo>
                  <a:pt x="1238066" y="406165"/>
                </a:lnTo>
                <a:lnTo>
                  <a:pt x="1244572" y="400632"/>
                </a:lnTo>
                <a:lnTo>
                  <a:pt x="1173025" y="400632"/>
                </a:lnTo>
                <a:lnTo>
                  <a:pt x="1136022" y="394223"/>
                </a:lnTo>
                <a:lnTo>
                  <a:pt x="1105804" y="376183"/>
                </a:lnTo>
                <a:lnTo>
                  <a:pt x="1085430" y="348300"/>
                </a:lnTo>
                <a:lnTo>
                  <a:pt x="1078042" y="312756"/>
                </a:lnTo>
                <a:lnTo>
                  <a:pt x="1077959" y="2"/>
                </a:lnTo>
                <a:close/>
              </a:path>
              <a:path w="1403984" h="536575">
                <a:moveTo>
                  <a:pt x="1295252" y="22804"/>
                </a:moveTo>
                <a:lnTo>
                  <a:pt x="1268089" y="49966"/>
                </a:lnTo>
                <a:lnTo>
                  <a:pt x="1268007" y="312756"/>
                </a:lnTo>
                <a:lnTo>
                  <a:pt x="1260619" y="348300"/>
                </a:lnTo>
                <a:lnTo>
                  <a:pt x="1240245" y="376183"/>
                </a:lnTo>
                <a:lnTo>
                  <a:pt x="1210028" y="394223"/>
                </a:lnTo>
                <a:lnTo>
                  <a:pt x="1173025" y="400632"/>
                </a:lnTo>
                <a:lnTo>
                  <a:pt x="1244572" y="400632"/>
                </a:lnTo>
                <a:lnTo>
                  <a:pt x="1256889" y="390156"/>
                </a:lnTo>
                <a:lnTo>
                  <a:pt x="1284940" y="390156"/>
                </a:lnTo>
                <a:lnTo>
                  <a:pt x="1287603" y="385193"/>
                </a:lnTo>
                <a:lnTo>
                  <a:pt x="1295178" y="339065"/>
                </a:lnTo>
                <a:lnTo>
                  <a:pt x="1295252" y="22804"/>
                </a:lnTo>
                <a:close/>
              </a:path>
            </a:pathLst>
          </a:custGeom>
          <a:solidFill>
            <a:srgbClr val="041E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627631"/>
            <a:ext cx="12192000" cy="52303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7140" y="1514348"/>
            <a:ext cx="11297718" cy="2756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28.</a:t>
            </a:r>
            <a:r>
              <a:rPr spc="-25" dirty="0"/>
              <a:t> </a:t>
            </a:r>
            <a:r>
              <a:rPr dirty="0"/>
              <a:t>Juni</a:t>
            </a:r>
            <a:r>
              <a:rPr spc="-25" dirty="0"/>
              <a:t> </a:t>
            </a:r>
            <a:r>
              <a:rPr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Niklas</a:t>
            </a:r>
            <a:r>
              <a:rPr spc="-35" dirty="0"/>
              <a:t> </a:t>
            </a:r>
            <a:r>
              <a:rPr spc="-5" dirty="0"/>
              <a:t>Markert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28.</a:t>
            </a:r>
            <a:r>
              <a:rPr spc="-25" dirty="0"/>
              <a:t> </a:t>
            </a:r>
            <a:r>
              <a:rPr dirty="0"/>
              <a:t>Juni</a:t>
            </a:r>
            <a:r>
              <a:rPr spc="-25" dirty="0"/>
              <a:t> </a:t>
            </a:r>
            <a:r>
              <a:rPr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Niklas</a:t>
            </a:r>
            <a:r>
              <a:rPr spc="-35" dirty="0"/>
              <a:t> </a:t>
            </a:r>
            <a:r>
              <a:rPr spc="-5" dirty="0"/>
              <a:t>Markert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28.</a:t>
            </a:r>
            <a:r>
              <a:rPr spc="-25" dirty="0"/>
              <a:t> </a:t>
            </a:r>
            <a:r>
              <a:rPr dirty="0"/>
              <a:t>Juni</a:t>
            </a:r>
            <a:r>
              <a:rPr spc="-25" dirty="0"/>
              <a:t> </a:t>
            </a:r>
            <a:r>
              <a:rPr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Niklas</a:t>
            </a:r>
            <a:r>
              <a:rPr spc="-35" dirty="0"/>
              <a:t> </a:t>
            </a:r>
            <a:r>
              <a:rPr spc="-5" dirty="0"/>
              <a:t>Markert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28.</a:t>
            </a:r>
            <a:r>
              <a:rPr spc="-25" dirty="0"/>
              <a:t> </a:t>
            </a:r>
            <a:r>
              <a:rPr dirty="0"/>
              <a:t>Juni</a:t>
            </a:r>
            <a:r>
              <a:rPr spc="-25" dirty="0"/>
              <a:t> </a:t>
            </a:r>
            <a:r>
              <a:rPr dirty="0"/>
              <a:t>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Niklas</a:t>
            </a:r>
            <a:r>
              <a:rPr spc="-35" dirty="0"/>
              <a:t> </a:t>
            </a:r>
            <a:r>
              <a:rPr spc="-5" dirty="0"/>
              <a:t>Markert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28.</a:t>
            </a:r>
            <a:r>
              <a:rPr spc="-25" dirty="0"/>
              <a:t> </a:t>
            </a:r>
            <a:r>
              <a:rPr dirty="0"/>
              <a:t>Juni</a:t>
            </a:r>
            <a:r>
              <a:rPr spc="-25" dirty="0"/>
              <a:t> </a:t>
            </a:r>
            <a:r>
              <a:rPr dirty="0"/>
              <a:t>2023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Niklas</a:t>
            </a:r>
            <a:r>
              <a:rPr spc="-35" dirty="0"/>
              <a:t> </a:t>
            </a:r>
            <a:r>
              <a:rPr spc="-5" dirty="0"/>
              <a:t>Markert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18400" y="1196732"/>
            <a:ext cx="11676380" cy="72390"/>
          </a:xfrm>
          <a:custGeom>
            <a:avLst/>
            <a:gdLst/>
            <a:ahLst/>
            <a:cxnLst/>
            <a:rect l="l" t="t" r="r" b="b"/>
            <a:pathLst>
              <a:path w="11676380" h="72390">
                <a:moveTo>
                  <a:pt x="11676061" y="0"/>
                </a:moveTo>
                <a:lnTo>
                  <a:pt x="0" y="0"/>
                </a:lnTo>
                <a:lnTo>
                  <a:pt x="0" y="72000"/>
                </a:lnTo>
                <a:lnTo>
                  <a:pt x="11676061" y="72000"/>
                </a:lnTo>
                <a:lnTo>
                  <a:pt x="11676061" y="0"/>
                </a:lnTo>
                <a:close/>
              </a:path>
            </a:pathLst>
          </a:custGeom>
          <a:solidFill>
            <a:srgbClr val="8C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17200" y="6538526"/>
            <a:ext cx="11675110" cy="10795"/>
          </a:xfrm>
          <a:custGeom>
            <a:avLst/>
            <a:gdLst/>
            <a:ahLst/>
            <a:cxnLst/>
            <a:rect l="l" t="t" r="r" b="b"/>
            <a:pathLst>
              <a:path w="11675110" h="10795">
                <a:moveTo>
                  <a:pt x="11674799" y="0"/>
                </a:moveTo>
                <a:lnTo>
                  <a:pt x="0" y="0"/>
                </a:lnTo>
                <a:lnTo>
                  <a:pt x="0" y="10799"/>
                </a:lnTo>
                <a:lnTo>
                  <a:pt x="11674799" y="10799"/>
                </a:lnTo>
                <a:lnTo>
                  <a:pt x="11674799" y="0"/>
                </a:lnTo>
                <a:close/>
              </a:path>
            </a:pathLst>
          </a:custGeom>
          <a:solidFill>
            <a:srgbClr val="8C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596063" y="299346"/>
            <a:ext cx="1080135" cy="412750"/>
          </a:xfrm>
          <a:custGeom>
            <a:avLst/>
            <a:gdLst/>
            <a:ahLst/>
            <a:cxnLst/>
            <a:rect l="l" t="t" r="r" b="b"/>
            <a:pathLst>
              <a:path w="1080134" h="412750">
                <a:moveTo>
                  <a:pt x="20895" y="17543"/>
                </a:moveTo>
                <a:lnTo>
                  <a:pt x="0" y="38439"/>
                </a:lnTo>
                <a:lnTo>
                  <a:pt x="0" y="397005"/>
                </a:lnTo>
                <a:lnTo>
                  <a:pt x="20895" y="397005"/>
                </a:lnTo>
                <a:lnTo>
                  <a:pt x="20895" y="17543"/>
                </a:lnTo>
                <a:close/>
              </a:path>
              <a:path w="1080134" h="412750">
                <a:moveTo>
                  <a:pt x="272581" y="271636"/>
                </a:moveTo>
                <a:lnTo>
                  <a:pt x="41788" y="271636"/>
                </a:lnTo>
                <a:lnTo>
                  <a:pt x="41788" y="397005"/>
                </a:lnTo>
                <a:lnTo>
                  <a:pt x="62684" y="397005"/>
                </a:lnTo>
                <a:lnTo>
                  <a:pt x="62684" y="292529"/>
                </a:lnTo>
                <a:lnTo>
                  <a:pt x="272581" y="292529"/>
                </a:lnTo>
                <a:lnTo>
                  <a:pt x="272581" y="271636"/>
                </a:lnTo>
                <a:close/>
              </a:path>
              <a:path w="1080134" h="412750">
                <a:moveTo>
                  <a:pt x="479268" y="24808"/>
                </a:moveTo>
                <a:lnTo>
                  <a:pt x="322353" y="397005"/>
                </a:lnTo>
                <a:lnTo>
                  <a:pt x="343251" y="397003"/>
                </a:lnTo>
                <a:lnTo>
                  <a:pt x="405048" y="250739"/>
                </a:lnTo>
                <a:lnTo>
                  <a:pt x="616183" y="250738"/>
                </a:lnTo>
                <a:lnTo>
                  <a:pt x="607386" y="229844"/>
                </a:lnTo>
                <a:lnTo>
                  <a:pt x="413843" y="229844"/>
                </a:lnTo>
                <a:lnTo>
                  <a:pt x="479309" y="74536"/>
                </a:lnTo>
                <a:lnTo>
                  <a:pt x="500206" y="74536"/>
                </a:lnTo>
                <a:lnTo>
                  <a:pt x="479268" y="24808"/>
                </a:lnTo>
                <a:close/>
              </a:path>
              <a:path w="1080134" h="412750">
                <a:moveTo>
                  <a:pt x="624982" y="271636"/>
                </a:moveTo>
                <a:lnTo>
                  <a:pt x="417179" y="271636"/>
                </a:lnTo>
                <a:lnTo>
                  <a:pt x="364340" y="397005"/>
                </a:lnTo>
                <a:lnTo>
                  <a:pt x="385237" y="397003"/>
                </a:lnTo>
                <a:lnTo>
                  <a:pt x="411656" y="334321"/>
                </a:lnTo>
                <a:lnTo>
                  <a:pt x="609586" y="334321"/>
                </a:lnTo>
                <a:lnTo>
                  <a:pt x="600788" y="313424"/>
                </a:lnTo>
                <a:lnTo>
                  <a:pt x="420462" y="313424"/>
                </a:lnTo>
                <a:lnTo>
                  <a:pt x="429268" y="292529"/>
                </a:lnTo>
                <a:lnTo>
                  <a:pt x="633779" y="292529"/>
                </a:lnTo>
                <a:lnTo>
                  <a:pt x="624982" y="271636"/>
                </a:lnTo>
                <a:close/>
              </a:path>
              <a:path w="1080134" h="412750">
                <a:moveTo>
                  <a:pt x="609586" y="334321"/>
                </a:moveTo>
                <a:lnTo>
                  <a:pt x="588689" y="334321"/>
                </a:lnTo>
                <a:lnTo>
                  <a:pt x="615085" y="397005"/>
                </a:lnTo>
                <a:lnTo>
                  <a:pt x="635979" y="397005"/>
                </a:lnTo>
                <a:lnTo>
                  <a:pt x="609586" y="334321"/>
                </a:lnTo>
                <a:close/>
              </a:path>
              <a:path w="1080134" h="412750">
                <a:moveTo>
                  <a:pt x="633779" y="292529"/>
                </a:moveTo>
                <a:lnTo>
                  <a:pt x="612882" y="292529"/>
                </a:lnTo>
                <a:lnTo>
                  <a:pt x="656874" y="397005"/>
                </a:lnTo>
                <a:lnTo>
                  <a:pt x="677769" y="397005"/>
                </a:lnTo>
                <a:lnTo>
                  <a:pt x="633779" y="292529"/>
                </a:lnTo>
                <a:close/>
              </a:path>
              <a:path w="1080134" h="412750">
                <a:moveTo>
                  <a:pt x="468820" y="0"/>
                </a:moveTo>
                <a:lnTo>
                  <a:pt x="447925" y="0"/>
                </a:lnTo>
                <a:lnTo>
                  <a:pt x="294360" y="364253"/>
                </a:lnTo>
                <a:lnTo>
                  <a:pt x="307660" y="382309"/>
                </a:lnTo>
                <a:lnTo>
                  <a:pt x="468820" y="0"/>
                </a:lnTo>
                <a:close/>
              </a:path>
              <a:path w="1080134" h="412750">
                <a:moveTo>
                  <a:pt x="552400" y="0"/>
                </a:moveTo>
                <a:lnTo>
                  <a:pt x="531502" y="0"/>
                </a:lnTo>
                <a:lnTo>
                  <a:pt x="692463" y="382309"/>
                </a:lnTo>
                <a:lnTo>
                  <a:pt x="705731" y="364253"/>
                </a:lnTo>
                <a:lnTo>
                  <a:pt x="552400" y="0"/>
                </a:lnTo>
                <a:close/>
              </a:path>
              <a:path w="1080134" h="412750">
                <a:moveTo>
                  <a:pt x="104472" y="292529"/>
                </a:moveTo>
                <a:lnTo>
                  <a:pt x="83579" y="292529"/>
                </a:lnTo>
                <a:lnTo>
                  <a:pt x="83579" y="379462"/>
                </a:lnTo>
                <a:lnTo>
                  <a:pt x="104472" y="358567"/>
                </a:lnTo>
                <a:lnTo>
                  <a:pt x="104472" y="292529"/>
                </a:lnTo>
                <a:close/>
              </a:path>
              <a:path w="1080134" h="412750">
                <a:moveTo>
                  <a:pt x="313424" y="0"/>
                </a:moveTo>
                <a:lnTo>
                  <a:pt x="41788" y="0"/>
                </a:lnTo>
                <a:lnTo>
                  <a:pt x="41788" y="250738"/>
                </a:lnTo>
                <a:lnTo>
                  <a:pt x="272581" y="250738"/>
                </a:lnTo>
                <a:lnTo>
                  <a:pt x="272581" y="229844"/>
                </a:lnTo>
                <a:lnTo>
                  <a:pt x="62684" y="229844"/>
                </a:lnTo>
                <a:lnTo>
                  <a:pt x="62684" y="20895"/>
                </a:lnTo>
                <a:lnTo>
                  <a:pt x="313424" y="20895"/>
                </a:lnTo>
                <a:lnTo>
                  <a:pt x="313424" y="0"/>
                </a:lnTo>
                <a:close/>
              </a:path>
              <a:path w="1080134" h="412750">
                <a:moveTo>
                  <a:pt x="500206" y="74536"/>
                </a:moveTo>
                <a:lnTo>
                  <a:pt x="479309" y="74536"/>
                </a:lnTo>
                <a:lnTo>
                  <a:pt x="489771" y="99383"/>
                </a:lnTo>
                <a:lnTo>
                  <a:pt x="434792" y="229844"/>
                </a:lnTo>
                <a:lnTo>
                  <a:pt x="455686" y="229844"/>
                </a:lnTo>
                <a:lnTo>
                  <a:pt x="500216" y="124186"/>
                </a:lnTo>
                <a:lnTo>
                  <a:pt x="521112" y="124186"/>
                </a:lnTo>
                <a:lnTo>
                  <a:pt x="500206" y="74536"/>
                </a:lnTo>
                <a:close/>
              </a:path>
              <a:path w="1080134" h="412750">
                <a:moveTo>
                  <a:pt x="521112" y="124186"/>
                </a:moveTo>
                <a:lnTo>
                  <a:pt x="500216" y="124186"/>
                </a:lnTo>
                <a:lnTo>
                  <a:pt x="544702" y="229844"/>
                </a:lnTo>
                <a:lnTo>
                  <a:pt x="565599" y="229844"/>
                </a:lnTo>
                <a:lnTo>
                  <a:pt x="521112" y="124186"/>
                </a:lnTo>
                <a:close/>
              </a:path>
              <a:path w="1080134" h="412750">
                <a:moveTo>
                  <a:pt x="510609" y="0"/>
                </a:moveTo>
                <a:lnTo>
                  <a:pt x="489714" y="0"/>
                </a:lnTo>
                <a:lnTo>
                  <a:pt x="586493" y="229844"/>
                </a:lnTo>
                <a:lnTo>
                  <a:pt x="607386" y="229844"/>
                </a:lnTo>
                <a:lnTo>
                  <a:pt x="510609" y="0"/>
                </a:lnTo>
                <a:close/>
              </a:path>
              <a:path w="1080134" h="412750">
                <a:moveTo>
                  <a:pt x="313427" y="41788"/>
                </a:moveTo>
                <a:lnTo>
                  <a:pt x="83579" y="41788"/>
                </a:lnTo>
                <a:lnTo>
                  <a:pt x="83579" y="208949"/>
                </a:lnTo>
                <a:lnTo>
                  <a:pt x="283422" y="208949"/>
                </a:lnTo>
                <a:lnTo>
                  <a:pt x="304043" y="188055"/>
                </a:lnTo>
                <a:lnTo>
                  <a:pt x="104475" y="188055"/>
                </a:lnTo>
                <a:lnTo>
                  <a:pt x="104475" y="104475"/>
                </a:lnTo>
                <a:lnTo>
                  <a:pt x="275148" y="104475"/>
                </a:lnTo>
                <a:lnTo>
                  <a:pt x="296042" y="83579"/>
                </a:lnTo>
                <a:lnTo>
                  <a:pt x="104475" y="83579"/>
                </a:lnTo>
                <a:lnTo>
                  <a:pt x="104475" y="62684"/>
                </a:lnTo>
                <a:lnTo>
                  <a:pt x="313427" y="62684"/>
                </a:lnTo>
                <a:lnTo>
                  <a:pt x="313427" y="41788"/>
                </a:lnTo>
                <a:close/>
              </a:path>
              <a:path w="1080134" h="412750">
                <a:moveTo>
                  <a:pt x="745680" y="17543"/>
                </a:moveTo>
                <a:lnTo>
                  <a:pt x="724785" y="38439"/>
                </a:lnTo>
                <a:lnTo>
                  <a:pt x="724842" y="261188"/>
                </a:lnTo>
                <a:lnTo>
                  <a:pt x="732774" y="309829"/>
                </a:lnTo>
                <a:lnTo>
                  <a:pt x="755021" y="351552"/>
                </a:lnTo>
                <a:lnTo>
                  <a:pt x="788945" y="383929"/>
                </a:lnTo>
                <a:lnTo>
                  <a:pt x="831964" y="404881"/>
                </a:lnTo>
                <a:lnTo>
                  <a:pt x="881498" y="412327"/>
                </a:lnTo>
                <a:lnTo>
                  <a:pt x="902390" y="412327"/>
                </a:lnTo>
                <a:lnTo>
                  <a:pt x="945139" y="407161"/>
                </a:lnTo>
                <a:lnTo>
                  <a:pt x="986316" y="391980"/>
                </a:lnTo>
                <a:lnTo>
                  <a:pt x="986613" y="391781"/>
                </a:lnTo>
                <a:lnTo>
                  <a:pt x="881498" y="391781"/>
                </a:lnTo>
                <a:lnTo>
                  <a:pt x="838568" y="385327"/>
                </a:lnTo>
                <a:lnTo>
                  <a:pt x="801285" y="367169"/>
                </a:lnTo>
                <a:lnTo>
                  <a:pt x="771885" y="339108"/>
                </a:lnTo>
                <a:lnTo>
                  <a:pt x="752604" y="302948"/>
                </a:lnTo>
                <a:lnTo>
                  <a:pt x="745794" y="261188"/>
                </a:lnTo>
                <a:lnTo>
                  <a:pt x="745680" y="17543"/>
                </a:lnTo>
                <a:close/>
              </a:path>
              <a:path w="1080134" h="412750">
                <a:moveTo>
                  <a:pt x="1038211" y="0"/>
                </a:moveTo>
                <a:lnTo>
                  <a:pt x="1017315" y="0"/>
                </a:lnTo>
                <a:lnTo>
                  <a:pt x="1017202" y="261188"/>
                </a:lnTo>
                <a:lnTo>
                  <a:pt x="1010391" y="302949"/>
                </a:lnTo>
                <a:lnTo>
                  <a:pt x="991111" y="339109"/>
                </a:lnTo>
                <a:lnTo>
                  <a:pt x="961710" y="367170"/>
                </a:lnTo>
                <a:lnTo>
                  <a:pt x="924427" y="385327"/>
                </a:lnTo>
                <a:lnTo>
                  <a:pt x="881498" y="391781"/>
                </a:lnTo>
                <a:lnTo>
                  <a:pt x="986613" y="391781"/>
                </a:lnTo>
                <a:lnTo>
                  <a:pt x="1002542" y="381091"/>
                </a:lnTo>
                <a:lnTo>
                  <a:pt x="975944" y="381091"/>
                </a:lnTo>
                <a:lnTo>
                  <a:pt x="975473" y="380475"/>
                </a:lnTo>
                <a:lnTo>
                  <a:pt x="1001412" y="356063"/>
                </a:lnTo>
                <a:lnTo>
                  <a:pt x="1021185" y="328157"/>
                </a:lnTo>
                <a:lnTo>
                  <a:pt x="1033787" y="296501"/>
                </a:lnTo>
                <a:lnTo>
                  <a:pt x="1038167" y="261188"/>
                </a:lnTo>
                <a:lnTo>
                  <a:pt x="1038211" y="0"/>
                </a:lnTo>
                <a:close/>
              </a:path>
              <a:path w="1080134" h="412750">
                <a:moveTo>
                  <a:pt x="1080000" y="0"/>
                </a:moveTo>
                <a:lnTo>
                  <a:pt x="1059103" y="0"/>
                </a:lnTo>
                <a:lnTo>
                  <a:pt x="1059067" y="240598"/>
                </a:lnTo>
                <a:lnTo>
                  <a:pt x="1054296" y="280701"/>
                </a:lnTo>
                <a:lnTo>
                  <a:pt x="1039353" y="317844"/>
                </a:lnTo>
                <a:lnTo>
                  <a:pt x="1013495" y="351411"/>
                </a:lnTo>
                <a:lnTo>
                  <a:pt x="975944" y="381091"/>
                </a:lnTo>
                <a:lnTo>
                  <a:pt x="1002542" y="381091"/>
                </a:lnTo>
                <a:lnTo>
                  <a:pt x="1023155" y="367258"/>
                </a:lnTo>
                <a:lnTo>
                  <a:pt x="1052892" y="333471"/>
                </a:lnTo>
                <a:lnTo>
                  <a:pt x="1072762" y="291093"/>
                </a:lnTo>
                <a:lnTo>
                  <a:pt x="1080000" y="240598"/>
                </a:lnTo>
                <a:lnTo>
                  <a:pt x="1080000" y="0"/>
                </a:lnTo>
                <a:close/>
              </a:path>
              <a:path w="1080134" h="412750">
                <a:moveTo>
                  <a:pt x="787467" y="0"/>
                </a:moveTo>
                <a:lnTo>
                  <a:pt x="766572" y="0"/>
                </a:lnTo>
                <a:lnTo>
                  <a:pt x="766572" y="261188"/>
                </a:lnTo>
                <a:lnTo>
                  <a:pt x="775834" y="304931"/>
                </a:lnTo>
                <a:lnTo>
                  <a:pt x="800503" y="339684"/>
                </a:lnTo>
                <a:lnTo>
                  <a:pt x="836939" y="362613"/>
                </a:lnTo>
                <a:lnTo>
                  <a:pt x="881495" y="370885"/>
                </a:lnTo>
                <a:lnTo>
                  <a:pt x="926205" y="362554"/>
                </a:lnTo>
                <a:lnTo>
                  <a:pt x="946075" y="349992"/>
                </a:lnTo>
                <a:lnTo>
                  <a:pt x="881495" y="349992"/>
                </a:lnTo>
                <a:lnTo>
                  <a:pt x="845104" y="343350"/>
                </a:lnTo>
                <a:lnTo>
                  <a:pt x="815325" y="324880"/>
                </a:lnTo>
                <a:lnTo>
                  <a:pt x="795128" y="296764"/>
                </a:lnTo>
                <a:lnTo>
                  <a:pt x="787481" y="261188"/>
                </a:lnTo>
                <a:lnTo>
                  <a:pt x="787467" y="0"/>
                </a:lnTo>
                <a:close/>
              </a:path>
              <a:path w="1080134" h="412750">
                <a:moveTo>
                  <a:pt x="988253" y="300140"/>
                </a:moveTo>
                <a:lnTo>
                  <a:pt x="966906" y="300140"/>
                </a:lnTo>
                <a:lnTo>
                  <a:pt x="967376" y="300755"/>
                </a:lnTo>
                <a:lnTo>
                  <a:pt x="952535" y="321290"/>
                </a:lnTo>
                <a:lnTo>
                  <a:pt x="932952" y="336789"/>
                </a:lnTo>
                <a:lnTo>
                  <a:pt x="909111" y="346580"/>
                </a:lnTo>
                <a:lnTo>
                  <a:pt x="881495" y="349992"/>
                </a:lnTo>
                <a:lnTo>
                  <a:pt x="946075" y="349992"/>
                </a:lnTo>
                <a:lnTo>
                  <a:pt x="962722" y="339469"/>
                </a:lnTo>
                <a:lnTo>
                  <a:pt x="987357" y="304493"/>
                </a:lnTo>
                <a:lnTo>
                  <a:pt x="988253" y="300140"/>
                </a:lnTo>
                <a:close/>
              </a:path>
              <a:path w="1080134" h="412750">
                <a:moveTo>
                  <a:pt x="829254" y="0"/>
                </a:moveTo>
                <a:lnTo>
                  <a:pt x="808361" y="0"/>
                </a:lnTo>
                <a:lnTo>
                  <a:pt x="808424" y="240598"/>
                </a:lnTo>
                <a:lnTo>
                  <a:pt x="815750" y="276076"/>
                </a:lnTo>
                <a:lnTo>
                  <a:pt x="835901" y="304168"/>
                </a:lnTo>
                <a:lnTo>
                  <a:pt x="865789" y="322523"/>
                </a:lnTo>
                <a:lnTo>
                  <a:pt x="902389" y="329096"/>
                </a:lnTo>
                <a:lnTo>
                  <a:pt x="918966" y="327168"/>
                </a:lnTo>
                <a:lnTo>
                  <a:pt x="936046" y="321543"/>
                </a:lnTo>
                <a:lnTo>
                  <a:pt x="952426" y="312455"/>
                </a:lnTo>
                <a:lnTo>
                  <a:pt x="957428" y="308201"/>
                </a:lnTo>
                <a:lnTo>
                  <a:pt x="902389" y="308201"/>
                </a:lnTo>
                <a:lnTo>
                  <a:pt x="873923" y="303270"/>
                </a:lnTo>
                <a:lnTo>
                  <a:pt x="850677" y="289392"/>
                </a:lnTo>
                <a:lnTo>
                  <a:pt x="835004" y="267942"/>
                </a:lnTo>
                <a:lnTo>
                  <a:pt x="829320" y="240598"/>
                </a:lnTo>
                <a:lnTo>
                  <a:pt x="829254" y="0"/>
                </a:lnTo>
                <a:close/>
              </a:path>
              <a:path w="1080134" h="412750">
                <a:moveTo>
                  <a:pt x="996419" y="17543"/>
                </a:moveTo>
                <a:lnTo>
                  <a:pt x="975523" y="38439"/>
                </a:lnTo>
                <a:lnTo>
                  <a:pt x="975460" y="240598"/>
                </a:lnTo>
                <a:lnTo>
                  <a:pt x="969776" y="267942"/>
                </a:lnTo>
                <a:lnTo>
                  <a:pt x="954103" y="289392"/>
                </a:lnTo>
                <a:lnTo>
                  <a:pt x="930856" y="303270"/>
                </a:lnTo>
                <a:lnTo>
                  <a:pt x="902389" y="308201"/>
                </a:lnTo>
                <a:lnTo>
                  <a:pt x="957428" y="308201"/>
                </a:lnTo>
                <a:lnTo>
                  <a:pt x="966906" y="300140"/>
                </a:lnTo>
                <a:lnTo>
                  <a:pt x="988253" y="300140"/>
                </a:lnTo>
                <a:lnTo>
                  <a:pt x="996419" y="260490"/>
                </a:lnTo>
                <a:lnTo>
                  <a:pt x="996419" y="17543"/>
                </a:lnTo>
                <a:close/>
              </a:path>
            </a:pathLst>
          </a:custGeom>
          <a:solidFill>
            <a:srgbClr val="041E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426" y="2440939"/>
            <a:ext cx="11183146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9416" y="1597660"/>
            <a:ext cx="11333166" cy="3884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638012" y="6631404"/>
            <a:ext cx="641350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28.</a:t>
            </a:r>
            <a:r>
              <a:rPr spc="-25" dirty="0"/>
              <a:t> </a:t>
            </a:r>
            <a:r>
              <a:rPr dirty="0"/>
              <a:t>Juni</a:t>
            </a:r>
            <a:r>
              <a:rPr spc="-25" dirty="0"/>
              <a:t> </a:t>
            </a:r>
            <a:r>
              <a:rPr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5618" y="6631404"/>
            <a:ext cx="674369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Niklas</a:t>
            </a:r>
            <a:r>
              <a:rPr spc="-35" dirty="0"/>
              <a:t> </a:t>
            </a:r>
            <a:r>
              <a:rPr spc="-5" dirty="0"/>
              <a:t>Markert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80524" y="6631404"/>
            <a:ext cx="132715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140" y="1514348"/>
            <a:ext cx="10999470" cy="3616952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10400"/>
              </a:lnSpc>
              <a:spcBef>
                <a:spcPts val="145"/>
              </a:spcBef>
            </a:pPr>
            <a:r>
              <a:rPr lang="en-US" sz="5400" b="1" i="0" dirty="0">
                <a:effectLst/>
                <a:latin typeface="-apple-system"/>
              </a:rPr>
              <a:t>Correlation between monthly figures for traffic accidents and weather figures in Münster region.</a:t>
            </a:r>
          </a:p>
          <a:p>
            <a:pPr marL="12700" marR="5080">
              <a:lnSpc>
                <a:spcPct val="110400"/>
              </a:lnSpc>
              <a:spcBef>
                <a:spcPts val="145"/>
              </a:spcBef>
            </a:pPr>
            <a:endParaRPr sz="5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140" y="5687059"/>
            <a:ext cx="4277260" cy="77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05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FFFF"/>
                </a:solidFill>
                <a:latin typeface="Arial MT"/>
                <a:cs typeface="Arial MT"/>
              </a:rPr>
              <a:t>Impana Somashekar(yt75exud)</a:t>
            </a:r>
          </a:p>
          <a:p>
            <a:pPr marL="373380" marR="5080" indent="-361315">
              <a:lnSpc>
                <a:spcPct val="105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FFFF"/>
                </a:solidFill>
                <a:latin typeface="Arial MT"/>
                <a:cs typeface="Arial MT"/>
              </a:rPr>
              <a:t>23038900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616" y="1618996"/>
            <a:ext cx="10619584" cy="26494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Symbol"/>
              <a:buChar char=""/>
              <a:tabLst>
                <a:tab pos="297815" algn="l"/>
                <a:tab pos="298450" algn="l"/>
              </a:tabLst>
            </a:pPr>
            <a:r>
              <a:rPr lang="en-US" sz="2400" spc="-5" dirty="0">
                <a:latin typeface="Arial MT"/>
              </a:rPr>
              <a:t>Numerous accidents have been reported in recent months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  <a:tab pos="298450" algn="l"/>
              </a:tabLst>
            </a:pPr>
            <a:endParaRPr lang="en-US" sz="2400" spc="-5" dirty="0">
              <a:latin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Symbol"/>
              <a:buChar char=""/>
              <a:tabLst>
                <a:tab pos="297815" algn="l"/>
                <a:tab pos="298450" algn="l"/>
              </a:tabLst>
            </a:pPr>
            <a:r>
              <a:rPr lang="en-US" sz="2400" spc="-5" dirty="0">
                <a:latin typeface="Arial MT"/>
              </a:rPr>
              <a:t>Adverse weather presents distinct challenges for drivers, affecting visibility and road conditions.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  <a:tab pos="298450" algn="l"/>
              </a:tabLst>
            </a:pPr>
            <a:endParaRPr lang="en-US" sz="2400" spc="-5" dirty="0">
              <a:latin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Symbol"/>
              <a:buChar char=""/>
              <a:tabLst>
                <a:tab pos="297815" algn="l"/>
                <a:tab pos="298450" algn="l"/>
              </a:tabLst>
            </a:pPr>
            <a:r>
              <a:rPr lang="en-US" sz="2400" spc="-5" dirty="0">
                <a:latin typeface="Arial MT"/>
              </a:rPr>
              <a:t>The country's extensive road network and diverse climate give rise to a intricate interplay between traffic patterns and atmospheric influences.</a:t>
            </a:r>
            <a:endParaRPr sz="2400" spc="-5" dirty="0">
              <a:latin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78761" y="6631406"/>
            <a:ext cx="969039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dirty="0"/>
              <a:t>Impana Somashekar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0638012" y="6631404"/>
            <a:ext cx="641350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dirty="0"/>
              <a:t>Jan 2024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5616" y="673780"/>
            <a:ext cx="1799589" cy="489878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400" spc="-5" dirty="0">
                <a:solidFill>
                  <a:srgbClr val="041E42"/>
                </a:solidFill>
              </a:rPr>
              <a:t>In</a:t>
            </a:r>
            <a:r>
              <a:rPr sz="2400" dirty="0">
                <a:solidFill>
                  <a:srgbClr val="041E42"/>
                </a:solidFill>
              </a:rPr>
              <a:t>tr</a:t>
            </a:r>
            <a:r>
              <a:rPr sz="2400" spc="-5" dirty="0">
                <a:solidFill>
                  <a:srgbClr val="041E42"/>
                </a:solidFill>
              </a:rPr>
              <a:t>odu</a:t>
            </a:r>
            <a:r>
              <a:rPr sz="2400" dirty="0">
                <a:solidFill>
                  <a:srgbClr val="041E42"/>
                </a:solidFill>
              </a:rPr>
              <a:t>ct</a:t>
            </a:r>
            <a:r>
              <a:rPr sz="2400" spc="-5" dirty="0">
                <a:solidFill>
                  <a:srgbClr val="041E42"/>
                </a:solidFill>
              </a:rPr>
              <a:t>ion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body" idx="1"/>
          </p:nvPr>
        </p:nvSpPr>
        <p:spPr>
          <a:xfrm>
            <a:off x="428625" y="1597025"/>
            <a:ext cx="11334750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86E"/>
                </a:solidFill>
                <a:latin typeface="Arial"/>
                <a:cs typeface="Arial"/>
              </a:rPr>
              <a:t>Is</a:t>
            </a:r>
            <a:r>
              <a:rPr sz="2800" b="1" dirty="0">
                <a:solidFill>
                  <a:srgbClr val="2F586E"/>
                </a:solidFill>
                <a:latin typeface="Arial"/>
                <a:cs typeface="Arial"/>
              </a:rPr>
              <a:t> there</a:t>
            </a:r>
            <a:r>
              <a:rPr sz="2800" b="1" spc="5" dirty="0">
                <a:solidFill>
                  <a:srgbClr val="2F586E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86E"/>
                </a:solidFill>
                <a:latin typeface="Arial"/>
                <a:cs typeface="Arial"/>
              </a:rPr>
              <a:t>are</a:t>
            </a:r>
            <a:r>
              <a:rPr sz="2800" b="1" spc="5" dirty="0">
                <a:solidFill>
                  <a:srgbClr val="2F586E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86E"/>
                </a:solidFill>
                <a:latin typeface="Arial"/>
                <a:cs typeface="Arial"/>
              </a:rPr>
              <a:t>relationship between</a:t>
            </a:r>
            <a:r>
              <a:rPr sz="2800" b="1" spc="5" dirty="0">
                <a:solidFill>
                  <a:srgbClr val="2F586E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86E"/>
                </a:solidFill>
                <a:latin typeface="Arial"/>
                <a:cs typeface="Arial"/>
              </a:rPr>
              <a:t>the</a:t>
            </a:r>
            <a:r>
              <a:rPr sz="2800" b="1" spc="5" dirty="0">
                <a:solidFill>
                  <a:srgbClr val="2F586E"/>
                </a:solidFill>
                <a:latin typeface="Arial"/>
                <a:cs typeface="Arial"/>
              </a:rPr>
              <a:t> </a:t>
            </a:r>
            <a:r>
              <a:rPr lang="en-US" sz="2800" b="1" spc="-5" dirty="0">
                <a:solidFill>
                  <a:srgbClr val="2F586E"/>
                </a:solidFill>
                <a:latin typeface="Arial"/>
                <a:cs typeface="Arial"/>
              </a:rPr>
              <a:t>monthly figures</a:t>
            </a:r>
            <a:r>
              <a:rPr sz="2800" b="1" spc="-5" dirty="0">
                <a:solidFill>
                  <a:srgbClr val="2F586E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86E"/>
                </a:solidFill>
                <a:latin typeface="Arial"/>
                <a:cs typeface="Arial"/>
              </a:rPr>
              <a:t>of </a:t>
            </a:r>
            <a:r>
              <a:rPr sz="2800" b="1" spc="-760" dirty="0">
                <a:solidFill>
                  <a:srgbClr val="2F586E"/>
                </a:solidFill>
                <a:latin typeface="Arial"/>
                <a:cs typeface="Arial"/>
              </a:rPr>
              <a:t> </a:t>
            </a:r>
            <a:r>
              <a:rPr lang="en-US" sz="2800" b="1" spc="-760" dirty="0">
                <a:solidFill>
                  <a:srgbClr val="2F586E"/>
                </a:solidFill>
                <a:latin typeface="Arial"/>
                <a:cs typeface="Arial"/>
              </a:rPr>
              <a:t>t</a:t>
            </a:r>
            <a:r>
              <a:rPr sz="2800" b="1" dirty="0">
                <a:solidFill>
                  <a:srgbClr val="2F586E"/>
                </a:solidFill>
                <a:latin typeface="Arial"/>
                <a:cs typeface="Arial"/>
              </a:rPr>
              <a:t> </a:t>
            </a:r>
            <a:r>
              <a:rPr lang="en-US" sz="2800" b="1" dirty="0" err="1">
                <a:solidFill>
                  <a:srgbClr val="2F586E"/>
                </a:solidFill>
                <a:latin typeface="Arial"/>
                <a:cs typeface="Arial"/>
              </a:rPr>
              <a:t>raffic</a:t>
            </a:r>
            <a:r>
              <a:rPr lang="en-US" sz="2800" b="1" dirty="0">
                <a:solidFill>
                  <a:srgbClr val="2F586E"/>
                </a:solidFill>
                <a:latin typeface="Arial"/>
                <a:cs typeface="Arial"/>
              </a:rPr>
              <a:t> accidents </a:t>
            </a:r>
            <a:r>
              <a:rPr sz="2800" b="1" dirty="0">
                <a:solidFill>
                  <a:srgbClr val="2F586E"/>
                </a:solidFill>
                <a:latin typeface="Arial"/>
                <a:cs typeface="Arial"/>
              </a:rPr>
              <a:t>and the number of </a:t>
            </a:r>
            <a:r>
              <a:rPr sz="2800" b="1" spc="5" dirty="0">
                <a:solidFill>
                  <a:srgbClr val="2F586E"/>
                </a:solidFill>
                <a:latin typeface="Arial"/>
                <a:cs typeface="Arial"/>
              </a:rPr>
              <a:t> </a:t>
            </a:r>
            <a:r>
              <a:rPr lang="en-US" sz="2800" b="1" spc="5" dirty="0">
                <a:solidFill>
                  <a:srgbClr val="2F586E"/>
                </a:solidFill>
                <a:latin typeface="Arial"/>
                <a:cs typeface="Arial"/>
              </a:rPr>
              <a:t>weather</a:t>
            </a:r>
            <a:r>
              <a:rPr sz="2800" b="1" spc="-10" dirty="0">
                <a:solidFill>
                  <a:srgbClr val="2F586E"/>
                </a:solidFill>
                <a:latin typeface="Arial"/>
                <a:cs typeface="Arial"/>
              </a:rPr>
              <a:t> </a:t>
            </a:r>
            <a:r>
              <a:rPr lang="en-US" sz="2800" b="1" spc="-5" dirty="0">
                <a:solidFill>
                  <a:srgbClr val="2F586E"/>
                </a:solidFill>
                <a:latin typeface="Arial"/>
                <a:cs typeface="Arial"/>
              </a:rPr>
              <a:t>figures</a:t>
            </a:r>
            <a:r>
              <a:rPr sz="2800" b="1" dirty="0">
                <a:solidFill>
                  <a:srgbClr val="2F586E"/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srgbClr val="2F586E"/>
                </a:solidFill>
                <a:latin typeface="Arial"/>
                <a:cs typeface="Arial"/>
              </a:rPr>
              <a:t>in Munich region</a:t>
            </a:r>
            <a:r>
              <a:rPr sz="2800" b="1" spc="-5" dirty="0">
                <a:solidFill>
                  <a:srgbClr val="2F586E"/>
                </a:solidFill>
                <a:latin typeface="Arial"/>
                <a:cs typeface="Arial"/>
              </a:rPr>
              <a:t>?</a:t>
            </a:r>
            <a:endParaRPr lang="en-US" sz="2800" b="1" spc="-5" dirty="0">
              <a:solidFill>
                <a:srgbClr val="2F586E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IN" sz="2800" b="1" spc="-5" dirty="0">
              <a:solidFill>
                <a:srgbClr val="2F586E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428625" y="3330143"/>
            <a:ext cx="10750100" cy="1950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5000"/>
              </a:lnSpc>
              <a:spcBef>
                <a:spcPts val="100"/>
              </a:spcBef>
              <a:buFont typeface="Symbol"/>
              <a:buChar char=""/>
              <a:tabLst>
                <a:tab pos="297815" algn="l"/>
                <a:tab pos="298450" algn="l"/>
              </a:tabLst>
            </a:pPr>
            <a:r>
              <a:rPr lang="en-US" sz="2400" spc="-5" dirty="0">
                <a:latin typeface="Arial MT"/>
              </a:rPr>
              <a:t>Analyzing the frequency of accidents involves a comprehensive examination of variables such as month and year, intricately combined with corresponding weather conditions.</a:t>
            </a:r>
          </a:p>
          <a:p>
            <a:pPr marL="12700" marR="5080">
              <a:lnSpc>
                <a:spcPct val="105000"/>
              </a:lnSpc>
              <a:spcBef>
                <a:spcPts val="100"/>
              </a:spcBef>
              <a:tabLst>
                <a:tab pos="297815" algn="l"/>
                <a:tab pos="298450" algn="l"/>
              </a:tabLst>
            </a:pPr>
            <a:endParaRPr lang="en-US" sz="2400" spc="-5" dirty="0">
              <a:latin typeface="Arial MT"/>
              <a:cs typeface="Arial MT"/>
            </a:endParaRPr>
          </a:p>
          <a:p>
            <a:pPr marL="298450" marR="5080" indent="-285750">
              <a:lnSpc>
                <a:spcPct val="105000"/>
              </a:lnSpc>
              <a:spcBef>
                <a:spcPts val="100"/>
              </a:spcBef>
              <a:buFont typeface="Symbol"/>
              <a:buChar char=""/>
              <a:tabLst>
                <a:tab pos="297815" algn="l"/>
                <a:tab pos="298450" algn="l"/>
              </a:tabLst>
            </a:pPr>
            <a:r>
              <a:rPr lang="en-US" sz="2400" spc="-5" dirty="0">
                <a:latin typeface="Arial MT"/>
                <a:cs typeface="Arial MT"/>
              </a:rPr>
              <a:t>Looking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at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the </a:t>
            </a:r>
            <a:r>
              <a:rPr lang="en-US" sz="2400" spc="-5" dirty="0">
                <a:latin typeface="Arial MT"/>
                <a:cs typeface="Arial MT"/>
              </a:rPr>
              <a:t>development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over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the </a:t>
            </a:r>
            <a:r>
              <a:rPr lang="en-US" sz="2400" spc="-5" dirty="0">
                <a:latin typeface="Arial MT"/>
                <a:cs typeface="Arial MT"/>
              </a:rPr>
              <a:t>time.</a:t>
            </a:r>
            <a:endParaRPr lang="en-US" sz="2400" dirty="0">
              <a:latin typeface="Arial MT"/>
              <a:cs typeface="Arial MT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8EA1F70-A57B-7C04-82E8-DCAB09ADF86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78761" y="6642546"/>
            <a:ext cx="969039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dirty="0"/>
              <a:t>Impana Somashekar</a:t>
            </a:r>
            <a:endParaRPr spc="-5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4758AB1-72A5-CD43-E8CC-EA683908D99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0638012" y="6631404"/>
            <a:ext cx="641350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dirty="0"/>
              <a:t>Jan 2024</a:t>
            </a:r>
            <a:endParaRPr dirty="0"/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EEB9C4A9-FFDD-620A-E8DF-61ECB077E3B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580524" y="6631404"/>
            <a:ext cx="132715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336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617" y="289856"/>
            <a:ext cx="1799589" cy="874598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endParaRPr sz="2400" dirty="0"/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000" spc="-5" dirty="0">
                <a:solidFill>
                  <a:srgbClr val="041E42"/>
                </a:solidFill>
                <a:latin typeface="Arial MT"/>
                <a:cs typeface="Arial MT"/>
              </a:rPr>
              <a:t>Datasources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388957"/>
            <a:ext cx="513318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2F586E"/>
                </a:solidFill>
                <a:latin typeface="Arial"/>
                <a:cs typeface="Arial"/>
              </a:rPr>
              <a:t>Monthly figures for traffic accidents</a:t>
            </a:r>
            <a:endParaRPr sz="2400" b="1" spc="-5" dirty="0">
              <a:solidFill>
                <a:srgbClr val="2F586E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2364948"/>
            <a:ext cx="3168015" cy="2110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Symbol"/>
              <a:buChar char=""/>
              <a:tabLst>
                <a:tab pos="297815" algn="l"/>
                <a:tab pos="298450" algn="l"/>
              </a:tabLst>
            </a:pPr>
            <a:r>
              <a:rPr sz="2000" dirty="0">
                <a:latin typeface="Arial MT"/>
                <a:cs typeface="Arial MT"/>
              </a:rPr>
              <a:t>By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lang="en-IN" sz="2000" spc="-5" dirty="0">
                <a:latin typeface="Arial MT"/>
              </a:rPr>
              <a:t>Munich Statistical Office</a:t>
            </a:r>
            <a:endParaRPr sz="2000" spc="-5" dirty="0">
              <a:latin typeface="Arial MT"/>
            </a:endParaRPr>
          </a:p>
          <a:p>
            <a:pPr marL="298450" marR="5080" indent="-285750">
              <a:lnSpc>
                <a:spcPct val="110000"/>
              </a:lnSpc>
              <a:spcBef>
                <a:spcPts val="1150"/>
              </a:spcBef>
              <a:buFont typeface="Symbol"/>
              <a:buChar char=""/>
              <a:tabLst>
                <a:tab pos="297815" algn="l"/>
                <a:tab pos="298450" algn="l"/>
              </a:tabLst>
            </a:pPr>
            <a:r>
              <a:rPr sz="2000" spc="-5" dirty="0">
                <a:latin typeface="Arial MT"/>
                <a:cs typeface="Arial MT"/>
              </a:rPr>
              <a:t>Provides the number of </a:t>
            </a:r>
            <a:r>
              <a:rPr lang="en-US" sz="2000" spc="-5" dirty="0">
                <a:latin typeface="Arial MT"/>
                <a:cs typeface="Arial MT"/>
              </a:rPr>
              <a:t>accidents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Munich region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lang="en-US" sz="2000" spc="-15" dirty="0">
                <a:latin typeface="Arial MT"/>
                <a:cs typeface="Arial MT"/>
              </a:rPr>
              <a:t>with month and year 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2971" y="1375903"/>
            <a:ext cx="3665855" cy="3792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lang="en-IN" sz="2400" b="1" spc="-5" dirty="0">
                <a:solidFill>
                  <a:srgbClr val="2F586E"/>
                </a:solidFill>
                <a:latin typeface="Arial"/>
                <a:cs typeface="Arial"/>
              </a:rPr>
              <a:t>Monthly weather figures</a:t>
            </a:r>
            <a:endParaRPr sz="2400" b="1" spc="-5" dirty="0">
              <a:solidFill>
                <a:srgbClr val="2F586E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0854" y="2223949"/>
            <a:ext cx="3665855" cy="1802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Symbol"/>
              <a:buChar char=""/>
              <a:tabLst>
                <a:tab pos="297815" algn="l"/>
                <a:tab pos="298450" algn="l"/>
              </a:tabLst>
            </a:pPr>
            <a:r>
              <a:rPr sz="2000" dirty="0">
                <a:latin typeface="Arial MT"/>
                <a:cs typeface="Arial MT"/>
              </a:rPr>
              <a:t>By</a:t>
            </a:r>
            <a:r>
              <a:rPr lang="en-US" sz="2000" spc="-25" dirty="0">
                <a:latin typeface="Arial MT"/>
                <a:cs typeface="Arial MT"/>
              </a:rPr>
              <a:t> </a:t>
            </a:r>
            <a:r>
              <a:rPr lang="en-IN" sz="2000" spc="-5" dirty="0">
                <a:latin typeface="Arial MT"/>
              </a:rPr>
              <a:t>Munich Statistical Office</a:t>
            </a:r>
            <a:endParaRPr sz="2000" spc="-5" dirty="0">
              <a:latin typeface="Arial MT"/>
            </a:endParaRPr>
          </a:p>
          <a:p>
            <a:pPr marL="298450" marR="45720" indent="-285750">
              <a:lnSpc>
                <a:spcPct val="110000"/>
              </a:lnSpc>
              <a:spcBef>
                <a:spcPts val="1150"/>
              </a:spcBef>
              <a:buFont typeface="Symbol"/>
              <a:buChar char=""/>
              <a:tabLst>
                <a:tab pos="297815" algn="l"/>
                <a:tab pos="298450" algn="l"/>
              </a:tabLst>
            </a:pPr>
            <a:r>
              <a:rPr sz="2000" spc="-5" dirty="0">
                <a:latin typeface="Arial MT"/>
                <a:cs typeface="Arial MT"/>
              </a:rPr>
              <a:t>Provides the </a:t>
            </a:r>
            <a:r>
              <a:rPr lang="en-US" sz="2000" spc="-5" dirty="0">
                <a:latin typeface="Arial MT"/>
                <a:cs typeface="Arial MT"/>
              </a:rPr>
              <a:t>monthly weather data with features like humidity, air temperature since year 2000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1F752230-8808-8C97-28EE-88E849CBD79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78761" y="6642546"/>
            <a:ext cx="969039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dirty="0"/>
              <a:t>Impana Somashekar</a:t>
            </a:r>
            <a:endParaRPr spc="-5"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ED97F877-03B2-623A-91DB-6CB75949DF5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0638012" y="6631404"/>
            <a:ext cx="641350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dirty="0"/>
              <a:t>Jan 2024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400" y="1196732"/>
            <a:ext cx="11676380" cy="72390"/>
          </a:xfrm>
          <a:custGeom>
            <a:avLst/>
            <a:gdLst/>
            <a:ahLst/>
            <a:cxnLst/>
            <a:rect l="l" t="t" r="r" b="b"/>
            <a:pathLst>
              <a:path w="11676380" h="72390">
                <a:moveTo>
                  <a:pt x="11676061" y="0"/>
                </a:moveTo>
                <a:lnTo>
                  <a:pt x="0" y="0"/>
                </a:lnTo>
                <a:lnTo>
                  <a:pt x="0" y="72000"/>
                </a:lnTo>
                <a:lnTo>
                  <a:pt x="11676061" y="72000"/>
                </a:lnTo>
                <a:lnTo>
                  <a:pt x="11676061" y="0"/>
                </a:lnTo>
                <a:close/>
              </a:path>
            </a:pathLst>
          </a:custGeom>
          <a:solidFill>
            <a:srgbClr val="8C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7200" y="6538526"/>
            <a:ext cx="11675110" cy="10795"/>
          </a:xfrm>
          <a:custGeom>
            <a:avLst/>
            <a:gdLst/>
            <a:ahLst/>
            <a:cxnLst/>
            <a:rect l="l" t="t" r="r" b="b"/>
            <a:pathLst>
              <a:path w="11675110" h="10795">
                <a:moveTo>
                  <a:pt x="11674799" y="0"/>
                </a:moveTo>
                <a:lnTo>
                  <a:pt x="0" y="0"/>
                </a:lnTo>
                <a:lnTo>
                  <a:pt x="0" y="10799"/>
                </a:lnTo>
                <a:lnTo>
                  <a:pt x="11674799" y="10799"/>
                </a:lnTo>
                <a:lnTo>
                  <a:pt x="11674799" y="0"/>
                </a:lnTo>
                <a:close/>
              </a:path>
            </a:pathLst>
          </a:custGeom>
          <a:solidFill>
            <a:srgbClr val="8C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96063" y="299346"/>
            <a:ext cx="1080135" cy="412750"/>
          </a:xfrm>
          <a:custGeom>
            <a:avLst/>
            <a:gdLst/>
            <a:ahLst/>
            <a:cxnLst/>
            <a:rect l="l" t="t" r="r" b="b"/>
            <a:pathLst>
              <a:path w="1080134" h="412750">
                <a:moveTo>
                  <a:pt x="20895" y="17543"/>
                </a:moveTo>
                <a:lnTo>
                  <a:pt x="0" y="38439"/>
                </a:lnTo>
                <a:lnTo>
                  <a:pt x="0" y="397005"/>
                </a:lnTo>
                <a:lnTo>
                  <a:pt x="20895" y="397005"/>
                </a:lnTo>
                <a:lnTo>
                  <a:pt x="20895" y="17543"/>
                </a:lnTo>
                <a:close/>
              </a:path>
              <a:path w="1080134" h="412750">
                <a:moveTo>
                  <a:pt x="272581" y="271636"/>
                </a:moveTo>
                <a:lnTo>
                  <a:pt x="41788" y="271636"/>
                </a:lnTo>
                <a:lnTo>
                  <a:pt x="41788" y="397005"/>
                </a:lnTo>
                <a:lnTo>
                  <a:pt x="62684" y="397005"/>
                </a:lnTo>
                <a:lnTo>
                  <a:pt x="62684" y="292529"/>
                </a:lnTo>
                <a:lnTo>
                  <a:pt x="272581" y="292529"/>
                </a:lnTo>
                <a:lnTo>
                  <a:pt x="272581" y="271636"/>
                </a:lnTo>
                <a:close/>
              </a:path>
              <a:path w="1080134" h="412750">
                <a:moveTo>
                  <a:pt x="479268" y="24808"/>
                </a:moveTo>
                <a:lnTo>
                  <a:pt x="322353" y="397005"/>
                </a:lnTo>
                <a:lnTo>
                  <a:pt x="343251" y="397003"/>
                </a:lnTo>
                <a:lnTo>
                  <a:pt x="405048" y="250739"/>
                </a:lnTo>
                <a:lnTo>
                  <a:pt x="616183" y="250738"/>
                </a:lnTo>
                <a:lnTo>
                  <a:pt x="607386" y="229844"/>
                </a:lnTo>
                <a:lnTo>
                  <a:pt x="413843" y="229844"/>
                </a:lnTo>
                <a:lnTo>
                  <a:pt x="479309" y="74536"/>
                </a:lnTo>
                <a:lnTo>
                  <a:pt x="500206" y="74536"/>
                </a:lnTo>
                <a:lnTo>
                  <a:pt x="479268" y="24808"/>
                </a:lnTo>
                <a:close/>
              </a:path>
              <a:path w="1080134" h="412750">
                <a:moveTo>
                  <a:pt x="624982" y="271636"/>
                </a:moveTo>
                <a:lnTo>
                  <a:pt x="417179" y="271636"/>
                </a:lnTo>
                <a:lnTo>
                  <a:pt x="364340" y="397005"/>
                </a:lnTo>
                <a:lnTo>
                  <a:pt x="385237" y="397003"/>
                </a:lnTo>
                <a:lnTo>
                  <a:pt x="411656" y="334321"/>
                </a:lnTo>
                <a:lnTo>
                  <a:pt x="609586" y="334321"/>
                </a:lnTo>
                <a:lnTo>
                  <a:pt x="600788" y="313424"/>
                </a:lnTo>
                <a:lnTo>
                  <a:pt x="420462" y="313424"/>
                </a:lnTo>
                <a:lnTo>
                  <a:pt x="429268" y="292529"/>
                </a:lnTo>
                <a:lnTo>
                  <a:pt x="633779" y="292529"/>
                </a:lnTo>
                <a:lnTo>
                  <a:pt x="624982" y="271636"/>
                </a:lnTo>
                <a:close/>
              </a:path>
              <a:path w="1080134" h="412750">
                <a:moveTo>
                  <a:pt x="609586" y="334321"/>
                </a:moveTo>
                <a:lnTo>
                  <a:pt x="588689" y="334321"/>
                </a:lnTo>
                <a:lnTo>
                  <a:pt x="615085" y="397005"/>
                </a:lnTo>
                <a:lnTo>
                  <a:pt x="635979" y="397005"/>
                </a:lnTo>
                <a:lnTo>
                  <a:pt x="609586" y="334321"/>
                </a:lnTo>
                <a:close/>
              </a:path>
              <a:path w="1080134" h="412750">
                <a:moveTo>
                  <a:pt x="633779" y="292529"/>
                </a:moveTo>
                <a:lnTo>
                  <a:pt x="612882" y="292529"/>
                </a:lnTo>
                <a:lnTo>
                  <a:pt x="656874" y="397005"/>
                </a:lnTo>
                <a:lnTo>
                  <a:pt x="677769" y="397005"/>
                </a:lnTo>
                <a:lnTo>
                  <a:pt x="633779" y="292529"/>
                </a:lnTo>
                <a:close/>
              </a:path>
              <a:path w="1080134" h="412750">
                <a:moveTo>
                  <a:pt x="468820" y="0"/>
                </a:moveTo>
                <a:lnTo>
                  <a:pt x="447925" y="0"/>
                </a:lnTo>
                <a:lnTo>
                  <a:pt x="294360" y="364253"/>
                </a:lnTo>
                <a:lnTo>
                  <a:pt x="307660" y="382309"/>
                </a:lnTo>
                <a:lnTo>
                  <a:pt x="468820" y="0"/>
                </a:lnTo>
                <a:close/>
              </a:path>
              <a:path w="1080134" h="412750">
                <a:moveTo>
                  <a:pt x="552400" y="0"/>
                </a:moveTo>
                <a:lnTo>
                  <a:pt x="531502" y="0"/>
                </a:lnTo>
                <a:lnTo>
                  <a:pt x="692463" y="382309"/>
                </a:lnTo>
                <a:lnTo>
                  <a:pt x="705731" y="364253"/>
                </a:lnTo>
                <a:lnTo>
                  <a:pt x="552400" y="0"/>
                </a:lnTo>
                <a:close/>
              </a:path>
              <a:path w="1080134" h="412750">
                <a:moveTo>
                  <a:pt x="104472" y="292529"/>
                </a:moveTo>
                <a:lnTo>
                  <a:pt x="83579" y="292529"/>
                </a:lnTo>
                <a:lnTo>
                  <a:pt x="83579" y="379462"/>
                </a:lnTo>
                <a:lnTo>
                  <a:pt x="104472" y="358567"/>
                </a:lnTo>
                <a:lnTo>
                  <a:pt x="104472" y="292529"/>
                </a:lnTo>
                <a:close/>
              </a:path>
              <a:path w="1080134" h="412750">
                <a:moveTo>
                  <a:pt x="313424" y="0"/>
                </a:moveTo>
                <a:lnTo>
                  <a:pt x="41788" y="0"/>
                </a:lnTo>
                <a:lnTo>
                  <a:pt x="41788" y="250738"/>
                </a:lnTo>
                <a:lnTo>
                  <a:pt x="272581" y="250738"/>
                </a:lnTo>
                <a:lnTo>
                  <a:pt x="272581" y="229844"/>
                </a:lnTo>
                <a:lnTo>
                  <a:pt x="62684" y="229844"/>
                </a:lnTo>
                <a:lnTo>
                  <a:pt x="62684" y="20895"/>
                </a:lnTo>
                <a:lnTo>
                  <a:pt x="313424" y="20895"/>
                </a:lnTo>
                <a:lnTo>
                  <a:pt x="313424" y="0"/>
                </a:lnTo>
                <a:close/>
              </a:path>
              <a:path w="1080134" h="412750">
                <a:moveTo>
                  <a:pt x="500206" y="74536"/>
                </a:moveTo>
                <a:lnTo>
                  <a:pt x="479309" y="74536"/>
                </a:lnTo>
                <a:lnTo>
                  <a:pt x="489771" y="99383"/>
                </a:lnTo>
                <a:lnTo>
                  <a:pt x="434792" y="229844"/>
                </a:lnTo>
                <a:lnTo>
                  <a:pt x="455686" y="229844"/>
                </a:lnTo>
                <a:lnTo>
                  <a:pt x="500216" y="124186"/>
                </a:lnTo>
                <a:lnTo>
                  <a:pt x="521112" y="124186"/>
                </a:lnTo>
                <a:lnTo>
                  <a:pt x="500206" y="74536"/>
                </a:lnTo>
                <a:close/>
              </a:path>
              <a:path w="1080134" h="412750">
                <a:moveTo>
                  <a:pt x="521112" y="124186"/>
                </a:moveTo>
                <a:lnTo>
                  <a:pt x="500216" y="124186"/>
                </a:lnTo>
                <a:lnTo>
                  <a:pt x="544702" y="229844"/>
                </a:lnTo>
                <a:lnTo>
                  <a:pt x="565599" y="229844"/>
                </a:lnTo>
                <a:lnTo>
                  <a:pt x="521112" y="124186"/>
                </a:lnTo>
                <a:close/>
              </a:path>
              <a:path w="1080134" h="412750">
                <a:moveTo>
                  <a:pt x="510609" y="0"/>
                </a:moveTo>
                <a:lnTo>
                  <a:pt x="489714" y="0"/>
                </a:lnTo>
                <a:lnTo>
                  <a:pt x="586493" y="229844"/>
                </a:lnTo>
                <a:lnTo>
                  <a:pt x="607386" y="229844"/>
                </a:lnTo>
                <a:lnTo>
                  <a:pt x="510609" y="0"/>
                </a:lnTo>
                <a:close/>
              </a:path>
              <a:path w="1080134" h="412750">
                <a:moveTo>
                  <a:pt x="313427" y="41788"/>
                </a:moveTo>
                <a:lnTo>
                  <a:pt x="83579" y="41788"/>
                </a:lnTo>
                <a:lnTo>
                  <a:pt x="83579" y="208949"/>
                </a:lnTo>
                <a:lnTo>
                  <a:pt x="283422" y="208949"/>
                </a:lnTo>
                <a:lnTo>
                  <a:pt x="304043" y="188055"/>
                </a:lnTo>
                <a:lnTo>
                  <a:pt x="104475" y="188055"/>
                </a:lnTo>
                <a:lnTo>
                  <a:pt x="104475" y="104475"/>
                </a:lnTo>
                <a:lnTo>
                  <a:pt x="275148" y="104475"/>
                </a:lnTo>
                <a:lnTo>
                  <a:pt x="296042" y="83579"/>
                </a:lnTo>
                <a:lnTo>
                  <a:pt x="104475" y="83579"/>
                </a:lnTo>
                <a:lnTo>
                  <a:pt x="104475" y="62684"/>
                </a:lnTo>
                <a:lnTo>
                  <a:pt x="313427" y="62684"/>
                </a:lnTo>
                <a:lnTo>
                  <a:pt x="313427" y="41788"/>
                </a:lnTo>
                <a:close/>
              </a:path>
              <a:path w="1080134" h="412750">
                <a:moveTo>
                  <a:pt x="745680" y="17543"/>
                </a:moveTo>
                <a:lnTo>
                  <a:pt x="724785" y="38439"/>
                </a:lnTo>
                <a:lnTo>
                  <a:pt x="724842" y="261188"/>
                </a:lnTo>
                <a:lnTo>
                  <a:pt x="732774" y="309829"/>
                </a:lnTo>
                <a:lnTo>
                  <a:pt x="755021" y="351552"/>
                </a:lnTo>
                <a:lnTo>
                  <a:pt x="788945" y="383929"/>
                </a:lnTo>
                <a:lnTo>
                  <a:pt x="831964" y="404881"/>
                </a:lnTo>
                <a:lnTo>
                  <a:pt x="881498" y="412327"/>
                </a:lnTo>
                <a:lnTo>
                  <a:pt x="902390" y="412327"/>
                </a:lnTo>
                <a:lnTo>
                  <a:pt x="945139" y="407161"/>
                </a:lnTo>
                <a:lnTo>
                  <a:pt x="986316" y="391980"/>
                </a:lnTo>
                <a:lnTo>
                  <a:pt x="986613" y="391781"/>
                </a:lnTo>
                <a:lnTo>
                  <a:pt x="881498" y="391781"/>
                </a:lnTo>
                <a:lnTo>
                  <a:pt x="838568" y="385327"/>
                </a:lnTo>
                <a:lnTo>
                  <a:pt x="801285" y="367169"/>
                </a:lnTo>
                <a:lnTo>
                  <a:pt x="771885" y="339108"/>
                </a:lnTo>
                <a:lnTo>
                  <a:pt x="752604" y="302948"/>
                </a:lnTo>
                <a:lnTo>
                  <a:pt x="745794" y="261188"/>
                </a:lnTo>
                <a:lnTo>
                  <a:pt x="745680" y="17543"/>
                </a:lnTo>
                <a:close/>
              </a:path>
              <a:path w="1080134" h="412750">
                <a:moveTo>
                  <a:pt x="1038211" y="0"/>
                </a:moveTo>
                <a:lnTo>
                  <a:pt x="1017315" y="0"/>
                </a:lnTo>
                <a:lnTo>
                  <a:pt x="1017202" y="261188"/>
                </a:lnTo>
                <a:lnTo>
                  <a:pt x="1010391" y="302949"/>
                </a:lnTo>
                <a:lnTo>
                  <a:pt x="991111" y="339109"/>
                </a:lnTo>
                <a:lnTo>
                  <a:pt x="961710" y="367170"/>
                </a:lnTo>
                <a:lnTo>
                  <a:pt x="924427" y="385327"/>
                </a:lnTo>
                <a:lnTo>
                  <a:pt x="881498" y="391781"/>
                </a:lnTo>
                <a:lnTo>
                  <a:pt x="986613" y="391781"/>
                </a:lnTo>
                <a:lnTo>
                  <a:pt x="1002542" y="381091"/>
                </a:lnTo>
                <a:lnTo>
                  <a:pt x="975944" y="381091"/>
                </a:lnTo>
                <a:lnTo>
                  <a:pt x="975473" y="380475"/>
                </a:lnTo>
                <a:lnTo>
                  <a:pt x="1001412" y="356063"/>
                </a:lnTo>
                <a:lnTo>
                  <a:pt x="1021185" y="328157"/>
                </a:lnTo>
                <a:lnTo>
                  <a:pt x="1033787" y="296501"/>
                </a:lnTo>
                <a:lnTo>
                  <a:pt x="1038167" y="261188"/>
                </a:lnTo>
                <a:lnTo>
                  <a:pt x="1038211" y="0"/>
                </a:lnTo>
                <a:close/>
              </a:path>
              <a:path w="1080134" h="412750">
                <a:moveTo>
                  <a:pt x="1080000" y="0"/>
                </a:moveTo>
                <a:lnTo>
                  <a:pt x="1059103" y="0"/>
                </a:lnTo>
                <a:lnTo>
                  <a:pt x="1059067" y="240598"/>
                </a:lnTo>
                <a:lnTo>
                  <a:pt x="1054296" y="280701"/>
                </a:lnTo>
                <a:lnTo>
                  <a:pt x="1039353" y="317844"/>
                </a:lnTo>
                <a:lnTo>
                  <a:pt x="1013495" y="351411"/>
                </a:lnTo>
                <a:lnTo>
                  <a:pt x="975944" y="381091"/>
                </a:lnTo>
                <a:lnTo>
                  <a:pt x="1002542" y="381091"/>
                </a:lnTo>
                <a:lnTo>
                  <a:pt x="1023155" y="367258"/>
                </a:lnTo>
                <a:lnTo>
                  <a:pt x="1052892" y="333471"/>
                </a:lnTo>
                <a:lnTo>
                  <a:pt x="1072762" y="291093"/>
                </a:lnTo>
                <a:lnTo>
                  <a:pt x="1080000" y="240598"/>
                </a:lnTo>
                <a:lnTo>
                  <a:pt x="1080000" y="0"/>
                </a:lnTo>
                <a:close/>
              </a:path>
              <a:path w="1080134" h="412750">
                <a:moveTo>
                  <a:pt x="787467" y="0"/>
                </a:moveTo>
                <a:lnTo>
                  <a:pt x="766572" y="0"/>
                </a:lnTo>
                <a:lnTo>
                  <a:pt x="766572" y="261188"/>
                </a:lnTo>
                <a:lnTo>
                  <a:pt x="775834" y="304931"/>
                </a:lnTo>
                <a:lnTo>
                  <a:pt x="800503" y="339684"/>
                </a:lnTo>
                <a:lnTo>
                  <a:pt x="836939" y="362613"/>
                </a:lnTo>
                <a:lnTo>
                  <a:pt x="881495" y="370885"/>
                </a:lnTo>
                <a:lnTo>
                  <a:pt x="926205" y="362554"/>
                </a:lnTo>
                <a:lnTo>
                  <a:pt x="946075" y="349992"/>
                </a:lnTo>
                <a:lnTo>
                  <a:pt x="881495" y="349992"/>
                </a:lnTo>
                <a:lnTo>
                  <a:pt x="845104" y="343350"/>
                </a:lnTo>
                <a:lnTo>
                  <a:pt x="815325" y="324880"/>
                </a:lnTo>
                <a:lnTo>
                  <a:pt x="795128" y="296764"/>
                </a:lnTo>
                <a:lnTo>
                  <a:pt x="787481" y="261188"/>
                </a:lnTo>
                <a:lnTo>
                  <a:pt x="787467" y="0"/>
                </a:lnTo>
                <a:close/>
              </a:path>
              <a:path w="1080134" h="412750">
                <a:moveTo>
                  <a:pt x="988253" y="300140"/>
                </a:moveTo>
                <a:lnTo>
                  <a:pt x="966906" y="300140"/>
                </a:lnTo>
                <a:lnTo>
                  <a:pt x="967376" y="300755"/>
                </a:lnTo>
                <a:lnTo>
                  <a:pt x="952535" y="321290"/>
                </a:lnTo>
                <a:lnTo>
                  <a:pt x="932952" y="336789"/>
                </a:lnTo>
                <a:lnTo>
                  <a:pt x="909111" y="346580"/>
                </a:lnTo>
                <a:lnTo>
                  <a:pt x="881495" y="349992"/>
                </a:lnTo>
                <a:lnTo>
                  <a:pt x="946075" y="349992"/>
                </a:lnTo>
                <a:lnTo>
                  <a:pt x="962722" y="339469"/>
                </a:lnTo>
                <a:lnTo>
                  <a:pt x="987357" y="304493"/>
                </a:lnTo>
                <a:lnTo>
                  <a:pt x="988253" y="300140"/>
                </a:lnTo>
                <a:close/>
              </a:path>
              <a:path w="1080134" h="412750">
                <a:moveTo>
                  <a:pt x="829254" y="0"/>
                </a:moveTo>
                <a:lnTo>
                  <a:pt x="808361" y="0"/>
                </a:lnTo>
                <a:lnTo>
                  <a:pt x="808424" y="240598"/>
                </a:lnTo>
                <a:lnTo>
                  <a:pt x="815750" y="276076"/>
                </a:lnTo>
                <a:lnTo>
                  <a:pt x="835901" y="304168"/>
                </a:lnTo>
                <a:lnTo>
                  <a:pt x="865789" y="322523"/>
                </a:lnTo>
                <a:lnTo>
                  <a:pt x="902389" y="329096"/>
                </a:lnTo>
                <a:lnTo>
                  <a:pt x="918966" y="327168"/>
                </a:lnTo>
                <a:lnTo>
                  <a:pt x="936046" y="321543"/>
                </a:lnTo>
                <a:lnTo>
                  <a:pt x="952426" y="312455"/>
                </a:lnTo>
                <a:lnTo>
                  <a:pt x="957428" y="308201"/>
                </a:lnTo>
                <a:lnTo>
                  <a:pt x="902389" y="308201"/>
                </a:lnTo>
                <a:lnTo>
                  <a:pt x="873923" y="303270"/>
                </a:lnTo>
                <a:lnTo>
                  <a:pt x="850677" y="289392"/>
                </a:lnTo>
                <a:lnTo>
                  <a:pt x="835004" y="267942"/>
                </a:lnTo>
                <a:lnTo>
                  <a:pt x="829320" y="240598"/>
                </a:lnTo>
                <a:lnTo>
                  <a:pt x="829254" y="0"/>
                </a:lnTo>
                <a:close/>
              </a:path>
              <a:path w="1080134" h="412750">
                <a:moveTo>
                  <a:pt x="996419" y="17543"/>
                </a:moveTo>
                <a:lnTo>
                  <a:pt x="975523" y="38439"/>
                </a:lnTo>
                <a:lnTo>
                  <a:pt x="975460" y="240598"/>
                </a:lnTo>
                <a:lnTo>
                  <a:pt x="969776" y="267942"/>
                </a:lnTo>
                <a:lnTo>
                  <a:pt x="954103" y="289392"/>
                </a:lnTo>
                <a:lnTo>
                  <a:pt x="930856" y="303270"/>
                </a:lnTo>
                <a:lnTo>
                  <a:pt x="902389" y="308201"/>
                </a:lnTo>
                <a:lnTo>
                  <a:pt x="957428" y="308201"/>
                </a:lnTo>
                <a:lnTo>
                  <a:pt x="966906" y="300140"/>
                </a:lnTo>
                <a:lnTo>
                  <a:pt x="988253" y="300140"/>
                </a:lnTo>
                <a:lnTo>
                  <a:pt x="996419" y="260490"/>
                </a:lnTo>
                <a:lnTo>
                  <a:pt x="996419" y="17543"/>
                </a:lnTo>
                <a:close/>
              </a:path>
            </a:pathLst>
          </a:custGeom>
          <a:solidFill>
            <a:srgbClr val="041E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5802" y="672617"/>
            <a:ext cx="2567305" cy="8128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lang="en-US" sz="2400" spc="-5" dirty="0">
                <a:solidFill>
                  <a:srgbClr val="041E42"/>
                </a:solidFill>
              </a:rPr>
              <a:t>Results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endParaRPr sz="16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AF63F892-0C96-441C-B015-368C0ECB46B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78761" y="6631406"/>
            <a:ext cx="969039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dirty="0"/>
              <a:t>Impana Somashekar</a:t>
            </a:r>
            <a:endParaRPr spc="-5" dirty="0"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C7494F2A-052F-4056-5330-447571C5656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0638012" y="6631404"/>
            <a:ext cx="641350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dirty="0"/>
              <a:t>Jan 2024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A80ABF-2571-8D59-B992-225075859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01711"/>
            <a:ext cx="4190999" cy="34545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16A67C-0A86-CA0A-4826-316BBCD481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14" t="2228" r="1314" b="489"/>
          <a:stretch/>
        </p:blipFill>
        <p:spPr>
          <a:xfrm>
            <a:off x="5410200" y="1701711"/>
            <a:ext cx="4419600" cy="34545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616" y="130555"/>
            <a:ext cx="4497070" cy="8128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endParaRPr sz="2400" dirty="0"/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endParaRPr sz="16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8160D829-3BA9-2F5F-1C98-E34E5AA2291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78761" y="6631406"/>
            <a:ext cx="969039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dirty="0"/>
              <a:t>Impana Somashekar</a:t>
            </a:r>
            <a:endParaRPr spc="-5"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081AF513-81A4-CCE1-51A9-30C3B216B3B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0638012" y="6631404"/>
            <a:ext cx="641350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dirty="0"/>
              <a:t>Jan 2024</a:t>
            </a:r>
            <a:endParaRPr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803389-F659-DB25-8AE6-3C7B5D1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71600"/>
            <a:ext cx="7696200" cy="42514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859D3A-EB3B-AEDE-CCB5-A6916BCDB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816058"/>
            <a:ext cx="9342612" cy="4232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416" y="1597660"/>
            <a:ext cx="10837545" cy="3717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marR="266065" indent="-285750">
              <a:lnSpc>
                <a:spcPct val="108700"/>
              </a:lnSpc>
              <a:spcBef>
                <a:spcPts val="100"/>
              </a:spcBef>
              <a:buFont typeface="Symbol"/>
              <a:buChar char=""/>
              <a:tabLst>
                <a:tab pos="374015" algn="l"/>
                <a:tab pos="374650" algn="l"/>
              </a:tabLst>
            </a:pPr>
            <a:r>
              <a:rPr lang="en-US" sz="1600" spc="-5" dirty="0">
                <a:latin typeface="Arial MT"/>
              </a:rPr>
              <a:t>The correlation analysis between Munich's monthly accident figures and weather variables provides crucial insights into their dynamic relationships. </a:t>
            </a:r>
            <a:endParaRPr sz="1600" spc="-5" dirty="0">
              <a:latin typeface="Arial MT"/>
            </a:endParaRPr>
          </a:p>
          <a:p>
            <a:pPr marL="374650" marR="274955" indent="-285750">
              <a:lnSpc>
                <a:spcPct val="108700"/>
              </a:lnSpc>
              <a:spcBef>
                <a:spcPts val="1225"/>
              </a:spcBef>
              <a:buFont typeface="Symbol"/>
              <a:buChar char=""/>
              <a:tabLst>
                <a:tab pos="374015" algn="l"/>
                <a:tab pos="374650" algn="l"/>
              </a:tabLst>
            </a:pPr>
            <a:r>
              <a:rPr sz="1600" dirty="0">
                <a:latin typeface="Arial MT"/>
                <a:cs typeface="Arial MT"/>
              </a:rPr>
              <a:t>A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good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correlation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was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found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between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rate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lang="en-US" sz="1600" spc="-5" dirty="0">
                <a:latin typeface="Arial MT"/>
                <a:cs typeface="Arial MT"/>
              </a:rPr>
              <a:t>accident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lang="en-US" sz="1600" spc="-5" dirty="0">
                <a:latin typeface="Arial MT"/>
                <a:cs typeface="Arial MT"/>
              </a:rPr>
              <a:t>weather data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particularly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between</a:t>
            </a:r>
            <a:r>
              <a:rPr lang="en-US" sz="1600" spc="-5" dirty="0">
                <a:latin typeface="Arial MT"/>
                <a:cs typeface="Arial MT"/>
              </a:rPr>
              <a:t> t</a:t>
            </a:r>
            <a:r>
              <a:rPr lang="en-US" sz="1600" spc="-5" dirty="0">
                <a:latin typeface="Arial MT"/>
              </a:rPr>
              <a:t>emperature, humidity, and sunshine exhibit substantial positive correlations, indicating synchronized fluctuations and interconnected dynamics.</a:t>
            </a:r>
            <a:endParaRPr sz="1600" spc="-5" dirty="0">
              <a:latin typeface="Arial MT"/>
            </a:endParaRPr>
          </a:p>
          <a:p>
            <a:pPr marL="374650" marR="118745" indent="-285750">
              <a:lnSpc>
                <a:spcPct val="108700"/>
              </a:lnSpc>
              <a:spcBef>
                <a:spcPts val="1225"/>
              </a:spcBef>
              <a:buFont typeface="Symbol"/>
              <a:buChar char=""/>
              <a:tabLst>
                <a:tab pos="374015" algn="l"/>
                <a:tab pos="374650" algn="l"/>
              </a:tabLst>
            </a:pPr>
            <a:r>
              <a:rPr lang="en-US" sz="1600" spc="-5" dirty="0">
                <a:latin typeface="Arial MT"/>
              </a:rPr>
              <a:t>A marked negative relationship is observed between sunshine and precipitation, emphasizing opposing variations in these weather factors.</a:t>
            </a:r>
          </a:p>
          <a:p>
            <a:pPr marL="374650" marR="118745" indent="-285750">
              <a:lnSpc>
                <a:spcPct val="108700"/>
              </a:lnSpc>
              <a:spcBef>
                <a:spcPts val="1225"/>
              </a:spcBef>
              <a:buFont typeface="Symbol"/>
              <a:buChar char=""/>
              <a:tabLst>
                <a:tab pos="374015" algn="l"/>
                <a:tab pos="374650" algn="l"/>
              </a:tabLst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analysis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just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</a:t>
            </a:r>
            <a:r>
              <a:rPr lang="en-US" sz="1600" spc="-5" dirty="0">
                <a:latin typeface="Arial MT"/>
                <a:cs typeface="Arial MT"/>
              </a:rPr>
              <a:t>2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points,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which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limit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reliability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correlation</a:t>
            </a:r>
            <a:endParaRPr sz="1600" dirty="0">
              <a:latin typeface="Arial MT"/>
              <a:cs typeface="Arial MT"/>
            </a:endParaRPr>
          </a:p>
          <a:p>
            <a:pPr marL="374650" indent="-285750">
              <a:lnSpc>
                <a:spcPct val="100000"/>
              </a:lnSpc>
              <a:spcBef>
                <a:spcPts val="1370"/>
              </a:spcBef>
              <a:buFont typeface="Symbol"/>
              <a:buChar char=""/>
              <a:tabLst>
                <a:tab pos="374015" algn="l"/>
                <a:tab pos="374650" algn="l"/>
              </a:tabLst>
            </a:pPr>
            <a:r>
              <a:rPr sz="1600" spc="-5" dirty="0">
                <a:latin typeface="Arial MT"/>
                <a:cs typeface="Arial MT"/>
              </a:rPr>
              <a:t>Future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work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should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include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more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points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lang="en-US" sz="1600" spc="-5" dirty="0">
                <a:latin typeface="Arial MT"/>
                <a:cs typeface="Arial MT"/>
              </a:rPr>
              <a:t>more granular temporal and spatial analysis</a:t>
            </a:r>
            <a:endParaRPr sz="1600" dirty="0">
              <a:latin typeface="Arial MT"/>
              <a:cs typeface="Arial MT"/>
            </a:endParaRPr>
          </a:p>
          <a:p>
            <a:pPr marL="374650" marR="802640" indent="-285750">
              <a:lnSpc>
                <a:spcPct val="108800"/>
              </a:lnSpc>
              <a:spcBef>
                <a:spcPts val="1225"/>
              </a:spcBef>
              <a:buFont typeface="Symbol"/>
              <a:buChar char=""/>
              <a:tabLst>
                <a:tab pos="374015" algn="l"/>
                <a:tab pos="374650" algn="l"/>
              </a:tabLst>
            </a:pPr>
            <a:r>
              <a:rPr lang="en-US" sz="1600" dirty="0">
                <a:latin typeface="Arial MT"/>
              </a:rPr>
              <a:t>Adapting to seasonal variations and weather impacts is vital for ensuring proactive decision-making and maintaining safe transportation in Munich.</a:t>
            </a:r>
            <a:endParaRPr sz="1600" dirty="0">
              <a:latin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6425" y="827355"/>
            <a:ext cx="1682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41E42"/>
                </a:solidFill>
              </a:rPr>
              <a:t>C</a:t>
            </a:r>
            <a:r>
              <a:rPr sz="2400" spc="-10" dirty="0">
                <a:solidFill>
                  <a:srgbClr val="041E42"/>
                </a:solidFill>
              </a:rPr>
              <a:t>o</a:t>
            </a:r>
            <a:r>
              <a:rPr sz="2400" spc="-5" dirty="0">
                <a:solidFill>
                  <a:srgbClr val="041E42"/>
                </a:solidFill>
              </a:rPr>
              <a:t>n</a:t>
            </a:r>
            <a:r>
              <a:rPr sz="2400" dirty="0">
                <a:solidFill>
                  <a:srgbClr val="041E42"/>
                </a:solidFill>
              </a:rPr>
              <a:t>c</a:t>
            </a:r>
            <a:r>
              <a:rPr sz="2400" spc="-5" dirty="0">
                <a:solidFill>
                  <a:srgbClr val="041E42"/>
                </a:solidFill>
              </a:rPr>
              <a:t>lu</a:t>
            </a:r>
            <a:r>
              <a:rPr sz="2400" dirty="0">
                <a:solidFill>
                  <a:srgbClr val="041E42"/>
                </a:solidFill>
              </a:rPr>
              <a:t>s</a:t>
            </a:r>
            <a:r>
              <a:rPr sz="2400" spc="-5" dirty="0">
                <a:solidFill>
                  <a:srgbClr val="041E42"/>
                </a:solidFill>
              </a:rPr>
              <a:t>io</a:t>
            </a:r>
            <a:r>
              <a:rPr sz="2400" dirty="0">
                <a:solidFill>
                  <a:srgbClr val="041E42"/>
                </a:solidFill>
              </a:rPr>
              <a:t>n</a:t>
            </a:r>
            <a:endParaRPr sz="2400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78FB9D5-2511-0436-FE20-557DF7DE6F8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78761" y="6631406"/>
            <a:ext cx="969039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dirty="0"/>
              <a:t>Impana Somashekar</a:t>
            </a:r>
            <a:endParaRPr spc="-5" dirty="0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AFC1C041-0110-6819-421E-255C2AF2393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0638012" y="6631404"/>
            <a:ext cx="641350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dirty="0"/>
              <a:t>Jan 2024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628775"/>
          </a:xfrm>
          <a:custGeom>
            <a:avLst/>
            <a:gdLst/>
            <a:ahLst/>
            <a:cxnLst/>
            <a:rect l="l" t="t" r="r" b="b"/>
            <a:pathLst>
              <a:path w="12192000" h="1628775">
                <a:moveTo>
                  <a:pt x="0" y="1628775"/>
                </a:moveTo>
                <a:lnTo>
                  <a:pt x="12192000" y="1628775"/>
                </a:lnTo>
                <a:lnTo>
                  <a:pt x="12192000" y="0"/>
                </a:lnTo>
                <a:lnTo>
                  <a:pt x="0" y="0"/>
                </a:lnTo>
                <a:lnTo>
                  <a:pt x="0" y="1628775"/>
                </a:lnTo>
                <a:close/>
              </a:path>
            </a:pathLst>
          </a:custGeom>
          <a:solidFill>
            <a:srgbClr val="8C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400" y="1196732"/>
            <a:ext cx="11676380" cy="72390"/>
          </a:xfrm>
          <a:custGeom>
            <a:avLst/>
            <a:gdLst/>
            <a:ahLst/>
            <a:cxnLst/>
            <a:rect l="l" t="t" r="r" b="b"/>
            <a:pathLst>
              <a:path w="11676380" h="72390">
                <a:moveTo>
                  <a:pt x="11676061" y="0"/>
                </a:moveTo>
                <a:lnTo>
                  <a:pt x="0" y="0"/>
                </a:lnTo>
                <a:lnTo>
                  <a:pt x="0" y="72000"/>
                </a:lnTo>
                <a:lnTo>
                  <a:pt x="11676061" y="72000"/>
                </a:lnTo>
                <a:lnTo>
                  <a:pt x="11676061" y="0"/>
                </a:lnTo>
                <a:close/>
              </a:path>
            </a:pathLst>
          </a:custGeom>
          <a:solidFill>
            <a:srgbClr val="2F586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10639" y="293095"/>
            <a:ext cx="2388235" cy="301625"/>
            <a:chOff x="510639" y="293095"/>
            <a:chExt cx="2388235" cy="301625"/>
          </a:xfrm>
        </p:grpSpPr>
        <p:sp>
          <p:nvSpPr>
            <p:cNvPr id="5" name="object 5"/>
            <p:cNvSpPr/>
            <p:nvPr/>
          </p:nvSpPr>
          <p:spPr>
            <a:xfrm>
              <a:off x="2020073" y="353875"/>
              <a:ext cx="40640" cy="18415"/>
            </a:xfrm>
            <a:custGeom>
              <a:avLst/>
              <a:gdLst/>
              <a:ahLst/>
              <a:cxnLst/>
              <a:rect l="l" t="t" r="r" b="b"/>
              <a:pathLst>
                <a:path w="40639" h="18414">
                  <a:moveTo>
                    <a:pt x="40421" y="0"/>
                  </a:moveTo>
                  <a:lnTo>
                    <a:pt x="0" y="0"/>
                  </a:lnTo>
                  <a:lnTo>
                    <a:pt x="0" y="18293"/>
                  </a:lnTo>
                  <a:lnTo>
                    <a:pt x="40421" y="18293"/>
                  </a:lnTo>
                  <a:lnTo>
                    <a:pt x="40421" y="0"/>
                  </a:lnTo>
                  <a:close/>
                </a:path>
              </a:pathLst>
            </a:custGeom>
            <a:solidFill>
              <a:srgbClr val="041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4980" y="299292"/>
              <a:ext cx="89397" cy="1162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0343" y="329091"/>
              <a:ext cx="70808" cy="846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2986" y="294276"/>
              <a:ext cx="202398" cy="1212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639" y="293095"/>
              <a:ext cx="1497336" cy="3012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7217" y="294276"/>
              <a:ext cx="381488" cy="121260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0272966" y="300704"/>
            <a:ext cx="1403985" cy="536575"/>
          </a:xfrm>
          <a:custGeom>
            <a:avLst/>
            <a:gdLst/>
            <a:ahLst/>
            <a:cxnLst/>
            <a:rect l="l" t="t" r="r" b="b"/>
            <a:pathLst>
              <a:path w="1403984" h="536575">
                <a:moveTo>
                  <a:pt x="27161" y="22804"/>
                </a:moveTo>
                <a:lnTo>
                  <a:pt x="0" y="49966"/>
                </a:lnTo>
                <a:lnTo>
                  <a:pt x="0" y="516070"/>
                </a:lnTo>
                <a:lnTo>
                  <a:pt x="27161" y="516070"/>
                </a:lnTo>
                <a:lnTo>
                  <a:pt x="27161" y="22804"/>
                </a:lnTo>
                <a:close/>
              </a:path>
              <a:path w="1403984" h="536575">
                <a:moveTo>
                  <a:pt x="354333" y="353101"/>
                </a:moveTo>
                <a:lnTo>
                  <a:pt x="54324" y="353101"/>
                </a:lnTo>
                <a:lnTo>
                  <a:pt x="54324" y="516070"/>
                </a:lnTo>
                <a:lnTo>
                  <a:pt x="81487" y="516070"/>
                </a:lnTo>
                <a:lnTo>
                  <a:pt x="81487" y="380262"/>
                </a:lnTo>
                <a:lnTo>
                  <a:pt x="354333" y="380262"/>
                </a:lnTo>
                <a:lnTo>
                  <a:pt x="354333" y="353101"/>
                </a:lnTo>
                <a:close/>
              </a:path>
              <a:path w="1403984" h="536575">
                <a:moveTo>
                  <a:pt x="623003" y="32249"/>
                </a:moveTo>
                <a:lnTo>
                  <a:pt x="419031" y="516070"/>
                </a:lnTo>
                <a:lnTo>
                  <a:pt x="446195" y="516068"/>
                </a:lnTo>
                <a:lnTo>
                  <a:pt x="526528" y="325939"/>
                </a:lnTo>
                <a:lnTo>
                  <a:pt x="800986" y="325939"/>
                </a:lnTo>
                <a:lnTo>
                  <a:pt x="789551" y="298780"/>
                </a:lnTo>
                <a:lnTo>
                  <a:pt x="537961" y="298780"/>
                </a:lnTo>
                <a:lnTo>
                  <a:pt x="623062" y="96894"/>
                </a:lnTo>
                <a:lnTo>
                  <a:pt x="650222" y="96894"/>
                </a:lnTo>
                <a:lnTo>
                  <a:pt x="623003" y="32249"/>
                </a:lnTo>
                <a:close/>
              </a:path>
              <a:path w="1403984" h="536575">
                <a:moveTo>
                  <a:pt x="812420" y="353101"/>
                </a:moveTo>
                <a:lnTo>
                  <a:pt x="542297" y="353101"/>
                </a:lnTo>
                <a:lnTo>
                  <a:pt x="473610" y="516070"/>
                </a:lnTo>
                <a:lnTo>
                  <a:pt x="500774" y="516068"/>
                </a:lnTo>
                <a:lnTo>
                  <a:pt x="535115" y="434586"/>
                </a:lnTo>
                <a:lnTo>
                  <a:pt x="792406" y="434586"/>
                </a:lnTo>
                <a:lnTo>
                  <a:pt x="780968" y="407423"/>
                </a:lnTo>
                <a:lnTo>
                  <a:pt x="546562" y="407423"/>
                </a:lnTo>
                <a:lnTo>
                  <a:pt x="558007" y="380262"/>
                </a:lnTo>
                <a:lnTo>
                  <a:pt x="823856" y="380262"/>
                </a:lnTo>
                <a:lnTo>
                  <a:pt x="812420" y="353101"/>
                </a:lnTo>
                <a:close/>
              </a:path>
              <a:path w="1403984" h="536575">
                <a:moveTo>
                  <a:pt x="792406" y="434586"/>
                </a:moveTo>
                <a:lnTo>
                  <a:pt x="765243" y="434586"/>
                </a:lnTo>
                <a:lnTo>
                  <a:pt x="799553" y="516070"/>
                </a:lnTo>
                <a:lnTo>
                  <a:pt x="826716" y="516070"/>
                </a:lnTo>
                <a:lnTo>
                  <a:pt x="792406" y="434586"/>
                </a:lnTo>
                <a:close/>
              </a:path>
              <a:path w="1403984" h="536575">
                <a:moveTo>
                  <a:pt x="823856" y="380262"/>
                </a:moveTo>
                <a:lnTo>
                  <a:pt x="796693" y="380262"/>
                </a:lnTo>
                <a:lnTo>
                  <a:pt x="853878" y="516070"/>
                </a:lnTo>
                <a:lnTo>
                  <a:pt x="881040" y="516070"/>
                </a:lnTo>
                <a:lnTo>
                  <a:pt x="823856" y="380262"/>
                </a:lnTo>
                <a:close/>
              </a:path>
              <a:path w="1403984" h="536575">
                <a:moveTo>
                  <a:pt x="718071" y="2"/>
                </a:moveTo>
                <a:lnTo>
                  <a:pt x="690910" y="2"/>
                </a:lnTo>
                <a:lnTo>
                  <a:pt x="900141" y="496970"/>
                </a:lnTo>
                <a:lnTo>
                  <a:pt x="917387" y="473495"/>
                </a:lnTo>
                <a:lnTo>
                  <a:pt x="718071" y="2"/>
                </a:lnTo>
                <a:close/>
              </a:path>
              <a:path w="1403984" h="536575">
                <a:moveTo>
                  <a:pt x="609426" y="0"/>
                </a:moveTo>
                <a:lnTo>
                  <a:pt x="582260" y="2"/>
                </a:lnTo>
                <a:lnTo>
                  <a:pt x="382643" y="473497"/>
                </a:lnTo>
                <a:lnTo>
                  <a:pt x="399930" y="496967"/>
                </a:lnTo>
                <a:lnTo>
                  <a:pt x="609426" y="0"/>
                </a:lnTo>
                <a:close/>
              </a:path>
              <a:path w="1403984" h="536575">
                <a:moveTo>
                  <a:pt x="135811" y="380262"/>
                </a:moveTo>
                <a:lnTo>
                  <a:pt x="108648" y="380262"/>
                </a:lnTo>
                <a:lnTo>
                  <a:pt x="108648" y="493264"/>
                </a:lnTo>
                <a:lnTo>
                  <a:pt x="135811" y="466105"/>
                </a:lnTo>
                <a:lnTo>
                  <a:pt x="135811" y="380262"/>
                </a:lnTo>
                <a:close/>
              </a:path>
              <a:path w="1403984" h="536575">
                <a:moveTo>
                  <a:pt x="407426" y="0"/>
                </a:moveTo>
                <a:lnTo>
                  <a:pt x="54324" y="0"/>
                </a:lnTo>
                <a:lnTo>
                  <a:pt x="54324" y="325936"/>
                </a:lnTo>
                <a:lnTo>
                  <a:pt x="354331" y="325936"/>
                </a:lnTo>
                <a:lnTo>
                  <a:pt x="354331" y="298780"/>
                </a:lnTo>
                <a:lnTo>
                  <a:pt x="81487" y="298780"/>
                </a:lnTo>
                <a:lnTo>
                  <a:pt x="81487" y="27162"/>
                </a:lnTo>
                <a:lnTo>
                  <a:pt x="407426" y="27162"/>
                </a:lnTo>
                <a:lnTo>
                  <a:pt x="407426" y="0"/>
                </a:lnTo>
                <a:close/>
              </a:path>
              <a:path w="1403984" h="536575">
                <a:moveTo>
                  <a:pt x="650222" y="96894"/>
                </a:moveTo>
                <a:lnTo>
                  <a:pt x="623062" y="96894"/>
                </a:lnTo>
                <a:lnTo>
                  <a:pt x="636663" y="129193"/>
                </a:lnTo>
                <a:lnTo>
                  <a:pt x="565193" y="298780"/>
                </a:lnTo>
                <a:lnTo>
                  <a:pt x="592355" y="298777"/>
                </a:lnTo>
                <a:lnTo>
                  <a:pt x="650236" y="161434"/>
                </a:lnTo>
                <a:lnTo>
                  <a:pt x="677398" y="161434"/>
                </a:lnTo>
                <a:lnTo>
                  <a:pt x="650222" y="96894"/>
                </a:lnTo>
                <a:close/>
              </a:path>
              <a:path w="1403984" h="536575">
                <a:moveTo>
                  <a:pt x="677398" y="161434"/>
                </a:moveTo>
                <a:lnTo>
                  <a:pt x="650236" y="161434"/>
                </a:lnTo>
                <a:lnTo>
                  <a:pt x="708064" y="298780"/>
                </a:lnTo>
                <a:lnTo>
                  <a:pt x="789551" y="298780"/>
                </a:lnTo>
                <a:lnTo>
                  <a:pt x="735227" y="298777"/>
                </a:lnTo>
                <a:lnTo>
                  <a:pt x="677398" y="161434"/>
                </a:lnTo>
                <a:close/>
              </a:path>
              <a:path w="1403984" h="536575">
                <a:moveTo>
                  <a:pt x="663748" y="2"/>
                </a:moveTo>
                <a:lnTo>
                  <a:pt x="636587" y="2"/>
                </a:lnTo>
                <a:lnTo>
                  <a:pt x="762388" y="298777"/>
                </a:lnTo>
                <a:lnTo>
                  <a:pt x="789549" y="298777"/>
                </a:lnTo>
                <a:lnTo>
                  <a:pt x="663748" y="2"/>
                </a:lnTo>
                <a:close/>
              </a:path>
              <a:path w="1403984" h="536575">
                <a:moveTo>
                  <a:pt x="407426" y="54324"/>
                </a:moveTo>
                <a:lnTo>
                  <a:pt x="108645" y="54324"/>
                </a:lnTo>
                <a:lnTo>
                  <a:pt x="108645" y="271617"/>
                </a:lnTo>
                <a:lnTo>
                  <a:pt x="368421" y="271617"/>
                </a:lnTo>
                <a:lnTo>
                  <a:pt x="395227" y="244455"/>
                </a:lnTo>
                <a:lnTo>
                  <a:pt x="135808" y="244455"/>
                </a:lnTo>
                <a:lnTo>
                  <a:pt x="135808" y="135811"/>
                </a:lnTo>
                <a:lnTo>
                  <a:pt x="357665" y="135811"/>
                </a:lnTo>
                <a:lnTo>
                  <a:pt x="384827" y="108649"/>
                </a:lnTo>
                <a:lnTo>
                  <a:pt x="135808" y="108649"/>
                </a:lnTo>
                <a:lnTo>
                  <a:pt x="135808" y="81487"/>
                </a:lnTo>
                <a:lnTo>
                  <a:pt x="407426" y="81487"/>
                </a:lnTo>
                <a:lnTo>
                  <a:pt x="407426" y="54324"/>
                </a:lnTo>
                <a:close/>
              </a:path>
              <a:path w="1403984" h="536575">
                <a:moveTo>
                  <a:pt x="969316" y="22804"/>
                </a:moveTo>
                <a:lnTo>
                  <a:pt x="942153" y="49966"/>
                </a:lnTo>
                <a:lnTo>
                  <a:pt x="942206" y="339524"/>
                </a:lnTo>
                <a:lnTo>
                  <a:pt x="947542" y="385425"/>
                </a:lnTo>
                <a:lnTo>
                  <a:pt x="962858" y="427307"/>
                </a:lnTo>
                <a:lnTo>
                  <a:pt x="986906" y="463805"/>
                </a:lnTo>
                <a:lnTo>
                  <a:pt x="1018453" y="493907"/>
                </a:lnTo>
                <a:lnTo>
                  <a:pt x="1056277" y="516628"/>
                </a:lnTo>
                <a:lnTo>
                  <a:pt x="1099155" y="530984"/>
                </a:lnTo>
                <a:lnTo>
                  <a:pt x="1145865" y="535988"/>
                </a:lnTo>
                <a:lnTo>
                  <a:pt x="1173027" y="535988"/>
                </a:lnTo>
                <a:lnTo>
                  <a:pt x="1214756" y="532196"/>
                </a:lnTo>
                <a:lnTo>
                  <a:pt x="1255840" y="520994"/>
                </a:lnTo>
                <a:lnTo>
                  <a:pt x="1280688" y="509280"/>
                </a:lnTo>
                <a:lnTo>
                  <a:pt x="1145865" y="509280"/>
                </a:lnTo>
                <a:lnTo>
                  <a:pt x="1098931" y="503409"/>
                </a:lnTo>
                <a:lnTo>
                  <a:pt x="1056757" y="486701"/>
                </a:lnTo>
                <a:lnTo>
                  <a:pt x="1021026" y="460511"/>
                </a:lnTo>
                <a:lnTo>
                  <a:pt x="993420" y="426196"/>
                </a:lnTo>
                <a:lnTo>
                  <a:pt x="975622" y="385111"/>
                </a:lnTo>
                <a:lnTo>
                  <a:pt x="969439" y="339524"/>
                </a:lnTo>
                <a:lnTo>
                  <a:pt x="969316" y="22804"/>
                </a:lnTo>
                <a:close/>
              </a:path>
              <a:path w="1403984" h="536575">
                <a:moveTo>
                  <a:pt x="1349578" y="2"/>
                </a:moveTo>
                <a:lnTo>
                  <a:pt x="1322415" y="2"/>
                </a:lnTo>
                <a:lnTo>
                  <a:pt x="1322291" y="339524"/>
                </a:lnTo>
                <a:lnTo>
                  <a:pt x="1316108" y="385111"/>
                </a:lnTo>
                <a:lnTo>
                  <a:pt x="1298310" y="426197"/>
                </a:lnTo>
                <a:lnTo>
                  <a:pt x="1270704" y="460512"/>
                </a:lnTo>
                <a:lnTo>
                  <a:pt x="1234972" y="486701"/>
                </a:lnTo>
                <a:lnTo>
                  <a:pt x="1192798" y="503409"/>
                </a:lnTo>
                <a:lnTo>
                  <a:pt x="1145865" y="509280"/>
                </a:lnTo>
                <a:lnTo>
                  <a:pt x="1280688" y="509280"/>
                </a:lnTo>
                <a:lnTo>
                  <a:pt x="1294764" y="502643"/>
                </a:lnTo>
                <a:lnTo>
                  <a:pt x="1304902" y="495383"/>
                </a:lnTo>
                <a:lnTo>
                  <a:pt x="1268637" y="495383"/>
                </a:lnTo>
                <a:lnTo>
                  <a:pt x="1268023" y="494582"/>
                </a:lnTo>
                <a:lnTo>
                  <a:pt x="1301743" y="462849"/>
                </a:lnTo>
                <a:lnTo>
                  <a:pt x="1327447" y="426574"/>
                </a:lnTo>
                <a:lnTo>
                  <a:pt x="1343827" y="385425"/>
                </a:lnTo>
                <a:lnTo>
                  <a:pt x="1349521" y="339524"/>
                </a:lnTo>
                <a:lnTo>
                  <a:pt x="1349578" y="2"/>
                </a:lnTo>
                <a:close/>
              </a:path>
              <a:path w="1403984" h="536575">
                <a:moveTo>
                  <a:pt x="1403902" y="0"/>
                </a:moveTo>
                <a:lnTo>
                  <a:pt x="1376739" y="0"/>
                </a:lnTo>
                <a:lnTo>
                  <a:pt x="1376702" y="312756"/>
                </a:lnTo>
                <a:lnTo>
                  <a:pt x="1372761" y="354708"/>
                </a:lnTo>
                <a:lnTo>
                  <a:pt x="1360481" y="394391"/>
                </a:lnTo>
                <a:lnTo>
                  <a:pt x="1339380" y="431203"/>
                </a:lnTo>
                <a:lnTo>
                  <a:pt x="1308938" y="464936"/>
                </a:lnTo>
                <a:lnTo>
                  <a:pt x="1268637" y="495383"/>
                </a:lnTo>
                <a:lnTo>
                  <a:pt x="1304902" y="495383"/>
                </a:lnTo>
                <a:lnTo>
                  <a:pt x="1360064" y="445534"/>
                </a:lnTo>
                <a:lnTo>
                  <a:pt x="1383407" y="407296"/>
                </a:lnTo>
                <a:lnTo>
                  <a:pt x="1398526" y="362950"/>
                </a:lnTo>
                <a:lnTo>
                  <a:pt x="1403902" y="312756"/>
                </a:lnTo>
                <a:lnTo>
                  <a:pt x="1403902" y="0"/>
                </a:lnTo>
                <a:close/>
              </a:path>
              <a:path w="1403984" h="536575">
                <a:moveTo>
                  <a:pt x="1023635" y="2"/>
                </a:moveTo>
                <a:lnTo>
                  <a:pt x="996472" y="2"/>
                </a:lnTo>
                <a:lnTo>
                  <a:pt x="996472" y="339520"/>
                </a:lnTo>
                <a:lnTo>
                  <a:pt x="1004353" y="385828"/>
                </a:lnTo>
                <a:lnTo>
                  <a:pt x="1025653" y="425127"/>
                </a:lnTo>
                <a:lnTo>
                  <a:pt x="1057957" y="455532"/>
                </a:lnTo>
                <a:lnTo>
                  <a:pt x="1098837" y="475156"/>
                </a:lnTo>
                <a:lnTo>
                  <a:pt x="1145865" y="482117"/>
                </a:lnTo>
                <a:lnTo>
                  <a:pt x="1193059" y="475106"/>
                </a:lnTo>
                <a:lnTo>
                  <a:pt x="1234051" y="455345"/>
                </a:lnTo>
                <a:lnTo>
                  <a:pt x="1234458" y="454959"/>
                </a:lnTo>
                <a:lnTo>
                  <a:pt x="1145862" y="454959"/>
                </a:lnTo>
                <a:lnTo>
                  <a:pt x="1098557" y="446325"/>
                </a:lnTo>
                <a:lnTo>
                  <a:pt x="1059847" y="422316"/>
                </a:lnTo>
                <a:lnTo>
                  <a:pt x="1033635" y="385828"/>
                </a:lnTo>
                <a:lnTo>
                  <a:pt x="1033451" y="385111"/>
                </a:lnTo>
                <a:lnTo>
                  <a:pt x="1023651" y="339524"/>
                </a:lnTo>
                <a:lnTo>
                  <a:pt x="1023635" y="2"/>
                </a:lnTo>
                <a:close/>
              </a:path>
              <a:path w="1403984" h="536575">
                <a:moveTo>
                  <a:pt x="1284940" y="390156"/>
                </a:moveTo>
                <a:lnTo>
                  <a:pt x="1256889" y="390156"/>
                </a:lnTo>
                <a:lnTo>
                  <a:pt x="1257500" y="390958"/>
                </a:lnTo>
                <a:lnTo>
                  <a:pt x="1238206" y="417651"/>
                </a:lnTo>
                <a:lnTo>
                  <a:pt x="1212751" y="437797"/>
                </a:lnTo>
                <a:lnTo>
                  <a:pt x="1181761" y="450523"/>
                </a:lnTo>
                <a:lnTo>
                  <a:pt x="1145862" y="454959"/>
                </a:lnTo>
                <a:lnTo>
                  <a:pt x="1234458" y="454959"/>
                </a:lnTo>
                <a:lnTo>
                  <a:pt x="1266384" y="424739"/>
                </a:lnTo>
                <a:lnTo>
                  <a:pt x="1284940" y="390156"/>
                </a:lnTo>
                <a:close/>
              </a:path>
              <a:path w="1403984" h="536575">
                <a:moveTo>
                  <a:pt x="1077959" y="2"/>
                </a:moveTo>
                <a:lnTo>
                  <a:pt x="1050796" y="2"/>
                </a:lnTo>
                <a:lnTo>
                  <a:pt x="1050878" y="312756"/>
                </a:lnTo>
                <a:lnTo>
                  <a:pt x="1060402" y="358876"/>
                </a:lnTo>
                <a:lnTo>
                  <a:pt x="1086596" y="395394"/>
                </a:lnTo>
                <a:lnTo>
                  <a:pt x="1125448" y="419254"/>
                </a:lnTo>
                <a:lnTo>
                  <a:pt x="1173025" y="427798"/>
                </a:lnTo>
                <a:lnTo>
                  <a:pt x="1194573" y="425292"/>
                </a:lnTo>
                <a:lnTo>
                  <a:pt x="1216774" y="417979"/>
                </a:lnTo>
                <a:lnTo>
                  <a:pt x="1238066" y="406165"/>
                </a:lnTo>
                <a:lnTo>
                  <a:pt x="1244572" y="400632"/>
                </a:lnTo>
                <a:lnTo>
                  <a:pt x="1173025" y="400632"/>
                </a:lnTo>
                <a:lnTo>
                  <a:pt x="1136022" y="394223"/>
                </a:lnTo>
                <a:lnTo>
                  <a:pt x="1105804" y="376183"/>
                </a:lnTo>
                <a:lnTo>
                  <a:pt x="1085430" y="348300"/>
                </a:lnTo>
                <a:lnTo>
                  <a:pt x="1078042" y="312756"/>
                </a:lnTo>
                <a:lnTo>
                  <a:pt x="1077959" y="2"/>
                </a:lnTo>
                <a:close/>
              </a:path>
              <a:path w="1403984" h="536575">
                <a:moveTo>
                  <a:pt x="1295252" y="22804"/>
                </a:moveTo>
                <a:lnTo>
                  <a:pt x="1268089" y="49966"/>
                </a:lnTo>
                <a:lnTo>
                  <a:pt x="1268007" y="312756"/>
                </a:lnTo>
                <a:lnTo>
                  <a:pt x="1260619" y="348300"/>
                </a:lnTo>
                <a:lnTo>
                  <a:pt x="1240245" y="376183"/>
                </a:lnTo>
                <a:lnTo>
                  <a:pt x="1210028" y="394223"/>
                </a:lnTo>
                <a:lnTo>
                  <a:pt x="1173025" y="400632"/>
                </a:lnTo>
                <a:lnTo>
                  <a:pt x="1244572" y="400632"/>
                </a:lnTo>
                <a:lnTo>
                  <a:pt x="1256889" y="390156"/>
                </a:lnTo>
                <a:lnTo>
                  <a:pt x="1284940" y="390156"/>
                </a:lnTo>
                <a:lnTo>
                  <a:pt x="1287603" y="385193"/>
                </a:lnTo>
                <a:lnTo>
                  <a:pt x="1295178" y="339065"/>
                </a:lnTo>
                <a:lnTo>
                  <a:pt x="1295252" y="22804"/>
                </a:lnTo>
                <a:close/>
              </a:path>
            </a:pathLst>
          </a:custGeom>
          <a:solidFill>
            <a:srgbClr val="041E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627631"/>
            <a:ext cx="12192000" cy="523036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04426" y="2440939"/>
            <a:ext cx="7073265" cy="862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25" dirty="0"/>
              <a:t> </a:t>
            </a:r>
            <a:r>
              <a:rPr spc="-5" dirty="0"/>
              <a:t>you</a:t>
            </a:r>
            <a:r>
              <a:rPr lang="en-US" spc="-20" dirty="0">
                <a:sym typeface="Wingdings" panose="05000000000000000000" pitchFamily="2" charset="2"/>
              </a:rPr>
              <a:t>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CC1D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322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Arial MT</vt:lpstr>
      <vt:lpstr>Calibri</vt:lpstr>
      <vt:lpstr>Symbol</vt:lpstr>
      <vt:lpstr>Wingdings</vt:lpstr>
      <vt:lpstr>Office Theme</vt:lpstr>
      <vt:lpstr>PowerPoint Presentation</vt:lpstr>
      <vt:lpstr>Introduction</vt:lpstr>
      <vt:lpstr>PowerPoint Presentation</vt:lpstr>
      <vt:lpstr> Datasources</vt:lpstr>
      <vt:lpstr>Results </vt:lpstr>
      <vt:lpstr> </vt:lpstr>
      <vt:lpstr>Conclusion</vt:lpstr>
      <vt:lpstr>Thank you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Impana Somashekar</cp:lastModifiedBy>
  <cp:revision>1</cp:revision>
  <dcterms:created xsi:type="dcterms:W3CDTF">2024-01-16T22:29:48Z</dcterms:created>
  <dcterms:modified xsi:type="dcterms:W3CDTF">2024-01-16T23:42:52Z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2023-06-28T00:00:00Z</vt:filetime>
  </property>
  <property fmtid="{D5CDD505-2E9C-101B-9397-08002B2CF9AE}" pid="3" name="LastSaved">
    <vt:filetime>2024-01-16T00:00:00Z</vt:filetime>
  </property>
</Properties>
</file>