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  <p:sldMasterId id="2147484096" r:id="rId2"/>
    <p:sldMasterId id="2147484125" r:id="rId3"/>
    <p:sldMasterId id="2147484195" r:id="rId4"/>
    <p:sldMasterId id="2147484207" r:id="rId5"/>
  </p:sldMasterIdLst>
  <p:notesMasterIdLst>
    <p:notesMasterId r:id="rId24"/>
  </p:notesMasterIdLst>
  <p:handoutMasterIdLst>
    <p:handoutMasterId r:id="rId25"/>
  </p:handoutMasterIdLst>
  <p:sldIdLst>
    <p:sldId id="258" r:id="rId6"/>
    <p:sldId id="435" r:id="rId7"/>
    <p:sldId id="417" r:id="rId8"/>
    <p:sldId id="430" r:id="rId9"/>
    <p:sldId id="420" r:id="rId10"/>
    <p:sldId id="421" r:id="rId11"/>
    <p:sldId id="422" r:id="rId12"/>
    <p:sldId id="438" r:id="rId13"/>
    <p:sldId id="439" r:id="rId14"/>
    <p:sldId id="440" r:id="rId15"/>
    <p:sldId id="426" r:id="rId16"/>
    <p:sldId id="427" r:id="rId17"/>
    <p:sldId id="434" r:id="rId18"/>
    <p:sldId id="429" r:id="rId19"/>
    <p:sldId id="436" r:id="rId20"/>
    <p:sldId id="437" r:id="rId21"/>
    <p:sldId id="441" r:id="rId22"/>
    <p:sldId id="385" r:id="rId23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D2"/>
    <a:srgbClr val="4ED251"/>
    <a:srgbClr val="7B3D17"/>
    <a:srgbClr val="F1CCB5"/>
    <a:srgbClr val="DD7C23"/>
    <a:srgbClr val="F76F09"/>
    <a:srgbClr val="A79459"/>
    <a:srgbClr val="CDB333"/>
    <a:srgbClr val="A3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07" autoAdjust="0"/>
  </p:normalViewPr>
  <p:slideViewPr>
    <p:cSldViewPr snapToGrid="0">
      <p:cViewPr varScale="1">
        <p:scale>
          <a:sx n="89" d="100"/>
          <a:sy n="8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14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3E9A8AE-75A8-430D-A414-5FB99DBDA7EA}"/>
    <pc:docChg chg="modSld">
      <pc:chgData name="Guest User" userId="" providerId="Windows Live" clId="Web-{83E9A8AE-75A8-430D-A414-5FB99DBDA7EA}" dt="2018-03-08T12:54:16.353" v="2"/>
      <pc:docMkLst>
        <pc:docMk/>
      </pc:docMkLst>
      <pc:sldChg chg="modSp">
        <pc:chgData name="Guest User" userId="" providerId="Windows Live" clId="Web-{83E9A8AE-75A8-430D-A414-5FB99DBDA7EA}" dt="2018-03-08T12:54:14.868" v="0"/>
        <pc:sldMkLst>
          <pc:docMk/>
          <pc:sldMk cId="921716137" sldId="408"/>
        </pc:sldMkLst>
        <pc:spChg chg="mod">
          <ac:chgData name="Guest User" userId="" providerId="Windows Live" clId="Web-{83E9A8AE-75A8-430D-A414-5FB99DBDA7EA}" dt="2018-03-08T12:54:14.868" v="0"/>
          <ac:spMkLst>
            <pc:docMk/>
            <pc:sldMk cId="921716137" sldId="408"/>
            <ac:spMk id="2" creationId="{619526D9-DA7A-4926-AC16-7A54FC3A0DD7}"/>
          </ac:spMkLst>
        </pc:spChg>
      </pc:sldChg>
    </pc:docChg>
  </pc:docChgLst>
  <pc:docChgLst>
    <pc:chgData name="Guest User" providerId="Windows Live" clId="Web-{AB471F86-F866-4762-AA26-1E85D468E8E6}"/>
    <pc:docChg chg="delSld modSld">
      <pc:chgData name="Guest User" userId="" providerId="Windows Live" clId="Web-{AB471F86-F866-4762-AA26-1E85D468E8E6}" dt="2018-03-08T09:19:50.524" v="350"/>
      <pc:docMkLst>
        <pc:docMk/>
      </pc:docMkLst>
      <pc:sldChg chg="modSp del">
        <pc:chgData name="Guest User" userId="" providerId="Windows Live" clId="Web-{AB471F86-F866-4762-AA26-1E85D468E8E6}" dt="2018-03-08T09:19:50.524" v="350"/>
        <pc:sldMkLst>
          <pc:docMk/>
          <pc:sldMk cId="2187606807" sldId="378"/>
        </pc:sldMkLst>
        <pc:spChg chg="mod">
          <ac:chgData name="Guest User" userId="" providerId="Windows Live" clId="Web-{AB471F86-F866-4762-AA26-1E85D468E8E6}" dt="2018-03-08T09:01:29.061" v="322"/>
          <ac:spMkLst>
            <pc:docMk/>
            <pc:sldMk cId="2187606807" sldId="378"/>
            <ac:spMk id="3" creationId="{00000000-0000-0000-0000-000000000000}"/>
          </ac:spMkLst>
        </pc:spChg>
      </pc:sldChg>
      <pc:sldChg chg="delSp modSp">
        <pc:chgData name="Guest User" userId="" providerId="Windows Live" clId="Web-{AB471F86-F866-4762-AA26-1E85D468E8E6}" dt="2018-03-08T09:03:33.596" v="349"/>
        <pc:sldMkLst>
          <pc:docMk/>
          <pc:sldMk cId="4193408855" sldId="379"/>
        </pc:sldMkLst>
        <pc:spChg chg="mod">
          <ac:chgData name="Guest User" userId="" providerId="Windows Live" clId="Web-{AB471F86-F866-4762-AA26-1E85D468E8E6}" dt="2018-03-08T09:03:33.596" v="349"/>
          <ac:spMkLst>
            <pc:docMk/>
            <pc:sldMk cId="4193408855" sldId="379"/>
            <ac:spMk id="3" creationId="{00000000-0000-0000-0000-000000000000}"/>
          </ac:spMkLst>
        </pc:spChg>
        <pc:spChg chg="mod">
          <ac:chgData name="Guest User" userId="" providerId="Windows Live" clId="Web-{AB471F86-F866-4762-AA26-1E85D468E8E6}" dt="2018-03-08T08:57:30.069" v="320"/>
          <ac:spMkLst>
            <pc:docMk/>
            <pc:sldMk cId="4193408855" sldId="379"/>
            <ac:spMk id="7" creationId="{B20A66C9-38F5-441C-9A62-20DC10665F00}"/>
          </ac:spMkLst>
        </pc:spChg>
        <pc:picChg chg="mod">
          <ac:chgData name="Guest User" userId="" providerId="Windows Live" clId="Web-{AB471F86-F866-4762-AA26-1E85D468E8E6}" dt="2018-03-08T08:19:59.026" v="44"/>
          <ac:picMkLst>
            <pc:docMk/>
            <pc:sldMk cId="4193408855" sldId="379"/>
            <ac:picMk id="4" creationId="{6E0FB8B5-79F1-48AD-B615-4E19AED88C54}"/>
          </ac:picMkLst>
        </pc:picChg>
        <pc:picChg chg="del">
          <ac:chgData name="Guest User" userId="" providerId="Windows Live" clId="Web-{AB471F86-F866-4762-AA26-1E85D468E8E6}" dt="2018-03-08T08:09:51.909" v="40"/>
          <ac:picMkLst>
            <pc:docMk/>
            <pc:sldMk cId="4193408855" sldId="379"/>
            <ac:picMk id="10" creationId="{00000000-0000-0000-0000-000000000000}"/>
          </ac:picMkLst>
        </pc:picChg>
        <pc:picChg chg="del">
          <ac:chgData name="Guest User" userId="" providerId="Windows Live" clId="Web-{AB471F86-F866-4762-AA26-1E85D468E8E6}" dt="2018-03-08T08:09:52.503" v="41"/>
          <ac:picMkLst>
            <pc:docMk/>
            <pc:sldMk cId="4193408855" sldId="379"/>
            <ac:picMk id="11" creationId="{00000000-0000-0000-0000-000000000000}"/>
          </ac:picMkLst>
        </pc:picChg>
        <pc:picChg chg="del mod">
          <ac:chgData name="Guest User" userId="" providerId="Windows Live" clId="Web-{AB471F86-F866-4762-AA26-1E85D468E8E6}" dt="2018-03-08T08:09:53.440" v="42"/>
          <ac:picMkLst>
            <pc:docMk/>
            <pc:sldMk cId="4193408855" sldId="379"/>
            <ac:picMk id="12" creationId="{00000000-0000-0000-0000-000000000000}"/>
          </ac:picMkLst>
        </pc:picChg>
      </pc:sldChg>
      <pc:sldChg chg="addSp delSp modSp">
        <pc:chgData name="Guest User" userId="" providerId="Windows Live" clId="Web-{AB471F86-F866-4762-AA26-1E85D468E8E6}" dt="2018-03-08T08:37:44.600" v="115"/>
        <pc:sldMkLst>
          <pc:docMk/>
          <pc:sldMk cId="1381146749" sldId="384"/>
        </pc:sldMkLst>
        <pc:spChg chg="mod">
          <ac:chgData name="Guest User" userId="" providerId="Windows Live" clId="Web-{AB471F86-F866-4762-AA26-1E85D468E8E6}" dt="2018-03-08T07:52:28.060" v="23"/>
          <ac:spMkLst>
            <pc:docMk/>
            <pc:sldMk cId="1381146749" sldId="384"/>
            <ac:spMk id="14" creationId="{00000000-0000-0000-0000-000000000000}"/>
          </ac:spMkLst>
        </pc:spChg>
        <pc:grpChg chg="mod">
          <ac:chgData name="Guest User" userId="" providerId="Windows Live" clId="Web-{AB471F86-F866-4762-AA26-1E85D468E8E6}" dt="2018-03-08T07:56:22.943" v="39"/>
          <ac:grpSpMkLst>
            <pc:docMk/>
            <pc:sldMk cId="1381146749" sldId="384"/>
            <ac:grpSpMk id="7" creationId="{00000000-0000-0000-0000-000000000000}"/>
          </ac:grpSpMkLst>
        </pc:grpChg>
        <pc:picChg chg="add del mod">
          <ac:chgData name="Guest User" userId="" providerId="Windows Live" clId="Web-{AB471F86-F866-4762-AA26-1E85D468E8E6}" dt="2018-03-08T07:54:26.423" v="33"/>
          <ac:picMkLst>
            <pc:docMk/>
            <pc:sldMk cId="1381146749" sldId="384"/>
            <ac:picMk id="6" creationId="{461524C0-722E-4222-93E9-3285D50D56A3}"/>
          </ac:picMkLst>
        </pc:picChg>
        <pc:picChg chg="del">
          <ac:chgData name="Guest User" userId="" providerId="Windows Live" clId="Web-{AB471F86-F866-4762-AA26-1E85D468E8E6}" dt="2018-03-08T07:52:14.559" v="22"/>
          <ac:picMkLst>
            <pc:docMk/>
            <pc:sldMk cId="1381146749" sldId="384"/>
            <ac:picMk id="9" creationId="{00000000-0000-0000-0000-000000000000}"/>
          </ac:picMkLst>
        </pc:picChg>
        <pc:picChg chg="add mod">
          <ac:chgData name="Guest User" userId="" providerId="Windows Live" clId="Web-{AB471F86-F866-4762-AA26-1E85D468E8E6}" dt="2018-03-08T07:56:07.599" v="37"/>
          <ac:picMkLst>
            <pc:docMk/>
            <pc:sldMk cId="1381146749" sldId="384"/>
            <ac:picMk id="11" creationId="{89BFE965-EAB2-4157-90C6-ADC75E193B3D}"/>
          </ac:picMkLst>
        </pc:picChg>
        <pc:picChg chg="mod">
          <ac:chgData name="Guest User" userId="" providerId="Windows Live" clId="Web-{AB471F86-F866-4762-AA26-1E85D468E8E6}" dt="2018-03-08T08:37:44.600" v="115"/>
          <ac:picMkLst>
            <pc:docMk/>
            <pc:sldMk cId="1381146749" sldId="384"/>
            <ac:picMk id="19" creationId="{E88EDC6A-3159-44A8-A442-78EA4973BC75}"/>
          </ac:picMkLst>
        </pc:picChg>
      </pc:sldChg>
      <pc:sldChg chg="modSp">
        <pc:chgData name="Guest User" userId="" providerId="Windows Live" clId="Web-{AB471F86-F866-4762-AA26-1E85D468E8E6}" dt="2018-03-08T07:13:13.432" v="3"/>
        <pc:sldMkLst>
          <pc:docMk/>
          <pc:sldMk cId="650598106" sldId="387"/>
        </pc:sldMkLst>
        <pc:picChg chg="mod">
          <ac:chgData name="Guest User" userId="" providerId="Windows Live" clId="Web-{AB471F86-F866-4762-AA26-1E85D468E8E6}" dt="2018-03-08T07:13:13.432" v="3"/>
          <ac:picMkLst>
            <pc:docMk/>
            <pc:sldMk cId="650598106" sldId="387"/>
            <ac:picMk id="2" creationId="{74212EBB-FEC6-4AD5-AE91-FC1E9DBB6986}"/>
          </ac:picMkLst>
        </pc:picChg>
      </pc:sldChg>
      <pc:sldChg chg="modSp">
        <pc:chgData name="Guest User" userId="" providerId="Windows Live" clId="Web-{AB471F86-F866-4762-AA26-1E85D468E8E6}" dt="2018-03-08T07:28:32.373" v="10"/>
        <pc:sldMkLst>
          <pc:docMk/>
          <pc:sldMk cId="2761848471" sldId="389"/>
        </pc:sldMkLst>
        <pc:spChg chg="mod">
          <ac:chgData name="Guest User" userId="" providerId="Windows Live" clId="Web-{AB471F86-F866-4762-AA26-1E85D468E8E6}" dt="2018-03-08T07:03:51.569" v="0"/>
          <ac:spMkLst>
            <pc:docMk/>
            <pc:sldMk cId="2761848471" sldId="389"/>
            <ac:spMk id="2" creationId="{00000000-0000-0000-0000-000000000000}"/>
          </ac:spMkLst>
        </pc:spChg>
        <pc:spChg chg="mod">
          <ac:chgData name="Guest User" userId="" providerId="Windows Live" clId="Web-{AB471F86-F866-4762-AA26-1E85D468E8E6}" dt="2018-03-08T07:28:32.373" v="10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Ren Wang" userId="6bb86ce0b2baee69" providerId="Windows Live" clId="Web-{7E203F68-F6AA-4E82-A85E-D28C949415FA}"/>
    <pc:docChg chg="modSld">
      <pc:chgData name="Ren Wang" userId="6bb86ce0b2baee69" providerId="Windows Live" clId="Web-{7E203F68-F6AA-4E82-A85E-D28C949415FA}" dt="2018-03-08T08:10:22.582" v="5"/>
      <pc:docMkLst>
        <pc:docMk/>
      </pc:docMkLst>
      <pc:sldChg chg="modSp">
        <pc:chgData name="Ren Wang" userId="6bb86ce0b2baee69" providerId="Windows Live" clId="Web-{7E203F68-F6AA-4E82-A85E-D28C949415FA}" dt="2018-03-08T08:10:22.582" v="4"/>
        <pc:sldMkLst>
          <pc:docMk/>
          <pc:sldMk cId="4193408855" sldId="379"/>
        </pc:sldMkLst>
        <pc:spChg chg="mod">
          <ac:chgData name="Ren Wang" userId="6bb86ce0b2baee69" providerId="Windows Live" clId="Web-{7E203F68-F6AA-4E82-A85E-D28C949415FA}" dt="2018-03-08T08:10:22.582" v="4"/>
          <ac:spMkLst>
            <pc:docMk/>
            <pc:sldMk cId="4193408855" sldId="379"/>
            <ac:spMk id="2" creationId="{00000000-0000-0000-0000-000000000000}"/>
          </ac:spMkLst>
        </pc:spChg>
      </pc:sldChg>
      <pc:sldChg chg="modSp">
        <pc:chgData name="Ren Wang" userId="6bb86ce0b2baee69" providerId="Windows Live" clId="Web-{7E203F68-F6AA-4E82-A85E-D28C949415FA}" dt="2018-03-08T08:09:58.909" v="1"/>
        <pc:sldMkLst>
          <pc:docMk/>
          <pc:sldMk cId="2761848471" sldId="389"/>
        </pc:sldMkLst>
        <pc:spChg chg="mod">
          <ac:chgData name="Ren Wang" userId="6bb86ce0b2baee69" providerId="Windows Live" clId="Web-{7E203F68-F6AA-4E82-A85E-D28C949415FA}" dt="2018-03-08T08:09:58.909" v="1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Ren Wang" userId="6bb86ce0b2baee69" providerId="Windows Live" clId="Web-{AC1089EB-717C-4311-883A-00450A1E32B8}"/>
    <pc:docChg chg="modSld">
      <pc:chgData name="Ren Wang" userId="6bb86ce0b2baee69" providerId="Windows Live" clId="Web-{AC1089EB-717C-4311-883A-00450A1E32B8}" dt="2018-03-08T07:29:31.609" v="104"/>
      <pc:docMkLst>
        <pc:docMk/>
      </pc:docMkLst>
      <pc:sldChg chg="modSp">
        <pc:chgData name="Ren Wang" userId="6bb86ce0b2baee69" providerId="Windows Live" clId="Web-{AC1089EB-717C-4311-883A-00450A1E32B8}" dt="2018-03-08T07:18:29.426" v="103"/>
        <pc:sldMkLst>
          <pc:docMk/>
          <pc:sldMk cId="3507320198" sldId="385"/>
        </pc:sldMkLst>
        <pc:spChg chg="mod">
          <ac:chgData name="Ren Wang" userId="6bb86ce0b2baee69" providerId="Windows Live" clId="Web-{AC1089EB-717C-4311-883A-00450A1E32B8}" dt="2018-03-08T07:18:29.426" v="103"/>
          <ac:spMkLst>
            <pc:docMk/>
            <pc:sldMk cId="3507320198" sldId="385"/>
            <ac:spMk id="3" creationId="{00000000-0000-0000-0000-000000000000}"/>
          </ac:spMkLst>
        </pc:spChg>
        <pc:picChg chg="mod">
          <ac:chgData name="Ren Wang" userId="6bb86ce0b2baee69" providerId="Windows Live" clId="Web-{AC1089EB-717C-4311-883A-00450A1E32B8}" dt="2018-03-08T07:12:53.759" v="8"/>
          <ac:picMkLst>
            <pc:docMk/>
            <pc:sldMk cId="3507320198" sldId="385"/>
            <ac:picMk id="4" creationId="{00000000-0000-0000-0000-000000000000}"/>
          </ac:picMkLst>
        </pc:picChg>
      </pc:sldChg>
      <pc:sldChg chg="addSp modSp">
        <pc:chgData name="Ren Wang" userId="6bb86ce0b2baee69" providerId="Windows Live" clId="Web-{AC1089EB-717C-4311-883A-00450A1E32B8}" dt="2018-03-08T07:10:32.363" v="5"/>
        <pc:sldMkLst>
          <pc:docMk/>
          <pc:sldMk cId="650598106" sldId="387"/>
        </pc:sldMkLst>
        <pc:picChg chg="add mod">
          <ac:chgData name="Ren Wang" userId="6bb86ce0b2baee69" providerId="Windows Live" clId="Web-{AC1089EB-717C-4311-883A-00450A1E32B8}" dt="2018-03-08T07:10:32.363" v="5"/>
          <ac:picMkLst>
            <pc:docMk/>
            <pc:sldMk cId="650598106" sldId="387"/>
            <ac:picMk id="2" creationId="{74212EBB-FEC6-4AD5-AE91-FC1E9DBB6986}"/>
          </ac:picMkLst>
        </pc:picChg>
      </pc:sldChg>
      <pc:sldChg chg="delSp modSp">
        <pc:chgData name="Ren Wang" userId="6bb86ce0b2baee69" providerId="Windows Live" clId="Web-{AC1089EB-717C-4311-883A-00450A1E32B8}" dt="2018-03-08T07:29:31.609" v="104"/>
        <pc:sldMkLst>
          <pc:docMk/>
          <pc:sldMk cId="2761848471" sldId="389"/>
        </pc:sldMkLst>
        <pc:spChg chg="mod">
          <ac:chgData name="Ren Wang" userId="6bb86ce0b2baee69" providerId="Windows Live" clId="Web-{AC1089EB-717C-4311-883A-00450A1E32B8}" dt="2018-03-08T07:29:31.609" v="104"/>
          <ac:spMkLst>
            <pc:docMk/>
            <pc:sldMk cId="2761848471" sldId="389"/>
            <ac:spMk id="3" creationId="{00000000-0000-0000-0000-000000000000}"/>
          </ac:spMkLst>
        </pc:spChg>
        <pc:spChg chg="del mod">
          <ac:chgData name="Ren Wang" userId="6bb86ce0b2baee69" providerId="Windows Live" clId="Web-{AC1089EB-717C-4311-883A-00450A1E32B8}" dt="2018-03-08T07:15:05.779" v="74"/>
          <ac:spMkLst>
            <pc:docMk/>
            <pc:sldMk cId="2761848471" sldId="389"/>
            <ac:spMk id="7" creationId="{00000000-0000-0000-0000-000000000000}"/>
          </ac:spMkLst>
        </pc:spChg>
      </pc:sldChg>
    </pc:docChg>
  </pc:docChgLst>
  <pc:docChgLst>
    <pc:chgData name="Guest User" providerId="Windows Live" clId="Web-{1A08A751-D488-4181-A8C2-4921D35668E5}"/>
    <pc:docChg chg="addSld modSld sldOrd">
      <pc:chgData name="Guest User" userId="" providerId="Windows Live" clId="Web-{1A08A751-D488-4181-A8C2-4921D35668E5}" dt="2018-03-08T09:51:30.312" v="590"/>
      <pc:docMkLst>
        <pc:docMk/>
      </pc:docMkLst>
      <pc:sldChg chg="modSp">
        <pc:chgData name="Guest User" userId="" providerId="Windows Live" clId="Web-{1A08A751-D488-4181-A8C2-4921D35668E5}" dt="2018-03-08T07:16:08.594" v="5"/>
        <pc:sldMkLst>
          <pc:docMk/>
          <pc:sldMk cId="3396387185" sldId="294"/>
        </pc:sldMkLst>
        <pc:spChg chg="mod">
          <ac:chgData name="Guest User" userId="" providerId="Windows Live" clId="Web-{1A08A751-D488-4181-A8C2-4921D35668E5}" dt="2018-03-08T07:16:08.594" v="5"/>
          <ac:spMkLst>
            <pc:docMk/>
            <pc:sldMk cId="3396387185" sldId="294"/>
            <ac:spMk id="9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8:28:34.029" v="313"/>
        <pc:sldMkLst>
          <pc:docMk/>
          <pc:sldMk cId="4193408855" sldId="379"/>
        </pc:sldMkLst>
        <pc:spChg chg="mod">
          <ac:chgData name="Guest User" userId="" providerId="Windows Live" clId="Web-{1A08A751-D488-4181-A8C2-4921D35668E5}" dt="2018-03-08T08:28:34.029" v="313"/>
          <ac:spMkLst>
            <pc:docMk/>
            <pc:sldMk cId="4193408855" sldId="379"/>
            <ac:spMk id="2" creationId="{00000000-0000-0000-0000-000000000000}"/>
          </ac:spMkLst>
        </pc:spChg>
        <pc:spChg chg="mod">
          <ac:chgData name="Guest User" userId="" providerId="Windows Live" clId="Web-{1A08A751-D488-4181-A8C2-4921D35668E5}" dt="2018-03-08T08:28:24.045" v="312"/>
          <ac:spMkLst>
            <pc:docMk/>
            <pc:sldMk cId="4193408855" sldId="379"/>
            <ac:spMk id="3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7:30:25.173" v="6"/>
        <pc:sldMkLst>
          <pc:docMk/>
          <pc:sldMk cId="3507320198" sldId="385"/>
        </pc:sldMkLst>
        <pc:spChg chg="mod">
          <ac:chgData name="Guest User" userId="" providerId="Windows Live" clId="Web-{1A08A751-D488-4181-A8C2-4921D35668E5}" dt="2018-03-08T07:30:25.173" v="6"/>
          <ac:spMkLst>
            <pc:docMk/>
            <pc:sldMk cId="3507320198" sldId="385"/>
            <ac:spMk id="3" creationId="{00000000-0000-0000-0000-000000000000}"/>
          </ac:spMkLst>
        </pc:spChg>
      </pc:sldChg>
      <pc:sldChg chg="modSp">
        <pc:chgData name="Guest User" userId="" providerId="Windows Live" clId="Web-{1A08A751-D488-4181-A8C2-4921D35668E5}" dt="2018-03-08T07:37:47.041" v="8"/>
        <pc:sldMkLst>
          <pc:docMk/>
          <pc:sldMk cId="2761848471" sldId="389"/>
        </pc:sldMkLst>
        <pc:spChg chg="mod">
          <ac:chgData name="Guest User" userId="" providerId="Windows Live" clId="Web-{1A08A751-D488-4181-A8C2-4921D35668E5}" dt="2018-03-08T07:37:47.041" v="8"/>
          <ac:spMkLst>
            <pc:docMk/>
            <pc:sldMk cId="2761848471" sldId="389"/>
            <ac:spMk id="3" creationId="{00000000-0000-0000-0000-000000000000}"/>
          </ac:spMkLst>
        </pc:spChg>
      </pc:sldChg>
      <pc:sldChg chg="modSp ord">
        <pc:chgData name="Guest User" userId="" providerId="Windows Live" clId="Web-{1A08A751-D488-4181-A8C2-4921D35668E5}" dt="2018-03-08T08:29:49.735" v="323"/>
        <pc:sldMkLst>
          <pc:docMk/>
          <pc:sldMk cId="2282625539" sldId="391"/>
        </pc:sldMkLst>
        <pc:spChg chg="mod">
          <ac:chgData name="Guest User" userId="" providerId="Windows Live" clId="Web-{1A08A751-D488-4181-A8C2-4921D35668E5}" dt="2018-03-08T08:29:49.735" v="323"/>
          <ac:spMkLst>
            <pc:docMk/>
            <pc:sldMk cId="2282625539" sldId="391"/>
            <ac:spMk id="3" creationId="{00000000-0000-0000-0000-000000000000}"/>
          </ac:spMkLst>
        </pc:spChg>
      </pc:sldChg>
      <pc:sldChg chg="addSp delSp modSp new">
        <pc:chgData name="Guest User" userId="" providerId="Windows Live" clId="Web-{1A08A751-D488-4181-A8C2-4921D35668E5}" dt="2018-03-08T08:21:35.591" v="307"/>
        <pc:sldMkLst>
          <pc:docMk/>
          <pc:sldMk cId="3622409873" sldId="392"/>
        </pc:sldMkLst>
        <pc:spChg chg="mod">
          <ac:chgData name="Guest User" userId="" providerId="Windows Live" clId="Web-{1A08A751-D488-4181-A8C2-4921D35668E5}" dt="2018-03-08T07:43:03.586" v="77"/>
          <ac:spMkLst>
            <pc:docMk/>
            <pc:sldMk cId="3622409873" sldId="392"/>
            <ac:spMk id="2" creationId="{619526D9-DA7A-4926-AC16-7A54FC3A0DD7}"/>
          </ac:spMkLst>
        </pc:spChg>
        <pc:spChg chg="del">
          <ac:chgData name="Guest User" userId="" providerId="Windows Live" clId="Web-{1A08A751-D488-4181-A8C2-4921D35668E5}" dt="2018-03-08T07:45:31.856" v="80"/>
          <ac:spMkLst>
            <pc:docMk/>
            <pc:sldMk cId="3622409873" sldId="392"/>
            <ac:spMk id="3" creationId="{34CFD7DF-3346-45EA-8690-927B011BCD47}"/>
          </ac:spMkLst>
        </pc:spChg>
        <pc:spChg chg="add mod">
          <ac:chgData name="Guest User" userId="" providerId="Windows Live" clId="Web-{1A08A751-D488-4181-A8C2-4921D35668E5}" dt="2018-03-08T08:20:25.621" v="297"/>
          <ac:spMkLst>
            <pc:docMk/>
            <pc:sldMk cId="3622409873" sldId="392"/>
            <ac:spMk id="6" creationId="{DCD28B2F-57DC-4A27-A0E5-04D21AA15C9B}"/>
          </ac:spMkLst>
        </pc:spChg>
        <pc:spChg chg="add mod">
          <ac:chgData name="Guest User" userId="" providerId="Windows Live" clId="Web-{1A08A751-D488-4181-A8C2-4921D35668E5}" dt="2018-03-08T08:21:35.591" v="307"/>
          <ac:spMkLst>
            <pc:docMk/>
            <pc:sldMk cId="3622409873" sldId="392"/>
            <ac:spMk id="11" creationId="{8E7E0A06-109C-4ACF-964B-C9FC51625E19}"/>
          </ac:spMkLst>
        </pc:spChg>
        <pc:picChg chg="add mod">
          <ac:chgData name="Guest User" userId="" providerId="Windows Live" clId="Web-{1A08A751-D488-4181-A8C2-4921D35668E5}" dt="2018-03-08T08:21:01.247" v="300"/>
          <ac:picMkLst>
            <pc:docMk/>
            <pc:sldMk cId="3622409873" sldId="392"/>
            <ac:picMk id="7" creationId="{C1BFFAB3-3C8A-4536-BC5B-B8184F4805D5}"/>
          </ac:picMkLst>
        </pc:picChg>
        <pc:picChg chg="add mod">
          <ac:chgData name="Guest User" userId="" providerId="Windows Live" clId="Web-{1A08A751-D488-4181-A8C2-4921D35668E5}" dt="2018-03-08T08:13:06.931" v="293"/>
          <ac:picMkLst>
            <pc:docMk/>
            <pc:sldMk cId="3622409873" sldId="392"/>
            <ac:picMk id="9" creationId="{3272EA9F-E463-4A0C-82AF-295C1AC77424}"/>
          </ac:picMkLst>
        </pc:picChg>
      </pc:sldChg>
      <pc:sldChg chg="addSp delSp modSp new">
        <pc:chgData name="Guest User" userId="" providerId="Windows Live" clId="Web-{1A08A751-D488-4181-A8C2-4921D35668E5}" dt="2018-03-08T09:51:30.312" v="590"/>
        <pc:sldMkLst>
          <pc:docMk/>
          <pc:sldMk cId="1011983060" sldId="393"/>
        </pc:sldMkLst>
        <pc:spChg chg="mod">
          <ac:chgData name="Guest User" userId="" providerId="Windows Live" clId="Web-{1A08A751-D488-4181-A8C2-4921D35668E5}" dt="2018-03-08T08:35:10.136" v="375"/>
          <ac:spMkLst>
            <pc:docMk/>
            <pc:sldMk cId="1011983060" sldId="393"/>
            <ac:spMk id="2" creationId="{E1829043-3300-4CC7-9ADB-E22044A0DEA9}"/>
          </ac:spMkLst>
        </pc:spChg>
        <pc:spChg chg="del">
          <ac:chgData name="Guest User" userId="" providerId="Windows Live" clId="Web-{1A08A751-D488-4181-A8C2-4921D35668E5}" dt="2018-03-08T08:35:25.808" v="378"/>
          <ac:spMkLst>
            <pc:docMk/>
            <pc:sldMk cId="1011983060" sldId="393"/>
            <ac:spMk id="3" creationId="{92E37467-064E-4238-98E4-997AFA80210A}"/>
          </ac:spMkLst>
        </pc:spChg>
        <pc:spChg chg="add mod">
          <ac:chgData name="Guest User" userId="" providerId="Windows Live" clId="Web-{1A08A751-D488-4181-A8C2-4921D35668E5}" dt="2018-03-08T09:51:30.312" v="590"/>
          <ac:spMkLst>
            <pc:docMk/>
            <pc:sldMk cId="1011983060" sldId="393"/>
            <ac:spMk id="6" creationId="{F9EA9B7C-BF4F-46B4-8D19-C5C66EFDC808}"/>
          </ac:spMkLst>
        </pc:spChg>
      </pc:sldChg>
    </pc:docChg>
  </pc:docChgLst>
  <pc:docChgLst>
    <pc:chgData name="Guest User" providerId="Windows Live" clId="Web-{6653210A-0AF6-4346-9809-133D49950E1D}"/>
    <pc:docChg chg="modSld">
      <pc:chgData name="Guest User" userId="" providerId="Windows Live" clId="Web-{6653210A-0AF6-4346-9809-133D49950E1D}" dt="2018-03-08T12:58:08.829" v="28"/>
      <pc:docMkLst>
        <pc:docMk/>
      </pc:docMkLst>
      <pc:sldChg chg="modSp">
        <pc:chgData name="Guest User" userId="" providerId="Windows Live" clId="Web-{6653210A-0AF6-4346-9809-133D49950E1D}" dt="2018-03-08T12:53:49.305" v="9"/>
        <pc:sldMkLst>
          <pc:docMk/>
          <pc:sldMk cId="1381146749" sldId="384"/>
        </pc:sldMkLst>
        <pc:spChg chg="mod">
          <ac:chgData name="Guest User" userId="" providerId="Windows Live" clId="Web-{6653210A-0AF6-4346-9809-133D49950E1D}" dt="2018-03-08T12:53:49.305" v="9"/>
          <ac:spMkLst>
            <pc:docMk/>
            <pc:sldMk cId="1381146749" sldId="384"/>
            <ac:spMk id="3" creationId="{00000000-0000-0000-0000-000000000000}"/>
          </ac:spMkLst>
        </pc:spChg>
      </pc:sldChg>
      <pc:sldChg chg="modSp">
        <pc:chgData name="Guest User" userId="" providerId="Windows Live" clId="Web-{6653210A-0AF6-4346-9809-133D49950E1D}" dt="2018-03-08T12:54:22.947" v="15"/>
        <pc:sldMkLst>
          <pc:docMk/>
          <pc:sldMk cId="3249549254" sldId="394"/>
        </pc:sldMkLst>
        <pc:spChg chg="mod">
          <ac:chgData name="Guest User" userId="" providerId="Windows Live" clId="Web-{6653210A-0AF6-4346-9809-133D49950E1D}" dt="2018-03-08T12:54:06.478" v="13"/>
          <ac:spMkLst>
            <pc:docMk/>
            <pc:sldMk cId="3249549254" sldId="394"/>
            <ac:spMk id="3" creationId="{00000000-0000-0000-0000-000000000000}"/>
          </ac:spMkLst>
        </pc:spChg>
        <pc:spChg chg="mod">
          <ac:chgData name="Guest User" userId="" providerId="Windows Live" clId="Web-{6653210A-0AF6-4346-9809-133D49950E1D}" dt="2018-03-08T12:54:22.947" v="15"/>
          <ac:spMkLst>
            <pc:docMk/>
            <pc:sldMk cId="3249549254" sldId="394"/>
            <ac:spMk id="14" creationId="{00000000-0000-0000-0000-000000000000}"/>
          </ac:spMkLst>
        </pc:spChg>
      </pc:sldChg>
      <pc:sldChg chg="modSp">
        <pc:chgData name="Guest User" userId="" providerId="Windows Live" clId="Web-{6653210A-0AF6-4346-9809-133D49950E1D}" dt="2018-03-08T12:56:08.076" v="18"/>
        <pc:sldMkLst>
          <pc:docMk/>
          <pc:sldMk cId="1857269357" sldId="399"/>
        </pc:sldMkLst>
        <pc:spChg chg="mod">
          <ac:chgData name="Guest User" userId="" providerId="Windows Live" clId="Web-{6653210A-0AF6-4346-9809-133D49950E1D}" dt="2018-03-08T12:56:08.076" v="18"/>
          <ac:spMkLst>
            <pc:docMk/>
            <pc:sldMk cId="1857269357" sldId="399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09.630" v="2"/>
          <ac:grpSpMkLst>
            <pc:docMk/>
            <pc:sldMk cId="1857269357" sldId="399"/>
            <ac:grpSpMk id="200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7:17.766" v="26"/>
        <pc:sldMkLst>
          <pc:docMk/>
          <pc:sldMk cId="3448752473" sldId="404"/>
        </pc:sldMkLst>
        <pc:spChg chg="mod">
          <ac:chgData name="Guest User" userId="" providerId="Windows Live" clId="Web-{6653210A-0AF6-4346-9809-133D49950E1D}" dt="2018-03-08T12:56:59.046" v="23"/>
          <ac:spMkLst>
            <pc:docMk/>
            <pc:sldMk cId="3448752473" sldId="404"/>
            <ac:spMk id="2" creationId="{619526D9-DA7A-4926-AC16-7A54FC3A0DD7}"/>
          </ac:spMkLst>
        </pc:spChg>
        <pc:spChg chg="mod">
          <ac:chgData name="Guest User" userId="" providerId="Windows Live" clId="Web-{6653210A-0AF6-4346-9809-133D49950E1D}" dt="2018-03-08T12:57:17.766" v="26"/>
          <ac:spMkLst>
            <pc:docMk/>
            <pc:sldMk cId="3448752473" sldId="404"/>
            <ac:spMk id="6" creationId="{DCD28B2F-57DC-4A27-A0E5-04D21AA15C9B}"/>
          </ac:spMkLst>
        </pc:spChg>
      </pc:sldChg>
      <pc:sldChg chg="modSp">
        <pc:chgData name="Guest User" userId="" providerId="Windows Live" clId="Web-{6653210A-0AF6-4346-9809-133D49950E1D}" dt="2018-03-08T12:58:08.829" v="28"/>
        <pc:sldMkLst>
          <pc:docMk/>
          <pc:sldMk cId="2144638196" sldId="407"/>
        </pc:sldMkLst>
        <pc:spChg chg="mod">
          <ac:chgData name="Guest User" userId="" providerId="Windows Live" clId="Web-{6653210A-0AF6-4346-9809-133D49950E1D}" dt="2018-03-08T12:58:08.829" v="28"/>
          <ac:spMkLst>
            <pc:docMk/>
            <pc:sldMk cId="2144638196" sldId="407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49:39.426" v="1"/>
          <ac:grpSpMkLst>
            <pc:docMk/>
            <pc:sldMk cId="2144638196" sldId="407"/>
            <ac:grpSpMk id="3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2:20.413" v="8"/>
        <pc:sldMkLst>
          <pc:docMk/>
          <pc:sldMk cId="921716137" sldId="408"/>
        </pc:sldMkLst>
        <pc:spChg chg="mod">
          <ac:chgData name="Guest User" userId="" providerId="Windows Live" clId="Web-{6653210A-0AF6-4346-9809-133D49950E1D}" dt="2018-03-08T12:52:20.413" v="8"/>
          <ac:spMkLst>
            <pc:docMk/>
            <pc:sldMk cId="921716137" sldId="408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25.756" v="3"/>
          <ac:grpSpMkLst>
            <pc:docMk/>
            <pc:sldMk cId="921716137" sldId="408"/>
            <ac:grpSpMk id="200" creationId="{00000000-0000-0000-0000-000000000000}"/>
          </ac:grpSpMkLst>
        </pc:grpChg>
      </pc:sldChg>
      <pc:sldChg chg="modSp">
        <pc:chgData name="Guest User" userId="" providerId="Windows Live" clId="Web-{6653210A-0AF6-4346-9809-133D49950E1D}" dt="2018-03-08T12:52:08.444" v="7"/>
        <pc:sldMkLst>
          <pc:docMk/>
          <pc:sldMk cId="4170002772" sldId="409"/>
        </pc:sldMkLst>
        <pc:spChg chg="mod">
          <ac:chgData name="Guest User" userId="" providerId="Windows Live" clId="Web-{6653210A-0AF6-4346-9809-133D49950E1D}" dt="2018-03-08T12:52:08.444" v="7"/>
          <ac:spMkLst>
            <pc:docMk/>
            <pc:sldMk cId="4170002772" sldId="409"/>
            <ac:spMk id="6" creationId="{DCD28B2F-57DC-4A27-A0E5-04D21AA15C9B}"/>
          </ac:spMkLst>
        </pc:spChg>
        <pc:grpChg chg="mod">
          <ac:chgData name="Guest User" userId="" providerId="Windows Live" clId="Web-{6653210A-0AF6-4346-9809-133D49950E1D}" dt="2018-03-08T12:51:33.100" v="4"/>
          <ac:grpSpMkLst>
            <pc:docMk/>
            <pc:sldMk cId="4170002772" sldId="409"/>
            <ac:grpSpMk id="200" creationId="{00000000-0000-0000-0000-000000000000}"/>
          </ac:grpSpMkLst>
        </pc:grpChg>
      </pc:sldChg>
    </pc:docChg>
  </pc:docChgLst>
  <pc:docChgLst>
    <pc:chgData name="Ren Wang" userId="6bb86ce0b2baee69" providerId="Windows Live" clId="Web-{DC238996-832D-491A-8AE5-F8A47E773266}"/>
    <pc:docChg chg="addSld delSld modSld sldOrd">
      <pc:chgData name="Ren Wang" userId="6bb86ce0b2baee69" providerId="Windows Live" clId="Web-{DC238996-832D-491A-8AE5-F8A47E773266}" dt="2018-03-08T10:56:29.781" v="329"/>
      <pc:docMkLst>
        <pc:docMk/>
      </pc:docMkLst>
      <pc:sldChg chg="ord">
        <pc:chgData name="Ren Wang" userId="6bb86ce0b2baee69" providerId="Windows Live" clId="Web-{DC238996-832D-491A-8AE5-F8A47E773266}" dt="2018-03-08T10:29:18.360" v="13"/>
        <pc:sldMkLst>
          <pc:docMk/>
          <pc:sldMk cId="3396387185" sldId="294"/>
        </pc:sldMkLst>
      </pc:sldChg>
      <pc:sldChg chg="delSp modSp">
        <pc:chgData name="Ren Wang" userId="6bb86ce0b2baee69" providerId="Windows Live" clId="Web-{DC238996-832D-491A-8AE5-F8A47E773266}" dt="2018-03-08T10:38:24.974" v="265"/>
        <pc:sldMkLst>
          <pc:docMk/>
          <pc:sldMk cId="4193408855" sldId="379"/>
        </pc:sldMkLst>
        <pc:spChg chg="mod">
          <ac:chgData name="Ren Wang" userId="6bb86ce0b2baee69" providerId="Windows Live" clId="Web-{DC238996-832D-491A-8AE5-F8A47E773266}" dt="2018-03-08T10:38:24.974" v="265"/>
          <ac:spMkLst>
            <pc:docMk/>
            <pc:sldMk cId="4193408855" sldId="379"/>
            <ac:spMk id="3" creationId="{00000000-0000-0000-0000-000000000000}"/>
          </ac:spMkLst>
        </pc:spChg>
        <pc:spChg chg="del">
          <ac:chgData name="Ren Wang" userId="6bb86ce0b2baee69" providerId="Windows Live" clId="Web-{DC238996-832D-491A-8AE5-F8A47E773266}" dt="2018-03-08T10:31:15.023" v="27"/>
          <ac:spMkLst>
            <pc:docMk/>
            <pc:sldMk cId="4193408855" sldId="379"/>
            <ac:spMk id="7" creationId="{B20A66C9-38F5-441C-9A62-20DC10665F00}"/>
          </ac:spMkLst>
        </pc:spChg>
        <pc:picChg chg="del">
          <ac:chgData name="Ren Wang" userId="6bb86ce0b2baee69" providerId="Windows Live" clId="Web-{DC238996-832D-491A-8AE5-F8A47E773266}" dt="2018-03-08T10:31:14.132" v="26"/>
          <ac:picMkLst>
            <pc:docMk/>
            <pc:sldMk cId="4193408855" sldId="379"/>
            <ac:picMk id="4" creationId="{6E0FB8B5-79F1-48AD-B615-4E19AED88C54}"/>
          </ac:picMkLst>
        </pc:picChg>
      </pc:sldChg>
      <pc:sldChg chg="modSp">
        <pc:chgData name="Ren Wang" userId="6bb86ce0b2baee69" providerId="Windows Live" clId="Web-{DC238996-832D-491A-8AE5-F8A47E773266}" dt="2018-03-08T10:30:57.444" v="24"/>
        <pc:sldMkLst>
          <pc:docMk/>
          <pc:sldMk cId="1381146749" sldId="384"/>
        </pc:sldMkLst>
        <pc:spChg chg="mod">
          <ac:chgData name="Ren Wang" userId="6bb86ce0b2baee69" providerId="Windows Live" clId="Web-{DC238996-832D-491A-8AE5-F8A47E773266}" dt="2018-03-08T10:30:57.444" v="24"/>
          <ac:spMkLst>
            <pc:docMk/>
            <pc:sldMk cId="1381146749" sldId="384"/>
            <ac:spMk id="28" creationId="{7EC7E13E-5BBE-48FF-8062-B4335ADCA354}"/>
          </ac:spMkLst>
        </pc:spChg>
        <pc:spChg chg="mod">
          <ac:chgData name="Ren Wang" userId="6bb86ce0b2baee69" providerId="Windows Live" clId="Web-{DC238996-832D-491A-8AE5-F8A47E773266}" dt="2018-03-08T10:30:55.225" v="23"/>
          <ac:spMkLst>
            <pc:docMk/>
            <pc:sldMk cId="1381146749" sldId="384"/>
            <ac:spMk id="30" creationId="{7028506C-9482-4D11-9887-ED9BE9734E98}"/>
          </ac:spMkLst>
        </pc:spChg>
      </pc:sldChg>
      <pc:sldChg chg="ord">
        <pc:chgData name="Ren Wang" userId="6bb86ce0b2baee69" providerId="Windows Live" clId="Web-{DC238996-832D-491A-8AE5-F8A47E773266}" dt="2018-03-08T10:29:18.360" v="11"/>
        <pc:sldMkLst>
          <pc:docMk/>
          <pc:sldMk cId="3851381235" sldId="388"/>
        </pc:sldMkLst>
      </pc:sldChg>
      <pc:sldChg chg="ord">
        <pc:chgData name="Ren Wang" userId="6bb86ce0b2baee69" providerId="Windows Live" clId="Web-{DC238996-832D-491A-8AE5-F8A47E773266}" dt="2018-03-08T10:29:18.360" v="12"/>
        <pc:sldMkLst>
          <pc:docMk/>
          <pc:sldMk cId="1437471373" sldId="390"/>
        </pc:sldMkLst>
      </pc:sldChg>
      <pc:sldChg chg="ord">
        <pc:chgData name="Ren Wang" userId="6bb86ce0b2baee69" providerId="Windows Live" clId="Web-{DC238996-832D-491A-8AE5-F8A47E773266}" dt="2018-03-08T10:31:06.913" v="25"/>
        <pc:sldMkLst>
          <pc:docMk/>
          <pc:sldMk cId="3622409873" sldId="392"/>
        </pc:sldMkLst>
      </pc:sldChg>
      <pc:sldChg chg="mod modShow">
        <pc:chgData name="Ren Wang" userId="6bb86ce0b2baee69" providerId="Windows Live" clId="Web-{DC238996-832D-491A-8AE5-F8A47E773266}" dt="2018-03-08T10:29:39.098" v="14"/>
        <pc:sldMkLst>
          <pc:docMk/>
          <pc:sldMk cId="1011983060" sldId="393"/>
        </pc:sldMkLst>
      </pc:sldChg>
      <pc:sldChg chg="modSp">
        <pc:chgData name="Ren Wang" userId="6bb86ce0b2baee69" providerId="Windows Live" clId="Web-{DC238996-832D-491A-8AE5-F8A47E773266}" dt="2018-03-08T10:30:38.740" v="22"/>
        <pc:sldMkLst>
          <pc:docMk/>
          <pc:sldMk cId="3249549254" sldId="394"/>
        </pc:sldMkLst>
        <pc:spChg chg="mod">
          <ac:chgData name="Ren Wang" userId="6bb86ce0b2baee69" providerId="Windows Live" clId="Web-{DC238996-832D-491A-8AE5-F8A47E773266}" dt="2018-03-08T10:30:38.740" v="22"/>
          <ac:spMkLst>
            <pc:docMk/>
            <pc:sldMk cId="3249549254" sldId="394"/>
            <ac:spMk id="8" creationId="{1EE08EEE-2DCF-4E87-8D80-794F7756A993}"/>
          </ac:spMkLst>
        </pc:spChg>
        <pc:spChg chg="mod">
          <ac:chgData name="Ren Wang" userId="6bb86ce0b2baee69" providerId="Windows Live" clId="Web-{DC238996-832D-491A-8AE5-F8A47E773266}" dt="2018-03-08T10:30:29.959" v="20"/>
          <ac:spMkLst>
            <pc:docMk/>
            <pc:sldMk cId="3249549254" sldId="394"/>
            <ac:spMk id="9" creationId="{52EE2D14-40E2-4D42-B83B-49B6D7EBCDFC}"/>
          </ac:spMkLst>
        </pc:spChg>
      </pc:sldChg>
      <pc:sldChg chg="modSp del">
        <pc:chgData name="Ren Wang" userId="6bb86ce0b2baee69" providerId="Windows Live" clId="Web-{DC238996-832D-491A-8AE5-F8A47E773266}" dt="2018-03-08T10:29:56.630" v="15"/>
        <pc:sldMkLst>
          <pc:docMk/>
          <pc:sldMk cId="3246849602" sldId="397"/>
        </pc:sldMkLst>
        <pc:spChg chg="mod">
          <ac:chgData name="Ren Wang" userId="6bb86ce0b2baee69" providerId="Windows Live" clId="Web-{DC238996-832D-491A-8AE5-F8A47E773266}" dt="2018-03-08T10:27:01.777" v="10"/>
          <ac:spMkLst>
            <pc:docMk/>
            <pc:sldMk cId="3246849602" sldId="397"/>
            <ac:spMk id="6" creationId="{DCD28B2F-57DC-4A27-A0E5-04D21AA15C9B}"/>
          </ac:spMkLst>
        </pc:spChg>
      </pc:sldChg>
      <pc:sldChg chg="mod modShow">
        <pc:chgData name="Ren Wang" userId="6bb86ce0b2baee69" providerId="Windows Live" clId="Web-{DC238996-832D-491A-8AE5-F8A47E773266}" dt="2018-03-08T10:30:00.130" v="16"/>
        <pc:sldMkLst>
          <pc:docMk/>
          <pc:sldMk cId="1401868826" sldId="398"/>
        </pc:sldMkLst>
      </pc:sldChg>
      <pc:sldChg chg="addSp delSp modSp add replId">
        <pc:chgData name="Ren Wang" userId="6bb86ce0b2baee69" providerId="Windows Live" clId="Web-{DC238996-832D-491A-8AE5-F8A47E773266}" dt="2018-03-08T10:56:29.781" v="329"/>
        <pc:sldMkLst>
          <pc:docMk/>
          <pc:sldMk cId="1857269357" sldId="399"/>
        </pc:sldMkLst>
        <pc:spChg chg="mod">
          <ac:chgData name="Ren Wang" userId="6bb86ce0b2baee69" providerId="Windows Live" clId="Web-{DC238996-832D-491A-8AE5-F8A47E773266}" dt="2018-03-08T10:52:54.039" v="321"/>
          <ac:spMkLst>
            <pc:docMk/>
            <pc:sldMk cId="1857269357" sldId="399"/>
            <ac:spMk id="2" creationId="{619526D9-DA7A-4926-AC16-7A54FC3A0DD7}"/>
          </ac:spMkLst>
        </pc:spChg>
        <pc:spChg chg="del">
          <ac:chgData name="Ren Wang" userId="6bb86ce0b2baee69" providerId="Windows Live" clId="Web-{DC238996-832D-491A-8AE5-F8A47E773266}" dt="2018-03-08T10:45:09.784" v="268"/>
          <ac:spMkLst>
            <pc:docMk/>
            <pc:sldMk cId="1857269357" sldId="399"/>
            <ac:spMk id="11" creationId="{8E7E0A06-109C-4ACF-964B-C9FC51625E19}"/>
          </ac:spMkLst>
        </pc:spChg>
        <pc:picChg chg="add del mod">
          <ac:chgData name="Ren Wang" userId="6bb86ce0b2baee69" providerId="Windows Live" clId="Web-{DC238996-832D-491A-8AE5-F8A47E773266}" dt="2018-03-08T10:56:15.967" v="326"/>
          <ac:picMkLst>
            <pc:docMk/>
            <pc:sldMk cId="1857269357" sldId="399"/>
            <ac:picMk id="3" creationId="{016408C9-D591-4BD9-A6CC-251A455CA460}"/>
          </ac:picMkLst>
        </pc:picChg>
        <pc:picChg chg="del">
          <ac:chgData name="Ren Wang" userId="6bb86ce0b2baee69" providerId="Windows Live" clId="Web-{DC238996-832D-491A-8AE5-F8A47E773266}" dt="2018-03-08T10:45:08.784" v="267"/>
          <ac:picMkLst>
            <pc:docMk/>
            <pc:sldMk cId="1857269357" sldId="399"/>
            <ac:picMk id="7" creationId="{C1BFFAB3-3C8A-4536-BC5B-B8184F4805D5}"/>
          </ac:picMkLst>
        </pc:picChg>
        <pc:picChg chg="add del mod">
          <ac:chgData name="Ren Wang" userId="6bb86ce0b2baee69" providerId="Windows Live" clId="Web-{DC238996-832D-491A-8AE5-F8A47E773266}" dt="2018-03-08T10:56:29.781" v="329"/>
          <ac:picMkLst>
            <pc:docMk/>
            <pc:sldMk cId="1857269357" sldId="399"/>
            <ac:picMk id="8" creationId="{457C6B6E-8AD3-4E56-8329-8B2B995C9C8D}"/>
          </ac:picMkLst>
        </pc:picChg>
        <pc:picChg chg="del">
          <ac:chgData name="Ren Wang" userId="6bb86ce0b2baee69" providerId="Windows Live" clId="Web-{DC238996-832D-491A-8AE5-F8A47E773266}" dt="2018-03-08T10:45:09.815" v="269"/>
          <ac:picMkLst>
            <pc:docMk/>
            <pc:sldMk cId="1857269357" sldId="399"/>
            <ac:picMk id="9" creationId="{3272EA9F-E463-4A0C-82AF-295C1AC77424}"/>
          </ac:picMkLst>
        </pc:picChg>
      </pc:sldChg>
      <pc:sldChg chg="modSp add replId">
        <pc:chgData name="Ren Wang" userId="6bb86ce0b2baee69" providerId="Windows Live" clId="Web-{DC238996-832D-491A-8AE5-F8A47E773266}" dt="2018-03-08T10:52:45.804" v="317"/>
        <pc:sldMkLst>
          <pc:docMk/>
          <pc:sldMk cId="480050794" sldId="400"/>
        </pc:sldMkLst>
        <pc:spChg chg="mod">
          <ac:chgData name="Ren Wang" userId="6bb86ce0b2baee69" providerId="Windows Live" clId="Web-{DC238996-832D-491A-8AE5-F8A47E773266}" dt="2018-03-08T10:52:45.804" v="317"/>
          <ac:spMkLst>
            <pc:docMk/>
            <pc:sldMk cId="480050794" sldId="400"/>
            <ac:spMk id="2" creationId="{619526D9-DA7A-4926-AC16-7A54FC3A0DD7}"/>
          </ac:spMkLst>
        </pc:spChg>
      </pc:sldChg>
      <pc:sldChg chg="add replId">
        <pc:chgData name="Ren Wang" userId="6bb86ce0b2baee69" providerId="Windows Live" clId="Web-{DC238996-832D-491A-8AE5-F8A47E773266}" dt="2018-03-08T10:52:50.039" v="320"/>
        <pc:sldMkLst>
          <pc:docMk/>
          <pc:sldMk cId="2970864208" sldId="401"/>
        </pc:sldMkLst>
      </pc:sldChg>
    </pc:docChg>
  </pc:docChgLst>
  <pc:docChgLst>
    <pc:chgData name="Guest User" providerId="Windows Live" clId="Web-{DEFCE657-3637-4AD4-B485-412EE7D8263D}"/>
    <pc:docChg chg="modSld">
      <pc:chgData name="Guest User" userId="" providerId="Windows Live" clId="Web-{DEFCE657-3637-4AD4-B485-412EE7D8263D}" dt="2018-03-08T10:53:16.102" v="96"/>
      <pc:docMkLst>
        <pc:docMk/>
      </pc:docMkLst>
      <pc:sldChg chg="modSp">
        <pc:chgData name="Guest User" userId="" providerId="Windows Live" clId="Web-{DEFCE657-3637-4AD4-B485-412EE7D8263D}" dt="2018-03-08T10:40:04.274" v="93"/>
        <pc:sldMkLst>
          <pc:docMk/>
          <pc:sldMk cId="4193408855" sldId="379"/>
        </pc:sldMkLst>
        <pc:spChg chg="mod">
          <ac:chgData name="Guest User" userId="" providerId="Windows Live" clId="Web-{DEFCE657-3637-4AD4-B485-412EE7D8263D}" dt="2018-03-08T10:40:04.274" v="93"/>
          <ac:spMkLst>
            <pc:docMk/>
            <pc:sldMk cId="4193408855" sldId="379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10:00:10.518" v="32"/>
        <pc:sldMkLst>
          <pc:docMk/>
          <pc:sldMk cId="1381146749" sldId="384"/>
        </pc:sldMkLst>
        <pc:spChg chg="mod">
          <ac:chgData name="Guest User" userId="" providerId="Windows Live" clId="Web-{DEFCE657-3637-4AD4-B485-412EE7D8263D}" dt="2018-03-08T10:00:10.518" v="32"/>
          <ac:spMkLst>
            <pc:docMk/>
            <pc:sldMk cId="1381146749" sldId="384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09:59:50.486" v="29"/>
          <ac:spMkLst>
            <pc:docMk/>
            <pc:sldMk cId="1381146749" sldId="384"/>
            <ac:spMk id="14" creationId="{00000000-0000-0000-0000-000000000000}"/>
          </ac:spMkLst>
        </pc:spChg>
        <pc:spChg chg="mod">
          <ac:chgData name="Guest User" userId="" providerId="Windows Live" clId="Web-{DEFCE657-3637-4AD4-B485-412EE7D8263D}" dt="2018-03-08T09:53:36.269" v="3"/>
          <ac:spMkLst>
            <pc:docMk/>
            <pc:sldMk cId="1381146749" sldId="384"/>
            <ac:spMk id="28" creationId="{7EC7E13E-5BBE-48FF-8062-B4335ADCA354}"/>
          </ac:spMkLst>
        </pc:spChg>
        <pc:picChg chg="mod">
          <ac:chgData name="Guest User" userId="" providerId="Windows Live" clId="Web-{DEFCE657-3637-4AD4-B485-412EE7D8263D}" dt="2018-03-08T09:59:42.814" v="27"/>
          <ac:picMkLst>
            <pc:docMk/>
            <pc:sldMk cId="1381146749" sldId="384"/>
            <ac:picMk id="25" creationId="{2A687A13-BA01-4736-89DF-7E66A7834F93}"/>
          </ac:picMkLst>
        </pc:picChg>
      </pc:sldChg>
      <pc:sldChg chg="modSp">
        <pc:chgData name="Guest User" userId="" providerId="Windows Live" clId="Web-{DEFCE657-3637-4AD4-B485-412EE7D8263D}" dt="2018-03-08T10:03:15.915" v="60"/>
        <pc:sldMkLst>
          <pc:docMk/>
          <pc:sldMk cId="3864246868" sldId="386"/>
        </pc:sldMkLst>
        <pc:spChg chg="mod">
          <ac:chgData name="Guest User" userId="" providerId="Windows Live" clId="Web-{DEFCE657-3637-4AD4-B485-412EE7D8263D}" dt="2018-03-08T10:03:15.915" v="60"/>
          <ac:spMkLst>
            <pc:docMk/>
            <pc:sldMk cId="3864246868" sldId="386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09:57:05.651" v="16"/>
        <pc:sldMkLst>
          <pc:docMk/>
          <pc:sldMk cId="2761848471" sldId="389"/>
        </pc:sldMkLst>
        <pc:spChg chg="mod">
          <ac:chgData name="Guest User" userId="" providerId="Windows Live" clId="Web-{DEFCE657-3637-4AD4-B485-412EE7D8263D}" dt="2018-03-08T09:57:05.651" v="16"/>
          <ac:spMkLst>
            <pc:docMk/>
            <pc:sldMk cId="2761848471" sldId="389"/>
            <ac:spMk id="3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09:58:05.233" v="20"/>
        <pc:sldMkLst>
          <pc:docMk/>
          <pc:sldMk cId="3622409873" sldId="392"/>
        </pc:sldMkLst>
        <pc:spChg chg="mod">
          <ac:chgData name="Guest User" userId="" providerId="Windows Live" clId="Web-{DEFCE657-3637-4AD4-B485-412EE7D8263D}" dt="2018-03-08T09:58:05.233" v="20"/>
          <ac:spMkLst>
            <pc:docMk/>
            <pc:sldMk cId="3622409873" sldId="392"/>
            <ac:spMk id="2" creationId="{619526D9-DA7A-4926-AC16-7A54FC3A0DD7}"/>
          </ac:spMkLst>
        </pc:spChg>
      </pc:sldChg>
      <pc:sldChg chg="modSp">
        <pc:chgData name="Guest User" userId="" providerId="Windows Live" clId="Web-{DEFCE657-3637-4AD4-B485-412EE7D8263D}" dt="2018-03-08T10:04:59.052" v="78"/>
        <pc:sldMkLst>
          <pc:docMk/>
          <pc:sldMk cId="1011983060" sldId="393"/>
        </pc:sldMkLst>
        <pc:spChg chg="mod">
          <ac:chgData name="Guest User" userId="" providerId="Windows Live" clId="Web-{DEFCE657-3637-4AD4-B485-412EE7D8263D}" dt="2018-03-08T10:04:59.052" v="78"/>
          <ac:spMkLst>
            <pc:docMk/>
            <pc:sldMk cId="1011983060" sldId="393"/>
            <ac:spMk id="6" creationId="{F9EA9B7C-BF4F-46B4-8D19-C5C66EFDC808}"/>
          </ac:spMkLst>
        </pc:spChg>
      </pc:sldChg>
      <pc:sldChg chg="modSp">
        <pc:chgData name="Guest User" userId="" providerId="Windows Live" clId="Web-{DEFCE657-3637-4AD4-B485-412EE7D8263D}" dt="2018-03-08T10:01:17.676" v="45"/>
        <pc:sldMkLst>
          <pc:docMk/>
          <pc:sldMk cId="3249549254" sldId="394"/>
        </pc:sldMkLst>
        <pc:spChg chg="mod">
          <ac:chgData name="Guest User" userId="" providerId="Windows Live" clId="Web-{DEFCE657-3637-4AD4-B485-412EE7D8263D}" dt="2018-03-08T10:01:03.832" v="42"/>
          <ac:spMkLst>
            <pc:docMk/>
            <pc:sldMk cId="3249549254" sldId="394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10:00:58.629" v="40"/>
          <ac:spMkLst>
            <pc:docMk/>
            <pc:sldMk cId="3249549254" sldId="394"/>
            <ac:spMk id="8" creationId="{1EE08EEE-2DCF-4E87-8D80-794F7756A993}"/>
          </ac:spMkLst>
        </pc:spChg>
        <pc:spChg chg="mod">
          <ac:chgData name="Guest User" userId="" providerId="Windows Live" clId="Web-{DEFCE657-3637-4AD4-B485-412EE7D8263D}" dt="2018-03-08T09:53:17.488" v="2"/>
          <ac:spMkLst>
            <pc:docMk/>
            <pc:sldMk cId="3249549254" sldId="394"/>
            <ac:spMk id="10" creationId="{50223708-511B-40F6-93EA-CED6F2953B77}"/>
          </ac:spMkLst>
        </pc:spChg>
        <pc:spChg chg="mod">
          <ac:chgData name="Guest User" userId="" providerId="Windows Live" clId="Web-{DEFCE657-3637-4AD4-B485-412EE7D8263D}" dt="2018-03-08T10:00:48.050" v="37"/>
          <ac:spMkLst>
            <pc:docMk/>
            <pc:sldMk cId="3249549254" sldId="394"/>
            <ac:spMk id="14" creationId="{00000000-0000-0000-0000-000000000000}"/>
          </ac:spMkLst>
        </pc:spChg>
        <pc:picChg chg="mod">
          <ac:chgData name="Guest User" userId="" providerId="Windows Live" clId="Web-{DEFCE657-3637-4AD4-B485-412EE7D8263D}" dt="2018-03-08T10:01:17.676" v="45"/>
          <ac:picMkLst>
            <pc:docMk/>
            <pc:sldMk cId="3249549254" sldId="394"/>
            <ac:picMk id="2" creationId="{EBA4DE0A-8D75-457F-9F83-6742207D2434}"/>
          </ac:picMkLst>
        </pc:picChg>
        <pc:picChg chg="mod">
          <ac:chgData name="Guest User" userId="" providerId="Windows Live" clId="Web-{DEFCE657-3637-4AD4-B485-412EE7D8263D}" dt="2018-03-08T10:01:14.567" v="44"/>
          <ac:picMkLst>
            <pc:docMk/>
            <pc:sldMk cId="3249549254" sldId="394"/>
            <ac:picMk id="6" creationId="{15ACFD56-9A5D-4B16-A650-34D6BFB00EF6}"/>
          </ac:picMkLst>
        </pc:picChg>
      </pc:sldChg>
      <pc:sldChg chg="modSp">
        <pc:chgData name="Guest User" userId="" providerId="Windows Live" clId="Web-{DEFCE657-3637-4AD4-B485-412EE7D8263D}" dt="2018-03-08T10:02:33.023" v="57"/>
        <pc:sldMkLst>
          <pc:docMk/>
          <pc:sldMk cId="85504697" sldId="396"/>
        </pc:sldMkLst>
        <pc:spChg chg="mod">
          <ac:chgData name="Guest User" userId="" providerId="Windows Live" clId="Web-{DEFCE657-3637-4AD4-B485-412EE7D8263D}" dt="2018-03-08T10:02:33.023" v="57"/>
          <ac:spMkLst>
            <pc:docMk/>
            <pc:sldMk cId="85504697" sldId="396"/>
            <ac:spMk id="3" creationId="{00000000-0000-0000-0000-000000000000}"/>
          </ac:spMkLst>
        </pc:spChg>
        <pc:spChg chg="mod">
          <ac:chgData name="Guest User" userId="" providerId="Windows Live" clId="Web-{DEFCE657-3637-4AD4-B485-412EE7D8263D}" dt="2018-03-08T10:01:45.162" v="48"/>
          <ac:spMkLst>
            <pc:docMk/>
            <pc:sldMk cId="85504697" sldId="396"/>
            <ac:spMk id="14" creationId="{00000000-0000-0000-0000-000000000000}"/>
          </ac:spMkLst>
        </pc:spChg>
      </pc:sldChg>
      <pc:sldChg chg="modSp">
        <pc:chgData name="Guest User" userId="" providerId="Windows Live" clId="Web-{DEFCE657-3637-4AD4-B485-412EE7D8263D}" dt="2018-03-08T10:07:59.425" v="91"/>
        <pc:sldMkLst>
          <pc:docMk/>
          <pc:sldMk cId="1401868826" sldId="398"/>
        </pc:sldMkLst>
        <pc:spChg chg="mod">
          <ac:chgData name="Guest User" userId="" providerId="Windows Live" clId="Web-{DEFCE657-3637-4AD4-B485-412EE7D8263D}" dt="2018-03-08T10:05:31.162" v="79"/>
          <ac:spMkLst>
            <pc:docMk/>
            <pc:sldMk cId="1401868826" sldId="398"/>
            <ac:spMk id="2" creationId="{619526D9-DA7A-4926-AC16-7A54FC3A0DD7}"/>
          </ac:spMkLst>
        </pc:spChg>
        <pc:spChg chg="mod">
          <ac:chgData name="Guest User" userId="" providerId="Windows Live" clId="Web-{DEFCE657-3637-4AD4-B485-412EE7D8263D}" dt="2018-03-08T10:07:59.425" v="91"/>
          <ac:spMkLst>
            <pc:docMk/>
            <pc:sldMk cId="1401868826" sldId="398"/>
            <ac:spMk id="6" creationId="{DCD28B2F-57DC-4A27-A0E5-04D21AA15C9B}"/>
          </ac:spMkLst>
        </pc:spChg>
      </pc:sldChg>
      <pc:sldChg chg="modSp">
        <pc:chgData name="Guest User" userId="" providerId="Windows Live" clId="Web-{DEFCE657-3637-4AD4-B485-412EE7D8263D}" dt="2018-03-08T10:53:15.477" v="94"/>
        <pc:sldMkLst>
          <pc:docMk/>
          <pc:sldMk cId="2970864208" sldId="401"/>
        </pc:sldMkLst>
        <pc:spChg chg="mod">
          <ac:chgData name="Guest User" userId="" providerId="Windows Live" clId="Web-{DEFCE657-3637-4AD4-B485-412EE7D8263D}" dt="2018-03-08T10:53:15.477" v="94"/>
          <ac:spMkLst>
            <pc:docMk/>
            <pc:sldMk cId="2970864208" sldId="401"/>
            <ac:spMk id="2" creationId="{619526D9-DA7A-4926-AC16-7A54FC3A0DD7}"/>
          </ac:spMkLst>
        </pc:spChg>
      </pc:sldChg>
    </pc:docChg>
  </pc:docChgLst>
  <pc:docChgLst>
    <pc:chgData name="Ren Wang" userId="6bb86ce0b2baee69" providerId="Windows Live" clId="Web-{36477F37-1EDB-4196-93E4-CA28DDABF350}"/>
    <pc:docChg chg="delSld modSld">
      <pc:chgData name="Ren Wang" userId="6bb86ce0b2baee69" providerId="Windows Live" clId="Web-{36477F37-1EDB-4196-93E4-CA28DDABF350}" dt="2018-03-08T08:36:06.856" v="162"/>
      <pc:docMkLst>
        <pc:docMk/>
      </pc:docMkLst>
      <pc:sldChg chg="addSp modSp">
        <pc:chgData name="Ren Wang" userId="6bb86ce0b2baee69" providerId="Windows Live" clId="Web-{36477F37-1EDB-4196-93E4-CA28DDABF350}" dt="2018-03-08T08:20:09.651" v="16"/>
        <pc:sldMkLst>
          <pc:docMk/>
          <pc:sldMk cId="4193408855" sldId="379"/>
        </pc:sldMkLst>
        <pc:spChg chg="mod">
          <ac:chgData name="Ren Wang" userId="6bb86ce0b2baee69" providerId="Windows Live" clId="Web-{36477F37-1EDB-4196-93E4-CA28DDABF350}" dt="2018-03-08T08:19:35.134" v="8"/>
          <ac:spMkLst>
            <pc:docMk/>
            <pc:sldMk cId="4193408855" sldId="379"/>
            <ac:spMk id="3" creationId="{00000000-0000-0000-0000-000000000000}"/>
          </ac:spMkLst>
        </pc:spChg>
        <pc:spChg chg="add mod">
          <ac:chgData name="Ren Wang" userId="6bb86ce0b2baee69" providerId="Windows Live" clId="Web-{36477F37-1EDB-4196-93E4-CA28DDABF350}" dt="2018-03-08T08:20:09.651" v="16"/>
          <ac:spMkLst>
            <pc:docMk/>
            <pc:sldMk cId="4193408855" sldId="379"/>
            <ac:spMk id="7" creationId="{B20A66C9-38F5-441C-9A62-20DC10665F00}"/>
          </ac:spMkLst>
        </pc:spChg>
        <pc:picChg chg="add mod modCrop">
          <ac:chgData name="Ren Wang" userId="6bb86ce0b2baee69" providerId="Windows Live" clId="Web-{36477F37-1EDB-4196-93E4-CA28DDABF350}" dt="2018-03-08T08:20:06.870" v="15"/>
          <ac:picMkLst>
            <pc:docMk/>
            <pc:sldMk cId="4193408855" sldId="379"/>
            <ac:picMk id="4" creationId="{6E0FB8B5-79F1-48AD-B615-4E19AED88C54}"/>
          </ac:picMkLst>
        </pc:picChg>
      </pc:sldChg>
      <pc:sldChg chg="del">
        <pc:chgData name="Ren Wang" userId="6bb86ce0b2baee69" providerId="Windows Live" clId="Web-{36477F37-1EDB-4196-93E4-CA28DDABF350}" dt="2018-03-08T08:20:24.918" v="17"/>
        <pc:sldMkLst>
          <pc:docMk/>
          <pc:sldMk cId="3563780402" sldId="380"/>
        </pc:sldMkLst>
      </pc:sldChg>
      <pc:sldChg chg="addSp delSp modSp">
        <pc:chgData name="Ren Wang" userId="6bb86ce0b2baee69" providerId="Windows Live" clId="Web-{36477F37-1EDB-4196-93E4-CA28DDABF350}" dt="2018-03-08T08:36:06.856" v="162"/>
        <pc:sldMkLst>
          <pc:docMk/>
          <pc:sldMk cId="1381146749" sldId="384"/>
        </pc:sldMkLst>
        <pc:spChg chg="mod">
          <ac:chgData name="Ren Wang" userId="6bb86ce0b2baee69" providerId="Windows Live" clId="Web-{36477F37-1EDB-4196-93E4-CA28DDABF350}" dt="2018-03-08T08:36:06.856" v="162"/>
          <ac:spMkLst>
            <pc:docMk/>
            <pc:sldMk cId="1381146749" sldId="384"/>
            <ac:spMk id="3" creationId="{00000000-0000-0000-0000-000000000000}"/>
          </ac:spMkLst>
        </pc:spChg>
        <pc:spChg chg="add mod">
          <ac:chgData name="Ren Wang" userId="6bb86ce0b2baee69" providerId="Windows Live" clId="Web-{36477F37-1EDB-4196-93E4-CA28DDABF350}" dt="2018-03-08T08:29:16.359" v="64"/>
          <ac:spMkLst>
            <pc:docMk/>
            <pc:sldMk cId="1381146749" sldId="384"/>
            <ac:spMk id="17" creationId="{23199C25-67DB-4B44-BC6C-75BDC6DBD029}"/>
          </ac:spMkLst>
        </pc:spChg>
        <pc:spChg chg="add mod">
          <ac:chgData name="Ren Wang" userId="6bb86ce0b2baee69" providerId="Windows Live" clId="Web-{36477F37-1EDB-4196-93E4-CA28DDABF350}" dt="2018-03-08T08:29:26.547" v="66"/>
          <ac:spMkLst>
            <pc:docMk/>
            <pc:sldMk cId="1381146749" sldId="384"/>
            <ac:spMk id="18" creationId="{C467F233-FC21-47A2-84DD-B79AB860EE0B}"/>
          </ac:spMkLst>
        </pc:spChg>
        <pc:grpChg chg="del">
          <ac:chgData name="Ren Wang" userId="6bb86ce0b2baee69" providerId="Windows Live" clId="Web-{36477F37-1EDB-4196-93E4-CA28DDABF350}" dt="2018-03-08T08:28:12.732" v="56"/>
          <ac:grpSpMkLst>
            <pc:docMk/>
            <pc:sldMk cId="1381146749" sldId="384"/>
            <ac:grpSpMk id="7" creationId="{00000000-0000-0000-0000-000000000000}"/>
          </ac:grpSpMkLst>
        </pc:grpChg>
        <pc:picChg chg="del">
          <ac:chgData name="Ren Wang" userId="6bb86ce0b2baee69" providerId="Windows Live" clId="Web-{36477F37-1EDB-4196-93E4-CA28DDABF350}" dt="2018-03-08T08:28:12.326" v="55"/>
          <ac:picMkLst>
            <pc:docMk/>
            <pc:sldMk cId="1381146749" sldId="384"/>
            <ac:picMk id="11" creationId="{89BFE965-EAB2-4157-90C6-ADC75E193B3D}"/>
          </ac:picMkLst>
        </pc:picChg>
        <pc:picChg chg="add del mod">
          <ac:chgData name="Ren Wang" userId="6bb86ce0b2baee69" providerId="Windows Live" clId="Web-{36477F37-1EDB-4196-93E4-CA28DDABF350}" dt="2018-03-08T08:32:09.755" v="68"/>
          <ac:picMkLst>
            <pc:docMk/>
            <pc:sldMk cId="1381146749" sldId="384"/>
            <ac:picMk id="13" creationId="{06E5AEB8-058F-49B0-B353-DD7D778FB4EB}"/>
          </ac:picMkLst>
        </pc:picChg>
        <pc:picChg chg="add mod ord">
          <ac:chgData name="Ren Wang" userId="6bb86ce0b2baee69" providerId="Windows Live" clId="Web-{36477F37-1EDB-4196-93E4-CA28DDABF350}" dt="2018-03-08T08:33:51.008" v="144"/>
          <ac:picMkLst>
            <pc:docMk/>
            <pc:sldMk cId="1381146749" sldId="384"/>
            <ac:picMk id="19" creationId="{E88EDC6A-3159-44A8-A442-78EA4973BC75}"/>
          </ac:picMkLst>
        </pc:picChg>
      </pc:sldChg>
    </pc:docChg>
  </pc:docChgLst>
  <pc:docChgLst>
    <pc:chgData name="Ren Wang" userId="6bb86ce0b2baee69" providerId="Windows Live" clId="Web-{9FFA3D38-7BAD-42A2-8DF2-4E9183DC1D9B}"/>
    <pc:docChg chg="addSld delSld modSld sldOrd">
      <pc:chgData name="Ren Wang" userId="6bb86ce0b2baee69" providerId="Windows Live" clId="Web-{9FFA3D38-7BAD-42A2-8DF2-4E9183DC1D9B}" dt="2018-03-08T09:55:35.867" v="1127"/>
      <pc:docMkLst>
        <pc:docMk/>
      </pc:docMkLst>
      <pc:sldChg chg="modSp">
        <pc:chgData name="Ren Wang" userId="6bb86ce0b2baee69" providerId="Windows Live" clId="Web-{9FFA3D38-7BAD-42A2-8DF2-4E9183DC1D9B}" dt="2018-03-08T09:09:37.895" v="547"/>
        <pc:sldMkLst>
          <pc:docMk/>
          <pc:sldMk cId="3396387185" sldId="294"/>
        </pc:sldMkLst>
        <pc:spChg chg="mod">
          <ac:chgData name="Ren Wang" userId="6bb86ce0b2baee69" providerId="Windows Live" clId="Web-{9FFA3D38-7BAD-42A2-8DF2-4E9183DC1D9B}" dt="2018-03-08T09:09:37.895" v="547"/>
          <ac:spMkLst>
            <pc:docMk/>
            <pc:sldMk cId="3396387185" sldId="294"/>
            <ac:spMk id="8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52.395" v="556"/>
        <pc:sldMkLst>
          <pc:docMk/>
          <pc:sldMk cId="2187606807" sldId="378"/>
        </pc:sldMkLst>
        <pc:spChg chg="mod">
          <ac:chgData name="Ren Wang" userId="6bb86ce0b2baee69" providerId="Windows Live" clId="Web-{9FFA3D38-7BAD-42A2-8DF2-4E9183DC1D9B}" dt="2018-03-08T09:09:52.395" v="556"/>
          <ac:spMkLst>
            <pc:docMk/>
            <pc:sldMk cId="2187606807" sldId="378"/>
            <ac:spMk id="2" creationId="{00000000-0000-0000-0000-000000000000}"/>
          </ac:spMkLst>
        </pc:spChg>
      </pc:sldChg>
      <pc:sldChg chg="modSp mod modShow">
        <pc:chgData name="Ren Wang" userId="6bb86ce0b2baee69" providerId="Windows Live" clId="Web-{9FFA3D38-7BAD-42A2-8DF2-4E9183DC1D9B}" dt="2018-03-08T09:27:49.689" v="669"/>
        <pc:sldMkLst>
          <pc:docMk/>
          <pc:sldMk cId="4193408855" sldId="379"/>
        </pc:sldMkLst>
        <pc:spChg chg="mod">
          <ac:chgData name="Ren Wang" userId="6bb86ce0b2baee69" providerId="Windows Live" clId="Web-{9FFA3D38-7BAD-42A2-8DF2-4E9183DC1D9B}" dt="2018-03-08T09:27:49.689" v="669"/>
          <ac:spMkLst>
            <pc:docMk/>
            <pc:sldMk cId="4193408855" sldId="379"/>
            <ac:spMk id="2" creationId="{00000000-0000-0000-0000-000000000000}"/>
          </ac:spMkLst>
        </pc:spChg>
      </pc:sldChg>
      <pc:sldChg chg="addSp delSp modSp">
        <pc:chgData name="Ren Wang" userId="6bb86ce0b2baee69" providerId="Windows Live" clId="Web-{9FFA3D38-7BAD-42A2-8DF2-4E9183DC1D9B}" dt="2018-03-08T09:33:09.058" v="753"/>
        <pc:sldMkLst>
          <pc:docMk/>
          <pc:sldMk cId="1381146749" sldId="384"/>
        </pc:sldMkLst>
        <pc:spChg chg="mod">
          <ac:chgData name="Ren Wang" userId="6bb86ce0b2baee69" providerId="Windows Live" clId="Web-{9FFA3D38-7BAD-42A2-8DF2-4E9183DC1D9B}" dt="2018-03-08T08:52:46.635" v="200"/>
          <ac:spMkLst>
            <pc:docMk/>
            <pc:sldMk cId="1381146749" sldId="384"/>
            <ac:spMk id="3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29:10.926" v="706"/>
          <ac:spMkLst>
            <pc:docMk/>
            <pc:sldMk cId="1381146749" sldId="384"/>
            <ac:spMk id="14" creationId="{00000000-0000-0000-0000-000000000000}"/>
          </ac:spMkLst>
        </pc:spChg>
        <pc:spChg chg="del">
          <ac:chgData name="Ren Wang" userId="6bb86ce0b2baee69" providerId="Windows Live" clId="Web-{9FFA3D38-7BAD-42A2-8DF2-4E9183DC1D9B}" dt="2018-03-08T08:40:07.886" v="7"/>
          <ac:spMkLst>
            <pc:docMk/>
            <pc:sldMk cId="1381146749" sldId="384"/>
            <ac:spMk id="17" creationId="{23199C25-67DB-4B44-BC6C-75BDC6DBD029}"/>
          </ac:spMkLst>
        </pc:spChg>
        <pc:spChg chg="del">
          <ac:chgData name="Ren Wang" userId="6bb86ce0b2baee69" providerId="Windows Live" clId="Web-{9FFA3D38-7BAD-42A2-8DF2-4E9183DC1D9B}" dt="2018-03-08T08:40:08.104" v="8"/>
          <ac:spMkLst>
            <pc:docMk/>
            <pc:sldMk cId="1381146749" sldId="384"/>
            <ac:spMk id="18" creationId="{C467F233-FC21-47A2-84DD-B79AB860EE0B}"/>
          </ac:spMkLst>
        </pc:spChg>
        <pc:spChg chg="add mod">
          <ac:chgData name="Ren Wang" userId="6bb86ce0b2baee69" providerId="Windows Live" clId="Web-{9FFA3D38-7BAD-42A2-8DF2-4E9183DC1D9B}" dt="2018-03-08T09:33:09.058" v="753"/>
          <ac:spMkLst>
            <pc:docMk/>
            <pc:sldMk cId="1381146749" sldId="384"/>
            <ac:spMk id="28" creationId="{7EC7E13E-5BBE-48FF-8062-B4335ADCA354}"/>
          </ac:spMkLst>
        </pc:spChg>
        <pc:spChg chg="add mod">
          <ac:chgData name="Ren Wang" userId="6bb86ce0b2baee69" providerId="Windows Live" clId="Web-{9FFA3D38-7BAD-42A2-8DF2-4E9183DC1D9B}" dt="2018-03-08T08:53:46.762" v="219"/>
          <ac:spMkLst>
            <pc:docMk/>
            <pc:sldMk cId="1381146749" sldId="384"/>
            <ac:spMk id="30" creationId="{7028506C-9482-4D11-9887-ED9BE9734E98}"/>
          </ac:spMkLst>
        </pc:spChg>
        <pc:picChg chg="del">
          <ac:chgData name="Ren Wang" userId="6bb86ce0b2baee69" providerId="Windows Live" clId="Web-{9FFA3D38-7BAD-42A2-8DF2-4E9183DC1D9B}" dt="2018-03-08T08:40:06.948" v="6"/>
          <ac:picMkLst>
            <pc:docMk/>
            <pc:sldMk cId="1381146749" sldId="384"/>
            <ac:picMk id="19" creationId="{E88EDC6A-3159-44A8-A442-78EA4973BC75}"/>
          </ac:picMkLst>
        </pc:picChg>
        <pc:picChg chg="add del mod modCrop">
          <ac:chgData name="Ren Wang" userId="6bb86ce0b2baee69" providerId="Windows Live" clId="Web-{9FFA3D38-7BAD-42A2-8DF2-4E9183DC1D9B}" dt="2018-03-08T08:49:08.628" v="150"/>
          <ac:picMkLst>
            <pc:docMk/>
            <pc:sldMk cId="1381146749" sldId="384"/>
            <ac:picMk id="21" creationId="{F6DDA0F0-5A44-4FE0-B36B-235AE687AED7}"/>
          </ac:picMkLst>
        </pc:picChg>
        <pc:picChg chg="add del mod">
          <ac:chgData name="Ren Wang" userId="6bb86ce0b2baee69" providerId="Windows Live" clId="Web-{9FFA3D38-7BAD-42A2-8DF2-4E9183DC1D9B}" dt="2018-03-08T08:48:43.877" v="149"/>
          <ac:picMkLst>
            <pc:docMk/>
            <pc:sldMk cId="1381146749" sldId="384"/>
            <ac:picMk id="23" creationId="{2E2020B8-8973-46BD-AAFF-52F4AB22D803}"/>
          </ac:picMkLst>
        </pc:picChg>
        <pc:picChg chg="add mod modCrop">
          <ac:chgData name="Ren Wang" userId="6bb86ce0b2baee69" providerId="Windows Live" clId="Web-{9FFA3D38-7BAD-42A2-8DF2-4E9183DC1D9B}" dt="2018-03-08T08:52:49.807" v="201"/>
          <ac:picMkLst>
            <pc:docMk/>
            <pc:sldMk cId="1381146749" sldId="384"/>
            <ac:picMk id="25" creationId="{2A687A13-BA01-4736-89DF-7E66A7834F93}"/>
          </ac:picMkLst>
        </pc:picChg>
      </pc:sldChg>
      <pc:sldChg chg="modSp">
        <pc:chgData name="Ren Wang" userId="6bb86ce0b2baee69" providerId="Windows Live" clId="Web-{9FFA3D38-7BAD-42A2-8DF2-4E9183DC1D9B}" dt="2018-03-08T09:36:42.880" v="812"/>
        <pc:sldMkLst>
          <pc:docMk/>
          <pc:sldMk cId="3507320198" sldId="385"/>
        </pc:sldMkLst>
        <pc:spChg chg="mod">
          <ac:chgData name="Ren Wang" userId="6bb86ce0b2baee69" providerId="Windows Live" clId="Web-{9FFA3D38-7BAD-42A2-8DF2-4E9183DC1D9B}" dt="2018-03-08T09:10:13.505" v="568"/>
          <ac:spMkLst>
            <pc:docMk/>
            <pc:sldMk cId="3507320198" sldId="385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36:42.880" v="812"/>
          <ac:spMkLst>
            <pc:docMk/>
            <pc:sldMk cId="3507320198" sldId="385"/>
            <ac:spMk id="3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29:37.489" v="721"/>
        <pc:sldMkLst>
          <pc:docMk/>
          <pc:sldMk cId="3864246868" sldId="386"/>
        </pc:sldMkLst>
        <pc:spChg chg="mod">
          <ac:chgData name="Ren Wang" userId="6bb86ce0b2baee69" providerId="Windows Live" clId="Web-{9FFA3D38-7BAD-42A2-8DF2-4E9183DC1D9B}" dt="2018-03-08T09:10:17.412" v="571"/>
          <ac:spMkLst>
            <pc:docMk/>
            <pc:sldMk cId="3864246868" sldId="386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29:37.489" v="721"/>
          <ac:spMkLst>
            <pc:docMk/>
            <pc:sldMk cId="3864246868" sldId="386"/>
            <ac:spMk id="3" creationId="{00000000-0000-0000-0000-000000000000}"/>
          </ac:spMkLst>
        </pc:spChg>
      </pc:sldChg>
      <pc:sldChg chg="del">
        <pc:chgData name="Ren Wang" userId="6bb86ce0b2baee69" providerId="Windows Live" clId="Web-{9FFA3D38-7BAD-42A2-8DF2-4E9183DC1D9B}" dt="2018-03-08T09:36:46.068" v="813"/>
        <pc:sldMkLst>
          <pc:docMk/>
          <pc:sldMk cId="650598106" sldId="387"/>
        </pc:sldMkLst>
      </pc:sldChg>
      <pc:sldChg chg="modSp">
        <pc:chgData name="Ren Wang" userId="6bb86ce0b2baee69" providerId="Windows Live" clId="Web-{9FFA3D38-7BAD-42A2-8DF2-4E9183DC1D9B}" dt="2018-03-08T09:30:55.804" v="728"/>
        <pc:sldMkLst>
          <pc:docMk/>
          <pc:sldMk cId="3851381235" sldId="388"/>
        </pc:sldMkLst>
        <pc:spChg chg="mod">
          <ac:chgData name="Ren Wang" userId="6bb86ce0b2baee69" providerId="Windows Live" clId="Web-{9FFA3D38-7BAD-42A2-8DF2-4E9183DC1D9B}" dt="2018-03-08T09:09:48.864" v="553"/>
          <ac:spMkLst>
            <pc:docMk/>
            <pc:sldMk cId="3851381235" sldId="388"/>
            <ac:spMk id="2" creationId="{00000000-0000-0000-0000-000000000000}"/>
          </ac:spMkLst>
        </pc:spChg>
        <pc:spChg chg="mod">
          <ac:chgData name="Ren Wang" userId="6bb86ce0b2baee69" providerId="Windows Live" clId="Web-{9FFA3D38-7BAD-42A2-8DF2-4E9183DC1D9B}" dt="2018-03-08T09:30:55.804" v="728"/>
          <ac:spMkLst>
            <pc:docMk/>
            <pc:sldMk cId="3851381235" sldId="388"/>
            <ac:spMk id="3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22.316" v="535"/>
        <pc:sldMkLst>
          <pc:docMk/>
          <pc:sldMk cId="2761848471" sldId="389"/>
        </pc:sldMkLst>
        <pc:spChg chg="mod">
          <ac:chgData name="Ren Wang" userId="6bb86ce0b2baee69" providerId="Windows Live" clId="Web-{9FFA3D38-7BAD-42A2-8DF2-4E9183DC1D9B}" dt="2018-03-08T09:09:22.316" v="535"/>
          <ac:spMkLst>
            <pc:docMk/>
            <pc:sldMk cId="2761848471" sldId="389"/>
            <ac:spMk id="2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09:42.348" v="550"/>
        <pc:sldMkLst>
          <pc:docMk/>
          <pc:sldMk cId="1437471373" sldId="390"/>
        </pc:sldMkLst>
        <pc:spChg chg="mod">
          <ac:chgData name="Ren Wang" userId="6bb86ce0b2baee69" providerId="Windows Live" clId="Web-{9FFA3D38-7BAD-42A2-8DF2-4E9183DC1D9B}" dt="2018-03-08T09:09:42.348" v="550"/>
          <ac:spMkLst>
            <pc:docMk/>
            <pc:sldMk cId="1437471373" sldId="390"/>
            <ac:spMk id="8" creationId="{00000000-0000-0000-0000-000000000000}"/>
          </ac:spMkLst>
        </pc:spChg>
      </pc:sldChg>
      <pc:sldChg chg="modSp ord">
        <pc:chgData name="Ren Wang" userId="6bb86ce0b2baee69" providerId="Windows Live" clId="Web-{9FFA3D38-7BAD-42A2-8DF2-4E9183DC1D9B}" dt="2018-03-08T09:50:40.076" v="1011"/>
        <pc:sldMkLst>
          <pc:docMk/>
          <pc:sldMk cId="2282625539" sldId="391"/>
        </pc:sldMkLst>
        <pc:spChg chg="mod">
          <ac:chgData name="Ren Wang" userId="6bb86ce0b2baee69" providerId="Windows Live" clId="Web-{9FFA3D38-7BAD-42A2-8DF2-4E9183DC1D9B}" dt="2018-03-08T09:09:34.270" v="544"/>
          <ac:spMkLst>
            <pc:docMk/>
            <pc:sldMk cId="2282625539" sldId="391"/>
            <ac:spMk id="2" creationId="{00000000-0000-0000-0000-000000000000}"/>
          </ac:spMkLst>
        </pc:spChg>
      </pc:sldChg>
      <pc:sldChg chg="modSp">
        <pc:chgData name="Ren Wang" userId="6bb86ce0b2baee69" providerId="Windows Live" clId="Web-{9FFA3D38-7BAD-42A2-8DF2-4E9183DC1D9B}" dt="2018-03-08T09:37:07.475" v="815"/>
        <pc:sldMkLst>
          <pc:docMk/>
          <pc:sldMk cId="3622409873" sldId="392"/>
        </pc:sldMkLst>
        <pc:spChg chg="mod">
          <ac:chgData name="Ren Wang" userId="6bb86ce0b2baee69" providerId="Windows Live" clId="Web-{9FFA3D38-7BAD-42A2-8DF2-4E9183DC1D9B}" dt="2018-03-08T09:37:07.475" v="815"/>
          <ac:spMkLst>
            <pc:docMk/>
            <pc:sldMk cId="3622409873" sldId="392"/>
            <ac:spMk id="2" creationId="{619526D9-DA7A-4926-AC16-7A54FC3A0DD7}"/>
          </ac:spMkLst>
        </pc:spChg>
      </pc:sldChg>
      <pc:sldChg chg="modSp">
        <pc:chgData name="Ren Wang" userId="6bb86ce0b2baee69" providerId="Windows Live" clId="Web-{9FFA3D38-7BAD-42A2-8DF2-4E9183DC1D9B}" dt="2018-03-08T09:09:30.457" v="541"/>
        <pc:sldMkLst>
          <pc:docMk/>
          <pc:sldMk cId="1011983060" sldId="393"/>
        </pc:sldMkLst>
        <pc:spChg chg="mod">
          <ac:chgData name="Ren Wang" userId="6bb86ce0b2baee69" providerId="Windows Live" clId="Web-{9FFA3D38-7BAD-42A2-8DF2-4E9183DC1D9B}" dt="2018-03-08T09:09:30.457" v="541"/>
          <ac:spMkLst>
            <pc:docMk/>
            <pc:sldMk cId="1011983060" sldId="393"/>
            <ac:spMk id="2" creationId="{E1829043-3300-4CC7-9ADB-E22044A0DEA9}"/>
          </ac:spMkLst>
        </pc:spChg>
      </pc:sldChg>
      <pc:sldChg chg="addSp delSp modSp add replId">
        <pc:chgData name="Ren Wang" userId="6bb86ce0b2baee69" providerId="Windows Live" clId="Web-{9FFA3D38-7BAD-42A2-8DF2-4E9183DC1D9B}" dt="2018-03-08T09:34:24.014" v="771"/>
        <pc:sldMkLst>
          <pc:docMk/>
          <pc:sldMk cId="3249549254" sldId="394"/>
        </pc:sldMkLst>
        <pc:spChg chg="mod">
          <ac:chgData name="Ren Wang" userId="6bb86ce0b2baee69" providerId="Windows Live" clId="Web-{9FFA3D38-7BAD-42A2-8DF2-4E9183DC1D9B}" dt="2018-03-08T08:52:42.697" v="198"/>
          <ac:spMkLst>
            <pc:docMk/>
            <pc:sldMk cId="3249549254" sldId="394"/>
            <ac:spMk id="3" creationId="{00000000-0000-0000-0000-000000000000}"/>
          </ac:spMkLst>
        </pc:spChg>
        <pc:spChg chg="add mod">
          <ac:chgData name="Ren Wang" userId="6bb86ce0b2baee69" providerId="Windows Live" clId="Web-{9FFA3D38-7BAD-42A2-8DF2-4E9183DC1D9B}" dt="2018-03-08T08:54:08.309" v="223"/>
          <ac:spMkLst>
            <pc:docMk/>
            <pc:sldMk cId="3249549254" sldId="394"/>
            <ac:spMk id="8" creationId="{1EE08EEE-2DCF-4E87-8D80-794F7756A993}"/>
          </ac:spMkLst>
        </pc:spChg>
        <pc:spChg chg="add mod">
          <ac:chgData name="Ren Wang" userId="6bb86ce0b2baee69" providerId="Windows Live" clId="Web-{9FFA3D38-7BAD-42A2-8DF2-4E9183DC1D9B}" dt="2018-03-08T08:54:24.513" v="226"/>
          <ac:spMkLst>
            <pc:docMk/>
            <pc:sldMk cId="3249549254" sldId="394"/>
            <ac:spMk id="9" creationId="{52EE2D14-40E2-4D42-B83B-49B6D7EBCDFC}"/>
          </ac:spMkLst>
        </pc:spChg>
        <pc:spChg chg="add mod">
          <ac:chgData name="Ren Wang" userId="6bb86ce0b2baee69" providerId="Windows Live" clId="Web-{9FFA3D38-7BAD-42A2-8DF2-4E9183DC1D9B}" dt="2018-03-08T09:33:31.356" v="767"/>
          <ac:spMkLst>
            <pc:docMk/>
            <pc:sldMk cId="3249549254" sldId="394"/>
            <ac:spMk id="10" creationId="{50223708-511B-40F6-93EA-CED6F2953B77}"/>
          </ac:spMkLst>
        </pc:spChg>
        <pc:spChg chg="add mod">
          <ac:chgData name="Ren Wang" userId="6bb86ce0b2baee69" providerId="Windows Live" clId="Web-{9FFA3D38-7BAD-42A2-8DF2-4E9183DC1D9B}" dt="2018-03-08T09:34:24.014" v="771"/>
          <ac:spMkLst>
            <pc:docMk/>
            <pc:sldMk cId="3249549254" sldId="394"/>
            <ac:spMk id="12" creationId="{FCACD424-E712-46C1-A83F-1A8EA16F0605}"/>
          </ac:spMkLst>
        </pc:spChg>
        <pc:spChg chg="mod">
          <ac:chgData name="Ren Wang" userId="6bb86ce0b2baee69" providerId="Windows Live" clId="Web-{9FFA3D38-7BAD-42A2-8DF2-4E9183DC1D9B}" dt="2018-03-08T09:29:15.395" v="709"/>
          <ac:spMkLst>
            <pc:docMk/>
            <pc:sldMk cId="3249549254" sldId="394"/>
            <ac:spMk id="14" creationId="{00000000-0000-0000-0000-000000000000}"/>
          </ac:spMkLst>
        </pc:spChg>
        <pc:picChg chg="add mod">
          <ac:chgData name="Ren Wang" userId="6bb86ce0b2baee69" providerId="Windows Live" clId="Web-{9FFA3D38-7BAD-42A2-8DF2-4E9183DC1D9B}" dt="2018-03-08T08:52:57.057" v="202"/>
          <ac:picMkLst>
            <pc:docMk/>
            <pc:sldMk cId="3249549254" sldId="394"/>
            <ac:picMk id="2" creationId="{EBA4DE0A-8D75-457F-9F83-6742207D2434}"/>
          </ac:picMkLst>
        </pc:picChg>
        <pc:picChg chg="add mod">
          <ac:chgData name="Ren Wang" userId="6bb86ce0b2baee69" providerId="Windows Live" clId="Web-{9FFA3D38-7BAD-42A2-8DF2-4E9183DC1D9B}" dt="2018-03-08T08:52:57.057" v="203"/>
          <ac:picMkLst>
            <pc:docMk/>
            <pc:sldMk cId="3249549254" sldId="394"/>
            <ac:picMk id="6" creationId="{15ACFD56-9A5D-4B16-A650-34D6BFB00EF6}"/>
          </ac:picMkLst>
        </pc:picChg>
        <pc:picChg chg="del">
          <ac:chgData name="Ren Wang" userId="6bb86ce0b2baee69" providerId="Windows Live" clId="Web-{9FFA3D38-7BAD-42A2-8DF2-4E9183DC1D9B}" dt="2018-03-08T08:50:06.630" v="178"/>
          <ac:picMkLst>
            <pc:docMk/>
            <pc:sldMk cId="3249549254" sldId="394"/>
            <ac:picMk id="21" creationId="{F6DDA0F0-5A44-4FE0-B36B-235AE687AED7}"/>
          </ac:picMkLst>
        </pc:picChg>
        <pc:picChg chg="del">
          <ac:chgData name="Ren Wang" userId="6bb86ce0b2baee69" providerId="Windows Live" clId="Web-{9FFA3D38-7BAD-42A2-8DF2-4E9183DC1D9B}" dt="2018-03-08T08:50:51.272" v="187"/>
          <ac:picMkLst>
            <pc:docMk/>
            <pc:sldMk cId="3249549254" sldId="394"/>
            <ac:picMk id="23" creationId="{2E2020B8-8973-46BD-AAFF-52F4AB22D803}"/>
          </ac:picMkLst>
        </pc:picChg>
      </pc:sldChg>
      <pc:sldChg chg="delSp add del replId">
        <pc:chgData name="Ren Wang" userId="6bb86ce0b2baee69" providerId="Windows Live" clId="Web-{9FFA3D38-7BAD-42A2-8DF2-4E9183DC1D9B}" dt="2018-03-08T08:55:32.843" v="233"/>
        <pc:sldMkLst>
          <pc:docMk/>
          <pc:sldMk cId="1348378490" sldId="395"/>
        </pc:sldMkLst>
        <pc:spChg chg="del">
          <ac:chgData name="Ren Wang" userId="6bb86ce0b2baee69" providerId="Windows Live" clId="Web-{9FFA3D38-7BAD-42A2-8DF2-4E9183DC1D9B}" dt="2018-03-08T08:55:02.280" v="230"/>
          <ac:spMkLst>
            <pc:docMk/>
            <pc:sldMk cId="1348378490" sldId="395"/>
            <ac:spMk id="8" creationId="{1EE08EEE-2DCF-4E87-8D80-794F7756A993}"/>
          </ac:spMkLst>
        </pc:spChg>
        <pc:spChg chg="del">
          <ac:chgData name="Ren Wang" userId="6bb86ce0b2baee69" providerId="Windows Live" clId="Web-{9FFA3D38-7BAD-42A2-8DF2-4E9183DC1D9B}" dt="2018-03-08T08:55:01.983" v="229"/>
          <ac:spMkLst>
            <pc:docMk/>
            <pc:sldMk cId="1348378490" sldId="395"/>
            <ac:spMk id="9" creationId="{52EE2D14-40E2-4D42-B83B-49B6D7EBCDFC}"/>
          </ac:spMkLst>
        </pc:spChg>
        <pc:picChg chg="del">
          <ac:chgData name="Ren Wang" userId="6bb86ce0b2baee69" providerId="Windows Live" clId="Web-{9FFA3D38-7BAD-42A2-8DF2-4E9183DC1D9B}" dt="2018-03-08T08:55:03.061" v="231"/>
          <ac:picMkLst>
            <pc:docMk/>
            <pc:sldMk cId="1348378490" sldId="395"/>
            <ac:picMk id="2" creationId="{EBA4DE0A-8D75-457F-9F83-6742207D2434}"/>
          </ac:picMkLst>
        </pc:picChg>
        <pc:picChg chg="del">
          <ac:chgData name="Ren Wang" userId="6bb86ce0b2baee69" providerId="Windows Live" clId="Web-{9FFA3D38-7BAD-42A2-8DF2-4E9183DC1D9B}" dt="2018-03-08T08:55:00.780" v="228"/>
          <ac:picMkLst>
            <pc:docMk/>
            <pc:sldMk cId="1348378490" sldId="395"/>
            <ac:picMk id="6" creationId="{15ACFD56-9A5D-4B16-A650-34D6BFB00EF6}"/>
          </ac:picMkLst>
        </pc:picChg>
      </pc:sldChg>
      <pc:sldChg chg="addSp delSp modSp add replId">
        <pc:chgData name="Ren Wang" userId="6bb86ce0b2baee69" providerId="Windows Live" clId="Web-{9FFA3D38-7BAD-42A2-8DF2-4E9183DC1D9B}" dt="2018-03-08T09:35:23.750" v="796"/>
        <pc:sldMkLst>
          <pc:docMk/>
          <pc:sldMk cId="85504697" sldId="396"/>
        </pc:sldMkLst>
        <pc:spChg chg="mod">
          <ac:chgData name="Ren Wang" userId="6bb86ce0b2baee69" providerId="Windows Live" clId="Web-{9FFA3D38-7BAD-42A2-8DF2-4E9183DC1D9B}" dt="2018-03-08T09:32:38.511" v="750"/>
          <ac:spMkLst>
            <pc:docMk/>
            <pc:sldMk cId="85504697" sldId="396"/>
            <ac:spMk id="3" creationId="{00000000-0000-0000-0000-000000000000}"/>
          </ac:spMkLst>
        </pc:spChg>
        <pc:spChg chg="add del mod">
          <ac:chgData name="Ren Wang" userId="6bb86ce0b2baee69" providerId="Windows Live" clId="Web-{9FFA3D38-7BAD-42A2-8DF2-4E9183DC1D9B}" dt="2018-03-08T09:32:44.683" v="751"/>
          <ac:spMkLst>
            <pc:docMk/>
            <pc:sldMk cId="85504697" sldId="396"/>
            <ac:spMk id="8" creationId="{1EE08EEE-2DCF-4E87-8D80-794F7756A993}"/>
          </ac:spMkLst>
        </pc:spChg>
        <pc:spChg chg="mod">
          <ac:chgData name="Ren Wang" userId="6bb86ce0b2baee69" providerId="Windows Live" clId="Web-{9FFA3D38-7BAD-42A2-8DF2-4E9183DC1D9B}" dt="2018-03-08T09:19:01.538" v="635"/>
          <ac:spMkLst>
            <pc:docMk/>
            <pc:sldMk cId="85504697" sldId="396"/>
            <ac:spMk id="9" creationId="{52EE2D14-40E2-4D42-B83B-49B6D7EBCDFC}"/>
          </ac:spMkLst>
        </pc:spChg>
        <pc:spChg chg="add mod">
          <ac:chgData name="Ren Wang" userId="6bb86ce0b2baee69" providerId="Windows Live" clId="Web-{9FFA3D38-7BAD-42A2-8DF2-4E9183DC1D9B}" dt="2018-03-08T09:35:02.140" v="784"/>
          <ac:spMkLst>
            <pc:docMk/>
            <pc:sldMk cId="85504697" sldId="396"/>
            <ac:spMk id="12" creationId="{BE67484F-C4EC-4138-8BD0-3EC62A109FF4}"/>
          </ac:spMkLst>
        </pc:spChg>
        <pc:spChg chg="mod ord">
          <ac:chgData name="Ren Wang" userId="6bb86ce0b2baee69" providerId="Windows Live" clId="Web-{9FFA3D38-7BAD-42A2-8DF2-4E9183DC1D9B}" dt="2018-03-08T09:29:19.004" v="712"/>
          <ac:spMkLst>
            <pc:docMk/>
            <pc:sldMk cId="85504697" sldId="396"/>
            <ac:spMk id="14" creationId="{00000000-0000-0000-0000-000000000000}"/>
          </ac:spMkLst>
        </pc:spChg>
        <pc:spChg chg="add mod">
          <ac:chgData name="Ren Wang" userId="6bb86ce0b2baee69" providerId="Windows Live" clId="Web-{9FFA3D38-7BAD-42A2-8DF2-4E9183DC1D9B}" dt="2018-03-08T09:35:23.750" v="796"/>
          <ac:spMkLst>
            <pc:docMk/>
            <pc:sldMk cId="85504697" sldId="396"/>
            <ac:spMk id="15" creationId="{43C053AC-485F-4103-A2D5-BAC4C8830015}"/>
          </ac:spMkLst>
        </pc:spChg>
        <pc:picChg chg="add del">
          <ac:chgData name="Ren Wang" userId="6bb86ce0b2baee69" providerId="Windows Live" clId="Web-{9FFA3D38-7BAD-42A2-8DF2-4E9183DC1D9B}" dt="2018-03-08T08:58:58.900" v="256"/>
          <ac:picMkLst>
            <pc:docMk/>
            <pc:sldMk cId="85504697" sldId="396"/>
            <ac:picMk id="2" creationId="{EBA4DE0A-8D75-457F-9F83-6742207D2434}"/>
          </ac:picMkLst>
        </pc:picChg>
        <pc:picChg chg="add mod ord modCrop">
          <ac:chgData name="Ren Wang" userId="6bb86ce0b2baee69" providerId="Windows Live" clId="Web-{9FFA3D38-7BAD-42A2-8DF2-4E9183DC1D9B}" dt="2018-03-08T09:19:21.413" v="640"/>
          <ac:picMkLst>
            <pc:docMk/>
            <pc:sldMk cId="85504697" sldId="396"/>
            <ac:picMk id="4" creationId="{CCBB8A07-53D0-4597-94B1-12C218C0A44B}"/>
          </ac:picMkLst>
        </pc:picChg>
        <pc:picChg chg="add del mod">
          <ac:chgData name="Ren Wang" userId="6bb86ce0b2baee69" providerId="Windows Live" clId="Web-{9FFA3D38-7BAD-42A2-8DF2-4E9183DC1D9B}" dt="2018-03-08T09:04:08.597" v="322"/>
          <ac:picMkLst>
            <pc:docMk/>
            <pc:sldMk cId="85504697" sldId="396"/>
            <ac:picMk id="6" creationId="{15ACFD56-9A5D-4B16-A650-34D6BFB00EF6}"/>
          </ac:picMkLst>
        </pc:picChg>
        <pc:picChg chg="add mod ord">
          <ac:chgData name="Ren Wang" userId="6bb86ce0b2baee69" providerId="Windows Live" clId="Web-{9FFA3D38-7BAD-42A2-8DF2-4E9183DC1D9B}" dt="2018-03-08T09:18:55.053" v="633"/>
          <ac:picMkLst>
            <pc:docMk/>
            <pc:sldMk cId="85504697" sldId="396"/>
            <ac:picMk id="10" creationId="{459BC494-7714-4C85-8384-011FF595E225}"/>
          </ac:picMkLst>
        </pc:picChg>
      </pc:sldChg>
      <pc:sldChg chg="delSp modSp add replId">
        <pc:chgData name="Ren Wang" userId="6bb86ce0b2baee69" providerId="Windows Live" clId="Web-{9FFA3D38-7BAD-42A2-8DF2-4E9183DC1D9B}" dt="2018-03-08T09:55:35.867" v="1127"/>
        <pc:sldMkLst>
          <pc:docMk/>
          <pc:sldMk cId="3246849602" sldId="397"/>
        </pc:sldMkLst>
        <pc:spChg chg="mod">
          <ac:chgData name="Ren Wang" userId="6bb86ce0b2baee69" providerId="Windows Live" clId="Web-{9FFA3D38-7BAD-42A2-8DF2-4E9183DC1D9B}" dt="2018-03-08T09:37:13.147" v="820"/>
          <ac:spMkLst>
            <pc:docMk/>
            <pc:sldMk cId="3246849602" sldId="397"/>
            <ac:spMk id="2" creationId="{619526D9-DA7A-4926-AC16-7A54FC3A0DD7}"/>
          </ac:spMkLst>
        </pc:spChg>
        <pc:spChg chg="mod">
          <ac:chgData name="Ren Wang" userId="6bb86ce0b2baee69" providerId="Windows Live" clId="Web-{9FFA3D38-7BAD-42A2-8DF2-4E9183DC1D9B}" dt="2018-03-08T09:55:35.867" v="1127"/>
          <ac:spMkLst>
            <pc:docMk/>
            <pc:sldMk cId="3246849602" sldId="397"/>
            <ac:spMk id="6" creationId="{DCD28B2F-57DC-4A27-A0E5-04D21AA15C9B}"/>
          </ac:spMkLst>
        </pc:spChg>
        <pc:spChg chg="del">
          <ac:chgData name="Ren Wang" userId="6bb86ce0b2baee69" providerId="Windows Live" clId="Web-{9FFA3D38-7BAD-42A2-8DF2-4E9183DC1D9B}" dt="2018-03-08T09:38:24.700" v="824"/>
          <ac:spMkLst>
            <pc:docMk/>
            <pc:sldMk cId="3246849602" sldId="397"/>
            <ac:spMk id="11" creationId="{8E7E0A06-109C-4ACF-964B-C9FC51625E19}"/>
          </ac:spMkLst>
        </pc:spChg>
        <pc:picChg chg="del">
          <ac:chgData name="Ren Wang" userId="6bb86ce0b2baee69" providerId="Windows Live" clId="Web-{9FFA3D38-7BAD-42A2-8DF2-4E9183DC1D9B}" dt="2018-03-08T09:38:23.575" v="823"/>
          <ac:picMkLst>
            <pc:docMk/>
            <pc:sldMk cId="3246849602" sldId="397"/>
            <ac:picMk id="7" creationId="{C1BFFAB3-3C8A-4536-BC5B-B8184F4805D5}"/>
          </ac:picMkLst>
        </pc:picChg>
        <pc:picChg chg="del">
          <ac:chgData name="Ren Wang" userId="6bb86ce0b2baee69" providerId="Windows Live" clId="Web-{9FFA3D38-7BAD-42A2-8DF2-4E9183DC1D9B}" dt="2018-03-08T09:38:24.747" v="825"/>
          <ac:picMkLst>
            <pc:docMk/>
            <pc:sldMk cId="3246849602" sldId="397"/>
            <ac:picMk id="9" creationId="{3272EA9F-E463-4A0C-82AF-295C1AC77424}"/>
          </ac:picMkLst>
        </pc:picChg>
      </pc:sldChg>
      <pc:sldChg chg="add replId">
        <pc:chgData name="Ren Wang" userId="6bb86ce0b2baee69" providerId="Windows Live" clId="Web-{9FFA3D38-7BAD-42A2-8DF2-4E9183DC1D9B}" dt="2018-03-08T09:55:23.570" v="1122"/>
        <pc:sldMkLst>
          <pc:docMk/>
          <pc:sldMk cId="1401868826" sldId="398"/>
        </pc:sldMkLst>
      </pc:sldChg>
    </pc:docChg>
  </pc:docChgLst>
  <pc:docChgLst>
    <pc:chgData name="Guest User" providerId="Windows Live" clId="Web-{BB5E49D7-CD0F-401C-A48D-ED01B4E0375D}"/>
    <pc:docChg chg="modSld">
      <pc:chgData name="Guest User" userId="" providerId="Windows Live" clId="Web-{BB5E49D7-CD0F-401C-A48D-ED01B4E0375D}" dt="2018-03-08T06:56:33.201" v="27"/>
      <pc:docMkLst>
        <pc:docMk/>
      </pc:docMkLst>
      <pc:sldChg chg="modSp">
        <pc:chgData name="Guest User" userId="" providerId="Windows Live" clId="Web-{BB5E49D7-CD0F-401C-A48D-ED01B4E0375D}" dt="2018-03-08T06:56:33.201" v="26"/>
        <pc:sldMkLst>
          <pc:docMk/>
          <pc:sldMk cId="2761848471" sldId="389"/>
        </pc:sldMkLst>
        <pc:spChg chg="mod">
          <ac:chgData name="Guest User" userId="" providerId="Windows Live" clId="Web-{BB5E49D7-CD0F-401C-A48D-ED01B4E0375D}" dt="2018-03-08T06:56:33.201" v="26"/>
          <ac:spMkLst>
            <pc:docMk/>
            <pc:sldMk cId="2761848471" sldId="389"/>
            <ac:spMk id="2" creationId="{00000000-0000-0000-0000-000000000000}"/>
          </ac:spMkLst>
        </pc:spChg>
        <pc:spChg chg="mod">
          <ac:chgData name="Guest User" userId="" providerId="Windows Live" clId="Web-{BB5E49D7-CD0F-401C-A48D-ED01B4E0375D}" dt="2018-03-08T06:54:29.991" v="14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Guest User" providerId="Windows Live" clId="Web-{D6F7154E-20F8-4A64-BA18-FA475824A75C}"/>
    <pc:docChg chg="modSld">
      <pc:chgData name="Guest User" userId="" providerId="Windows Live" clId="Web-{D6F7154E-20F8-4A64-BA18-FA475824A75C}" dt="2018-03-08T06:55:50.339" v="14"/>
      <pc:docMkLst>
        <pc:docMk/>
      </pc:docMkLst>
      <pc:sldChg chg="modSp">
        <pc:chgData name="Guest User" userId="" providerId="Windows Live" clId="Web-{D6F7154E-20F8-4A64-BA18-FA475824A75C}" dt="2018-03-08T06:55:50.339" v="14"/>
        <pc:sldMkLst>
          <pc:docMk/>
          <pc:sldMk cId="2761848471" sldId="389"/>
        </pc:sldMkLst>
        <pc:spChg chg="mod">
          <ac:chgData name="Guest User" userId="" providerId="Windows Live" clId="Web-{D6F7154E-20F8-4A64-BA18-FA475824A75C}" dt="2018-03-08T06:55:50.339" v="14"/>
          <ac:spMkLst>
            <pc:docMk/>
            <pc:sldMk cId="2761848471" sldId="389"/>
            <ac:spMk id="3" creationId="{00000000-0000-0000-0000-000000000000}"/>
          </ac:spMkLst>
        </pc:spChg>
      </pc:sldChg>
    </pc:docChg>
  </pc:docChgLst>
  <pc:docChgLst>
    <pc:chgData name="Guest User" providerId="Windows Live" clId="Web-{1F29BBDF-83A1-462A-83AD-DA3A3BDF8AE3}"/>
    <pc:docChg chg="modSld">
      <pc:chgData name="Guest User" userId="" providerId="Windows Live" clId="Web-{1F29BBDF-83A1-462A-83AD-DA3A3BDF8AE3}" dt="2018-03-08T07:05:27.806" v="35"/>
      <pc:docMkLst>
        <pc:docMk/>
      </pc:docMkLst>
      <pc:sldChg chg="modSp">
        <pc:chgData name="Guest User" userId="" providerId="Windows Live" clId="Web-{1F29BBDF-83A1-462A-83AD-DA3A3BDF8AE3}" dt="2018-03-08T07:05:27.806" v="34"/>
        <pc:sldMkLst>
          <pc:docMk/>
          <pc:sldMk cId="2015866614" sldId="258"/>
        </pc:sldMkLst>
        <pc:spChg chg="mod">
          <ac:chgData name="Guest User" userId="" providerId="Windows Live" clId="Web-{1F29BBDF-83A1-462A-83AD-DA3A3BDF8AE3}" dt="2018-03-08T07:05:27.806" v="34"/>
          <ac:spMkLst>
            <pc:docMk/>
            <pc:sldMk cId="2015866614" sldId="258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5E367-774E-4673-BDDA-737EEF538EED}" type="datetimeFigureOut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1E2A6-84EB-4BA7-A061-363233D7E5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687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47A0-9C87-45F9-B558-C2149D221980}" type="datetimeFigureOut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EC6E1-191F-4A7A-9EF1-638B268E67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8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0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70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25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4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44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0+0</a:t>
            </a:r>
            <a:r>
              <a:rPr lang="zh-TW" altLang="en-US" dirty="0" smtClean="0"/>
              <a:t> </a:t>
            </a:r>
            <a:r>
              <a:rPr lang="en-US" altLang="zh-TW" dirty="0" smtClean="0"/>
              <a:t>0+1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 </a:t>
            </a:r>
            <a:r>
              <a:rPr lang="en-US" altLang="zh-TW" dirty="0" smtClean="0"/>
              <a:t>255+256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cin</a:t>
            </a:r>
            <a:r>
              <a:rPr lang="en-US" altLang="zh-TW" dirty="0" smtClean="0"/>
              <a:t> </a:t>
            </a:r>
            <a:r>
              <a:rPr lang="zh-TW" altLang="en-US" dirty="0" smtClean="0"/>
              <a:t>設</a:t>
            </a:r>
            <a:r>
              <a:rPr lang="en-US" altLang="zh-TW" dirty="0" smtClean="0"/>
              <a:t>0</a:t>
            </a:r>
            <a:r>
              <a:rPr lang="zh-TW" altLang="en-US" dirty="0" smtClean="0"/>
              <a:t> 即可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91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monitor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75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65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8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9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3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95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68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035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5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0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8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03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213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92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6017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1570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05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9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8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7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5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06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022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7523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968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633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104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BB1D-1D39-4F74-92DE-1E0059E3D528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434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775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389A-2085-4AD6-A1C3-6146CA6D24CE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8553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7547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19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02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695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066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13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3070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86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92BB1D-1D39-4F74-92DE-1E0059E3D528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876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55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82" y="1595718"/>
            <a:ext cx="11325094" cy="426271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935-50E3-4C7F-B02C-408151AA33ED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7164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30389A-2085-4AD6-A1C3-6146CA6D24CE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12342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FEF1-B86F-419C-A9A5-4BC796D6B90C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4482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61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3BB9-47E1-4543-A8B5-66D695F9234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63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5573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7620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B1ED9-782B-4F58-9B48-D242692EA3D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4202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962EC2-7A90-4B0E-B2AD-3F391B716E8B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73823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F188-FEBE-4345-A8F6-BC8988B2BCE1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6552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43AB-D25B-4BAB-A003-FEBD82363973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9DD9-D971-4BF0-A61B-687E1554394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20D9-D965-48A6-BC70-BDEB08F42362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13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1ED9-782B-4F58-9B48-D242692EA3DF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81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EC2-7A90-4B0E-B2AD-3F391B716E8B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2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61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6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9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2C13D75-4F45-49B6-AC72-56DF391F59E7}" type="datetime1">
              <a:rPr lang="zh-TW" altLang="en-US" smtClean="0"/>
              <a:pPr/>
              <a:t>2018/4/9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3DCB83-C2AF-4F34-BB6C-B324B89B8AB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64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3DCB83-C2AF-4F34-BB6C-B324B89B8ABA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202831" y="2295714"/>
            <a:ext cx="10783685" cy="2622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數位系統導論實驗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altLang="zh-TW" sz="55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Lab5 Verilog</a:t>
            </a:r>
            <a:endParaRPr lang="en-US" altLang="zh-TW" sz="55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55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範例練習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Test </a:t>
            </a:r>
            <a:r>
              <a:rPr lang="en-US" altLang="zh-TW" dirty="0" smtClean="0"/>
              <a:t>Bench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我們使用 </a:t>
            </a:r>
            <a:r>
              <a:rPr lang="en-US" altLang="zh-TW" dirty="0"/>
              <a:t>test bench</a:t>
            </a:r>
            <a:r>
              <a:rPr lang="zh-TW" altLang="en-US" dirty="0"/>
              <a:t> 作為驗證手段</a:t>
            </a:r>
            <a:r>
              <a:rPr lang="zh-TW" altLang="en-US" dirty="0" smtClean="0"/>
              <a:t>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 </a:t>
            </a:r>
            <a:r>
              <a:rPr lang="en-US" altLang="zh-TW" dirty="0"/>
              <a:t>bench</a:t>
            </a:r>
            <a:r>
              <a:rPr lang="zh-TW" altLang="en-US" dirty="0"/>
              <a:t> 將輸入信號傳送到</a:t>
            </a:r>
            <a:r>
              <a:rPr lang="en-US" altLang="zh-TW" dirty="0"/>
              <a:t>16-bit adder</a:t>
            </a:r>
            <a:r>
              <a:rPr lang="zh-TW" altLang="en-US" dirty="0"/>
              <a:t>，再將運算結果傳回來</a:t>
            </a:r>
            <a:endParaRPr lang="en-US" altLang="zh-TW" dirty="0"/>
          </a:p>
          <a:p>
            <a:r>
              <a:rPr lang="zh-TW" altLang="en-US" dirty="0"/>
              <a:t>依照所需測試的範圍，撰寫 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bench</a:t>
            </a:r>
            <a:r>
              <a:rPr lang="zh-TW" altLang="en-US" dirty="0"/>
              <a:t> 測試程式</a:t>
            </a:r>
            <a:r>
              <a:rPr lang="en-US" altLang="zh-TW" dirty="0"/>
              <a:t>(testbench_cont_16bit_adder.v)</a:t>
            </a:r>
            <a:r>
              <a:rPr lang="zh-TW" altLang="en-US" dirty="0"/>
              <a:t>，驗證設計之 </a:t>
            </a:r>
            <a:r>
              <a:rPr lang="en-US" altLang="zh-TW" dirty="0"/>
              <a:t>8</a:t>
            </a:r>
            <a:r>
              <a:rPr lang="en-US" altLang="zh-TW" dirty="0" smtClean="0"/>
              <a:t>-bit </a:t>
            </a:r>
            <a:r>
              <a:rPr lang="en-US" altLang="zh-TW" dirty="0"/>
              <a:t>adder</a:t>
            </a:r>
            <a:r>
              <a:rPr lang="zh-TW" altLang="en-US" dirty="0"/>
              <a:t> 輸出結果是否符合設計功能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80" y="3572436"/>
            <a:ext cx="10769443" cy="26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</a:t>
            </a:r>
            <a:r>
              <a:rPr lang="zh-TW" altLang="en-US" dirty="0"/>
              <a:t>習</a:t>
            </a:r>
            <a:r>
              <a:rPr lang="zh-TW" altLang="en-US" dirty="0" smtClean="0"/>
              <a:t> </a:t>
            </a:r>
            <a:r>
              <a:rPr lang="en-US" altLang="zh-TW" dirty="0"/>
              <a:t>– </a:t>
            </a:r>
            <a:r>
              <a:rPr lang="zh-TW" altLang="en-US" dirty="0" smtClean="0"/>
              <a:t>編譯範例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9682" y="1595718"/>
            <a:ext cx="11325094" cy="5147982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在本實驗中同學將透過 </a:t>
            </a:r>
            <a:r>
              <a:rPr lang="en-US" altLang="zh-TW" dirty="0"/>
              <a:t>8</a:t>
            </a:r>
            <a:r>
              <a:rPr lang="en-US" altLang="zh-TW" dirty="0" smtClean="0"/>
              <a:t>-bit </a:t>
            </a:r>
            <a:r>
              <a:rPr lang="en-US" altLang="zh-TW" dirty="0"/>
              <a:t>adder</a:t>
            </a:r>
            <a:r>
              <a:rPr lang="zh-TW" altLang="en-US" dirty="0"/>
              <a:t> 的範例，藉由 </a:t>
            </a:r>
            <a:r>
              <a:rPr lang="en-US" altLang="zh-TW" dirty="0"/>
              <a:t>Icarus</a:t>
            </a:r>
            <a:r>
              <a:rPr lang="zh-TW" altLang="en-US" dirty="0"/>
              <a:t> </a:t>
            </a:r>
            <a:r>
              <a:rPr lang="en-US" altLang="zh-TW" dirty="0"/>
              <a:t>Verilog </a:t>
            </a:r>
            <a:r>
              <a:rPr lang="zh-TW" altLang="en-US" dirty="0"/>
              <a:t>進行編譯、模擬</a:t>
            </a:r>
            <a:r>
              <a:rPr lang="zh-TW" altLang="en-US" dirty="0" smtClean="0"/>
              <a:t>驗證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Icarus</a:t>
            </a:r>
            <a:r>
              <a:rPr lang="zh-TW" altLang="en-US" dirty="0"/>
              <a:t> </a:t>
            </a:r>
            <a:r>
              <a:rPr lang="en-US" altLang="zh-TW" dirty="0" smtClean="0"/>
              <a:t>Verilog</a:t>
            </a:r>
            <a:r>
              <a:rPr lang="zh-TW" altLang="en-US" dirty="0" smtClean="0"/>
              <a:t>的 </a:t>
            </a:r>
            <a:r>
              <a:rPr lang="en-US" altLang="zh-TW" dirty="0" err="1" smtClean="0"/>
              <a:t>iverilog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vvp</a:t>
            </a:r>
            <a:r>
              <a:rPr lang="zh-TW" altLang="en-US" dirty="0" smtClean="0"/>
              <a:t> 兩</a:t>
            </a:r>
            <a:r>
              <a:rPr lang="zh-TW" altLang="en-US" dirty="0"/>
              <a:t>個</a:t>
            </a:r>
            <a:r>
              <a:rPr lang="zh-TW" altLang="en-US" dirty="0" smtClean="0"/>
              <a:t>指令，進行編譯及模擬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在程式檔案路徑欄位打開命令提示字元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輸入以下指令進行編譯：</a:t>
            </a:r>
            <a:endParaRPr lang="en-US" altLang="zh-TW" dirty="0" smtClean="0"/>
          </a:p>
          <a:p>
            <a:pPr lvl="1"/>
            <a:r>
              <a:rPr lang="en-US" altLang="zh-TW" sz="2000" i="0" dirty="0" err="1" smtClean="0"/>
              <a:t>iverilog</a:t>
            </a:r>
            <a:r>
              <a:rPr lang="en-US" altLang="zh-TW" sz="2000" i="0" dirty="0" smtClean="0"/>
              <a:t> </a:t>
            </a:r>
            <a:r>
              <a:rPr lang="en-US" altLang="zh-TW" sz="2000" i="0" dirty="0"/>
              <a:t>–o 8</a:t>
            </a:r>
            <a:r>
              <a:rPr lang="en-US" altLang="zh-TW" sz="2000" i="0" dirty="0" smtClean="0"/>
              <a:t>bit_adder.out cont_8bit_adder.v testbench_cont_8bit_adder.v</a:t>
            </a:r>
          </a:p>
          <a:p>
            <a:pPr lvl="1"/>
            <a:endParaRPr lang="en-US" altLang="zh-TW" sz="2000" i="0" dirty="0"/>
          </a:p>
          <a:p>
            <a:pPr lvl="1"/>
            <a:endParaRPr lang="en-US" altLang="zh-TW" sz="2000" i="0" dirty="0" smtClean="0"/>
          </a:p>
          <a:p>
            <a:pPr marL="530352" lvl="1" indent="0">
              <a:buNone/>
            </a:pPr>
            <a:r>
              <a:rPr lang="en-US" altLang="zh-TW" sz="2000" i="0" dirty="0" smtClean="0">
                <a:solidFill>
                  <a:srgbClr val="FF0000"/>
                </a:solidFill>
              </a:rPr>
              <a:t>※</a:t>
            </a:r>
            <a:r>
              <a:rPr lang="en-US" altLang="zh-TW" sz="2000" i="0" dirty="0">
                <a:solidFill>
                  <a:srgbClr val="FF0000"/>
                </a:solidFill>
              </a:rPr>
              <a:t>8</a:t>
            </a:r>
            <a:r>
              <a:rPr lang="en-US" altLang="zh-TW" sz="2000" i="0" dirty="0" smtClean="0">
                <a:solidFill>
                  <a:srgbClr val="FF0000"/>
                </a:solidFill>
              </a:rPr>
              <a:t>bit_adder.out</a:t>
            </a:r>
            <a:r>
              <a:rPr lang="zh-TW" altLang="en-US" sz="2000" i="0" dirty="0" smtClean="0">
                <a:solidFill>
                  <a:srgbClr val="FF0000"/>
                </a:solidFill>
              </a:rPr>
              <a:t>為編譯後產生的檔案</a:t>
            </a:r>
            <a:endParaRPr lang="zh-TW" altLang="en-US" sz="2000" i="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8359" b="25580"/>
          <a:stretch/>
        </p:blipFill>
        <p:spPr>
          <a:xfrm>
            <a:off x="1070263" y="2942566"/>
            <a:ext cx="5472979" cy="17437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63" y="5661772"/>
            <a:ext cx="7905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72" y="2891418"/>
            <a:ext cx="5868205" cy="176298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輸入指令執行程式，檢視設計之 </a:t>
            </a:r>
            <a:r>
              <a:rPr lang="en-US" altLang="zh-TW" dirty="0"/>
              <a:t>8</a:t>
            </a:r>
            <a:r>
              <a:rPr lang="en-US" altLang="zh-TW" dirty="0" smtClean="0"/>
              <a:t>-bit adder </a:t>
            </a:r>
            <a:r>
              <a:rPr lang="zh-TW" altLang="en-US" dirty="0" smtClean="0"/>
              <a:t>功能是否有錯誤：</a:t>
            </a:r>
            <a:endParaRPr lang="en-US" altLang="zh-TW" dirty="0"/>
          </a:p>
          <a:p>
            <a:pPr lvl="1"/>
            <a:r>
              <a:rPr lang="en-US" altLang="zh-TW" sz="2000" i="0" dirty="0" err="1" smtClean="0"/>
              <a:t>vvp</a:t>
            </a:r>
            <a:r>
              <a:rPr lang="en-US" altLang="zh-TW" sz="2000" i="0" dirty="0" smtClean="0"/>
              <a:t> </a:t>
            </a:r>
            <a:r>
              <a:rPr lang="en-US" altLang="zh-TW" sz="2000" i="0" dirty="0"/>
              <a:t>8</a:t>
            </a:r>
            <a:r>
              <a:rPr lang="en-US" altLang="zh-TW" sz="2000" i="0" dirty="0" smtClean="0"/>
              <a:t>bit_adder.out</a:t>
            </a:r>
            <a:endParaRPr lang="en-US" altLang="zh-TW" sz="2000" i="0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3"/>
            </a:pP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/>
              <a:t>– </a:t>
            </a:r>
            <a:r>
              <a:rPr lang="zh-TW" altLang="en-US" dirty="0" smtClean="0"/>
              <a:t>執行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74173" y="3638850"/>
            <a:ext cx="5868205" cy="1034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b="2302"/>
          <a:stretch/>
        </p:blipFill>
        <p:spPr>
          <a:xfrm>
            <a:off x="7002531" y="2295920"/>
            <a:ext cx="4845242" cy="36530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/>
              <a:t>– </a:t>
            </a:r>
            <a:r>
              <a:rPr lang="zh-TW" altLang="en-US" dirty="0"/>
              <a:t>查看波形</a:t>
            </a:r>
            <a:r>
              <a:rPr lang="zh-TW" altLang="en-US" dirty="0" smtClean="0"/>
              <a:t>圖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9682" y="1595718"/>
            <a:ext cx="11325094" cy="50752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輸入指令，查看 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bench</a:t>
            </a:r>
            <a:r>
              <a:rPr lang="zh-TW" altLang="en-US" dirty="0"/>
              <a:t> 產生的波形檔：</a:t>
            </a:r>
            <a:endParaRPr lang="en-US" altLang="zh-TW" dirty="0"/>
          </a:p>
          <a:p>
            <a:pPr lvl="1"/>
            <a:r>
              <a:rPr lang="en-US" altLang="zh-TW" sz="2000" i="0" dirty="0" err="1"/>
              <a:t>gtkwave</a:t>
            </a:r>
            <a:r>
              <a:rPr lang="en-US" altLang="zh-TW" sz="2000" i="0" dirty="0"/>
              <a:t> </a:t>
            </a:r>
            <a:r>
              <a:rPr lang="en-US" altLang="zh-TW" sz="2000" i="0" dirty="0" smtClean="0"/>
              <a:t>cont_8bit_adder.vcd</a:t>
            </a:r>
            <a:endParaRPr lang="en-US" altLang="zh-TW" sz="2000" i="0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點擊</a:t>
            </a:r>
            <a:r>
              <a:rPr lang="en-US" altLang="zh-TW" dirty="0"/>
              <a:t>SST</a:t>
            </a:r>
            <a:r>
              <a:rPr lang="zh-TW" altLang="en-US" dirty="0"/>
              <a:t>區域中</a:t>
            </a:r>
            <a:r>
              <a:rPr lang="en-US" altLang="zh-TW" dirty="0" smtClean="0"/>
              <a:t>testbench_cont_8bit_adder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選取變數</a:t>
            </a:r>
            <a:r>
              <a:rPr lang="zh-TW" altLang="en-US" dirty="0"/>
              <a:t>並且點擊</a:t>
            </a:r>
            <a:r>
              <a:rPr lang="en-US" altLang="zh-TW" dirty="0"/>
              <a:t>Insert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 smtClean="0"/>
              <a:t>Signals</a:t>
            </a:r>
            <a:r>
              <a:rPr lang="zh-TW" altLang="en-US" dirty="0" smtClean="0"/>
              <a:t>區域選取變數，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  點擊右鍵並選擇</a:t>
            </a:r>
            <a:r>
              <a:rPr lang="en-US" altLang="zh-TW" dirty="0" smtClean="0"/>
              <a:t>Data Format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Decimal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　</a:t>
            </a:r>
            <a:r>
              <a:rPr lang="zh-TW" altLang="en-US" sz="1800" dirty="0" smtClean="0">
                <a:solidFill>
                  <a:srgbClr val="FF0000"/>
                </a:solidFill>
              </a:rPr>
              <a:t>    </a:t>
            </a:r>
            <a:r>
              <a:rPr lang="en-US" altLang="zh-TW" sz="1800" dirty="0" smtClean="0">
                <a:solidFill>
                  <a:srgbClr val="FF0000"/>
                </a:solidFill>
              </a:rPr>
              <a:t>※</a:t>
            </a:r>
            <a:r>
              <a:rPr lang="zh-TW" altLang="en-US" sz="1800" dirty="0" smtClean="0">
                <a:solidFill>
                  <a:srgbClr val="FF0000"/>
                </a:solidFill>
              </a:rPr>
              <a:t>為了方便同學觀察，以十進位觀看波形圖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6658510" y="2067404"/>
            <a:ext cx="2482136" cy="3884267"/>
            <a:chOff x="6700074" y="2029303"/>
            <a:chExt cx="2482136" cy="3884267"/>
          </a:xfrm>
        </p:grpSpPr>
        <p:grpSp>
          <p:nvGrpSpPr>
            <p:cNvPr id="7" name="群組 6"/>
            <p:cNvGrpSpPr/>
            <p:nvPr/>
          </p:nvGrpSpPr>
          <p:grpSpPr>
            <a:xfrm>
              <a:off x="6700074" y="2029303"/>
              <a:ext cx="2482136" cy="3884267"/>
              <a:chOff x="793005" y="2771426"/>
              <a:chExt cx="2482136" cy="3884267"/>
            </a:xfrm>
          </p:grpSpPr>
          <p:sp>
            <p:nvSpPr>
              <p:cNvPr id="10" name="文字方塊 9"/>
              <p:cNvSpPr txBox="1"/>
              <p:nvPr/>
            </p:nvSpPr>
            <p:spPr>
              <a:xfrm>
                <a:off x="793005" y="2987702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820976" y="423135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3.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2403892" y="277142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4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093995" y="3096492"/>
                <a:ext cx="1365815" cy="11222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093994" y="4297079"/>
                <a:ext cx="1365815" cy="23586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516610" y="3067947"/>
                <a:ext cx="758531" cy="11793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7443354" y="5651119"/>
              <a:ext cx="436418" cy="2624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6448"/>
          <a:stretch/>
        </p:blipFill>
        <p:spPr>
          <a:xfrm>
            <a:off x="1225025" y="2436736"/>
            <a:ext cx="4410075" cy="9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68" y="4166309"/>
            <a:ext cx="7758188" cy="185349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zh-TW" altLang="en-US" dirty="0" smtClean="0"/>
              <a:t>點擊</a:t>
            </a:r>
            <a:r>
              <a:rPr lang="en-US" altLang="zh-TW" dirty="0" smtClean="0"/>
              <a:t>Zoot Fit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zh-TW" dirty="0"/>
          </a:p>
          <a:p>
            <a:pPr marL="457200" indent="-457200">
              <a:buFont typeface="+mj-lt"/>
              <a:buAutoNum type="arabicPeriod" startAt="5"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zh-TW" dirty="0"/>
          </a:p>
          <a:p>
            <a:pPr marL="457200" indent="-457200">
              <a:buFont typeface="+mj-lt"/>
              <a:buAutoNum type="arabicPeriod" startAt="5"/>
            </a:pPr>
            <a:r>
              <a:rPr lang="zh-TW" altLang="en-US" dirty="0" smtClean="0"/>
              <a:t>看到生成的波</a:t>
            </a:r>
            <a:r>
              <a:rPr lang="zh-TW" altLang="en-US" dirty="0"/>
              <a:t>形</a:t>
            </a:r>
            <a:r>
              <a:rPr lang="zh-TW" altLang="en-US" dirty="0" smtClean="0"/>
              <a:t>圖，同學可以確認設計是否正確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42" y="2145327"/>
            <a:ext cx="4343400" cy="11144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/>
              <a:t>– </a:t>
            </a:r>
            <a:r>
              <a:rPr lang="zh-TW" altLang="en-US" dirty="0"/>
              <a:t>查看波形</a:t>
            </a:r>
            <a:r>
              <a:rPr lang="zh-TW" altLang="en-US" dirty="0" smtClean="0"/>
              <a:t>圖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59973" y="2137624"/>
            <a:ext cx="374073" cy="387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50768" y="4540827"/>
            <a:ext cx="7837345" cy="1478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5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 1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題目：完成範例</a:t>
            </a:r>
            <a:r>
              <a:rPr lang="zh-TW" altLang="en-US" dirty="0" smtClean="0"/>
              <a:t>練習，使用命令提示字元及</a:t>
            </a:r>
            <a:r>
              <a:rPr lang="en-US" altLang="zh-TW" dirty="0" err="1" smtClean="0"/>
              <a:t>GTKWave</a:t>
            </a:r>
            <a:r>
              <a:rPr lang="zh-TW" altLang="en-US" dirty="0" smtClean="0"/>
              <a:t>觀察所有</a:t>
            </a:r>
            <a:r>
              <a:rPr lang="zh-TW" altLang="en-US" dirty="0" smtClean="0"/>
              <a:t>變數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part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題目：</a:t>
            </a:r>
            <a:r>
              <a:rPr lang="zh-TW" altLang="en-US" dirty="0" smtClean="0"/>
              <a:t>使用</a:t>
            </a:r>
            <a:r>
              <a:rPr lang="en-US" altLang="zh-TW" dirty="0" err="1"/>
              <a:t>t</a:t>
            </a:r>
            <a:r>
              <a:rPr lang="en-US" altLang="zh-TW" dirty="0" err="1" smtClean="0"/>
              <a:t>estbench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</a:t>
            </a:r>
            <a:r>
              <a:rPr lang="zh-TW" altLang="en-US" dirty="0" smtClean="0"/>
              <a:t>可能的全部加法</a:t>
            </a:r>
            <a:r>
              <a:rPr lang="en-US" altLang="zh-TW" dirty="0" smtClean="0"/>
              <a:t>(256</a:t>
            </a:r>
            <a:r>
              <a:rPr lang="zh-TW" altLang="en-US" dirty="0" smtClean="0"/>
              <a:t>的平方，共</a:t>
            </a:r>
            <a:r>
              <a:rPr lang="en-US" altLang="zh-TW" dirty="0" smtClean="0"/>
              <a:t>35536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，使用</a:t>
            </a:r>
            <a:r>
              <a:rPr lang="en-US" altLang="zh-TW" dirty="0" err="1" smtClean="0"/>
              <a:t>GTKWave</a:t>
            </a:r>
            <a:r>
              <a:rPr lang="zh-TW" altLang="en-US" dirty="0" smtClean="0"/>
              <a:t>顯示波</a:t>
            </a:r>
            <a:r>
              <a:rPr lang="zh-TW" altLang="en-US" dirty="0" smtClean="0"/>
              <a:t>型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9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part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r>
              <a:rPr lang="zh-TW" altLang="en-US" dirty="0" smtClean="0"/>
              <a:t>：承接作業 </a:t>
            </a:r>
            <a:r>
              <a:rPr lang="en-US" altLang="zh-TW" dirty="0" smtClean="0"/>
              <a:t>part2</a:t>
            </a:r>
            <a:r>
              <a:rPr lang="zh-TW" altLang="en-US" dirty="0" smtClean="0"/>
              <a:t> ，利用</a:t>
            </a:r>
            <a:r>
              <a:rPr lang="en-US" altLang="zh-TW" dirty="0" err="1"/>
              <a:t>t</a:t>
            </a:r>
            <a:r>
              <a:rPr lang="en-US" altLang="zh-TW" dirty="0" err="1" smtClean="0"/>
              <a:t>estbench</a:t>
            </a:r>
            <a:r>
              <a:rPr lang="zh-TW" altLang="en-US" dirty="0"/>
              <a:t>判斷加法器運算是否正確</a:t>
            </a:r>
            <a:r>
              <a:rPr lang="zh-TW" altLang="en-US" dirty="0" smtClean="0"/>
              <a:t>，並</a:t>
            </a:r>
            <a:r>
              <a:rPr lang="zh-TW" altLang="en-US" dirty="0" smtClean="0"/>
              <a:t>顯示</a:t>
            </a:r>
            <a:r>
              <a:rPr lang="zh-TW" altLang="en-US" dirty="0" smtClean="0"/>
              <a:t>運算後的數值</a:t>
            </a:r>
            <a:r>
              <a:rPr lang="zh-TW" altLang="en-US" dirty="0" smtClean="0"/>
              <a:t>與預期答案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作業說</a:t>
            </a:r>
            <a:r>
              <a:rPr lang="zh-TW" altLang="en-US" dirty="0" smtClean="0">
                <a:latin typeface="標楷體"/>
              </a:rPr>
              <a:t>明及課程評分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02095"/>
            <a:ext cx="11514666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 algn="just"/>
            <a:r>
              <a:rPr lang="en-US" altLang="zh-TW" dirty="0" smtClean="0"/>
              <a:t>Demo </a:t>
            </a:r>
            <a:r>
              <a:rPr lang="zh-TW" altLang="en-US" dirty="0" smtClean="0"/>
              <a:t>時間：測驗時間共分四梯次，分別為 </a:t>
            </a:r>
            <a:r>
              <a:rPr lang="en-US" altLang="zh-TW" dirty="0" smtClean="0"/>
              <a:t>19:30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19:50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 20:10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20:30</a:t>
            </a:r>
            <a:endParaRPr lang="en-US" altLang="zh-TW" dirty="0" smtClean="0">
              <a:cs typeface="Times New Roman"/>
            </a:endParaRPr>
          </a:p>
          <a:p>
            <a:pPr marL="383540" indent="-383540" algn="just"/>
            <a:r>
              <a:rPr lang="en-US" altLang="zh-TW" dirty="0" smtClean="0"/>
              <a:t>Demo </a:t>
            </a:r>
            <a:r>
              <a:rPr lang="zh-TW" altLang="en-US" dirty="0"/>
              <a:t>梯次：與 </a:t>
            </a:r>
            <a:r>
              <a:rPr lang="zh-TW" altLang="en-US" dirty="0">
                <a:cs typeface="Times New Roman"/>
              </a:rPr>
              <a:t>Lab </a:t>
            </a:r>
            <a:r>
              <a:rPr lang="en-US" altLang="zh-TW" dirty="0"/>
              <a:t>1</a:t>
            </a:r>
            <a:r>
              <a:rPr lang="zh-TW" altLang="en-US" dirty="0"/>
              <a:t> 相同</a:t>
            </a:r>
          </a:p>
          <a:p>
            <a:pPr marL="383540" indent="-383540" algn="just"/>
            <a:r>
              <a:rPr lang="en-US" altLang="zh-TW" dirty="0"/>
              <a:t>Demo </a:t>
            </a:r>
            <a:r>
              <a:rPr lang="zh-TW" altLang="en-US" dirty="0"/>
              <a:t>地點：</a:t>
            </a:r>
            <a:r>
              <a:rPr lang="zh-TW" altLang="en-US" dirty="0">
                <a:cs typeface="Times New Roman"/>
              </a:rPr>
              <a:t>計中</a:t>
            </a:r>
            <a:r>
              <a:rPr lang="en-US" altLang="zh-TW" dirty="0">
                <a:cs typeface="Times New Roman"/>
              </a:rPr>
              <a:t>217</a:t>
            </a:r>
          </a:p>
          <a:p>
            <a:pPr marL="383540" indent="-383540" algn="just"/>
            <a:r>
              <a:rPr lang="zh-TW" altLang="en-US" dirty="0"/>
              <a:t>評分方式</a:t>
            </a:r>
            <a:r>
              <a:rPr lang="zh-TW" altLang="en-US" dirty="0" smtClean="0"/>
              <a:t>：完成</a:t>
            </a:r>
            <a:r>
              <a:rPr lang="en-US" altLang="zh-TW" dirty="0" smtClean="0"/>
              <a:t>part1</a:t>
            </a:r>
            <a:r>
              <a:rPr lang="zh-TW" altLang="en-US" dirty="0" smtClean="0"/>
              <a:t> </a:t>
            </a:r>
            <a:r>
              <a:rPr lang="en-US" altLang="zh-TW" dirty="0" smtClean="0"/>
              <a:t>40%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part2 40%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part3 20%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383540" indent="-383540"/>
            <a:endParaRPr lang="en-US" altLang="zh-TW" sz="2400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3DCB83-C2AF-4F34-BB6C-B324B89B8ABA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課程目的</a:t>
            </a:r>
            <a:endParaRPr lang="en-US" altLang="zh-TW" dirty="0" smtClean="0"/>
          </a:p>
          <a:p>
            <a:r>
              <a:rPr lang="en-US" altLang="zh-TW" dirty="0" smtClean="0"/>
              <a:t>Verilog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實驗環境</a:t>
            </a:r>
            <a:endParaRPr lang="en-US" altLang="zh-TW" dirty="0" smtClean="0"/>
          </a:p>
          <a:p>
            <a:r>
              <a:rPr lang="zh-TW" altLang="en-US" dirty="0" smtClean="0"/>
              <a:t>範例練習</a:t>
            </a:r>
            <a:endParaRPr lang="en-US" altLang="zh-TW" dirty="0" smtClean="0"/>
          </a:p>
          <a:p>
            <a:r>
              <a:rPr lang="zh-TW" altLang="en-US" dirty="0" smtClean="0"/>
              <a:t>作業說明及評分方式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0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</a:t>
            </a:r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3540" indent="-383540" algn="just"/>
            <a:r>
              <a:rPr lang="en-US" altLang="zh-TW" dirty="0">
                <a:ea typeface="DFKai-SB"/>
                <a:cs typeface="Times New Roman"/>
              </a:rPr>
              <a:t>Verilog</a:t>
            </a:r>
            <a:r>
              <a:rPr lang="zh-TW" altLang="en-US" dirty="0">
                <a:ea typeface="DFKai-SB"/>
                <a:cs typeface="Times New Roman"/>
              </a:rPr>
              <a:t>是一種硬體描述語言，我們能透過程式碼描述硬體的結構和行為，完成電路</a:t>
            </a:r>
            <a:r>
              <a:rPr lang="zh-TW" altLang="en-US" dirty="0" smtClean="0">
                <a:ea typeface="DFKai-SB"/>
                <a:cs typeface="Times New Roman"/>
              </a:rPr>
              <a:t>設計</a:t>
            </a:r>
            <a:endParaRPr lang="en-US" altLang="zh-TW" dirty="0" smtClean="0">
              <a:ea typeface="DFKai-SB"/>
              <a:cs typeface="Times New Roman"/>
            </a:endParaRPr>
          </a:p>
          <a:p>
            <a:pPr marL="383540" indent="-383540" algn="just"/>
            <a:r>
              <a:rPr lang="zh-TW" altLang="en-US" dirty="0" smtClean="0"/>
              <a:t>接下來幾週的課程，將會帶領同學練習使用</a:t>
            </a:r>
            <a:r>
              <a:rPr lang="en-US" altLang="zh-TW" dirty="0" smtClean="0"/>
              <a:t>Verilog</a:t>
            </a:r>
            <a:r>
              <a:rPr lang="zh-TW" altLang="en-US" dirty="0" smtClean="0"/>
              <a:t>設計電路，最後實現 </a:t>
            </a:r>
            <a:r>
              <a:rPr lang="en-US" altLang="zh-TW" dirty="0" smtClean="0"/>
              <a:t>DNN</a:t>
            </a:r>
            <a:r>
              <a:rPr lang="zh-TW" altLang="en-US" dirty="0" smtClean="0"/>
              <a:t> 的硬體設計</a:t>
            </a:r>
            <a:endParaRPr lang="en-US" altLang="zh-TW" dirty="0" smtClean="0"/>
          </a:p>
          <a:p>
            <a:pPr marL="383540" indent="-383540" algn="just"/>
            <a:r>
              <a:rPr lang="zh-TW" altLang="en-US" dirty="0" smtClean="0"/>
              <a:t>在本課程中將簡介</a:t>
            </a:r>
            <a:r>
              <a:rPr lang="en-US" altLang="zh-TW" dirty="0" smtClean="0"/>
              <a:t>Verilog</a:t>
            </a:r>
            <a:r>
              <a:rPr lang="zh-TW" altLang="en-US" dirty="0" smtClean="0"/>
              <a:t>，使用</a:t>
            </a:r>
            <a:r>
              <a:rPr lang="en-US" altLang="zh-TW" dirty="0" smtClean="0"/>
              <a:t>Icarus Verilog</a:t>
            </a:r>
            <a:r>
              <a:rPr lang="zh-TW" altLang="en-US" dirty="0" smtClean="0"/>
              <a:t>中的指令觀察硬體的執行狀況，讓同學更熟悉</a:t>
            </a:r>
            <a:r>
              <a:rPr lang="en-US" altLang="zh-TW" dirty="0" smtClean="0"/>
              <a:t>Verilog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Verilog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 smtClean="0"/>
              <a:t>在</a:t>
            </a:r>
            <a:r>
              <a:rPr lang="en-US" altLang="zh-TW" dirty="0" smtClean="0"/>
              <a:t>Verilog</a:t>
            </a:r>
            <a:r>
              <a:rPr lang="zh-TW" altLang="en-US" dirty="0" smtClean="0"/>
              <a:t>中我們建構各個模組 </a:t>
            </a:r>
            <a:r>
              <a:rPr lang="en-US" altLang="zh-TW" dirty="0"/>
              <a:t>(module)</a:t>
            </a:r>
            <a:r>
              <a:rPr lang="zh-TW" altLang="en-US" dirty="0"/>
              <a:t> </a:t>
            </a:r>
            <a:r>
              <a:rPr lang="zh-TW" altLang="en-US" dirty="0" smtClean="0"/>
              <a:t>，採「由上而</a:t>
            </a:r>
            <a:r>
              <a:rPr lang="zh-TW" altLang="en-US" dirty="0"/>
              <a:t>下</a:t>
            </a:r>
            <a:r>
              <a:rPr lang="zh-TW" altLang="en-US" dirty="0" smtClean="0"/>
              <a:t>」階層方式設計硬體</a:t>
            </a:r>
            <a:endParaRPr lang="en-US" altLang="zh-TW" dirty="0" smtClean="0"/>
          </a:p>
          <a:p>
            <a:pPr algn="just"/>
            <a:r>
              <a:rPr lang="zh-TW" altLang="en-US" dirty="0"/>
              <a:t>利用</a:t>
            </a:r>
            <a:r>
              <a:rPr lang="zh-TW" altLang="en-US" dirty="0" smtClean="0"/>
              <a:t>測試</a:t>
            </a:r>
            <a:r>
              <a:rPr lang="zh-TW" altLang="en-US" dirty="0"/>
              <a:t>平台（</a:t>
            </a:r>
            <a:r>
              <a:rPr lang="en-US" altLang="zh-TW" dirty="0" err="1"/>
              <a:t>Testbench</a:t>
            </a:r>
            <a:r>
              <a:rPr lang="zh-TW" altLang="en-US" dirty="0" smtClean="0"/>
              <a:t>）驗證設計的功能是否符合需求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能</a:t>
            </a:r>
            <a:r>
              <a:rPr lang="zh-TW" altLang="en-US" dirty="0"/>
              <a:t>夠</a:t>
            </a:r>
            <a:r>
              <a:rPr lang="zh-TW" altLang="en-US" dirty="0" smtClean="0"/>
              <a:t>描述多種層次電路，例如：描述模組功能的行為層次 </a:t>
            </a:r>
            <a:r>
              <a:rPr lang="en-US" altLang="zh-TW" dirty="0" smtClean="0"/>
              <a:t>(Behavioral level) </a:t>
            </a:r>
            <a:r>
              <a:rPr lang="zh-TW" altLang="en-US" dirty="0" smtClean="0"/>
              <a:t>、描述邏輯閘連接形式的邏輯層次 </a:t>
            </a:r>
            <a:r>
              <a:rPr lang="en-US" altLang="zh-TW" dirty="0" smtClean="0"/>
              <a:t>(Gate level)</a:t>
            </a:r>
            <a:r>
              <a:rPr lang="zh-TW" altLang="en-US" dirty="0" smtClean="0"/>
              <a:t> 等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4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6014287" y="3727077"/>
            <a:ext cx="4184120" cy="2901679"/>
            <a:chOff x="995478" y="3551707"/>
            <a:chExt cx="4184120" cy="2901679"/>
          </a:xfrm>
        </p:grpSpPr>
        <p:sp>
          <p:nvSpPr>
            <p:cNvPr id="6" name="矩形 5"/>
            <p:cNvSpPr/>
            <p:nvPr/>
          </p:nvSpPr>
          <p:spPr>
            <a:xfrm>
              <a:off x="1019848" y="3551707"/>
              <a:ext cx="4159750" cy="2901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995478" y="3557376"/>
              <a:ext cx="4184119" cy="2896010"/>
              <a:chOff x="798049" y="3727077"/>
              <a:chExt cx="4184119" cy="2896010"/>
            </a:xfrm>
          </p:grpSpPr>
          <p:sp>
            <p:nvSpPr>
              <p:cNvPr id="13" name="文字方塊 12"/>
              <p:cNvSpPr txBox="1"/>
              <p:nvPr/>
            </p:nvSpPr>
            <p:spPr>
              <a:xfrm>
                <a:off x="2118403" y="3727077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a</a:t>
                </a:r>
                <a:endParaRPr lang="zh-TW" altLang="en-US" dirty="0"/>
              </a:p>
            </p:txBody>
          </p:sp>
          <p:cxnSp>
            <p:nvCxnSpPr>
              <p:cNvPr id="14" name="直線單箭頭接點 13"/>
              <p:cNvCxnSpPr/>
              <p:nvPr/>
            </p:nvCxnSpPr>
            <p:spPr>
              <a:xfrm flipV="1">
                <a:off x="3577202" y="4103632"/>
                <a:ext cx="1803" cy="649034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1922319" y="4752666"/>
                <a:ext cx="2005445" cy="85205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16-bit adder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單箭頭接點 15"/>
              <p:cNvCxnSpPr/>
              <p:nvPr/>
            </p:nvCxnSpPr>
            <p:spPr>
              <a:xfrm flipV="1">
                <a:off x="2262032" y="4103632"/>
                <a:ext cx="1803" cy="649034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2923238" y="5604721"/>
                <a:ext cx="1803" cy="649034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/>
              <p:nvPr/>
            </p:nvCxnSpPr>
            <p:spPr>
              <a:xfrm>
                <a:off x="3927764" y="5178384"/>
                <a:ext cx="542059" cy="309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>
                <a:off x="1380260" y="5178384"/>
                <a:ext cx="542059" cy="309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2148242" y="4380588"/>
                <a:ext cx="227580" cy="118363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3463412" y="4380587"/>
                <a:ext cx="227580" cy="118363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2801975" y="5866930"/>
                <a:ext cx="227580" cy="118363"/>
              </a:xfrm>
              <a:prstGeom prst="straightConnector1">
                <a:avLst/>
              </a:prstGeom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3433573" y="372707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4515374" y="4993718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cin</a:t>
                </a:r>
                <a:endParaRPr lang="zh-TW" altLang="en-US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798049" y="4993718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cout</a:t>
                </a:r>
                <a:endParaRPr lang="zh-TW" altLang="en-US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2631071" y="6253755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sum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2296370" y="41923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16</a:t>
                </a:r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615163" y="419395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16</a:t>
                </a:r>
                <a:endParaRPr lang="zh-TW" altLang="en-US" dirty="0"/>
              </a:p>
            </p:txBody>
          </p:sp>
          <p:sp>
            <p:nvSpPr>
              <p:cNvPr id="29" name="文字方塊 28"/>
              <p:cNvSpPr txBox="1"/>
              <p:nvPr/>
            </p:nvSpPr>
            <p:spPr>
              <a:xfrm>
                <a:off x="2959515" y="569479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16</a:t>
                </a:r>
                <a:endParaRPr lang="zh-TW" altLang="en-US" dirty="0"/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2796108" y="5103548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solidFill>
                    <a:srgbClr val="FF0000"/>
                  </a:solidFill>
                </a:rPr>
                <a:t>design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57560" y="6008814"/>
              <a:ext cx="9621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 smtClean="0">
                  <a:solidFill>
                    <a:srgbClr val="FF0000"/>
                  </a:solidFill>
                </a:rPr>
                <a:t>testbench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5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實驗環境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Icarus Verilog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9682" y="1595718"/>
            <a:ext cx="11325094" cy="508248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在本</a:t>
            </a:r>
            <a:r>
              <a:rPr lang="zh-TW" altLang="en-US" dirty="0"/>
              <a:t>次實驗課</a:t>
            </a:r>
            <a:r>
              <a:rPr lang="zh-TW" altLang="en-US" dirty="0" smtClean="0"/>
              <a:t>，同學將</a:t>
            </a:r>
            <a:r>
              <a:rPr lang="zh-TW" altLang="en-US" dirty="0"/>
              <a:t>使用 </a:t>
            </a:r>
            <a:r>
              <a:rPr lang="en-US" altLang="zh-TW" dirty="0"/>
              <a:t>Icarus Verilog </a:t>
            </a:r>
            <a:r>
              <a:rPr lang="zh-TW" altLang="en-US" dirty="0"/>
              <a:t>的 </a:t>
            </a:r>
            <a:r>
              <a:rPr lang="en-US" altLang="zh-TW" dirty="0" err="1"/>
              <a:t>iverilog</a:t>
            </a:r>
            <a:r>
              <a:rPr lang="zh-TW" altLang="en-US" dirty="0"/>
              <a:t>、</a:t>
            </a:r>
            <a:r>
              <a:rPr lang="en-US" altLang="zh-TW" dirty="0" err="1"/>
              <a:t>vvp</a:t>
            </a:r>
            <a:r>
              <a:rPr lang="zh-TW" altLang="en-US" dirty="0"/>
              <a:t>、</a:t>
            </a:r>
            <a:r>
              <a:rPr lang="en-US" altLang="zh-TW" dirty="0" err="1"/>
              <a:t>gtkwave</a:t>
            </a:r>
            <a:r>
              <a:rPr lang="en-US" altLang="zh-TW" dirty="0"/>
              <a:t> </a:t>
            </a:r>
            <a:r>
              <a:rPr lang="zh-TW" altLang="en-US" dirty="0"/>
              <a:t>來模擬及</a:t>
            </a:r>
            <a:r>
              <a:rPr lang="zh-TW" altLang="en-US" dirty="0" smtClean="0"/>
              <a:t>觀測 </a:t>
            </a:r>
            <a:r>
              <a:rPr lang="en-US" altLang="zh-TW" dirty="0"/>
              <a:t>8</a:t>
            </a:r>
            <a:r>
              <a:rPr lang="en-US" altLang="zh-TW" dirty="0" smtClean="0"/>
              <a:t>-bit </a:t>
            </a:r>
            <a:r>
              <a:rPr lang="en-US" altLang="zh-TW" dirty="0"/>
              <a:t>adder </a:t>
            </a:r>
            <a:r>
              <a:rPr lang="zh-TW" altLang="en-US" dirty="0"/>
              <a:t>的執行結果和</a:t>
            </a:r>
            <a:r>
              <a:rPr lang="zh-TW" altLang="en-US" dirty="0" smtClean="0"/>
              <a:t>波形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將附檔解壓縮後打開</a:t>
            </a:r>
            <a:r>
              <a:rPr lang="en-US" altLang="zh-TW" dirty="0" smtClean="0"/>
              <a:t>bin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依序安裝</a:t>
            </a:r>
            <a:r>
              <a:rPr lang="zh-TW" altLang="en-US" dirty="0"/>
              <a:t>執行</a:t>
            </a:r>
            <a:r>
              <a:rPr lang="zh-TW" altLang="en-US" dirty="0" smtClean="0"/>
              <a:t>檔：</a:t>
            </a:r>
            <a:r>
              <a:rPr lang="en-US" altLang="zh-TW" dirty="0"/>
              <a:t>iverilog.exe</a:t>
            </a:r>
            <a:r>
              <a:rPr lang="zh-TW" altLang="en-US" dirty="0"/>
              <a:t>、</a:t>
            </a:r>
            <a:r>
              <a:rPr lang="en-US" altLang="zh-TW" dirty="0"/>
              <a:t>vvp.exe</a:t>
            </a:r>
            <a:r>
              <a:rPr lang="zh-TW" altLang="en-US" dirty="0"/>
              <a:t>、</a:t>
            </a:r>
            <a:r>
              <a:rPr lang="en-US" altLang="zh-TW" dirty="0" smtClean="0"/>
              <a:t>gtkwave.exe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5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1380794" y="2953551"/>
            <a:ext cx="3911280" cy="656128"/>
            <a:chOff x="1071686" y="3124762"/>
            <a:chExt cx="3911280" cy="65612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r="53443" b="75998"/>
            <a:stretch/>
          </p:blipFill>
          <p:spPr>
            <a:xfrm>
              <a:off x="1071686" y="3124762"/>
              <a:ext cx="3911280" cy="6561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99335" y="3164440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371600" y="4561245"/>
            <a:ext cx="4007618" cy="781711"/>
            <a:chOff x="5290389" y="3064914"/>
            <a:chExt cx="4007618" cy="781711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r="43806" b="561"/>
            <a:stretch/>
          </p:blipFill>
          <p:spPr>
            <a:xfrm>
              <a:off x="5290389" y="3133267"/>
              <a:ext cx="3976902" cy="397803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/>
            <a:srcRect r="36347" b="-2018"/>
            <a:stretch/>
          </p:blipFill>
          <p:spPr>
            <a:xfrm>
              <a:off x="5290389" y="3520390"/>
              <a:ext cx="4007618" cy="29151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293759" y="3064914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93759" y="330827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90389" y="355894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Picture 2" descr="Icarus Verilog 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682" y="4336402"/>
            <a:ext cx="1428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環境 </a:t>
            </a:r>
            <a:r>
              <a:rPr lang="en-US" altLang="zh-TW" dirty="0"/>
              <a:t>–</a:t>
            </a:r>
            <a:r>
              <a:rPr lang="zh-TW" altLang="en-US" dirty="0" smtClean="0"/>
              <a:t> 設定環境變數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避免同學將程式全放在</a:t>
            </a:r>
            <a:r>
              <a:rPr lang="en-US" altLang="zh-TW" dirty="0" smtClean="0"/>
              <a:t>bin</a:t>
            </a:r>
            <a:r>
              <a:rPr lang="zh-TW" altLang="en-US" dirty="0" smtClean="0"/>
              <a:t>資料夾編譯、執行，請同學依照下面步驟操作：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打開檔案總管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在本機圖示點擊右鍵，選擇內容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點擊進階系統設定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9822" t="31047" r="26816" b="35053"/>
          <a:stretch/>
        </p:blipFill>
        <p:spPr>
          <a:xfrm>
            <a:off x="1524783" y="2662197"/>
            <a:ext cx="2404153" cy="56507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5862415" y="2492673"/>
            <a:ext cx="1599420" cy="2250863"/>
            <a:chOff x="5453009" y="2777767"/>
            <a:chExt cx="2044557" cy="290384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3"/>
            <a:srcRect l="1204" r="29104" b="7336"/>
            <a:stretch/>
          </p:blipFill>
          <p:spPr>
            <a:xfrm>
              <a:off x="5453009" y="2777767"/>
              <a:ext cx="2044557" cy="290384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740685" y="539393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3846744" y="4918637"/>
            <a:ext cx="2995846" cy="1782755"/>
            <a:chOff x="2450395" y="4584725"/>
            <a:chExt cx="3397205" cy="203621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4"/>
            <a:srcRect r="27029" b="57073"/>
            <a:stretch/>
          </p:blipFill>
          <p:spPr>
            <a:xfrm>
              <a:off x="2566953" y="4584725"/>
              <a:ext cx="3280647" cy="203621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450395" y="604691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12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實驗環境 </a:t>
            </a:r>
            <a:r>
              <a:rPr lang="en-US" altLang="zh-TW" dirty="0"/>
              <a:t>–</a:t>
            </a:r>
            <a:r>
              <a:rPr lang="zh-TW" altLang="en-US" dirty="0"/>
              <a:t> 設定環境變數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9682" y="1595718"/>
            <a:ext cx="11325094" cy="51791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點擊環境變數</a:t>
            </a: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點擊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並按下編輯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en-US" altLang="zh-TW" dirty="0"/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新增並輸入</a:t>
            </a:r>
            <a:r>
              <a:rPr lang="en-US" altLang="zh-TW" dirty="0" smtClean="0"/>
              <a:t>bin</a:t>
            </a:r>
            <a:r>
              <a:rPr lang="zh-TW" altLang="en-US" dirty="0" smtClean="0"/>
              <a:t>資料夾路徑，按下確定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※</a:t>
            </a:r>
            <a:r>
              <a:rPr lang="zh-TW" altLang="en-US" sz="1600" dirty="0" smtClean="0">
                <a:solidFill>
                  <a:srgbClr val="FF0000"/>
                </a:solidFill>
              </a:rPr>
              <a:t>路徑為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iverilog</a:t>
            </a:r>
            <a:r>
              <a:rPr lang="zh-TW" altLang="en-US" sz="1600" dirty="0" smtClean="0">
                <a:solidFill>
                  <a:srgbClr val="FF0000"/>
                </a:solidFill>
              </a:rPr>
              <a:t>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gtkwave</a:t>
            </a:r>
            <a:r>
              <a:rPr lang="zh-TW" altLang="en-US" sz="1600" dirty="0" smtClean="0">
                <a:solidFill>
                  <a:srgbClr val="FF0000"/>
                </a:solidFill>
              </a:rPr>
              <a:t>下的</a:t>
            </a:r>
            <a:r>
              <a:rPr lang="en-US" altLang="zh-TW" sz="1600" dirty="0" smtClean="0">
                <a:solidFill>
                  <a:srgbClr val="FF0000"/>
                </a:solidFill>
              </a:rPr>
              <a:t>bin</a:t>
            </a:r>
            <a:r>
              <a:rPr lang="zh-TW" altLang="en-US" sz="1600" dirty="0" smtClean="0">
                <a:solidFill>
                  <a:srgbClr val="FF0000"/>
                </a:solidFill>
              </a:rPr>
              <a:t>資料夾，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1600" dirty="0">
                <a:solidFill>
                  <a:srgbClr val="FF0000"/>
                </a:solidFill>
              </a:rPr>
              <a:t>　</a:t>
            </a:r>
            <a:r>
              <a:rPr lang="zh-TW" altLang="en-US" sz="1600" dirty="0" smtClean="0">
                <a:solidFill>
                  <a:srgbClr val="FF0000"/>
                </a:solidFill>
              </a:rPr>
              <a:t>助教已將資料放置同處，同學只需新增一個環境變數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610590" y="2047008"/>
            <a:ext cx="3553691" cy="1083167"/>
            <a:chOff x="1413164" y="2353145"/>
            <a:chExt cx="4409933" cy="137393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385" t="60080" r="3929" b="12181"/>
            <a:stretch/>
          </p:blipFill>
          <p:spPr>
            <a:xfrm>
              <a:off x="1413164" y="2353145"/>
              <a:ext cx="4301836" cy="137393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066216" y="3360273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610590" y="3581465"/>
            <a:ext cx="3460689" cy="1364608"/>
            <a:chOff x="6404966" y="3057403"/>
            <a:chExt cx="4524375" cy="180022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4966" y="3057403"/>
              <a:ext cx="4524375" cy="180022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6544653" y="385880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478981" y="4452043"/>
              <a:ext cx="993755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332229" y="1868123"/>
            <a:ext cx="4621203" cy="4312859"/>
            <a:chOff x="6097578" y="1786136"/>
            <a:chExt cx="4924425" cy="466725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7578" y="1786136"/>
              <a:ext cx="4924425" cy="466725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6213764" y="4586676"/>
              <a:ext cx="1506682" cy="259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93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/>
              <a:t>8</a:t>
            </a:r>
            <a:r>
              <a:rPr lang="en-US" altLang="zh-TW" dirty="0" smtClean="0"/>
              <a:t>-bit adder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在本實驗中同學將透過</a:t>
            </a:r>
            <a:r>
              <a:rPr lang="en-US" altLang="zh-TW" dirty="0"/>
              <a:t>8</a:t>
            </a:r>
            <a:r>
              <a:rPr lang="en-US" altLang="zh-TW" dirty="0" smtClean="0"/>
              <a:t>-bit adder</a:t>
            </a:r>
            <a:r>
              <a:rPr lang="zh-TW" altLang="en-US" dirty="0" smtClean="0"/>
              <a:t>的</a:t>
            </a:r>
            <a:r>
              <a:rPr lang="zh-TW" altLang="en-US" dirty="0"/>
              <a:t>範例</a:t>
            </a:r>
            <a:r>
              <a:rPr lang="zh-TW" altLang="en-US" dirty="0" smtClean="0"/>
              <a:t>，熟悉</a:t>
            </a:r>
            <a:r>
              <a:rPr lang="en-US" altLang="zh-TW" dirty="0"/>
              <a:t>Verilog </a:t>
            </a:r>
            <a:r>
              <a:rPr lang="zh-TW" altLang="en-US" dirty="0"/>
              <a:t>基本結構並藉</a:t>
            </a:r>
            <a:r>
              <a:rPr lang="zh-TW" altLang="en-US" dirty="0" smtClean="0"/>
              <a:t>由 </a:t>
            </a:r>
            <a:r>
              <a:rPr lang="en-US" altLang="zh-TW" dirty="0" smtClean="0"/>
              <a:t>Icarus</a:t>
            </a:r>
            <a:r>
              <a:rPr lang="zh-TW" altLang="en-US" dirty="0" smtClean="0"/>
              <a:t> </a:t>
            </a:r>
            <a:r>
              <a:rPr lang="en-US" altLang="zh-TW" dirty="0" smtClean="0"/>
              <a:t>Verilog </a:t>
            </a:r>
            <a:r>
              <a:rPr lang="zh-TW" altLang="en-US" dirty="0"/>
              <a:t>進行編譯、模擬</a:t>
            </a:r>
            <a:r>
              <a:rPr lang="zh-TW" altLang="en-US" dirty="0" smtClean="0"/>
              <a:t>驗證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依照所設計的</a:t>
            </a:r>
            <a:r>
              <a:rPr lang="en-US" altLang="zh-TW" dirty="0" smtClean="0"/>
              <a:t>block diagram</a:t>
            </a:r>
            <a:r>
              <a:rPr lang="zh-TW" altLang="en-US" dirty="0" smtClean="0"/>
              <a:t> 編寫 </a:t>
            </a:r>
            <a:r>
              <a:rPr lang="en-US" altLang="zh-TW" dirty="0" smtClean="0"/>
              <a:t>Verilog</a:t>
            </a:r>
            <a:r>
              <a:rPr lang="zh-TW" altLang="en-US" dirty="0" smtClean="0"/>
              <a:t> 程式</a:t>
            </a:r>
            <a:r>
              <a:rPr lang="zh-TW" altLang="en-US" dirty="0"/>
              <a:t>碼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cont_8bit_adder.v)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1120168" y="3609397"/>
            <a:ext cx="4184119" cy="2896010"/>
            <a:chOff x="798049" y="3727077"/>
            <a:chExt cx="4184119" cy="2896010"/>
          </a:xfrm>
        </p:grpSpPr>
        <p:sp>
          <p:nvSpPr>
            <p:cNvPr id="8" name="文字方塊 7"/>
            <p:cNvSpPr txBox="1"/>
            <p:nvPr/>
          </p:nvSpPr>
          <p:spPr>
            <a:xfrm>
              <a:off x="2118403" y="372707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3577202" y="4103632"/>
              <a:ext cx="1803" cy="64903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922319" y="4752666"/>
              <a:ext cx="2005445" cy="8520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8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-bit adder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V="1">
              <a:off x="2262032" y="4103632"/>
              <a:ext cx="1803" cy="64903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V="1">
              <a:off x="2923238" y="5604721"/>
              <a:ext cx="1803" cy="64903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3927764" y="5178384"/>
              <a:ext cx="542059" cy="309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1380260" y="5178384"/>
              <a:ext cx="542059" cy="309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V="1">
              <a:off x="2148242" y="4380588"/>
              <a:ext cx="227580" cy="118363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 flipV="1">
              <a:off x="3463412" y="4380587"/>
              <a:ext cx="227580" cy="118363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 flipV="1">
              <a:off x="2801975" y="5866930"/>
              <a:ext cx="227580" cy="118363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3433573" y="37270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515374" y="499371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cin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798049" y="499371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cout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31071" y="625375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sum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2296370" y="41923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615163" y="41939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959515" y="56947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8</a:t>
              </a:r>
              <a:endParaRPr lang="zh-TW" altLang="en-US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2013"/>
          <a:stretch/>
        </p:blipFill>
        <p:spPr>
          <a:xfrm>
            <a:off x="5379552" y="4074587"/>
            <a:ext cx="6515100" cy="20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範例練習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smtClean="0"/>
              <a:t>Test Bench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我們使用 </a:t>
            </a:r>
            <a:r>
              <a:rPr lang="en-US" altLang="zh-TW" dirty="0" smtClean="0"/>
              <a:t>test bench</a:t>
            </a:r>
            <a:r>
              <a:rPr lang="zh-TW" altLang="en-US" dirty="0" smtClean="0"/>
              <a:t> 作為驗證手段，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bench</a:t>
            </a:r>
            <a:r>
              <a:rPr lang="zh-TW" altLang="en-US" dirty="0" smtClean="0"/>
              <a:t> 將輸入信號傳送到</a:t>
            </a:r>
            <a:r>
              <a:rPr lang="en-US" altLang="zh-TW" dirty="0" smtClean="0"/>
              <a:t>16-bit adder</a:t>
            </a:r>
            <a:r>
              <a:rPr lang="zh-TW" altLang="en-US" dirty="0" smtClean="0"/>
              <a:t>，再將運算結果傳回來</a:t>
            </a:r>
            <a:endParaRPr lang="en-US" altLang="zh-TW" dirty="0" smtClean="0"/>
          </a:p>
          <a:p>
            <a:r>
              <a:rPr lang="zh-TW" altLang="en-US" dirty="0" smtClean="0"/>
              <a:t>依照所需測試的範圍，撰寫 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bench</a:t>
            </a:r>
            <a:r>
              <a:rPr lang="zh-TW" altLang="en-US" dirty="0"/>
              <a:t> 測試程式</a:t>
            </a:r>
            <a:r>
              <a:rPr lang="en-US" altLang="zh-TW" dirty="0"/>
              <a:t>(testbench_cont_16bit_adder.v)</a:t>
            </a:r>
            <a:r>
              <a:rPr lang="zh-TW" altLang="en-US" dirty="0"/>
              <a:t>，驗證設計之 </a:t>
            </a:r>
            <a:r>
              <a:rPr lang="en-US" altLang="zh-TW" dirty="0"/>
              <a:t>8</a:t>
            </a:r>
            <a:r>
              <a:rPr lang="en-US" altLang="zh-TW" dirty="0" smtClean="0"/>
              <a:t>-bit </a:t>
            </a:r>
            <a:r>
              <a:rPr lang="en-US" altLang="zh-TW" dirty="0"/>
              <a:t>adder</a:t>
            </a:r>
            <a:r>
              <a:rPr lang="zh-TW" altLang="en-US" dirty="0"/>
              <a:t> 輸出結果是否符合設計功能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24404"/>
          <a:stretch/>
        </p:blipFill>
        <p:spPr>
          <a:xfrm>
            <a:off x="809176" y="3697269"/>
            <a:ext cx="5613139" cy="22927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29" y="3697269"/>
            <a:ext cx="5521362" cy="23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9821</TotalTime>
  <Words>802</Words>
  <Application>Microsoft Office PowerPoint</Application>
  <PresentationFormat>寬螢幕</PresentationFormat>
  <Paragraphs>151</Paragraphs>
  <Slides>18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18</vt:i4>
      </vt:variant>
    </vt:vector>
  </HeadingPairs>
  <TitlesOfParts>
    <vt:vector size="31" baseType="lpstr">
      <vt:lpstr>新細明體</vt:lpstr>
      <vt:lpstr>標楷體</vt:lpstr>
      <vt:lpstr>標楷體</vt:lpstr>
      <vt:lpstr>Calibri</vt:lpstr>
      <vt:lpstr>Calibri Light</vt:lpstr>
      <vt:lpstr>Franklin Gothic Book</vt:lpstr>
      <vt:lpstr>Times New Roman</vt:lpstr>
      <vt:lpstr>Wingdings 2</vt:lpstr>
      <vt:lpstr>HDOfficeLightV0</vt:lpstr>
      <vt:lpstr>1_HDOfficeLightV0</vt:lpstr>
      <vt:lpstr>2_HDOfficeLightV0</vt:lpstr>
      <vt:lpstr>3_HDOfficeLightV0</vt:lpstr>
      <vt:lpstr>Crop</vt:lpstr>
      <vt:lpstr>PowerPoint 簡報</vt:lpstr>
      <vt:lpstr>Outline</vt:lpstr>
      <vt:lpstr>課程目的</vt:lpstr>
      <vt:lpstr>Verilog簡介</vt:lpstr>
      <vt:lpstr>實驗環境 – Icarus Verilog</vt:lpstr>
      <vt:lpstr>實驗環境 – 設定環境變數 (1/2)</vt:lpstr>
      <vt:lpstr>實驗環境 – 設定環境變數 (2/2)</vt:lpstr>
      <vt:lpstr>範例練習 – 8-bit adder</vt:lpstr>
      <vt:lpstr>範例練習 – Test Bench (1/2)</vt:lpstr>
      <vt:lpstr>範例練習 – Test Bench (2/2)</vt:lpstr>
      <vt:lpstr>範例練習 – 編譯範例</vt:lpstr>
      <vt:lpstr>範例練習 – 執行範例</vt:lpstr>
      <vt:lpstr>範例練習 – 查看波形圖 (1/2)</vt:lpstr>
      <vt:lpstr>範例練習 – 查看波形圖 (2/2)</vt:lpstr>
      <vt:lpstr>作業 – part 1 </vt:lpstr>
      <vt:lpstr>作業 – part 2</vt:lpstr>
      <vt:lpstr>作業 – part 3</vt:lpstr>
      <vt:lpstr>作業說明及課程評分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UI for  handwritten digit recognition</dc:title>
  <dc:creator>Windows 使用者</dc:creator>
  <cp:lastModifiedBy>Windows 使用者</cp:lastModifiedBy>
  <cp:revision>436</cp:revision>
  <cp:lastPrinted>2017-10-23T14:52:41Z</cp:lastPrinted>
  <dcterms:created xsi:type="dcterms:W3CDTF">2017-10-17T14:16:29Z</dcterms:created>
  <dcterms:modified xsi:type="dcterms:W3CDTF">2018-04-09T15:17:04Z</dcterms:modified>
</cp:coreProperties>
</file>