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3" r:id="rId3"/>
    <p:sldId id="262" r:id="rId4"/>
    <p:sldId id="257" r:id="rId5"/>
    <p:sldId id="258" r:id="rId6"/>
    <p:sldId id="259" r:id="rId7"/>
    <p:sldId id="260" r:id="rId8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EFEE9-EFEE-46B0-9BB1-EC16C53F615B}" v="10" dt="2024-03-12T18:14:49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0" autoAdjust="0"/>
    <p:restoredTop sz="94660"/>
  </p:normalViewPr>
  <p:slideViewPr>
    <p:cSldViewPr snapToGrid="0">
      <p:cViewPr>
        <p:scale>
          <a:sx n="98" d="100"/>
          <a:sy n="98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o Zhang" userId="8f435c00-c005-43b7-9a5b-cc5447e355c2" providerId="ADAL" clId="{E117CB41-4D20-4E6F-8ABE-32BAFA537449}"/>
    <pc:docChg chg="undo redo custSel addSld delSld modSld modMainMaster">
      <pc:chgData name="Chao Zhang" userId="8f435c00-c005-43b7-9a5b-cc5447e355c2" providerId="ADAL" clId="{E117CB41-4D20-4E6F-8ABE-32BAFA537449}" dt="2024-02-18T11:03:38.768" v="2363" actId="14100"/>
      <pc:docMkLst>
        <pc:docMk/>
      </pc:docMkLst>
      <pc:sldChg chg="modSp del">
        <pc:chgData name="Chao Zhang" userId="8f435c00-c005-43b7-9a5b-cc5447e355c2" providerId="ADAL" clId="{E117CB41-4D20-4E6F-8ABE-32BAFA537449}" dt="2024-02-14T05:56:43.496" v="310" actId="47"/>
        <pc:sldMkLst>
          <pc:docMk/>
          <pc:sldMk cId="2583099800" sldId="256"/>
        </pc:sldMkLst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k cId="2583099800" sldId="256"/>
            <ac:spMk id="2" creationId="{525E66C1-2980-A574-616A-2D6E75ADEB0A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k cId="2583099800" sldId="256"/>
            <ac:spMk id="3" creationId="{67181D47-0A90-28D2-2592-E4DAA9AAA22B}"/>
          </ac:spMkLst>
        </pc:spChg>
      </pc:sldChg>
      <pc:sldChg chg="addSp delSp modSp mod">
        <pc:chgData name="Chao Zhang" userId="8f435c00-c005-43b7-9a5b-cc5447e355c2" providerId="ADAL" clId="{E117CB41-4D20-4E6F-8ABE-32BAFA537449}" dt="2024-02-14T09:13:27.930" v="1571" actId="164"/>
        <pc:sldMkLst>
          <pc:docMk/>
          <pc:sldMk cId="1019178247" sldId="257"/>
        </pc:sldMkLst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4" creationId="{F6CE0C23-E2D0-139B-96E7-692C756DF9FF}"/>
          </ac:spMkLst>
        </pc:spChg>
        <pc:spChg chg="mod topLvl">
          <ac:chgData name="Chao Zhang" userId="8f435c00-c005-43b7-9a5b-cc5447e355c2" providerId="ADAL" clId="{E117CB41-4D20-4E6F-8ABE-32BAFA537449}" dt="2024-02-14T07:44:50.541" v="1094" actId="20577"/>
          <ac:spMkLst>
            <pc:docMk/>
            <pc:sldMk cId="1019178247" sldId="257"/>
            <ac:spMk id="5" creationId="{3D784BF5-D932-E2FB-A4C4-5F9E878A3D84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6" creationId="{DDBBA681-0960-6EC5-4C5F-ACE784B5BC63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8" creationId="{A250D183-9351-253D-A43F-3099C6230E68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10" creationId="{A8E5EC2B-E368-56E6-E8F6-E6407E148CA1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11" creationId="{A4CADC39-F56E-A42D-128B-B5F1A3C1BF9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2" creationId="{AFEA0E34-415F-3850-77E3-ADD25A28F693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" creationId="{EEEE6557-E5D4-2894-D8C7-CD7A789FD44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" creationId="{10090D61-B8E5-8C84-FD8E-7A5E2FDDAC0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" creationId="{3695817D-34FF-7246-9320-55DF772DC9C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2" creationId="{8BF58166-DD84-D359-CE1A-C9180E0A36C5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" creationId="{18EFD59E-54FB-95BB-888C-45C3BC6B3BFA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28" creationId="{DAA34677-4780-A613-A9D1-2461049B2C9A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29" creationId="{B4B8F1A3-E0D9-2D35-FD70-5B9EE7D4DF8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30" creationId="{6CE10806-E12A-177D-B704-BB86808FD93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31" creationId="{7E59F8AD-DC23-D27A-356D-DC4B842F4B1E}"/>
          </ac:spMkLst>
        </pc:spChg>
        <pc:spChg chg="mod topLvl">
          <ac:chgData name="Chao Zhang" userId="8f435c00-c005-43b7-9a5b-cc5447e355c2" providerId="ADAL" clId="{E117CB41-4D20-4E6F-8ABE-32BAFA537449}" dt="2024-02-14T07:44:53.831" v="1095" actId="20577"/>
          <ac:spMkLst>
            <pc:docMk/>
            <pc:sldMk cId="1019178247" sldId="257"/>
            <ac:spMk id="32" creationId="{FE27B51B-67BE-3749-9AD8-8ED72272A5C8}"/>
          </ac:spMkLst>
        </pc:spChg>
        <pc:spChg chg="mod topLvl">
          <ac:chgData name="Chao Zhang" userId="8f435c00-c005-43b7-9a5b-cc5447e355c2" providerId="ADAL" clId="{E117CB41-4D20-4E6F-8ABE-32BAFA537449}" dt="2024-02-14T07:44:56.446" v="1096" actId="20577"/>
          <ac:spMkLst>
            <pc:docMk/>
            <pc:sldMk cId="1019178247" sldId="257"/>
            <ac:spMk id="33" creationId="{1405AB80-CF29-BFE6-8F19-3FA89262D7A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34" creationId="{245BBD17-F201-D161-E502-B69FCCD76C26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36" creationId="{B832B628-3768-BBBC-FF3F-D486A40C8938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37" creationId="{261BB719-1DFF-AE9A-76A1-C405B77F574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38" creationId="{5FE11B24-6752-78EB-57F2-3F4C8423B91F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1" creationId="{FE601B91-984C-6DAB-FC81-7269E54FBB0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2" creationId="{53271E04-E3C5-47A0-4181-0076FDA618A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3" creationId="{5B2F1E33-D046-42B1-0253-84EC96939D3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4" creationId="{52F87A56-7651-FF65-D4A3-CE3244F32895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45" creationId="{42133E20-2A64-D70A-447C-21B29BB07B52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49" creationId="{DD01C7CC-EBD6-1A6F-74E6-06C8D26087FE}"/>
          </ac:spMkLst>
        </pc:spChg>
        <pc:spChg chg="mod">
          <ac:chgData name="Chao Zhang" userId="8f435c00-c005-43b7-9a5b-cc5447e355c2" providerId="ADAL" clId="{E117CB41-4D20-4E6F-8ABE-32BAFA537449}" dt="2024-02-14T05:21:40.737" v="14" actId="255"/>
          <ac:spMkLst>
            <pc:docMk/>
            <pc:sldMk cId="1019178247" sldId="257"/>
            <ac:spMk id="50" creationId="{7A3D976B-FE01-994E-2DA9-738AAA33C52F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1" creationId="{86E075FF-508D-A197-AC4C-F2181E97E44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2" creationId="{14F543F8-00F9-55BC-8B33-BA5236998196}"/>
          </ac:spMkLst>
        </pc:spChg>
        <pc:spChg chg="mod topLvl">
          <ac:chgData name="Chao Zhang" userId="8f435c00-c005-43b7-9a5b-cc5447e355c2" providerId="ADAL" clId="{E117CB41-4D20-4E6F-8ABE-32BAFA537449}" dt="2024-02-14T07:44:59.522" v="1097" actId="20577"/>
          <ac:spMkLst>
            <pc:docMk/>
            <pc:sldMk cId="1019178247" sldId="257"/>
            <ac:spMk id="53" creationId="{06D4C088-D568-3712-65D5-BBC868415C69}"/>
          </ac:spMkLst>
        </pc:spChg>
        <pc:spChg chg="mod topLvl">
          <ac:chgData name="Chao Zhang" userId="8f435c00-c005-43b7-9a5b-cc5447e355c2" providerId="ADAL" clId="{E117CB41-4D20-4E6F-8ABE-32BAFA537449}" dt="2024-02-14T07:45:02.599" v="1098" actId="20577"/>
          <ac:spMkLst>
            <pc:docMk/>
            <pc:sldMk cId="1019178247" sldId="257"/>
            <ac:spMk id="54" creationId="{A14A899D-8C95-BF5B-DFF0-74BB6154FEB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5" creationId="{AB688E89-3193-530F-EDDF-644948235D5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" creationId="{7D03D0D3-9341-D2F3-E896-B15EED405BFE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7" creationId="{FAC251A9-4E58-4E81-E8E1-6EA71F13BDA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8" creationId="{04D68620-3DB6-472E-C53B-EE610AE8751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9" creationId="{06C409E5-5DA6-59AB-581E-8985EF0CD786}"/>
          </ac:spMkLst>
        </pc:spChg>
        <pc:spChg chg="add mod">
          <ac:chgData name="Chao Zhang" userId="8f435c00-c005-43b7-9a5b-cc5447e355c2" providerId="ADAL" clId="{E117CB41-4D20-4E6F-8ABE-32BAFA537449}" dt="2024-02-14T07:45:07.497" v="1100" actId="20577"/>
          <ac:spMkLst>
            <pc:docMk/>
            <pc:sldMk cId="1019178247" sldId="257"/>
            <ac:spMk id="68" creationId="{182519A1-1578-A042-8B67-74AE77628C2D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70" creationId="{8E2B30B4-B789-EBDE-770E-D89A9F8769B8}"/>
          </ac:spMkLst>
        </pc:spChg>
        <pc:spChg chg="del mod topLvl">
          <ac:chgData name="Chao Zhang" userId="8f435c00-c005-43b7-9a5b-cc5447e355c2" providerId="ADAL" clId="{E117CB41-4D20-4E6F-8ABE-32BAFA537449}" dt="2024-02-14T05:42:37.543" v="118" actId="478"/>
          <ac:spMkLst>
            <pc:docMk/>
            <pc:sldMk cId="1019178247" sldId="257"/>
            <ac:spMk id="71" creationId="{3CAFEC9B-4ADF-EB7C-D64F-7BC6B108DE97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72" creationId="{B479A6E6-FF51-1082-C818-856CAA1D7827}"/>
          </ac:spMkLst>
        </pc:spChg>
        <pc:spChg chg="mod topLvl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4" creationId="{A3701D5F-834B-913B-D3D1-428B1D6118F9}"/>
          </ac:spMkLst>
        </pc:spChg>
        <pc:spChg chg="del mod topLvl">
          <ac:chgData name="Chao Zhang" userId="8f435c00-c005-43b7-9a5b-cc5447e355c2" providerId="ADAL" clId="{E117CB41-4D20-4E6F-8ABE-32BAFA537449}" dt="2024-02-14T05:43:59.776" v="137" actId="478"/>
          <ac:spMkLst>
            <pc:docMk/>
            <pc:sldMk cId="1019178247" sldId="257"/>
            <ac:spMk id="75" creationId="{02B622CE-D469-3449-7051-84895BB696AD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6" creationId="{DA4CA121-0190-0F3D-DCED-64A945A2A02C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7" creationId="{2C2F5279-DE5A-9C4C-5CDC-99FE5E16C1A7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8" creationId="{4D909B32-31B2-D0FA-2B81-6AED586D0D28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79" creationId="{69691468-4BD9-4210-5990-B4CE1B724F56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0" creationId="{ADD2F6A1-031F-7F65-0FE6-95CF73CB2BE7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1" creationId="{EF2A0A93-D072-7E00-9B36-2737CB4DF60F}"/>
          </ac:spMkLst>
        </pc:spChg>
        <pc:spChg chg="mod topLvl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3" creationId="{471A9E84-49A3-F8F0-8208-744A1D555A09}"/>
          </ac:spMkLst>
        </pc:spChg>
        <pc:spChg chg="del mod topLvl">
          <ac:chgData name="Chao Zhang" userId="8f435c00-c005-43b7-9a5b-cc5447e355c2" providerId="ADAL" clId="{E117CB41-4D20-4E6F-8ABE-32BAFA537449}" dt="2024-02-14T05:44:35.215" v="144" actId="478"/>
          <ac:spMkLst>
            <pc:docMk/>
            <pc:sldMk cId="1019178247" sldId="257"/>
            <ac:spMk id="84" creationId="{92B250C3-8388-71D6-220F-E2554C583BDF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5" creationId="{5017E219-D25A-CFFB-1F83-4D8BAA1D76C7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6" creationId="{507D11D6-43D8-78FD-B93C-687DC71F5A07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7" creationId="{8C2623E2-794F-3BF7-421D-353D2EA6C69B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8" creationId="{7F645F07-00A0-1A93-C558-BB22A3ABC44A}"/>
          </ac:spMkLst>
        </pc:spChg>
        <pc:spChg chg="add 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89" creationId="{15A590F1-6CB8-58FF-7DDA-4DCC5C73E4DB}"/>
          </ac:spMkLst>
        </pc:spChg>
        <pc:spChg chg="mod">
          <ac:chgData name="Chao Zhang" userId="8f435c00-c005-43b7-9a5b-cc5447e355c2" providerId="ADAL" clId="{E117CB41-4D20-4E6F-8ABE-32BAFA537449}" dt="2024-02-14T05:40:14.144" v="40"/>
          <ac:spMkLst>
            <pc:docMk/>
            <pc:sldMk cId="1019178247" sldId="257"/>
            <ac:spMk id="91" creationId="{BBE91133-6409-6A4A-E4F2-E24060407322}"/>
          </ac:spMkLst>
        </pc:spChg>
        <pc:spChg chg="mod">
          <ac:chgData name="Chao Zhang" userId="8f435c00-c005-43b7-9a5b-cc5447e355c2" providerId="ADAL" clId="{E117CB41-4D20-4E6F-8ABE-32BAFA537449}" dt="2024-02-14T05:40:14.144" v="40"/>
          <ac:spMkLst>
            <pc:docMk/>
            <pc:sldMk cId="1019178247" sldId="257"/>
            <ac:spMk id="92" creationId="{0F8D394B-12D5-162A-7F3C-A75DF99D0250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3" creationId="{2EE033F5-B01A-ACDA-617D-65026BD5D999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4" creationId="{63125F47-1D78-E3C7-58F6-4A293C0407AF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5" creationId="{B56FE2AD-3F05-CADE-F8DA-658D775DDCE2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6" creationId="{E4BD8C81-F7CC-AAD4-B1AE-FD85A1C834F7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7" creationId="{210C2C1C-068B-B498-52FF-4E5DED0AEE48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98" creationId="{7F79AD4D-13CD-0680-166F-37E3BB0E17A2}"/>
          </ac:spMkLst>
        </pc:spChg>
        <pc:spChg chg="mod">
          <ac:chgData name="Chao Zhang" userId="8f435c00-c005-43b7-9a5b-cc5447e355c2" providerId="ADAL" clId="{E117CB41-4D20-4E6F-8ABE-32BAFA537449}" dt="2024-02-14T05:40:14.144" v="40"/>
          <ac:spMkLst>
            <pc:docMk/>
            <pc:sldMk cId="1019178247" sldId="257"/>
            <ac:spMk id="108" creationId="{D046DE91-D4CC-15A6-900B-BD4B86BED99E}"/>
          </ac:spMkLst>
        </pc:spChg>
        <pc:spChg chg="mod">
          <ac:chgData name="Chao Zhang" userId="8f435c00-c005-43b7-9a5b-cc5447e355c2" providerId="ADAL" clId="{E117CB41-4D20-4E6F-8ABE-32BAFA537449}" dt="2024-02-14T05:40:14.144" v="40"/>
          <ac:spMkLst>
            <pc:docMk/>
            <pc:sldMk cId="1019178247" sldId="257"/>
            <ac:spMk id="109" creationId="{1EBFBB6A-DE00-6F92-9C53-287EE19B8780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0" creationId="{4319351A-6869-499F-575B-A0575916E493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1" creationId="{25BB59C0-360E-358D-EFB3-348B01138CE2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2" creationId="{4A35D9F1-7F0D-2FC5-5AFE-BBF5C887FACA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3" creationId="{DF443F48-2DD1-6961-F423-2FEE29330C99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4" creationId="{1AD3E60D-8642-0D45-B0CC-09E223173F6F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5" creationId="{8D213963-D879-2C56-9A06-F81B0D6747A6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6" creationId="{9198915C-DC29-3F6F-A5D7-63C3EB0A8254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7" creationId="{5699DB78-529B-D998-06D6-009B95BDE44D}"/>
          </ac:spMkLst>
        </pc:spChg>
        <pc:spChg chg="add del mod">
          <ac:chgData name="Chao Zhang" userId="8f435c00-c005-43b7-9a5b-cc5447e355c2" providerId="ADAL" clId="{E117CB41-4D20-4E6F-8ABE-32BAFA537449}" dt="2024-02-14T05:45:42.832" v="148" actId="478"/>
          <ac:spMkLst>
            <pc:docMk/>
            <pc:sldMk cId="1019178247" sldId="257"/>
            <ac:spMk id="118" creationId="{2A86F912-AFA1-A0B2-6F33-AAA66651CDE9}"/>
          </ac:spMkLst>
        </pc:spChg>
        <pc:spChg chg="add mod">
          <ac:chgData name="Chao Zhang" userId="8f435c00-c005-43b7-9a5b-cc5447e355c2" providerId="ADAL" clId="{E117CB41-4D20-4E6F-8ABE-32BAFA537449}" dt="2024-02-14T05:43:54.030" v="136" actId="164"/>
          <ac:spMkLst>
            <pc:docMk/>
            <pc:sldMk cId="1019178247" sldId="257"/>
            <ac:spMk id="119" creationId="{13CE45D7-2F27-701C-82CB-2D8A1CDC199A}"/>
          </ac:spMkLst>
        </pc:spChg>
        <pc:spChg chg="add mod">
          <ac:chgData name="Chao Zhang" userId="8f435c00-c005-43b7-9a5b-cc5447e355c2" providerId="ADAL" clId="{E117CB41-4D20-4E6F-8ABE-32BAFA537449}" dt="2024-02-14T05:43:54.030" v="136" actId="164"/>
          <ac:spMkLst>
            <pc:docMk/>
            <pc:sldMk cId="1019178247" sldId="257"/>
            <ac:spMk id="120" creationId="{8F053F73-290B-C595-1563-6D7A9074807D}"/>
          </ac:spMkLst>
        </pc:spChg>
        <pc:spChg chg="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123" creationId="{CBB1D547-937D-7728-97FC-D32D5D0D6AA6}"/>
          </ac:spMkLst>
        </pc:spChg>
        <pc:spChg chg="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124" creationId="{A99F3771-FFDF-AEFC-1176-047D6D7A64B9}"/>
          </ac:spMkLst>
        </pc:spChg>
        <pc:spChg chg="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126" creationId="{681643F1-049B-BBF8-71F2-7E5C6D48FC92}"/>
          </ac:spMkLst>
        </pc:spChg>
        <pc:spChg chg="mod">
          <ac:chgData name="Chao Zhang" userId="8f435c00-c005-43b7-9a5b-cc5447e355c2" providerId="ADAL" clId="{E117CB41-4D20-4E6F-8ABE-32BAFA537449}" dt="2024-02-14T07:45:16.112" v="1104" actId="20577"/>
          <ac:spMkLst>
            <pc:docMk/>
            <pc:sldMk cId="1019178247" sldId="257"/>
            <ac:spMk id="127" creationId="{9EB69A12-CDCF-D6AC-A14D-EE6CE5E1B461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0" creationId="{C023B186-A09B-09E6-B9E0-FE673731BD91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1" creationId="{01EDC1D7-EEE8-DC56-3D40-1EE1A34E5A1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2" creationId="{C3B4B81A-CBEC-C4FD-6544-61D395D0B82D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3" creationId="{11AE7D35-629B-96A1-91BE-20B485DB8942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34" creationId="{2BBD26A4-F244-B137-D57E-046B05301F8E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5" creationId="{0D366660-B6FB-7734-3185-C512EF59FD66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6" creationId="{BEC75C2A-9243-2225-1FE6-23AE2ED79A9D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7" creationId="{FDCEA1F8-BB60-8B9B-A6A0-4C52944AEC38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8" creationId="{6C71034E-1BB8-1D58-3748-EFBC51EBDA19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39" creationId="{BC94CF71-FA79-9494-19C7-A9C70704EE38}"/>
          </ac:spMkLst>
        </pc:spChg>
        <pc:spChg chg="mod topLvl">
          <ac:chgData name="Chao Zhang" userId="8f435c00-c005-43b7-9a5b-cc5447e355c2" providerId="ADAL" clId="{E117CB41-4D20-4E6F-8ABE-32BAFA537449}" dt="2024-02-14T07:45:32.273" v="1110" actId="20577"/>
          <ac:spMkLst>
            <pc:docMk/>
            <pc:sldMk cId="1019178247" sldId="257"/>
            <ac:spMk id="140" creationId="{6E5FD3B4-0B9F-4E96-0550-864C6C67256F}"/>
          </ac:spMkLst>
        </pc:spChg>
        <pc:spChg chg="mod topLvl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41" creationId="{7B522130-C425-5FEA-C1BB-10C5C341F9C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42" creationId="{10FA5B62-E102-359F-5BC5-86BBD45A3266}"/>
          </ac:spMkLst>
        </pc:spChg>
        <pc:spChg chg="mod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49" creationId="{FCFDD076-D5CC-B516-A032-10F59747E269}"/>
          </ac:spMkLst>
        </pc:spChg>
        <pc:spChg chg="mod">
          <ac:chgData name="Chao Zhang" userId="8f435c00-c005-43b7-9a5b-cc5447e355c2" providerId="ADAL" clId="{E117CB41-4D20-4E6F-8ABE-32BAFA537449}" dt="2024-02-14T07:45:43.208" v="1112" actId="20577"/>
          <ac:spMkLst>
            <pc:docMk/>
            <pc:sldMk cId="1019178247" sldId="257"/>
            <ac:spMk id="150" creationId="{080DDF11-3CA2-D7C0-D70C-279FA8EE62FA}"/>
          </ac:spMkLst>
        </pc:spChg>
        <pc:spChg chg="mod">
          <ac:chgData name="Chao Zhang" userId="8f435c00-c005-43b7-9a5b-cc5447e355c2" providerId="ADAL" clId="{E117CB41-4D20-4E6F-8ABE-32BAFA537449}" dt="2024-02-14T05:46:03.880" v="151" actId="165"/>
          <ac:spMkLst>
            <pc:docMk/>
            <pc:sldMk cId="1019178247" sldId="257"/>
            <ac:spMk id="151" creationId="{13528723-4FB6-380A-14C3-5DC481676F33}"/>
          </ac:spMkLst>
        </pc:spChg>
        <pc:spChg chg="mod">
          <ac:chgData name="Chao Zhang" userId="8f435c00-c005-43b7-9a5b-cc5447e355c2" providerId="ADAL" clId="{E117CB41-4D20-4E6F-8ABE-32BAFA537449}" dt="2024-02-14T05:46:03.880" v="151" actId="165"/>
          <ac:spMkLst>
            <pc:docMk/>
            <pc:sldMk cId="1019178247" sldId="257"/>
            <ac:spMk id="152" creationId="{1A6D60BF-6D37-D2A8-0CC7-A0817DC823BC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54" creationId="{48F6ABDF-4CDA-EC61-9F3B-B4014C987F21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55" creationId="{7A28FB7B-95FE-92B2-822C-914B40483A37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56" creationId="{5DDA745F-DC11-5C0F-3992-7F79153A5B48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57" creationId="{89F29D02-D1B0-333F-F1BF-5264ACB9F1E4}"/>
          </ac:spMkLst>
        </pc:spChg>
        <pc:spChg chg="mod">
          <ac:chgData name="Chao Zhang" userId="8f435c00-c005-43b7-9a5b-cc5447e355c2" providerId="ADAL" clId="{E117CB41-4D20-4E6F-8ABE-32BAFA537449}" dt="2024-02-14T05:48:36.917" v="206"/>
          <ac:spMkLst>
            <pc:docMk/>
            <pc:sldMk cId="1019178247" sldId="257"/>
            <ac:spMk id="159" creationId="{F9D50FCA-0982-4CA8-2267-29D9FA4CE605}"/>
          </ac:spMkLst>
        </pc:spChg>
        <pc:spChg chg="mod">
          <ac:chgData name="Chao Zhang" userId="8f435c00-c005-43b7-9a5b-cc5447e355c2" providerId="ADAL" clId="{E117CB41-4D20-4E6F-8ABE-32BAFA537449}" dt="2024-02-14T05:48:36.917" v="206"/>
          <ac:spMkLst>
            <pc:docMk/>
            <pc:sldMk cId="1019178247" sldId="257"/>
            <ac:spMk id="160" creationId="{5859DB39-EAE7-C318-F7CE-ACF682C7862D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1" creationId="{4821AFE4-4CFB-8008-262E-B791291E0AF4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2" creationId="{1F89C5D8-BC6E-35F7-F55C-F7C5E2454221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3" creationId="{2D914DDF-F756-4E40-26A2-54633CC50624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4" creationId="{90E677A9-12EC-41E8-326B-71AEB5EDC586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5" creationId="{836BA041-FA98-B217-31A8-69D24F8775C2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66" creationId="{F5FD52C1-701F-E55C-6A85-DD46EAF1A2BC}"/>
          </ac:spMkLst>
        </pc:spChg>
        <pc:spChg chg="mod">
          <ac:chgData name="Chao Zhang" userId="8f435c00-c005-43b7-9a5b-cc5447e355c2" providerId="ADAL" clId="{E117CB41-4D20-4E6F-8ABE-32BAFA537449}" dt="2024-02-14T05:48:36.917" v="206"/>
          <ac:spMkLst>
            <pc:docMk/>
            <pc:sldMk cId="1019178247" sldId="257"/>
            <ac:spMk id="168" creationId="{4F6A08D6-8B17-AE40-3482-5B9E8967806D}"/>
          </ac:spMkLst>
        </pc:spChg>
        <pc:spChg chg="mod">
          <ac:chgData name="Chao Zhang" userId="8f435c00-c005-43b7-9a5b-cc5447e355c2" providerId="ADAL" clId="{E117CB41-4D20-4E6F-8ABE-32BAFA537449}" dt="2024-02-14T05:48:36.917" v="206"/>
          <ac:spMkLst>
            <pc:docMk/>
            <pc:sldMk cId="1019178247" sldId="257"/>
            <ac:spMk id="169" creationId="{8E53C83F-87A8-ABA2-6107-1EFDF902D799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0" creationId="{5EED1512-8B69-F51F-5BEA-0ADB09D01F48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1" creationId="{25188AC8-A28B-E961-7CDF-97706C871E10}"/>
          </ac:spMkLst>
        </pc:spChg>
        <pc:spChg chg="add mod">
          <ac:chgData name="Chao Zhang" userId="8f435c00-c005-43b7-9a5b-cc5447e355c2" providerId="ADAL" clId="{E117CB41-4D20-4E6F-8ABE-32BAFA537449}" dt="2024-02-14T07:45:22.194" v="1106" actId="20577"/>
          <ac:spMkLst>
            <pc:docMk/>
            <pc:sldMk cId="1019178247" sldId="257"/>
            <ac:spMk id="172" creationId="{FD545C0A-1764-7C42-1A40-9152654C39E3}"/>
          </ac:spMkLst>
        </pc:spChg>
        <pc:spChg chg="add mod">
          <ac:chgData name="Chao Zhang" userId="8f435c00-c005-43b7-9a5b-cc5447e355c2" providerId="ADAL" clId="{E117CB41-4D20-4E6F-8ABE-32BAFA537449}" dt="2024-02-14T07:45:27.751" v="1108" actId="20577"/>
          <ac:spMkLst>
            <pc:docMk/>
            <pc:sldMk cId="1019178247" sldId="257"/>
            <ac:spMk id="173" creationId="{C30545F6-AB14-A6A9-3C5A-0A612AF8B7BC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4" creationId="{D83AB6FC-9491-3CCE-DDD1-44721E955D52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79" creationId="{AD691479-ECDB-606B-7970-9E55720EC1E8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0" creationId="{BEAE7583-6EA0-B5BF-7878-CE5392447FDA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1" creationId="{7C9D8C0A-2D87-1FF6-BE11-A69FD81F4737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2" creationId="{3C6212E4-FEA2-F396-A38C-9E0C120693BE}"/>
          </ac:spMkLst>
        </pc:spChg>
        <pc:spChg chg="add del mod">
          <ac:chgData name="Chao Zhang" userId="8f435c00-c005-43b7-9a5b-cc5447e355c2" providerId="ADAL" clId="{E117CB41-4D20-4E6F-8ABE-32BAFA537449}" dt="2024-02-14T05:54:53.880" v="291" actId="478"/>
          <ac:spMkLst>
            <pc:docMk/>
            <pc:sldMk cId="1019178247" sldId="257"/>
            <ac:spMk id="183" creationId="{EDB6649F-9EEA-4EFF-17AD-AD7DACC75403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4" creationId="{D5437F4B-9DA0-6EA2-9731-1F4BA2F2AEA5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5" creationId="{1B896E4C-E5DE-FC05-C72B-8F2B6770D273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6" creationId="{0A64923B-ED00-8A31-7CC1-FB13EB460F4E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7" creationId="{3FCD24E1-1A06-81D2-0DF0-10CD3A1FCC5D}"/>
          </ac:spMkLst>
        </pc:spChg>
        <pc:spChg chg="add mod">
          <ac:chgData name="Chao Zhang" userId="8f435c00-c005-43b7-9a5b-cc5447e355c2" providerId="ADAL" clId="{E117CB41-4D20-4E6F-8ABE-32BAFA537449}" dt="2024-02-14T07:46:00.151" v="1115" actId="20577"/>
          <ac:spMkLst>
            <pc:docMk/>
            <pc:sldMk cId="1019178247" sldId="257"/>
            <ac:spMk id="188" creationId="{87222DD2-BDB7-F3CE-4FE0-443AF8E972B4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89" creationId="{92E12208-9845-6EF5-9817-2154722C8D49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0" creationId="{B52F1628-D81D-7EAD-DE8E-F10263E2306F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192" creationId="{754FF979-2EB3-C961-862D-2B6C37AEA000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193" creationId="{BF9CFBF4-BC8F-2E24-8678-F513881A760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5" creationId="{DC09167E-640B-7776-96F2-2D01FE65844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6" creationId="{5C0B15E2-4EAF-87A3-EA15-93C5E7F3526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7" creationId="{D08790EC-63A5-479E-4D18-4CA4825B248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8" creationId="{F2771338-D899-2530-5042-2B9277F6A58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199" creationId="{3EABF865-01EE-ED0D-3CCA-E5D11BAE3215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0" creationId="{E34E11D4-9CC2-9E13-B465-7FE13F70DEE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1" creationId="{275E443D-185D-9980-B54A-02E6CFBBB9B2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2" creationId="{A1DB95B0-386D-FAAA-4206-9538F95CE9A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3" creationId="{2CAA23D7-AAD4-0201-F5BE-A210A08B4AAA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4" creationId="{7DC43BB4-DFF2-E8E7-BD6A-4F98D7E0DECA}"/>
          </ac:spMkLst>
        </pc:spChg>
        <pc:spChg chg="mod topLvl">
          <ac:chgData name="Chao Zhang" userId="8f435c00-c005-43b7-9a5b-cc5447e355c2" providerId="ADAL" clId="{E117CB41-4D20-4E6F-8ABE-32BAFA537449}" dt="2024-02-14T07:46:17.039" v="1124" actId="20577"/>
          <ac:spMkLst>
            <pc:docMk/>
            <pc:sldMk cId="1019178247" sldId="257"/>
            <ac:spMk id="205" creationId="{95A244BD-173D-6229-CA81-AA0473F241F0}"/>
          </ac:spMkLst>
        </pc:spChg>
        <pc:spChg chg="mod topLvl">
          <ac:chgData name="Chao Zhang" userId="8f435c00-c005-43b7-9a5b-cc5447e355c2" providerId="ADAL" clId="{E117CB41-4D20-4E6F-8ABE-32BAFA537449}" dt="2024-02-14T07:46:33.562" v="1127" actId="20577"/>
          <ac:spMkLst>
            <pc:docMk/>
            <pc:sldMk cId="1019178247" sldId="257"/>
            <ac:spMk id="206" creationId="{F956ADCE-4004-625C-45DD-601B93351AD5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07" creationId="{6333DB74-181B-CCDC-E1F1-EB7440E3D958}"/>
          </ac:spMkLst>
        </pc:spChg>
        <pc:spChg chg="mod">
          <ac:chgData name="Chao Zhang" userId="8f435c00-c005-43b7-9a5b-cc5447e355c2" providerId="ADAL" clId="{E117CB41-4D20-4E6F-8ABE-32BAFA537449}" dt="2024-02-14T06:06:23.856" v="322" actId="165"/>
          <ac:spMkLst>
            <pc:docMk/>
            <pc:sldMk cId="1019178247" sldId="257"/>
            <ac:spMk id="214" creationId="{A7788A3C-AEDB-DDCE-2D79-CBA2E039A380}"/>
          </ac:spMkLst>
        </pc:spChg>
        <pc:spChg chg="mod">
          <ac:chgData name="Chao Zhang" userId="8f435c00-c005-43b7-9a5b-cc5447e355c2" providerId="ADAL" clId="{E117CB41-4D20-4E6F-8ABE-32BAFA537449}" dt="2024-02-14T06:06:23.856" v="322" actId="165"/>
          <ac:spMkLst>
            <pc:docMk/>
            <pc:sldMk cId="1019178247" sldId="257"/>
            <ac:spMk id="215" creationId="{30522A99-E13D-03B6-223C-D9B8FA88932D}"/>
          </ac:spMkLst>
        </pc:spChg>
        <pc:spChg chg="mod">
          <ac:chgData name="Chao Zhang" userId="8f435c00-c005-43b7-9a5b-cc5447e355c2" providerId="ADAL" clId="{E117CB41-4D20-4E6F-8ABE-32BAFA537449}" dt="2024-02-14T06:06:23.856" v="322" actId="165"/>
          <ac:spMkLst>
            <pc:docMk/>
            <pc:sldMk cId="1019178247" sldId="257"/>
            <ac:spMk id="216" creationId="{11E4F2ED-2575-BB02-CDC2-7EC04F1FACE8}"/>
          </ac:spMkLst>
        </pc:spChg>
        <pc:spChg chg="mod">
          <ac:chgData name="Chao Zhang" userId="8f435c00-c005-43b7-9a5b-cc5447e355c2" providerId="ADAL" clId="{E117CB41-4D20-4E6F-8ABE-32BAFA537449}" dt="2024-02-14T06:06:23.856" v="322" actId="165"/>
          <ac:spMkLst>
            <pc:docMk/>
            <pc:sldMk cId="1019178247" sldId="257"/>
            <ac:spMk id="217" creationId="{CB7A2B2D-102F-4F96-3F0F-054C6F661E87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18" creationId="{21A30422-DF67-6A02-3873-19A3F0C87618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19" creationId="{5C28BE86-A531-F1AC-84B4-5A892F9220BF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20" creationId="{0BB72D76-A060-BEAA-0A2D-1D4DEFA8EDD7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21" creationId="{0CC3A1C0-0DF8-A0F8-FA42-211A75DEC146}"/>
          </ac:spMkLst>
        </pc:spChg>
        <pc:spChg chg="add del mod">
          <ac:chgData name="Chao Zhang" userId="8f435c00-c005-43b7-9a5b-cc5447e355c2" providerId="ADAL" clId="{E117CB41-4D20-4E6F-8ABE-32BAFA537449}" dt="2024-02-14T06:15:58.458" v="388" actId="478"/>
          <ac:spMkLst>
            <pc:docMk/>
            <pc:sldMk cId="1019178247" sldId="257"/>
            <ac:spMk id="222" creationId="{92270F92-4E40-E7C1-400A-61AA8886424F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23" creationId="{D3BE5181-A1DF-D263-E0FB-C05D599D1811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24" creationId="{4862B43D-AAD5-F347-2CDA-359237DB140B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28" creationId="{8744A10E-396A-5D26-BF10-60EAE1442A38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29" creationId="{0D6D9B62-CE9B-04FD-76A2-62579ACB4845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1" creationId="{95D63C2E-99B5-FE0A-FB77-94809BF38965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2" creationId="{02F03D98-FE27-7947-687D-2E0CC4A4108D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3" creationId="{0EC8BB20-BFCA-9879-CAED-48658581787B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4" creationId="{0E116987-1626-7BE0-22D1-5D3ADA97E89E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5" creationId="{A4D22B1E-BA54-902F-1838-CCCF829D4252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36" creationId="{E7F42F63-9C67-AB0F-3C41-D96FB2FE8376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40" creationId="{56403E99-A626-AF79-B93D-2466C088E4D5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41" creationId="{1729F43C-B318-A5D5-18DA-90CB651B1C55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2" creationId="{81760175-A40E-924B-D6F6-CD5F25BA0B32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3" creationId="{0EC684D1-7ABC-FC41-49B2-192F95148DAA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4" creationId="{5FF1F386-40D7-3EDA-E0F8-E1C81708CEFA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45" creationId="{F5236087-374E-582B-8D2F-0C5DC14F99B6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47" creationId="{744281A4-0231-92A4-E35C-A55F28D9FA9C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48" creationId="{612F0436-57F1-60E6-A155-F21300B72336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49" creationId="{2A1DA43E-6FE2-2157-29C4-AF9F07A1F195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0" creationId="{031E22A4-E3DB-4D25-BDF1-339D4B483909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1" creationId="{9D66D1AE-A30D-1269-A73C-566435E0386C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2" creationId="{48CDF9D1-F90F-06D7-CAA0-39DCC2699C27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3" creationId="{A30BE9D4-0E0C-8F4B-1209-301819DB6B7A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4" creationId="{6B04B8DB-5FA1-4148-FD29-D0EE167A09D3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56" creationId="{A6523A5C-0461-F467-7B9F-430288D5D3F7}"/>
          </ac:spMkLst>
        </pc:spChg>
        <pc:spChg chg="mod">
          <ac:chgData name="Chao Zhang" userId="8f435c00-c005-43b7-9a5b-cc5447e355c2" providerId="ADAL" clId="{E117CB41-4D20-4E6F-8ABE-32BAFA537449}" dt="2024-02-14T06:00:32.326" v="311"/>
          <ac:spMkLst>
            <pc:docMk/>
            <pc:sldMk cId="1019178247" sldId="257"/>
            <ac:spMk id="257" creationId="{23BBBB5D-9B56-75F4-1AD9-A0627403CC73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8" creationId="{BE7A11EC-CF32-653B-14AE-43972E95EE3A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59" creationId="{FC9C87CF-99A7-F676-B649-81B29BB8F784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0" creationId="{BD9BC15C-E0CC-D785-8C78-F5A490AC2857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1" creationId="{9604CA4A-F7D4-5F04-0570-B2A4F22E5EEE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2" creationId="{5DE3FEAE-CB1C-BA87-B7BE-04493FA07106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67" creationId="{57D4C269-1D13-E569-EBBF-AF50D69E3B3C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8" creationId="{C5419FC7-DE4E-FDBE-7119-57CDBCC904AA}"/>
          </ac:spMkLst>
        </pc:spChg>
        <pc:spChg chg="add del mod">
          <ac:chgData name="Chao Zhang" userId="8f435c00-c005-43b7-9a5b-cc5447e355c2" providerId="ADAL" clId="{E117CB41-4D20-4E6F-8ABE-32BAFA537449}" dt="2024-02-14T06:09:51.242" v="348" actId="478"/>
          <ac:spMkLst>
            <pc:docMk/>
            <pc:sldMk cId="1019178247" sldId="257"/>
            <ac:spMk id="269" creationId="{3536B39E-317D-9102-215C-55570187ECB5}"/>
          </ac:spMkLst>
        </pc:spChg>
        <pc:spChg chg="add del mod">
          <ac:chgData name="Chao Zhang" userId="8f435c00-c005-43b7-9a5b-cc5447e355c2" providerId="ADAL" clId="{E117CB41-4D20-4E6F-8ABE-32BAFA537449}" dt="2024-02-14T06:09:58.050" v="349" actId="478"/>
          <ac:spMkLst>
            <pc:docMk/>
            <pc:sldMk cId="1019178247" sldId="257"/>
            <ac:spMk id="270" creationId="{57220AA7-60AC-26EE-68A0-AC5074AD3683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71" creationId="{EA2737BB-C284-780E-94B6-6E55003BDA69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72" creationId="{410623D2-41E9-1DA7-7D14-C61A56E92413}"/>
          </ac:spMkLst>
        </pc:spChg>
        <pc:spChg chg="add del mod">
          <ac:chgData name="Chao Zhang" userId="8f435c00-c005-43b7-9a5b-cc5447e355c2" providerId="ADAL" clId="{E117CB41-4D20-4E6F-8ABE-32BAFA537449}" dt="2024-02-14T06:16:04.090" v="389" actId="478"/>
          <ac:spMkLst>
            <pc:docMk/>
            <pc:sldMk cId="1019178247" sldId="257"/>
            <ac:spMk id="273" creationId="{1E2AC7BA-FC7E-3073-64C8-26584597CD91}"/>
          </ac:spMkLst>
        </pc:spChg>
        <pc:spChg chg="add del mod">
          <ac:chgData name="Chao Zhang" userId="8f435c00-c005-43b7-9a5b-cc5447e355c2" providerId="ADAL" clId="{E117CB41-4D20-4E6F-8ABE-32BAFA537449}" dt="2024-02-14T06:15:53.825" v="386" actId="478"/>
          <ac:spMkLst>
            <pc:docMk/>
            <pc:sldMk cId="1019178247" sldId="257"/>
            <ac:spMk id="274" creationId="{345C50E2-302D-5A02-6235-9E314CA28155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75" creationId="{6DC365BD-363A-D1A1-F4D0-50F73812F491}"/>
          </ac:spMkLst>
        </pc:spChg>
        <pc:spChg chg="add mod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76" creationId="{D46A5AD7-3CB5-069E-BAE3-39A7EF6A227D}"/>
          </ac:spMkLst>
        </pc:spChg>
        <pc:spChg chg="add mod">
          <ac:chgData name="Chao Zhang" userId="8f435c00-c005-43b7-9a5b-cc5447e355c2" providerId="ADAL" clId="{E117CB41-4D20-4E6F-8ABE-32BAFA537449}" dt="2024-02-14T06:11:10.647" v="357" actId="164"/>
          <ac:spMkLst>
            <pc:docMk/>
            <pc:sldMk cId="1019178247" sldId="257"/>
            <ac:spMk id="277" creationId="{7A402E32-F33F-A1E3-FAC3-F6EBA61C797A}"/>
          </ac:spMkLst>
        </pc:spChg>
        <pc:spChg chg="add mod">
          <ac:chgData name="Chao Zhang" userId="8f435c00-c005-43b7-9a5b-cc5447e355c2" providerId="ADAL" clId="{E117CB41-4D20-4E6F-8ABE-32BAFA537449}" dt="2024-02-14T06:11:10.647" v="357" actId="164"/>
          <ac:spMkLst>
            <pc:docMk/>
            <pc:sldMk cId="1019178247" sldId="257"/>
            <ac:spMk id="278" creationId="{5708B933-0D62-B845-D075-66FE277427B2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1" creationId="{114FFB49-2FB9-12BF-FE2C-3E75BE2FC61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2" creationId="{8DB6EDF6-18F5-0262-2F74-2A1F6F2EF75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3" creationId="{C236F8CB-382A-2F49-98F5-C03692687A96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4" creationId="{E35AEF72-B361-1166-EF50-67B1B54079DA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5" creationId="{8404E016-0849-5F22-52B7-5965A09239E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6" creationId="{79D66BDD-B8A8-E5BF-721F-8E66BEBFA8A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7" creationId="{147FA693-20B1-B38A-E192-C8ABDDFFB89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8" creationId="{CF28B3A4-E78D-FFA1-891D-7B81A8E717BB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89" creationId="{D6DFB873-03F7-C7C1-6FF1-A2452A519DA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90" creationId="{EA52A07A-9E98-69B6-F654-CF6A1EE0CD3F}"/>
          </ac:spMkLst>
        </pc:spChg>
        <pc:spChg chg="mod topLvl">
          <ac:chgData name="Chao Zhang" userId="8f435c00-c005-43b7-9a5b-cc5447e355c2" providerId="ADAL" clId="{E117CB41-4D20-4E6F-8ABE-32BAFA537449}" dt="2024-02-14T07:46:04.936" v="1118" actId="20577"/>
          <ac:spMkLst>
            <pc:docMk/>
            <pc:sldMk cId="1019178247" sldId="257"/>
            <ac:spMk id="291" creationId="{A077F38F-2149-038E-3B14-C60B4D1F34EE}"/>
          </ac:spMkLst>
        </pc:spChg>
        <pc:spChg chg="mod topLvl">
          <ac:chgData name="Chao Zhang" userId="8f435c00-c005-43b7-9a5b-cc5447e355c2" providerId="ADAL" clId="{E117CB41-4D20-4E6F-8ABE-32BAFA537449}" dt="2024-02-14T07:46:10.616" v="1121" actId="20577"/>
          <ac:spMkLst>
            <pc:docMk/>
            <pc:sldMk cId="1019178247" sldId="257"/>
            <ac:spMk id="292" creationId="{10B33B79-6B17-4776-3591-762C7A2F5DC4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293" creationId="{4E939E0B-AB3B-1577-BFB6-CAA7F1F8078A}"/>
          </ac:spMkLst>
        </pc:spChg>
        <pc:spChg chg="del mod">
          <ac:chgData name="Chao Zhang" userId="8f435c00-c005-43b7-9a5b-cc5447e355c2" providerId="ADAL" clId="{E117CB41-4D20-4E6F-8ABE-32BAFA537449}" dt="2024-02-14T06:11:41.185" v="362" actId="478"/>
          <ac:spMkLst>
            <pc:docMk/>
            <pc:sldMk cId="1019178247" sldId="257"/>
            <ac:spMk id="300" creationId="{2DF0D650-EF34-0963-F3B9-FDD103D8373E}"/>
          </ac:spMkLst>
        </pc:spChg>
        <pc:spChg chg="del mod">
          <ac:chgData name="Chao Zhang" userId="8f435c00-c005-43b7-9a5b-cc5447e355c2" providerId="ADAL" clId="{E117CB41-4D20-4E6F-8ABE-32BAFA537449}" dt="2024-02-14T06:11:42.923" v="363" actId="478"/>
          <ac:spMkLst>
            <pc:docMk/>
            <pc:sldMk cId="1019178247" sldId="257"/>
            <ac:spMk id="301" creationId="{26AD65D1-2343-224D-C2EE-9DA541112C68}"/>
          </ac:spMkLst>
        </pc:spChg>
        <pc:spChg chg="del mod">
          <ac:chgData name="Chao Zhang" userId="8f435c00-c005-43b7-9a5b-cc5447e355c2" providerId="ADAL" clId="{E117CB41-4D20-4E6F-8ABE-32BAFA537449}" dt="2024-02-14T06:11:36.289" v="361" actId="478"/>
          <ac:spMkLst>
            <pc:docMk/>
            <pc:sldMk cId="1019178247" sldId="257"/>
            <ac:spMk id="302" creationId="{918D3FB1-AA1F-A2F1-0D0D-59516BF54CC7}"/>
          </ac:spMkLst>
        </pc:spChg>
        <pc:spChg chg="del mod">
          <ac:chgData name="Chao Zhang" userId="8f435c00-c005-43b7-9a5b-cc5447e355c2" providerId="ADAL" clId="{E117CB41-4D20-4E6F-8ABE-32BAFA537449}" dt="2024-02-14T06:11:34.129" v="360" actId="478"/>
          <ac:spMkLst>
            <pc:docMk/>
            <pc:sldMk cId="1019178247" sldId="257"/>
            <ac:spMk id="303" creationId="{018FDE61-5F62-8C61-12DC-5F61826D5F96}"/>
          </ac:spMkLst>
        </pc:spChg>
        <pc:spChg chg="mod">
          <ac:chgData name="Chao Zhang" userId="8f435c00-c005-43b7-9a5b-cc5447e355c2" providerId="ADAL" clId="{E117CB41-4D20-4E6F-8ABE-32BAFA537449}" dt="2024-02-14T06:13:04.628" v="374"/>
          <ac:spMkLst>
            <pc:docMk/>
            <pc:sldMk cId="1019178247" sldId="257"/>
            <ac:spMk id="306" creationId="{CE20329F-6EEB-626F-B9DF-A7DE3373CFD3}"/>
          </ac:spMkLst>
        </pc:spChg>
        <pc:spChg chg="mod">
          <ac:chgData name="Chao Zhang" userId="8f435c00-c005-43b7-9a5b-cc5447e355c2" providerId="ADAL" clId="{E117CB41-4D20-4E6F-8ABE-32BAFA537449}" dt="2024-02-14T06:13:04.628" v="374"/>
          <ac:spMkLst>
            <pc:docMk/>
            <pc:sldMk cId="1019178247" sldId="257"/>
            <ac:spMk id="307" creationId="{19D440EE-C484-18A0-6195-700559BEE00B}"/>
          </ac:spMkLst>
        </pc:spChg>
        <pc:spChg chg="mod">
          <ac:chgData name="Chao Zhang" userId="8f435c00-c005-43b7-9a5b-cc5447e355c2" providerId="ADAL" clId="{E117CB41-4D20-4E6F-8ABE-32BAFA537449}" dt="2024-02-14T06:13:04.628" v="374"/>
          <ac:spMkLst>
            <pc:docMk/>
            <pc:sldMk cId="1019178247" sldId="257"/>
            <ac:spMk id="308" creationId="{D4F14808-CCD4-C6FF-2BF3-BB089063569D}"/>
          </ac:spMkLst>
        </pc:spChg>
        <pc:spChg chg="mod">
          <ac:chgData name="Chao Zhang" userId="8f435c00-c005-43b7-9a5b-cc5447e355c2" providerId="ADAL" clId="{E117CB41-4D20-4E6F-8ABE-32BAFA537449}" dt="2024-02-14T06:13:04.628" v="374"/>
          <ac:spMkLst>
            <pc:docMk/>
            <pc:sldMk cId="1019178247" sldId="257"/>
            <ac:spMk id="309" creationId="{39570744-589D-EFA8-DFCC-7BC2A9B5504E}"/>
          </ac:spMkLst>
        </pc:spChg>
        <pc:spChg chg="mod">
          <ac:chgData name="Chao Zhang" userId="8f435c00-c005-43b7-9a5b-cc5447e355c2" providerId="ADAL" clId="{E117CB41-4D20-4E6F-8ABE-32BAFA537449}" dt="2024-02-14T06:13:27.053" v="379"/>
          <ac:spMkLst>
            <pc:docMk/>
            <pc:sldMk cId="1019178247" sldId="257"/>
            <ac:spMk id="312" creationId="{E65A8791-AFC5-5C72-2B79-6A226944F0D4}"/>
          </ac:spMkLst>
        </pc:spChg>
        <pc:spChg chg="mod">
          <ac:chgData name="Chao Zhang" userId="8f435c00-c005-43b7-9a5b-cc5447e355c2" providerId="ADAL" clId="{E117CB41-4D20-4E6F-8ABE-32BAFA537449}" dt="2024-02-14T06:13:27.053" v="379"/>
          <ac:spMkLst>
            <pc:docMk/>
            <pc:sldMk cId="1019178247" sldId="257"/>
            <ac:spMk id="313" creationId="{E6C63F03-3C22-274C-8F4D-D53A0D6D2D5C}"/>
          </ac:spMkLst>
        </pc:spChg>
        <pc:spChg chg="mod">
          <ac:chgData name="Chao Zhang" userId="8f435c00-c005-43b7-9a5b-cc5447e355c2" providerId="ADAL" clId="{E117CB41-4D20-4E6F-8ABE-32BAFA537449}" dt="2024-02-14T06:13:27.053" v="379"/>
          <ac:spMkLst>
            <pc:docMk/>
            <pc:sldMk cId="1019178247" sldId="257"/>
            <ac:spMk id="314" creationId="{62517C35-A177-A82C-083E-8C15E5981246}"/>
          </ac:spMkLst>
        </pc:spChg>
        <pc:spChg chg="mod">
          <ac:chgData name="Chao Zhang" userId="8f435c00-c005-43b7-9a5b-cc5447e355c2" providerId="ADAL" clId="{E117CB41-4D20-4E6F-8ABE-32BAFA537449}" dt="2024-02-14T06:13:27.053" v="379"/>
          <ac:spMkLst>
            <pc:docMk/>
            <pc:sldMk cId="1019178247" sldId="257"/>
            <ac:spMk id="315" creationId="{697AD696-4B4C-C192-E864-506511780261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16" creationId="{DC18111B-C377-2875-9123-4BF0FCE8302D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17" creationId="{B34CB924-5C69-18A2-7D53-20EEE2D7F7FE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18" creationId="{21CDB971-FE50-019A-7775-19EA8C09B310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19" creationId="{7C930B07-FC0A-B432-3655-BD362D9D33CC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0" creationId="{A55C248E-17CE-94A0-A97B-7690D1BAD20A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1" creationId="{78B265FD-B1BA-166D-8D60-572B545CD4B8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2" creationId="{46022DE2-BD4E-0372-4D9E-F3EF16CD8FE9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3" creationId="{79037AE6-0E0A-EE34-DB90-5DA8F8EF8127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4" creationId="{7592B399-6714-E0CC-5E50-19C19072DD12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5" creationId="{E70D689B-61DA-B045-5162-B841BE3F9DA4}"/>
          </ac:spMkLst>
        </pc:spChg>
        <pc:spChg chg="add mod">
          <ac:chgData name="Chao Zhang" userId="8f435c00-c005-43b7-9a5b-cc5447e355c2" providerId="ADAL" clId="{E117CB41-4D20-4E6F-8ABE-32BAFA537449}" dt="2024-02-14T07:46:40.103" v="1130" actId="20577"/>
          <ac:spMkLst>
            <pc:docMk/>
            <pc:sldMk cId="1019178247" sldId="257"/>
            <ac:spMk id="326" creationId="{2EA90AE4-EE2E-0990-61B2-F6DDB46F5001}"/>
          </ac:spMkLst>
        </pc:spChg>
        <pc:spChg chg="add mod">
          <ac:chgData name="Chao Zhang" userId="8f435c00-c005-43b7-9a5b-cc5447e355c2" providerId="ADAL" clId="{E117CB41-4D20-4E6F-8ABE-32BAFA537449}" dt="2024-02-14T07:46:54.511" v="1133" actId="20577"/>
          <ac:spMkLst>
            <pc:docMk/>
            <pc:sldMk cId="1019178247" sldId="257"/>
            <ac:spMk id="327" creationId="{31032D14-CB83-FC49-7381-937C24413693}"/>
          </ac:spMkLst>
        </pc:spChg>
        <pc:spChg chg="add mod">
          <ac:chgData name="Chao Zhang" userId="8f435c00-c005-43b7-9a5b-cc5447e355c2" providerId="ADAL" clId="{E117CB41-4D20-4E6F-8ABE-32BAFA537449}" dt="2024-02-14T06:17:01.825" v="393" actId="164"/>
          <ac:spMkLst>
            <pc:docMk/>
            <pc:sldMk cId="1019178247" sldId="257"/>
            <ac:spMk id="328" creationId="{D05CB9C7-3ED9-83B6-BD56-4DE12A79D34E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35" creationId="{47593252-4F4E-D4A6-405D-A31B11600DCA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36" creationId="{3DFE2A01-1EF5-3104-2353-1A7281AFE7B4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37" creationId="{314653AA-BB1C-7353-01F7-7471E67D91C7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38" creationId="{3347D689-F558-2B83-EC3C-CB4C8A7D389D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41" creationId="{A4B81566-00BC-6C6B-693C-6DD297579C03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42" creationId="{97C50C56-7967-8B9B-6962-5222236CAE07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43" creationId="{9EDFBAB3-6355-821D-5D8E-61A4331AA7B2}"/>
          </ac:spMkLst>
        </pc:spChg>
        <pc:spChg chg="mod">
          <ac:chgData name="Chao Zhang" userId="8f435c00-c005-43b7-9a5b-cc5447e355c2" providerId="ADAL" clId="{E117CB41-4D20-4E6F-8ABE-32BAFA537449}" dt="2024-02-14T06:14:59.639" v="382"/>
          <ac:spMkLst>
            <pc:docMk/>
            <pc:sldMk cId="1019178247" sldId="257"/>
            <ac:spMk id="344" creationId="{CFCE41F4-802C-9C58-752D-81A31759EA74}"/>
          </ac:spMkLst>
        </pc:spChg>
        <pc:spChg chg="add mod topLvl">
          <ac:chgData name="Chao Zhang" userId="8f435c00-c005-43b7-9a5b-cc5447e355c2" providerId="ADAL" clId="{E117CB41-4D20-4E6F-8ABE-32BAFA537449}" dt="2024-02-14T07:47:06.320" v="1137" actId="20577"/>
          <ac:spMkLst>
            <pc:docMk/>
            <pc:sldMk cId="1019178247" sldId="257"/>
            <ac:spMk id="346" creationId="{40063728-E961-D2E4-A5C0-CAD36FED7470}"/>
          </ac:spMkLst>
        </pc:spChg>
        <pc:spChg chg="add mod topLvl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47" creationId="{2B169530-973D-9CE0-824F-669B75EC5E53}"/>
          </ac:spMkLst>
        </pc:spChg>
        <pc:spChg chg="add mod topLvl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48" creationId="{43647180-E4C5-1B01-7BD9-E3F98E66DFA6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49" creationId="{7CB707D9-CD93-B2C7-FFCE-F7F2D9D2E422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0" creationId="{6E870065-2150-3F49-87C5-1A6FF7ACB79A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1" creationId="{231515B7-7939-9261-1233-5BC0F088BEB1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2" creationId="{91C525BE-8F55-C625-68E7-D10FF6462DD8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3" creationId="{73551650-715A-8C95-3B75-485D13BE0022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4" creationId="{BA024C9E-DE6A-C58D-0323-7FF42C75C34E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5" creationId="{C13F0DF0-EAEB-D37B-A330-B49D369FA66B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6" creationId="{FB46DE87-3C89-2253-3660-7E88217EEDFC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7" creationId="{61D8EF68-0395-B5BD-DE4D-B6CE000D0104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8" creationId="{51BF2E12-8E51-A223-BCA7-D3ECC860348E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59" creationId="{936579D8-90E3-13CD-DC21-6BC0B8E4F6F8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60" creationId="{335324C0-14F0-2E18-56D3-79EEBF94CB20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61" creationId="{F0A6B4C5-F9B5-3C20-2073-5695C997E0FF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67" creationId="{E2C41835-38C7-CCDF-CF1B-51BBBE0314A9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68" creationId="{B44B0B85-5E3A-FC1C-1E79-0D6054E8AFD5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0" creationId="{ED9934E5-B015-4530-3ED6-BC360F71FB9E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1" creationId="{2C344AF1-1AF8-9053-D804-FA767C2A0F74}"/>
          </ac:spMkLst>
        </pc:spChg>
        <pc:spChg chg="add del mod">
          <ac:chgData name="Chao Zhang" userId="8f435c00-c005-43b7-9a5b-cc5447e355c2" providerId="ADAL" clId="{E117CB41-4D20-4E6F-8ABE-32BAFA537449}" dt="2024-02-14T06:47:15.931" v="493" actId="478"/>
          <ac:spMkLst>
            <pc:docMk/>
            <pc:sldMk cId="1019178247" sldId="257"/>
            <ac:spMk id="372" creationId="{7F53C99E-B1A6-8D1E-25DC-6B968571B079}"/>
          </ac:spMkLst>
        </pc:spChg>
        <pc:spChg chg="add del mod">
          <ac:chgData name="Chao Zhang" userId="8f435c00-c005-43b7-9a5b-cc5447e355c2" providerId="ADAL" clId="{E117CB41-4D20-4E6F-8ABE-32BAFA537449}" dt="2024-02-14T06:47:13.339" v="492" actId="478"/>
          <ac:spMkLst>
            <pc:docMk/>
            <pc:sldMk cId="1019178247" sldId="257"/>
            <ac:spMk id="373" creationId="{6766EFCB-384E-D8E9-AE71-58100C8B4E61}"/>
          </ac:spMkLst>
        </pc:spChg>
        <pc:spChg chg="add 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374" creationId="{48534E6B-D30B-A0F8-09CD-A3957BA6FC50}"/>
          </ac:spMkLst>
        </pc:spChg>
        <pc:spChg chg="add 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375" creationId="{E08EA196-2940-18F6-CE57-933963C7C878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6" creationId="{698DF363-A281-D15B-F983-CC27DCC8FD9E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7" creationId="{F0269FA2-BB9F-5C72-CA71-F8031EBFF913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8" creationId="{39A8E89F-33B7-2B72-D095-63124E790DA5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379" creationId="{A68851EC-993B-43EC-4481-62C6D0A5EFEC}"/>
          </ac:spMkLst>
        </pc:spChg>
        <pc:spChg chg="add del mod">
          <ac:chgData name="Chao Zhang" userId="8f435c00-c005-43b7-9a5b-cc5447e355c2" providerId="ADAL" clId="{E117CB41-4D20-4E6F-8ABE-32BAFA537449}" dt="2024-02-14T06:36:26.635" v="436" actId="478"/>
          <ac:spMkLst>
            <pc:docMk/>
            <pc:sldMk cId="1019178247" sldId="257"/>
            <ac:spMk id="380" creationId="{A7B09EFE-EE61-1685-99E0-5415EC26FE6E}"/>
          </ac:spMkLst>
        </pc:spChg>
        <pc:spChg chg="mod topLvl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83" creationId="{FFB4FB20-F33C-C2A4-7873-2DA951C90304}"/>
          </ac:spMkLst>
        </pc:spChg>
        <pc:spChg chg="mod topLvl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84" creationId="{57462C27-D5D7-3247-B360-736F7280B430}"/>
          </ac:spMkLst>
        </pc:spChg>
        <pc:spChg chg="mod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85" creationId="{8B5361E7-0273-5CE7-239A-D00B5012E63F}"/>
          </ac:spMkLst>
        </pc:spChg>
        <pc:spChg chg="mod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386" creationId="{721C52F5-2ABB-3027-C05D-AF43624F5388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87" creationId="{2CFDEDDA-A09C-EA31-081B-386C74934560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88" creationId="{F983B9B8-626B-76BB-D1E5-CB5ACA2E5003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89" creationId="{7B16EBBD-23C7-E8CB-21AF-DFFCAED99411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0" creationId="{BD9D24E3-B285-17F2-B449-A08C97FEBE1D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1" creationId="{8BF5A707-D59F-9054-E4F2-D90430648CE7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2" creationId="{ED699438-1450-DCAD-DD12-3A67DDE62B00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3" creationId="{AAC2A7FB-82C0-E459-9515-8AA606323E3C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4" creationId="{CDC22941-B8DB-F566-98DC-E4D27985908B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5" creationId="{2A705A19-7D74-45F7-8D31-7A5C1FDC8910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6" creationId="{256E97B6-DE41-C620-7BDB-5B65F7D70CDF}"/>
          </ac:spMkLst>
        </pc:spChg>
        <pc:spChg chg="add mod">
          <ac:chgData name="Chao Zhang" userId="8f435c00-c005-43b7-9a5b-cc5447e355c2" providerId="ADAL" clId="{E117CB41-4D20-4E6F-8ABE-32BAFA537449}" dt="2024-02-14T07:47:29.528" v="1141" actId="20577"/>
          <ac:spMkLst>
            <pc:docMk/>
            <pc:sldMk cId="1019178247" sldId="257"/>
            <ac:spMk id="397" creationId="{FAAEA2E8-29B0-63D6-D67F-C285C82AFD7F}"/>
          </ac:spMkLst>
        </pc:spChg>
        <pc:spChg chg="add mod">
          <ac:chgData name="Chao Zhang" userId="8f435c00-c005-43b7-9a5b-cc5447e355c2" providerId="ADAL" clId="{E117CB41-4D20-4E6F-8ABE-32BAFA537449}" dt="2024-02-14T07:47:36.269" v="1145" actId="20577"/>
          <ac:spMkLst>
            <pc:docMk/>
            <pc:sldMk cId="1019178247" sldId="257"/>
            <ac:spMk id="398" creationId="{5B961A47-06D5-05D1-40FB-9D788AEDB314}"/>
          </ac:spMkLst>
        </pc:spChg>
        <pc:spChg chg="add mod">
          <ac:chgData name="Chao Zhang" userId="8f435c00-c005-43b7-9a5b-cc5447e355c2" providerId="ADAL" clId="{E117CB41-4D20-4E6F-8ABE-32BAFA537449}" dt="2024-02-14T06:43:08.040" v="453" actId="164"/>
          <ac:spMkLst>
            <pc:docMk/>
            <pc:sldMk cId="1019178247" sldId="257"/>
            <ac:spMk id="399" creationId="{A55D58E0-C180-3320-24C7-20DB65FFB9D3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06" creationId="{9002C684-8032-C59F-BA5A-EAE2264F84A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07" creationId="{35CA09C7-5BC0-77E4-257A-C00C9F21299B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08" creationId="{953EE729-6BB5-436C-707A-B7245992A90F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09" creationId="{55A95073-E6DD-77A1-8386-CC929D2F85A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2" creationId="{330DA252-A15A-769E-671A-B61670CB44AD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3" creationId="{E27D402D-D502-FD95-CD14-9073A4AA18E0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4" creationId="{5A92FE43-2DE0-0B7E-212A-7E76D5C6B438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5" creationId="{B0E268AC-6738-56AD-09B1-062FAC209F24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7" creationId="{AC37E26D-0092-1835-E432-0075E2173875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8" creationId="{800F67C8-CE83-3C55-A094-6E5B7BD1C48E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19" creationId="{AEF78209-275D-2799-CCCA-AAB9CA56F039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0" creationId="{74DFA024-3CEB-EA3F-27F8-D0A6B1945B94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1" creationId="{778B8E6B-898C-2B61-5548-8568C7F087E4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2" creationId="{DF5C898B-47B1-BC0E-9498-7B4A98152A7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3" creationId="{C988C9F8-3B70-C64F-9F9F-A5AFB7BE5BB2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4" creationId="{E5C92696-ACA9-FAF6-02E3-20FAF2CAFB15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5" creationId="{55861A45-03FB-C91B-9E6E-5E7237F52392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6" creationId="{8478D2CB-874D-53B5-D270-BDD0B6E13673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7" creationId="{DDBF2E8A-DAAB-06D3-6119-3B072D4EEC41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8" creationId="{DB5C806D-99EB-F5E5-C2C1-53DA3D3E2E5A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29" creationId="{9687AC86-EDAF-1301-7EEF-616D11E0D881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37" creationId="{94B25CD7-C91B-6576-3015-DEAE7AC30ACB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38" creationId="{ECE18A56-E756-6F93-4C39-11E28D0BABC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39" creationId="{D910680C-19DC-9181-7975-2CED3502AC1F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0" creationId="{EA6BA78F-D655-32E0-98A4-CD19EC45B2CA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2" creationId="{FD8B51E6-C363-F6F8-A629-95F0D32B2B95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3" creationId="{B4B6CF89-C5BD-97DD-9CBA-4EAD2551959C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4" creationId="{5DFD909B-BCF3-54EE-FD96-D7FD91029F95}"/>
          </ac:spMkLst>
        </pc:spChg>
        <pc:spChg chg="mod">
          <ac:chgData name="Chao Zhang" userId="8f435c00-c005-43b7-9a5b-cc5447e355c2" providerId="ADAL" clId="{E117CB41-4D20-4E6F-8ABE-32BAFA537449}" dt="2024-02-14T06:25:05.303" v="397"/>
          <ac:spMkLst>
            <pc:docMk/>
            <pc:sldMk cId="1019178247" sldId="257"/>
            <ac:spMk id="445" creationId="{07CFF4F5-8F36-AA9F-0AEF-374FDCE9C45D}"/>
          </ac:spMkLst>
        </pc:spChg>
        <pc:spChg chg="add mod">
          <ac:chgData name="Chao Zhang" userId="8f435c00-c005-43b7-9a5b-cc5447e355c2" providerId="ADAL" clId="{E117CB41-4D20-4E6F-8ABE-32BAFA537449}" dt="2024-02-14T07:11:36.262" v="889" actId="165"/>
          <ac:spMkLst>
            <pc:docMk/>
            <pc:sldMk cId="1019178247" sldId="257"/>
            <ac:spMk id="446" creationId="{627B2D33-BE88-1AA4-069C-91BC83A32CA4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0" creationId="{DFB7EE27-633B-38D3-ED19-B13482E34114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1" creationId="{1A0B3D7F-12E7-32E9-4B6B-2068DC4AD6C3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2" creationId="{D04D4DD8-CD40-F491-0F8B-6DB3F2930A08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3" creationId="{C8F92132-08BB-501C-2163-4F37225D808D}"/>
          </ac:spMkLst>
        </pc:spChg>
        <pc:spChg chg="mod">
          <ac:chgData name="Chao Zhang" userId="8f435c00-c005-43b7-9a5b-cc5447e355c2" providerId="ADAL" clId="{E117CB41-4D20-4E6F-8ABE-32BAFA537449}" dt="2024-02-14T06:27:43.463" v="414"/>
          <ac:spMkLst>
            <pc:docMk/>
            <pc:sldMk cId="1019178247" sldId="257"/>
            <ac:spMk id="454" creationId="{FEBAD70C-BFE5-7D89-C358-5E92164FF391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55" creationId="{16771454-0EDD-98FC-5087-85DD651D6124}"/>
          </ac:spMkLst>
        </pc:spChg>
        <pc:spChg chg="add 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56" creationId="{DF193969-8FBC-A672-59E8-9AD6C3294239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59" creationId="{AE4A1C5D-92C7-7A5D-EED6-4041A9C9A462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60" creationId="{98B92C55-1228-8A4D-263C-59487F29B489}"/>
          </ac:spMkLst>
        </pc:spChg>
        <pc:spChg chg="mod">
          <ac:chgData name="Chao Zhang" userId="8f435c00-c005-43b7-9a5b-cc5447e355c2" providerId="ADAL" clId="{E117CB41-4D20-4E6F-8ABE-32BAFA537449}" dt="2024-02-14T07:48:02.312" v="1153" actId="20577"/>
          <ac:spMkLst>
            <pc:docMk/>
            <pc:sldMk cId="1019178247" sldId="257"/>
            <ac:spMk id="461" creationId="{1E37B167-C6E9-F0D3-25B1-5961BDE039CE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4" creationId="{4EE1E20A-2752-CF76-2840-DA50A716AC77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5" creationId="{9305BEEF-FD51-8AD1-1D8F-054B13C197CE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6" creationId="{23449F07-6A4F-855F-E5AD-2F507737969B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7" creationId="{89D53B4E-FE9A-26D2-2B10-CFD0030593B7}"/>
          </ac:spMkLst>
        </pc:spChg>
        <pc:spChg chg="mod">
          <ac:chgData name="Chao Zhang" userId="8f435c00-c005-43b7-9a5b-cc5447e355c2" providerId="ADAL" clId="{E117CB41-4D20-4E6F-8ABE-32BAFA537449}" dt="2024-02-14T06:37:58.927" v="441"/>
          <ac:spMkLst>
            <pc:docMk/>
            <pc:sldMk cId="1019178247" sldId="257"/>
            <ac:spMk id="468" creationId="{F69F6271-2F39-F5C3-1DC4-798CD4BCF985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1" creationId="{B2BEFA95-8F12-1047-7BB6-1385587B2AD1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2" creationId="{9C966B00-2B93-5F6B-43A2-7BFF933C9279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3" creationId="{5AFBA3C7-8BE9-6FD7-9476-B02E2F55E09A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4" creationId="{45E1720A-E108-EB92-C485-04BFACF12923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5" creationId="{3A941C59-EE4F-E1E2-0CF1-982DE148A4BC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6" creationId="{5E3A1AD3-83B8-4C79-E7D2-B22B94055606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7" creationId="{CCF1AE93-BF2D-C55D-E7D2-4934A1EB8F2E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8" creationId="{E52CD933-F119-1D86-8A26-A91110A38657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79" creationId="{31B525BA-1F81-99C3-894A-4E5D5A10AF91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80" creationId="{E6D7C48D-6CAB-C3A2-AED5-3A459FB5B71F}"/>
          </ac:spMkLst>
        </pc:spChg>
        <pc:spChg chg="mod topLvl">
          <ac:chgData name="Chao Zhang" userId="8f435c00-c005-43b7-9a5b-cc5447e355c2" providerId="ADAL" clId="{E117CB41-4D20-4E6F-8ABE-32BAFA537449}" dt="2024-02-14T07:49:03.560" v="1173" actId="20577"/>
          <ac:spMkLst>
            <pc:docMk/>
            <pc:sldMk cId="1019178247" sldId="257"/>
            <ac:spMk id="481" creationId="{2BD3C352-D4E7-E7AA-A144-B4EA5D808BDB}"/>
          </ac:spMkLst>
        </pc:spChg>
        <pc:spChg chg="mod topLvl">
          <ac:chgData name="Chao Zhang" userId="8f435c00-c005-43b7-9a5b-cc5447e355c2" providerId="ADAL" clId="{E117CB41-4D20-4E6F-8ABE-32BAFA537449}" dt="2024-02-14T07:49:10.857" v="1177" actId="20577"/>
          <ac:spMkLst>
            <pc:docMk/>
            <pc:sldMk cId="1019178247" sldId="257"/>
            <ac:spMk id="482" creationId="{1D78EC3F-62D6-F9A9-088E-EAFF08158F7F}"/>
          </ac:spMkLst>
        </pc:spChg>
        <pc:spChg chg="mod topLvl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83" creationId="{5B9E54B3-2D45-E942-79A5-608EA7C661C3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1" creationId="{387B7F43-8235-E166-180D-D812CF88922C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2" creationId="{E49AE414-0E64-7CC5-7CA1-AAFAC56CAA50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3" creationId="{B303115C-DD28-21C4-2CB8-9D603F794376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4" creationId="{99E759C9-C337-37B4-683B-C3C98E72BAEA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5" creationId="{9A6D0C5D-A69C-1C4E-BF04-3A6BE78A01D3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7" creationId="{C344559F-3A0E-F685-9110-536564BABC5D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8" creationId="{D942139F-01CD-0D48-1633-531AF5D499F1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499" creationId="{40587057-FA76-F3C0-1463-E70FD5842F05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500" creationId="{819C1C4C-E667-FBB4-17EB-94CB9F5AD836}"/>
          </ac:spMkLst>
        </pc:spChg>
        <pc:spChg chg="mod">
          <ac:chgData name="Chao Zhang" userId="8f435c00-c005-43b7-9a5b-cc5447e355c2" providerId="ADAL" clId="{E117CB41-4D20-4E6F-8ABE-32BAFA537449}" dt="2024-02-14T07:12:01.552" v="892" actId="165"/>
          <ac:spMkLst>
            <pc:docMk/>
            <pc:sldMk cId="1019178247" sldId="257"/>
            <ac:spMk id="501" creationId="{465CE691-A99E-B13F-5927-B520E2D130F9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06" creationId="{7F50DA23-558B-DDAF-51A0-DA3B8E035A9A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07" creationId="{430CC9F2-ACBB-9E73-F566-07F316064354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08" creationId="{955BDB70-5EA6-816A-22A9-EE84215D8CB5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09" creationId="{FF46208B-0EE8-2495-FF5E-4E8FA47049EA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0" creationId="{92F77325-8835-E3A2-BB20-35B38725CB2E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1" creationId="{4F884006-44C4-83A8-78C4-709E579471F9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2" creationId="{A1AAA241-D4CC-CB27-9CB7-A10BA6983237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3" creationId="{14459E2D-A59D-29AF-7350-87BD50702505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4" creationId="{01A7C089-48A0-F2E5-A6AE-4342B9B841D9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5" creationId="{8F876CD6-EDD7-A906-0EA5-EDFE0D2F6DBD}"/>
          </ac:spMkLst>
        </pc:spChg>
        <pc:spChg chg="mod topLvl">
          <ac:chgData name="Chao Zhang" userId="8f435c00-c005-43b7-9a5b-cc5447e355c2" providerId="ADAL" clId="{E117CB41-4D20-4E6F-8ABE-32BAFA537449}" dt="2024-02-14T07:48:14.592" v="1157" actId="20577"/>
          <ac:spMkLst>
            <pc:docMk/>
            <pc:sldMk cId="1019178247" sldId="257"/>
            <ac:spMk id="516" creationId="{C42362AD-090C-2546-A423-5D5E66A9CCC9}"/>
          </ac:spMkLst>
        </pc:spChg>
        <pc:spChg chg="del mod topLvl">
          <ac:chgData name="Chao Zhang" userId="8f435c00-c005-43b7-9a5b-cc5447e355c2" providerId="ADAL" clId="{E117CB41-4D20-4E6F-8ABE-32BAFA537449}" dt="2024-02-14T06:54:23.075" v="548" actId="478"/>
          <ac:spMkLst>
            <pc:docMk/>
            <pc:sldMk cId="1019178247" sldId="257"/>
            <ac:spMk id="517" creationId="{B38CC45F-4857-D36E-8D87-782C00DB1C73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18" creationId="{B51AC785-0A20-C753-4EAA-1C08FF2961BD}"/>
          </ac:spMkLst>
        </pc:spChg>
        <pc:spChg chg="mod topLvl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25" creationId="{4D7456D3-B7B8-473D-1554-6C99476646E2}"/>
          </ac:spMkLst>
        </pc:spChg>
        <pc:spChg chg="del mod topLvl">
          <ac:chgData name="Chao Zhang" userId="8f435c00-c005-43b7-9a5b-cc5447e355c2" providerId="ADAL" clId="{E117CB41-4D20-4E6F-8ABE-32BAFA537449}" dt="2024-02-14T06:51:24.481" v="519" actId="478"/>
          <ac:spMkLst>
            <pc:docMk/>
            <pc:sldMk cId="1019178247" sldId="257"/>
            <ac:spMk id="526" creationId="{34599DEB-BA88-F393-5903-F53A3CA622B7}"/>
          </ac:spMkLst>
        </pc:spChg>
        <pc:spChg chg="del mod topLvl">
          <ac:chgData name="Chao Zhang" userId="8f435c00-c005-43b7-9a5b-cc5447e355c2" providerId="ADAL" clId="{E117CB41-4D20-4E6F-8ABE-32BAFA537449}" dt="2024-02-14T06:53:43.930" v="539" actId="478"/>
          <ac:spMkLst>
            <pc:docMk/>
            <pc:sldMk cId="1019178247" sldId="257"/>
            <ac:spMk id="527" creationId="{23011B22-B93A-1AB7-48C4-EE8FFF11665E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0" creationId="{16AB92F0-87B3-C7BF-BD4C-10E7490D7C86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1" creationId="{42AE2924-FB8C-3E3A-667D-A778320912C5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2" creationId="{85EEBABE-FF1B-78A1-DAA1-FDD6C086146B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3" creationId="{7551FA91-C97B-BD50-4FDD-08634AE46F26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4" creationId="{F60F7CCE-82F7-34BB-5C61-DB8EE8D8FE47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5" creationId="{E2A01F68-344F-7304-AA13-65B23A84AF46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6" creationId="{2C150546-7AA9-56F9-5B20-17CCC0438178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7" creationId="{5E019150-EC69-638A-D05B-8A8909DE6ACE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8" creationId="{B1AB29F1-76B2-0010-7023-25E148890F41}"/>
          </ac:spMkLst>
        </pc:spChg>
        <pc:spChg chg="mod">
          <ac:chgData name="Chao Zhang" userId="8f435c00-c005-43b7-9a5b-cc5447e355c2" providerId="ADAL" clId="{E117CB41-4D20-4E6F-8ABE-32BAFA537449}" dt="2024-02-14T06:50:58.995" v="517" actId="165"/>
          <ac:spMkLst>
            <pc:docMk/>
            <pc:sldMk cId="1019178247" sldId="257"/>
            <ac:spMk id="539" creationId="{3619CA9E-AD19-35D2-B4CD-64351CBDCCD3}"/>
          </ac:spMkLst>
        </pc:spChg>
        <pc:spChg chg="mod">
          <ac:chgData name="Chao Zhang" userId="8f435c00-c005-43b7-9a5b-cc5447e355c2" providerId="ADAL" clId="{E117CB41-4D20-4E6F-8ABE-32BAFA537449}" dt="2024-02-14T06:51:25.072" v="520"/>
          <ac:spMkLst>
            <pc:docMk/>
            <pc:sldMk cId="1019178247" sldId="257"/>
            <ac:spMk id="542" creationId="{16773F87-8800-554F-DBFA-ED7241BEFB9D}"/>
          </ac:spMkLst>
        </pc:spChg>
        <pc:spChg chg="mod">
          <ac:chgData name="Chao Zhang" userId="8f435c00-c005-43b7-9a5b-cc5447e355c2" providerId="ADAL" clId="{E117CB41-4D20-4E6F-8ABE-32BAFA537449}" dt="2024-02-14T06:51:25.072" v="520"/>
          <ac:spMkLst>
            <pc:docMk/>
            <pc:sldMk cId="1019178247" sldId="257"/>
            <ac:spMk id="543" creationId="{8FE40FC2-52D1-894D-6651-4ED978C7201D}"/>
          </ac:spMkLst>
        </pc:spChg>
        <pc:spChg chg="mod">
          <ac:chgData name="Chao Zhang" userId="8f435c00-c005-43b7-9a5b-cc5447e355c2" providerId="ADAL" clId="{E117CB41-4D20-4E6F-8ABE-32BAFA537449}" dt="2024-02-14T06:51:25.072" v="520"/>
          <ac:spMkLst>
            <pc:docMk/>
            <pc:sldMk cId="1019178247" sldId="257"/>
            <ac:spMk id="544" creationId="{B0F75915-0D55-A9DF-FC80-5136A8E7B06E}"/>
          </ac:spMkLst>
        </pc:spChg>
        <pc:spChg chg="mod">
          <ac:chgData name="Chao Zhang" userId="8f435c00-c005-43b7-9a5b-cc5447e355c2" providerId="ADAL" clId="{E117CB41-4D20-4E6F-8ABE-32BAFA537449}" dt="2024-02-14T06:51:25.072" v="520"/>
          <ac:spMkLst>
            <pc:docMk/>
            <pc:sldMk cId="1019178247" sldId="257"/>
            <ac:spMk id="545" creationId="{988BBEF8-ED0A-A39B-ACD4-17C53F794EF1}"/>
          </ac:spMkLst>
        </pc:spChg>
        <pc:spChg chg="add mod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46" creationId="{0DBB0E77-0682-3A29-5B0A-1F1DA25F182B}"/>
          </ac:spMkLst>
        </pc:spChg>
        <pc:spChg chg="add mod">
          <ac:chgData name="Chao Zhang" userId="8f435c00-c005-43b7-9a5b-cc5447e355c2" providerId="ADAL" clId="{E117CB41-4D20-4E6F-8ABE-32BAFA537449}" dt="2024-02-14T06:57:42.929" v="556" actId="164"/>
          <ac:spMkLst>
            <pc:docMk/>
            <pc:sldMk cId="1019178247" sldId="257"/>
            <ac:spMk id="547" creationId="{DD795CCC-B7FD-225A-41E9-2CCFA94A31B8}"/>
          </ac:spMkLst>
        </pc:spChg>
        <pc:spChg chg="mod">
          <ac:chgData name="Chao Zhang" userId="8f435c00-c005-43b7-9a5b-cc5447e355c2" providerId="ADAL" clId="{E117CB41-4D20-4E6F-8ABE-32BAFA537449}" dt="2024-02-14T06:54:06.824" v="546"/>
          <ac:spMkLst>
            <pc:docMk/>
            <pc:sldMk cId="1019178247" sldId="257"/>
            <ac:spMk id="550" creationId="{DE2F0062-62AC-B55C-C634-390F0E5030CF}"/>
          </ac:spMkLst>
        </pc:spChg>
        <pc:spChg chg="mod">
          <ac:chgData name="Chao Zhang" userId="8f435c00-c005-43b7-9a5b-cc5447e355c2" providerId="ADAL" clId="{E117CB41-4D20-4E6F-8ABE-32BAFA537449}" dt="2024-02-14T06:54:06.824" v="546"/>
          <ac:spMkLst>
            <pc:docMk/>
            <pc:sldMk cId="1019178247" sldId="257"/>
            <ac:spMk id="551" creationId="{C7AAD1F9-618E-B50F-2AD7-17A67CB83457}"/>
          </ac:spMkLst>
        </pc:spChg>
        <pc:spChg chg="mod">
          <ac:chgData name="Chao Zhang" userId="8f435c00-c005-43b7-9a5b-cc5447e355c2" providerId="ADAL" clId="{E117CB41-4D20-4E6F-8ABE-32BAFA537449}" dt="2024-02-14T06:54:06.824" v="546"/>
          <ac:spMkLst>
            <pc:docMk/>
            <pc:sldMk cId="1019178247" sldId="257"/>
            <ac:spMk id="552" creationId="{6BD95553-4447-2529-D516-864833841627}"/>
          </ac:spMkLst>
        </pc:spChg>
        <pc:spChg chg="mod">
          <ac:chgData name="Chao Zhang" userId="8f435c00-c005-43b7-9a5b-cc5447e355c2" providerId="ADAL" clId="{E117CB41-4D20-4E6F-8ABE-32BAFA537449}" dt="2024-02-14T06:54:06.824" v="546"/>
          <ac:spMkLst>
            <pc:docMk/>
            <pc:sldMk cId="1019178247" sldId="257"/>
            <ac:spMk id="553" creationId="{5E577F8D-85EA-ACCC-634B-48FC9B6FF50B}"/>
          </ac:spMkLst>
        </pc:spChg>
        <pc:spChg chg="add mod">
          <ac:chgData name="Chao Zhang" userId="8f435c00-c005-43b7-9a5b-cc5447e355c2" providerId="ADAL" clId="{E117CB41-4D20-4E6F-8ABE-32BAFA537449}" dt="2024-02-14T07:48:24.009" v="1161" actId="20577"/>
          <ac:spMkLst>
            <pc:docMk/>
            <pc:sldMk cId="1019178247" sldId="257"/>
            <ac:spMk id="554" creationId="{628CCB1C-F39A-3EFE-0771-AE9D45EBBC6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57" creationId="{18B28D3E-B242-F80C-24BA-49A21B9D724A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58" creationId="{36CD23DB-48DC-5EE5-ACA7-B570C63ECE3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59" creationId="{67295EEE-3121-4764-63AA-CC39E5669BDE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0" creationId="{F7F514FC-AD11-7CEA-B383-C1B4DEC29FAE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1" creationId="{9D2723CF-9AF6-194F-AEB4-CEA417AC7CAF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2" creationId="{01193F62-EA16-5EE2-6B60-D91A4DC73819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3" creationId="{F20F8BEB-67B8-C249-B141-52A5D40650C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4" creationId="{58665C16-E9F4-8676-DC2F-FB85FA19CA5A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5" creationId="{CEF39B46-EB96-4CF1-1EFA-F91612B164E7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6" creationId="{3AD4F833-4776-BD5E-F74A-2255303E62A2}"/>
          </ac:spMkLst>
        </pc:spChg>
        <pc:spChg chg="mod topLvl">
          <ac:chgData name="Chao Zhang" userId="8f435c00-c005-43b7-9a5b-cc5447e355c2" providerId="ADAL" clId="{E117CB41-4D20-4E6F-8ABE-32BAFA537449}" dt="2024-02-14T07:48:45.345" v="1165" actId="20577"/>
          <ac:spMkLst>
            <pc:docMk/>
            <pc:sldMk cId="1019178247" sldId="257"/>
            <ac:spMk id="567" creationId="{A2004A81-598C-ACFA-BF53-E923906A164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68" creationId="{17A39FC0-D040-CABA-53E3-36DDCF92459C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73" creationId="{B61EE8D3-1FA7-A4FF-6231-501A10F1ADF0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75" creationId="{B309F23E-7485-C3DE-1BD7-DD5C7C27FEF8}"/>
          </ac:spMkLst>
        </pc:spChg>
        <pc:spChg chg="mod topLvl">
          <ac:chgData name="Chao Zhang" userId="8f435c00-c005-43b7-9a5b-cc5447e355c2" providerId="ADAL" clId="{E117CB41-4D20-4E6F-8ABE-32BAFA537449}" dt="2024-02-14T07:01:44.071" v="836" actId="1035"/>
          <ac:spMkLst>
            <pc:docMk/>
            <pc:sldMk cId="1019178247" sldId="257"/>
            <ac:spMk id="576" creationId="{BC9B5AAB-F737-B6A9-A9C0-9AD6AFA1038D}"/>
          </ac:spMkLst>
        </pc:spChg>
        <pc:spChg chg="mod topLvl">
          <ac:chgData name="Chao Zhang" userId="8f435c00-c005-43b7-9a5b-cc5447e355c2" providerId="ADAL" clId="{E117CB41-4D20-4E6F-8ABE-32BAFA537449}" dt="2024-02-14T07:48:55.257" v="1169" actId="20577"/>
          <ac:spMkLst>
            <pc:docMk/>
            <pc:sldMk cId="1019178247" sldId="257"/>
            <ac:spMk id="578" creationId="{8E5E61F5-8C72-5C5B-2A3E-A62231B5E2A1}"/>
          </ac:spMkLst>
        </pc:spChg>
        <pc:spChg chg="mod">
          <ac:chgData name="Chao Zhang" userId="8f435c00-c005-43b7-9a5b-cc5447e355c2" providerId="ADAL" clId="{E117CB41-4D20-4E6F-8ABE-32BAFA537449}" dt="2024-02-14T06:59:15.122" v="573" actId="208"/>
          <ac:spMkLst>
            <pc:docMk/>
            <pc:sldMk cId="1019178247" sldId="257"/>
            <ac:spMk id="580" creationId="{E89AE3C9-A412-6BB3-0301-873544BF38D2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1" creationId="{D33FDED5-F0FB-5D29-762B-862DADA0D3BF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2" creationId="{B8BD8FBE-6A63-A66E-87F4-10A6D8DAACDD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3" creationId="{8404F987-06D2-5695-D458-1F23BFDC789A}"/>
          </ac:spMkLst>
        </pc:spChg>
        <pc:spChg chg="mod">
          <ac:chgData name="Chao Zhang" userId="8f435c00-c005-43b7-9a5b-cc5447e355c2" providerId="ADAL" clId="{E117CB41-4D20-4E6F-8ABE-32BAFA537449}" dt="2024-02-14T06:58:14.232" v="560" actId="208"/>
          <ac:spMkLst>
            <pc:docMk/>
            <pc:sldMk cId="1019178247" sldId="257"/>
            <ac:spMk id="585" creationId="{275BFC6E-043D-5E62-148C-6E913B481D2E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6" creationId="{4A67EC81-BA7C-546F-CF95-86B84F1BA006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7" creationId="{0CB5330F-ACFB-7566-6481-85A12F1E833C}"/>
          </ac:spMkLst>
        </pc:spChg>
        <pc:spChg chg="mod">
          <ac:chgData name="Chao Zhang" userId="8f435c00-c005-43b7-9a5b-cc5447e355c2" providerId="ADAL" clId="{E117CB41-4D20-4E6F-8ABE-32BAFA537449}" dt="2024-02-14T06:58:04.734" v="559" actId="165"/>
          <ac:spMkLst>
            <pc:docMk/>
            <pc:sldMk cId="1019178247" sldId="257"/>
            <ac:spMk id="588" creationId="{2778FA74-FE44-A07C-1B3B-61F429C5FD58}"/>
          </ac:spMkLst>
        </pc:spChg>
        <pc:spChg chg="mod topLvl">
          <ac:chgData name="Chao Zhang" userId="8f435c00-c005-43b7-9a5b-cc5447e355c2" providerId="ADAL" clId="{E117CB41-4D20-4E6F-8ABE-32BAFA537449}" dt="2024-02-14T09:13:27.930" v="1571" actId="164"/>
          <ac:spMkLst>
            <pc:docMk/>
            <pc:sldMk cId="1019178247" sldId="257"/>
            <ac:spMk id="590" creationId="{D206F412-174F-E31B-286C-B6F810AEA597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1" creationId="{4615BEF6-02DB-0484-A41F-D9EB3BF4E711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2" creationId="{646628DC-3F78-C5B6-A2D0-37CA8ABE5130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3" creationId="{11DF7154-34D1-5D81-2DE2-210F9F61C8A4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4" creationId="{624E731C-F43C-36A8-F910-250AE7E448A6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5" creationId="{EFCF27AB-EE02-036D-6803-87E87CA0AFFD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6" creationId="{08F8B53C-E0C0-5C48-375C-131886E3EACB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7" creationId="{4913177F-6B68-4BF6-91E0-D57454620146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8" creationId="{5F5AF478-27FB-03F0-DACB-7A6C8320640E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599" creationId="{F8501F5A-43C3-F9DA-188C-5A9B4211C3EE}"/>
          </ac:spMkLst>
        </pc:spChg>
        <pc:spChg chg="mod topLvl">
          <ac:chgData name="Chao Zhang" userId="8f435c00-c005-43b7-9a5b-cc5447e355c2" providerId="ADAL" clId="{E117CB41-4D20-4E6F-8ABE-32BAFA537449}" dt="2024-02-14T07:49:30.232" v="1181" actId="20577"/>
          <ac:spMkLst>
            <pc:docMk/>
            <pc:sldMk cId="1019178247" sldId="257"/>
            <ac:spMk id="600" creationId="{5E28B396-1AE2-C326-A4F5-DAFAAEF3A53F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01" creationId="{0AF1AA9E-821B-B2F1-700F-62B627DCCF19}"/>
          </ac:spMkLst>
        </pc:spChg>
        <pc:spChg chg="mod topLvl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06" creationId="{025C8AAE-1FEE-7D2A-F8DA-5984E06B998B}"/>
          </ac:spMkLst>
        </pc:spChg>
        <pc:spChg chg="mod topLvl">
          <ac:chgData name="Chao Zhang" userId="8f435c00-c005-43b7-9a5b-cc5447e355c2" providerId="ADAL" clId="{E117CB41-4D20-4E6F-8ABE-32BAFA537449}" dt="2024-02-14T07:02:54.892" v="840" actId="208"/>
          <ac:spMkLst>
            <pc:docMk/>
            <pc:sldMk cId="1019178247" sldId="257"/>
            <ac:spMk id="608" creationId="{2FEC3816-C172-D746-AA3A-59FEF86775F7}"/>
          </ac:spMkLst>
        </pc:spChg>
        <pc:spChg chg="mod topLvl">
          <ac:chgData name="Chao Zhang" userId="8f435c00-c005-43b7-9a5b-cc5447e355c2" providerId="ADAL" clId="{E117CB41-4D20-4E6F-8ABE-32BAFA537449}" dt="2024-02-14T07:06:31.063" v="858" actId="208"/>
          <ac:spMkLst>
            <pc:docMk/>
            <pc:sldMk cId="1019178247" sldId="257"/>
            <ac:spMk id="609" creationId="{C63B8226-F582-39E1-C5A0-03F4856037DA}"/>
          </ac:spMkLst>
        </pc:spChg>
        <pc:spChg chg="mod topLvl">
          <ac:chgData name="Chao Zhang" userId="8f435c00-c005-43b7-9a5b-cc5447e355c2" providerId="ADAL" clId="{E117CB41-4D20-4E6F-8ABE-32BAFA537449}" dt="2024-02-14T07:49:46.235" v="1185" actId="20577"/>
          <ac:spMkLst>
            <pc:docMk/>
            <pc:sldMk cId="1019178247" sldId="257"/>
            <ac:spMk id="611" creationId="{F4698909-8983-A3A3-DBC6-933354088618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3" creationId="{D8B0375E-B663-8BE0-61BD-8D78245CB788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4" creationId="{91370FF8-A205-5E67-1813-EDFC45ADB2A7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5" creationId="{03B612DC-B844-D39E-41A1-6C977B736177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6" creationId="{C9304B95-DD37-8B7A-B137-3131726E20F9}"/>
          </ac:spMkLst>
        </pc:spChg>
        <pc:spChg chg="mod">
          <ac:chgData name="Chao Zhang" userId="8f435c00-c005-43b7-9a5b-cc5447e355c2" providerId="ADAL" clId="{E117CB41-4D20-4E6F-8ABE-32BAFA537449}" dt="2024-02-14T07:03:33.313" v="845" actId="208"/>
          <ac:spMkLst>
            <pc:docMk/>
            <pc:sldMk cId="1019178247" sldId="257"/>
            <ac:spMk id="618" creationId="{3A70078B-57EA-3440-04DD-C6382D011FF2}"/>
          </ac:spMkLst>
        </pc:spChg>
        <pc:spChg chg="mod">
          <ac:chgData name="Chao Zhang" userId="8f435c00-c005-43b7-9a5b-cc5447e355c2" providerId="ADAL" clId="{E117CB41-4D20-4E6F-8ABE-32BAFA537449}" dt="2024-02-14T07:02:47.266" v="839" actId="165"/>
          <ac:spMkLst>
            <pc:docMk/>
            <pc:sldMk cId="1019178247" sldId="257"/>
            <ac:spMk id="619" creationId="{2849CBA5-1784-550F-3CDD-AFA550FEC4AD}"/>
          </ac:spMkLst>
        </pc:spChg>
        <pc:spChg chg="mod">
          <ac:chgData name="Chao Zhang" userId="8f435c00-c005-43b7-9a5b-cc5447e355c2" providerId="ADAL" clId="{E117CB41-4D20-4E6F-8ABE-32BAFA537449}" dt="2024-02-14T07:03:20.033" v="843" actId="208"/>
          <ac:spMkLst>
            <pc:docMk/>
            <pc:sldMk cId="1019178247" sldId="257"/>
            <ac:spMk id="620" creationId="{8FE2A365-74A6-B2F3-72F6-F5B7D531BDDC}"/>
          </ac:spMkLst>
        </pc:spChg>
        <pc:spChg chg="mod">
          <ac:chgData name="Chao Zhang" userId="8f435c00-c005-43b7-9a5b-cc5447e355c2" providerId="ADAL" clId="{E117CB41-4D20-4E6F-8ABE-32BAFA537449}" dt="2024-02-14T07:03:26.200" v="844" actId="208"/>
          <ac:spMkLst>
            <pc:docMk/>
            <pc:sldMk cId="1019178247" sldId="257"/>
            <ac:spMk id="621" creationId="{582AE46D-24FA-8617-3989-B449EB9A5137}"/>
          </ac:spMkLst>
        </pc:spChg>
        <pc:spChg chg="mod">
          <ac:chgData name="Chao Zhang" userId="8f435c00-c005-43b7-9a5b-cc5447e355c2" providerId="ADAL" clId="{E117CB41-4D20-4E6F-8ABE-32BAFA537449}" dt="2024-02-14T07:06:04.880" v="855"/>
          <ac:spMkLst>
            <pc:docMk/>
            <pc:sldMk cId="1019178247" sldId="257"/>
            <ac:spMk id="624" creationId="{ECDB9D6C-4CC3-AA6C-E305-FAA602220B72}"/>
          </ac:spMkLst>
        </pc:spChg>
        <pc:spChg chg="mod">
          <ac:chgData name="Chao Zhang" userId="8f435c00-c005-43b7-9a5b-cc5447e355c2" providerId="ADAL" clId="{E117CB41-4D20-4E6F-8ABE-32BAFA537449}" dt="2024-02-14T07:06:04.880" v="855"/>
          <ac:spMkLst>
            <pc:docMk/>
            <pc:sldMk cId="1019178247" sldId="257"/>
            <ac:spMk id="625" creationId="{41825383-6D2F-99EF-F827-7A162248FD1F}"/>
          </ac:spMkLst>
        </pc:spChg>
        <pc:spChg chg="mod">
          <ac:chgData name="Chao Zhang" userId="8f435c00-c005-43b7-9a5b-cc5447e355c2" providerId="ADAL" clId="{E117CB41-4D20-4E6F-8ABE-32BAFA537449}" dt="2024-02-14T07:06:04.880" v="855"/>
          <ac:spMkLst>
            <pc:docMk/>
            <pc:sldMk cId="1019178247" sldId="257"/>
            <ac:spMk id="626" creationId="{D2644165-5FF6-0916-B087-8D4E5B4C21B6}"/>
          </ac:spMkLst>
        </pc:spChg>
        <pc:spChg chg="mod">
          <ac:chgData name="Chao Zhang" userId="8f435c00-c005-43b7-9a5b-cc5447e355c2" providerId="ADAL" clId="{E117CB41-4D20-4E6F-8ABE-32BAFA537449}" dt="2024-02-14T07:06:04.880" v="855"/>
          <ac:spMkLst>
            <pc:docMk/>
            <pc:sldMk cId="1019178247" sldId="257"/>
            <ac:spMk id="627" creationId="{950D7D62-AB98-C777-806E-C6DFBEA2FF1E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28" creationId="{04CF4EB0-EE27-F5E1-358E-E0F1FDDBCAAD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29" creationId="{9037DFAB-A66D-6831-71BF-B8C336DD811A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0" creationId="{96ED24E7-2641-9750-5D34-A7FD43DA629A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1" creationId="{D2F21356-0301-0F9E-214C-5323E9BF0FCB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2" creationId="{71AABF47-0A6F-5D30-A12C-CA64BE546E2B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3" creationId="{2C28C155-FB39-7307-3C74-C3A9656640C0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4" creationId="{845DC219-D38E-BE41-9B97-197E8D5C484E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5" creationId="{3C33E225-4023-39F4-2359-15702059168F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6" creationId="{1F7CBE72-66A8-AB75-110F-644939C404D7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7" creationId="{F5B25C00-624C-BD3F-616D-34DE88B3FC98}"/>
          </ac:spMkLst>
        </pc:spChg>
        <pc:spChg chg="add mod topLvl">
          <ac:chgData name="Chao Zhang" userId="8f435c00-c005-43b7-9a5b-cc5447e355c2" providerId="ADAL" clId="{E117CB41-4D20-4E6F-8ABE-32BAFA537449}" dt="2024-02-14T07:50:38.096" v="1189" actId="20577"/>
          <ac:spMkLst>
            <pc:docMk/>
            <pc:sldMk cId="1019178247" sldId="257"/>
            <ac:spMk id="638" creationId="{D88A740B-A11A-A9D2-5180-C282B922584D}"/>
          </ac:spMkLst>
        </pc:spChg>
        <pc:spChg chg="add mod topLvl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39" creationId="{391BF129-C39D-2D88-1C40-580A6D64BD3B}"/>
          </ac:spMkLst>
        </pc:spChg>
        <pc:spChg chg="add mod">
          <ac:chgData name="Chao Zhang" userId="8f435c00-c005-43b7-9a5b-cc5447e355c2" providerId="ADAL" clId="{E117CB41-4D20-4E6F-8ABE-32BAFA537449}" dt="2024-02-14T07:08:38.535" v="869" actId="1076"/>
          <ac:spMkLst>
            <pc:docMk/>
            <pc:sldMk cId="1019178247" sldId="257"/>
            <ac:spMk id="644" creationId="{606187E4-81DD-94C5-CCE2-D113E69CECA5}"/>
          </ac:spMkLst>
        </pc:spChg>
        <pc:spChg chg="mod">
          <ac:chgData name="Chao Zhang" userId="8f435c00-c005-43b7-9a5b-cc5447e355c2" providerId="ADAL" clId="{E117CB41-4D20-4E6F-8ABE-32BAFA537449}" dt="2024-02-14T07:09:09.772" v="873" actId="208"/>
          <ac:spMkLst>
            <pc:docMk/>
            <pc:sldMk cId="1019178247" sldId="257"/>
            <ac:spMk id="647" creationId="{D0B80DA7-0F45-4EB6-ED34-D23A069FC93D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48" creationId="{AEB48603-E25E-62B3-D3E7-F2B0A82AE3AE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49" creationId="{921A138C-A194-0977-BB80-88DF6B0C82DD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50" creationId="{4DA6375F-3154-DA5B-E705-6F8E72BCC9D4}"/>
          </ac:spMkLst>
        </pc:spChg>
        <pc:spChg chg="add mod topLvl">
          <ac:chgData name="Chao Zhang" userId="8f435c00-c005-43b7-9a5b-cc5447e355c2" providerId="ADAL" clId="{E117CB41-4D20-4E6F-8ABE-32BAFA537449}" dt="2024-02-14T07:09:27.281" v="875" actId="208"/>
          <ac:spMkLst>
            <pc:docMk/>
            <pc:sldMk cId="1019178247" sldId="257"/>
            <ac:spMk id="651" creationId="{2D8C7321-7AEB-C5ED-5403-1B26E721014B}"/>
          </ac:spMkLst>
        </pc:spChg>
        <pc:spChg chg="add mod topLvl">
          <ac:chgData name="Chao Zhang" userId="8f435c00-c005-43b7-9a5b-cc5447e355c2" providerId="ADAL" clId="{E117CB41-4D20-4E6F-8ABE-32BAFA537449}" dt="2024-02-14T07:09:39.348" v="877" actId="208"/>
          <ac:spMkLst>
            <pc:docMk/>
            <pc:sldMk cId="1019178247" sldId="257"/>
            <ac:spMk id="652" creationId="{9146B410-E11A-6AE0-921E-430F0B3321E2}"/>
          </ac:spMkLst>
        </pc:spChg>
        <pc:spChg chg="add mod topLvl">
          <ac:chgData name="Chao Zhang" userId="8f435c00-c005-43b7-9a5b-cc5447e355c2" providerId="ADAL" clId="{E117CB41-4D20-4E6F-8ABE-32BAFA537449}" dt="2024-02-14T07:50:48.760" v="1193" actId="20577"/>
          <ac:spMkLst>
            <pc:docMk/>
            <pc:sldMk cId="1019178247" sldId="257"/>
            <ac:spMk id="653" creationId="{D2A4DB73-981E-2CE6-1AD6-8DBADE8A344B}"/>
          </ac:spMkLst>
        </pc:spChg>
        <pc:spChg chg="mod">
          <ac:chgData name="Chao Zhang" userId="8f435c00-c005-43b7-9a5b-cc5447e355c2" providerId="ADAL" clId="{E117CB41-4D20-4E6F-8ABE-32BAFA537449}" dt="2024-02-14T07:09:45.879" v="878" actId="208"/>
          <ac:spMkLst>
            <pc:docMk/>
            <pc:sldMk cId="1019178247" sldId="257"/>
            <ac:spMk id="656" creationId="{8DF7B73D-DE77-EBFD-2552-21620EC346BF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57" creationId="{E08177BB-FAA7-A58A-5CEB-23EC60AF5176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58" creationId="{F05C02FF-0C86-BD49-5CF2-3EC734E957F8}"/>
          </ac:spMkLst>
        </pc:spChg>
        <pc:spChg chg="mod">
          <ac:chgData name="Chao Zhang" userId="8f435c00-c005-43b7-9a5b-cc5447e355c2" providerId="ADAL" clId="{E117CB41-4D20-4E6F-8ABE-32BAFA537449}" dt="2024-02-14T07:09:02.885" v="872" actId="165"/>
          <ac:spMkLst>
            <pc:docMk/>
            <pc:sldMk cId="1019178247" sldId="257"/>
            <ac:spMk id="659" creationId="{574A568B-9626-1035-F3BD-EF0989A48448}"/>
          </ac:spMkLst>
        </pc:s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7" creationId="{4C9D2093-CD6C-B2F9-7D41-404EE276BE50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9" creationId="{FA9FBADA-673B-0A6B-3E50-7E7339840360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27" creationId="{B6CF8500-F7CD-E0D3-8DB1-C9F84BADECB5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35" creationId="{A20FD7BC-033F-5A81-2645-80AF28EAA135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48" creationId="{3FEF569B-F9EF-DC37-CE47-2FD35337F746}"/>
          </ac:grpSpMkLst>
        </pc:grpChg>
        <pc:grpChg chg="add del mod">
          <ac:chgData name="Chao Zhang" userId="8f435c00-c005-43b7-9a5b-cc5447e355c2" providerId="ADAL" clId="{E117CB41-4D20-4E6F-8ABE-32BAFA537449}" dt="2024-02-14T05:21:26.783" v="13" actId="165"/>
          <ac:grpSpMkLst>
            <pc:docMk/>
            <pc:sldMk cId="1019178247" sldId="257"/>
            <ac:grpSpMk id="64" creationId="{1A87A871-E9F3-8323-2AB9-356A29C931EB}"/>
          </ac:grpSpMkLst>
        </pc:grpChg>
        <pc:grpChg chg="add del mod">
          <ac:chgData name="Chao Zhang" userId="8f435c00-c005-43b7-9a5b-cc5447e355c2" providerId="ADAL" clId="{E117CB41-4D20-4E6F-8ABE-32BAFA537449}" dt="2024-02-14T05:24:25.998" v="39" actId="165"/>
          <ac:grpSpMkLst>
            <pc:docMk/>
            <pc:sldMk cId="1019178247" sldId="257"/>
            <ac:grpSpMk id="67" creationId="{49D4D2DA-1084-D665-20B2-370FDB5BF808}"/>
          </ac:grpSpMkLst>
        </pc:grpChg>
        <pc:grpChg chg="add del mod">
          <ac:chgData name="Chao Zhang" userId="8f435c00-c005-43b7-9a5b-cc5447e355c2" providerId="ADAL" clId="{E117CB41-4D20-4E6F-8ABE-32BAFA537449}" dt="2024-02-14T05:41:16.220" v="101" actId="165"/>
          <ac:grpSpMkLst>
            <pc:docMk/>
            <pc:sldMk cId="1019178247" sldId="257"/>
            <ac:grpSpMk id="69" creationId="{487C2DDC-31E2-7133-A435-0C31DBDE4506}"/>
          </ac:grpSpMkLst>
        </pc:grpChg>
        <pc:grpChg chg="add del mod">
          <ac:chgData name="Chao Zhang" userId="8f435c00-c005-43b7-9a5b-cc5447e355c2" providerId="ADAL" clId="{E117CB41-4D20-4E6F-8ABE-32BAFA537449}" dt="2024-02-14T05:43:59.776" v="137" actId="478"/>
          <ac:grpSpMkLst>
            <pc:docMk/>
            <pc:sldMk cId="1019178247" sldId="257"/>
            <ac:grpSpMk id="73" creationId="{117E3791-DAB3-D5F5-90EA-9EF4D61C856F}"/>
          </ac:grpSpMkLst>
        </pc:grpChg>
        <pc:grpChg chg="add del mod">
          <ac:chgData name="Chao Zhang" userId="8f435c00-c005-43b7-9a5b-cc5447e355c2" providerId="ADAL" clId="{E117CB41-4D20-4E6F-8ABE-32BAFA537449}" dt="2024-02-14T05:44:35.215" v="144" actId="478"/>
          <ac:grpSpMkLst>
            <pc:docMk/>
            <pc:sldMk cId="1019178247" sldId="257"/>
            <ac:grpSpMk id="82" creationId="{1510E99B-0F21-4A45-D4D0-EA00D654EA2C}"/>
          </ac:grpSpMkLst>
        </pc:grpChg>
        <pc:grpChg chg="add del mod">
          <ac:chgData name="Chao Zhang" userId="8f435c00-c005-43b7-9a5b-cc5447e355c2" providerId="ADAL" clId="{E117CB41-4D20-4E6F-8ABE-32BAFA537449}" dt="2024-02-14T05:45:42.832" v="148" actId="478"/>
          <ac:grpSpMkLst>
            <pc:docMk/>
            <pc:sldMk cId="1019178247" sldId="257"/>
            <ac:grpSpMk id="90" creationId="{845A9FB1-F533-823E-971A-4AEB4A47D767}"/>
          </ac:grpSpMkLst>
        </pc:grpChg>
        <pc:grpChg chg="add del mod">
          <ac:chgData name="Chao Zhang" userId="8f435c00-c005-43b7-9a5b-cc5447e355c2" providerId="ADAL" clId="{E117CB41-4D20-4E6F-8ABE-32BAFA537449}" dt="2024-02-14T05:45:42.832" v="148" actId="478"/>
          <ac:grpSpMkLst>
            <pc:docMk/>
            <pc:sldMk cId="1019178247" sldId="257"/>
            <ac:grpSpMk id="107" creationId="{FA634274-9252-47F7-BD80-9F067DB791F9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121" creationId="{68A4166F-8E73-ACA8-4F44-F96F2614BD42}"/>
          </ac:grpSpMkLst>
        </pc:grpChg>
        <pc:grpChg chg="add mod">
          <ac:chgData name="Chao Zhang" userId="8f435c00-c005-43b7-9a5b-cc5447e355c2" providerId="ADAL" clId="{E117CB41-4D20-4E6F-8ABE-32BAFA537449}" dt="2024-02-14T07:45:16.112" v="1104" actId="20577"/>
          <ac:grpSpMkLst>
            <pc:docMk/>
            <pc:sldMk cId="1019178247" sldId="257"/>
            <ac:grpSpMk id="122" creationId="{89F54911-6EDB-D531-6F97-3CFCF4239133}"/>
          </ac:grpSpMkLst>
        </pc:grpChg>
        <pc:grpChg chg="add mod">
          <ac:chgData name="Chao Zhang" userId="8f435c00-c005-43b7-9a5b-cc5447e355c2" providerId="ADAL" clId="{E117CB41-4D20-4E6F-8ABE-32BAFA537449}" dt="2024-02-14T07:45:16.112" v="1104" actId="20577"/>
          <ac:grpSpMkLst>
            <pc:docMk/>
            <pc:sldMk cId="1019178247" sldId="257"/>
            <ac:grpSpMk id="125" creationId="{9FFE499A-45E2-1189-5CBC-F1954BD54739}"/>
          </ac:grpSpMkLst>
        </pc:grpChg>
        <pc:grpChg chg="add mod">
          <ac:chgData name="Chao Zhang" userId="8f435c00-c005-43b7-9a5b-cc5447e355c2" providerId="ADAL" clId="{E117CB41-4D20-4E6F-8ABE-32BAFA537449}" dt="2024-02-14T07:45:16.112" v="1104" actId="20577"/>
          <ac:grpSpMkLst>
            <pc:docMk/>
            <pc:sldMk cId="1019178247" sldId="257"/>
            <ac:grpSpMk id="128" creationId="{6C3C8030-2409-E707-D625-3B56B877FF36}"/>
          </ac:grpSpMkLst>
        </pc:grpChg>
        <pc:grpChg chg="add del mod">
          <ac:chgData name="Chao Zhang" userId="8f435c00-c005-43b7-9a5b-cc5447e355c2" providerId="ADAL" clId="{E117CB41-4D20-4E6F-8ABE-32BAFA537449}" dt="2024-02-14T05:46:03.880" v="151" actId="165"/>
          <ac:grpSpMkLst>
            <pc:docMk/>
            <pc:sldMk cId="1019178247" sldId="257"/>
            <ac:grpSpMk id="129" creationId="{59100F33-6667-68DD-8F1C-8065D240AF58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147" creationId="{456C3B41-2C60-7DE1-9C8D-EBD2636BAE32}"/>
          </ac:grpSpMkLst>
        </pc:grpChg>
        <pc:grpChg chg="mod topLvl">
          <ac:chgData name="Chao Zhang" userId="8f435c00-c005-43b7-9a5b-cc5447e355c2" providerId="ADAL" clId="{E117CB41-4D20-4E6F-8ABE-32BAFA537449}" dt="2024-02-14T07:45:43.208" v="1112" actId="20577"/>
          <ac:grpSpMkLst>
            <pc:docMk/>
            <pc:sldMk cId="1019178247" sldId="257"/>
            <ac:grpSpMk id="148" creationId="{71C131FE-C0D6-89CF-AB86-A5D1094CEF3E}"/>
          </ac:grpSpMkLst>
        </pc:grpChg>
        <pc:grpChg chg="add mod">
          <ac:chgData name="Chao Zhang" userId="8f435c00-c005-43b7-9a5b-cc5447e355c2" providerId="ADAL" clId="{E117CB41-4D20-4E6F-8ABE-32BAFA537449}" dt="2024-02-14T07:45:43.208" v="1112" actId="20577"/>
          <ac:grpSpMkLst>
            <pc:docMk/>
            <pc:sldMk cId="1019178247" sldId="257"/>
            <ac:grpSpMk id="153" creationId="{4EF6F6A3-8C7C-AB92-812F-E7055CD41212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158" creationId="{169F2EC3-026D-7285-B913-1792773E38B5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167" creationId="{A07A4746-42A9-DA04-F895-1831AD04E7FA}"/>
          </ac:grpSpMkLst>
        </pc:grpChg>
        <pc:grpChg chg="add mod">
          <ac:chgData name="Chao Zhang" userId="8f435c00-c005-43b7-9a5b-cc5447e355c2" providerId="ADAL" clId="{E117CB41-4D20-4E6F-8ABE-32BAFA537449}" dt="2024-02-14T06:11:10.647" v="357" actId="164"/>
          <ac:grpSpMkLst>
            <pc:docMk/>
            <pc:sldMk cId="1019178247" sldId="257"/>
            <ac:grpSpMk id="191" creationId="{772AF3DC-8506-ABFB-D2C6-1428F75062FA}"/>
          </ac:grpSpMkLst>
        </pc:grpChg>
        <pc:grpChg chg="add del mod">
          <ac:chgData name="Chao Zhang" userId="8f435c00-c005-43b7-9a5b-cc5447e355c2" providerId="ADAL" clId="{E117CB41-4D20-4E6F-8ABE-32BAFA537449}" dt="2024-02-14T06:06:23.856" v="322" actId="165"/>
          <ac:grpSpMkLst>
            <pc:docMk/>
            <pc:sldMk cId="1019178247" sldId="257"/>
            <ac:grpSpMk id="194" creationId="{5F5251B6-DFB0-6B2C-563F-1604DFDB935D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212" creationId="{47B08F55-D95C-9020-CFF4-2D13D99D166A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213" creationId="{F6C6F91B-8B2C-26E0-2A1D-3CB3FA93456C}"/>
          </ac:grpSpMkLst>
        </pc:grpChg>
        <pc:grpChg chg="add del mod">
          <ac:chgData name="Chao Zhang" userId="8f435c00-c005-43b7-9a5b-cc5447e355c2" providerId="ADAL" clId="{E117CB41-4D20-4E6F-8ABE-32BAFA537449}" dt="2024-02-14T06:16:04.090" v="389" actId="478"/>
          <ac:grpSpMkLst>
            <pc:docMk/>
            <pc:sldMk cId="1019178247" sldId="257"/>
            <ac:grpSpMk id="227" creationId="{B50F7424-4B10-AB81-5C5B-7ECE4D3072BF}"/>
          </ac:grpSpMkLst>
        </pc:grpChg>
        <pc:grpChg chg="add del mod">
          <ac:chgData name="Chao Zhang" userId="8f435c00-c005-43b7-9a5b-cc5447e355c2" providerId="ADAL" clId="{E117CB41-4D20-4E6F-8ABE-32BAFA537449}" dt="2024-02-14T06:15:52.266" v="385" actId="478"/>
          <ac:grpSpMkLst>
            <pc:docMk/>
            <pc:sldMk cId="1019178247" sldId="257"/>
            <ac:grpSpMk id="230" creationId="{E2363A38-9D0C-C16C-03FB-C1D3081DA4AE}"/>
          </ac:grpSpMkLst>
        </pc:grpChg>
        <pc:grpChg chg="mod">
          <ac:chgData name="Chao Zhang" userId="8f435c00-c005-43b7-9a5b-cc5447e355c2" providerId="ADAL" clId="{E117CB41-4D20-4E6F-8ABE-32BAFA537449}" dt="2024-02-14T06:00:32.326" v="311"/>
          <ac:grpSpMkLst>
            <pc:docMk/>
            <pc:sldMk cId="1019178247" sldId="257"/>
            <ac:grpSpMk id="239" creationId="{2023B979-73D6-E69A-315D-AA7FF13AEC26}"/>
          </ac:grpSpMkLst>
        </pc:grpChg>
        <pc:grpChg chg="add del mod">
          <ac:chgData name="Chao Zhang" userId="8f435c00-c005-43b7-9a5b-cc5447e355c2" providerId="ADAL" clId="{E117CB41-4D20-4E6F-8ABE-32BAFA537449}" dt="2024-02-14T06:09:51.242" v="348" actId="478"/>
          <ac:grpSpMkLst>
            <pc:docMk/>
            <pc:sldMk cId="1019178247" sldId="257"/>
            <ac:grpSpMk id="246" creationId="{AE35D547-56F3-3E50-0717-42E568FEB8BB}"/>
          </ac:grpSpMkLst>
        </pc:grpChg>
        <pc:grpChg chg="add del mod">
          <ac:chgData name="Chao Zhang" userId="8f435c00-c005-43b7-9a5b-cc5447e355c2" providerId="ADAL" clId="{E117CB41-4D20-4E6F-8ABE-32BAFA537449}" dt="2024-02-14T06:09:51.242" v="348" actId="478"/>
          <ac:grpSpMkLst>
            <pc:docMk/>
            <pc:sldMk cId="1019178247" sldId="257"/>
            <ac:grpSpMk id="255" creationId="{00F3024A-8193-8A5F-34C2-0D15C5FDFE0A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279" creationId="{F6FE348D-1525-BE5C-077E-4D8911439A54}"/>
          </ac:grpSpMkLst>
        </pc:grpChg>
        <pc:grpChg chg="add del mod">
          <ac:chgData name="Chao Zhang" userId="8f435c00-c005-43b7-9a5b-cc5447e355c2" providerId="ADAL" clId="{E117CB41-4D20-4E6F-8ABE-32BAFA537449}" dt="2024-02-14T06:11:58.537" v="366" actId="165"/>
          <ac:grpSpMkLst>
            <pc:docMk/>
            <pc:sldMk cId="1019178247" sldId="257"/>
            <ac:grpSpMk id="280" creationId="{9EE937A1-7249-679D-3359-20BE47EE233F}"/>
          </ac:grpSpMkLst>
        </pc:grpChg>
        <pc:grpChg chg="del mod">
          <ac:chgData name="Chao Zhang" userId="8f435c00-c005-43b7-9a5b-cc5447e355c2" providerId="ADAL" clId="{E117CB41-4D20-4E6F-8ABE-32BAFA537449}" dt="2024-02-14T06:11:34.129" v="360" actId="478"/>
          <ac:grpSpMkLst>
            <pc:docMk/>
            <pc:sldMk cId="1019178247" sldId="257"/>
            <ac:grpSpMk id="298" creationId="{3F15A7B6-31EC-E9E8-50D0-7667FC0A5808}"/>
          </ac:grpSpMkLst>
        </pc:grpChg>
        <pc:grpChg chg="del mod">
          <ac:chgData name="Chao Zhang" userId="8f435c00-c005-43b7-9a5b-cc5447e355c2" providerId="ADAL" clId="{E117CB41-4D20-4E6F-8ABE-32BAFA537449}" dt="2024-02-14T06:11:41.185" v="362" actId="478"/>
          <ac:grpSpMkLst>
            <pc:docMk/>
            <pc:sldMk cId="1019178247" sldId="257"/>
            <ac:grpSpMk id="299" creationId="{FFD99D57-DA14-8DE4-E386-F635F732D7BE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304" creationId="{64B2221D-3AFD-A661-2BB6-0233291D1EA4}"/>
          </ac:grpSpMkLst>
        </pc:grpChg>
        <pc:grpChg chg="mod">
          <ac:chgData name="Chao Zhang" userId="8f435c00-c005-43b7-9a5b-cc5447e355c2" providerId="ADAL" clId="{E117CB41-4D20-4E6F-8ABE-32BAFA537449}" dt="2024-02-14T06:13:04.628" v="374"/>
          <ac:grpSpMkLst>
            <pc:docMk/>
            <pc:sldMk cId="1019178247" sldId="257"/>
            <ac:grpSpMk id="305" creationId="{23FDDD02-D874-B7EB-2DB9-915BDD211056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310" creationId="{14731035-35EA-7B0C-CEB5-A4CD3672986E}"/>
          </ac:grpSpMkLst>
        </pc:grpChg>
        <pc:grpChg chg="mod">
          <ac:chgData name="Chao Zhang" userId="8f435c00-c005-43b7-9a5b-cc5447e355c2" providerId="ADAL" clId="{E117CB41-4D20-4E6F-8ABE-32BAFA537449}" dt="2024-02-14T06:13:27.053" v="379"/>
          <ac:grpSpMkLst>
            <pc:docMk/>
            <pc:sldMk cId="1019178247" sldId="257"/>
            <ac:grpSpMk id="311" creationId="{B6457BD6-1018-F206-08E4-2185BD54D05F}"/>
          </ac:grpSpMkLst>
        </pc:grpChg>
        <pc:grpChg chg="add mod">
          <ac:chgData name="Chao Zhang" userId="8f435c00-c005-43b7-9a5b-cc5447e355c2" providerId="ADAL" clId="{E117CB41-4D20-4E6F-8ABE-32BAFA537449}" dt="2024-02-14T06:17:01.825" v="393" actId="164"/>
          <ac:grpSpMkLst>
            <pc:docMk/>
            <pc:sldMk cId="1019178247" sldId="257"/>
            <ac:grpSpMk id="333" creationId="{FF6B0835-4119-60E2-2BF1-E8263582AFCD}"/>
          </ac:grpSpMkLst>
        </pc:grpChg>
        <pc:grpChg chg="mod">
          <ac:chgData name="Chao Zhang" userId="8f435c00-c005-43b7-9a5b-cc5447e355c2" providerId="ADAL" clId="{E117CB41-4D20-4E6F-8ABE-32BAFA537449}" dt="2024-02-14T06:14:59.639" v="382"/>
          <ac:grpSpMkLst>
            <pc:docMk/>
            <pc:sldMk cId="1019178247" sldId="257"/>
            <ac:grpSpMk id="334" creationId="{2B2E48C4-DB9A-BCB2-B35D-625297775241}"/>
          </ac:grpSpMkLst>
        </pc:grpChg>
        <pc:grpChg chg="add mod">
          <ac:chgData name="Chao Zhang" userId="8f435c00-c005-43b7-9a5b-cc5447e355c2" providerId="ADAL" clId="{E117CB41-4D20-4E6F-8ABE-32BAFA537449}" dt="2024-02-14T06:17:01.825" v="393" actId="164"/>
          <ac:grpSpMkLst>
            <pc:docMk/>
            <pc:sldMk cId="1019178247" sldId="257"/>
            <ac:grpSpMk id="339" creationId="{0AFA4628-08DB-7564-CAC3-1F1F2335EFDE}"/>
          </ac:grpSpMkLst>
        </pc:grpChg>
        <pc:grpChg chg="mod">
          <ac:chgData name="Chao Zhang" userId="8f435c00-c005-43b7-9a5b-cc5447e355c2" providerId="ADAL" clId="{E117CB41-4D20-4E6F-8ABE-32BAFA537449}" dt="2024-02-14T06:14:59.639" v="382"/>
          <ac:grpSpMkLst>
            <pc:docMk/>
            <pc:sldMk cId="1019178247" sldId="257"/>
            <ac:grpSpMk id="340" creationId="{156BD9F9-C8A0-8D35-B5F8-941A04ED68C1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345" creationId="{785E349B-BF24-CE5A-5ECA-44A32C0E4636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366" creationId="{FD0B3124-88C1-8146-BA8A-EE1A4F0102B5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369" creationId="{123A3B28-90D8-C0AB-A24F-CC73CDC752E7}"/>
          </ac:grpSpMkLst>
        </pc:grpChg>
        <pc:grpChg chg="add del mod">
          <ac:chgData name="Chao Zhang" userId="8f435c00-c005-43b7-9a5b-cc5447e355c2" providerId="ADAL" clId="{E117CB41-4D20-4E6F-8ABE-32BAFA537449}" dt="2024-02-14T06:27:29.533" v="411" actId="165"/>
          <ac:grpSpMkLst>
            <pc:docMk/>
            <pc:sldMk cId="1019178247" sldId="257"/>
            <ac:grpSpMk id="381" creationId="{EA4E407F-2011-D27B-A6A3-01022E985120}"/>
          </ac:grpSpMkLst>
        </pc:grpChg>
        <pc:grpChg chg="mod topLvl">
          <ac:chgData name="Chao Zhang" userId="8f435c00-c005-43b7-9a5b-cc5447e355c2" providerId="ADAL" clId="{E117CB41-4D20-4E6F-8ABE-32BAFA537449}" dt="2024-02-14T07:11:36.262" v="889" actId="165"/>
          <ac:grpSpMkLst>
            <pc:docMk/>
            <pc:sldMk cId="1019178247" sldId="257"/>
            <ac:grpSpMk id="382" creationId="{D4867CC2-857F-07D7-E6B5-820835402797}"/>
          </ac:grpSpMkLst>
        </pc:grpChg>
        <pc:grpChg chg="add del mod">
          <ac:chgData name="Chao Zhang" userId="8f435c00-c005-43b7-9a5b-cc5447e355c2" providerId="ADAL" clId="{E117CB41-4D20-4E6F-8ABE-32BAFA537449}" dt="2024-02-14T06:27:41.490" v="413" actId="478"/>
          <ac:grpSpMkLst>
            <pc:docMk/>
            <pc:sldMk cId="1019178247" sldId="257"/>
            <ac:grpSpMk id="404" creationId="{9818CADD-9B94-E95C-4F05-8CE424E37BC5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05" creationId="{86A5C9BB-EF24-3E96-7D01-18CB043CB81E}"/>
          </ac:grpSpMkLst>
        </pc:grpChg>
        <pc:grpChg chg="add del mod">
          <ac:chgData name="Chao Zhang" userId="8f435c00-c005-43b7-9a5b-cc5447e355c2" providerId="ADAL" clId="{E117CB41-4D20-4E6F-8ABE-32BAFA537449}" dt="2024-02-14T06:37:55.595" v="440" actId="478"/>
          <ac:grpSpMkLst>
            <pc:docMk/>
            <pc:sldMk cId="1019178247" sldId="257"/>
            <ac:grpSpMk id="410" creationId="{0F9949D0-184B-4E06-0F69-AD4DB4E21CAB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11" creationId="{FE511861-FD97-96EE-3849-FB440664817A}"/>
          </ac:grpSpMkLst>
        </pc:grpChg>
        <pc:grpChg chg="add del mod">
          <ac:chgData name="Chao Zhang" userId="8f435c00-c005-43b7-9a5b-cc5447e355c2" providerId="ADAL" clId="{E117CB41-4D20-4E6F-8ABE-32BAFA537449}" dt="2024-02-14T06:42:40.363" v="452" actId="478"/>
          <ac:grpSpMkLst>
            <pc:docMk/>
            <pc:sldMk cId="1019178247" sldId="257"/>
            <ac:grpSpMk id="416" creationId="{8FD842E9-0668-32D0-FD56-90F7558A1B38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34" creationId="{8C33A4B0-1939-69C6-259B-DAB631412BF1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35" creationId="{3EF86BE4-EA83-C868-7D2B-402C47F3110A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36" creationId="{9DDAC1A0-C2A7-E170-383A-B5F7CC20A54F}"/>
          </ac:grpSpMkLst>
        </pc:grpChg>
        <pc:grpChg chg="mod">
          <ac:chgData name="Chao Zhang" userId="8f435c00-c005-43b7-9a5b-cc5447e355c2" providerId="ADAL" clId="{E117CB41-4D20-4E6F-8ABE-32BAFA537449}" dt="2024-02-14T06:25:05.303" v="397"/>
          <ac:grpSpMkLst>
            <pc:docMk/>
            <pc:sldMk cId="1019178247" sldId="257"/>
            <ac:grpSpMk id="441" creationId="{92F2375A-D674-8DDA-FBAE-A2D40334936F}"/>
          </ac:grpSpMkLst>
        </pc:grpChg>
        <pc:grpChg chg="add mod topLvl">
          <ac:chgData name="Chao Zhang" userId="8f435c00-c005-43b7-9a5b-cc5447e355c2" providerId="ADAL" clId="{E117CB41-4D20-4E6F-8ABE-32BAFA537449}" dt="2024-02-14T07:11:36.262" v="889" actId="165"/>
          <ac:grpSpMkLst>
            <pc:docMk/>
            <pc:sldMk cId="1019178247" sldId="257"/>
            <ac:grpSpMk id="447" creationId="{AB21FF88-17A2-30DA-A10F-6AA238B85A7C}"/>
          </ac:grpSpMkLst>
        </pc:grpChg>
        <pc:grpChg chg="add mod">
          <ac:chgData name="Chao Zhang" userId="8f435c00-c005-43b7-9a5b-cc5447e355c2" providerId="ADAL" clId="{E117CB41-4D20-4E6F-8ABE-32BAFA537449}" dt="2024-02-14T06:43:08.040" v="453" actId="164"/>
          <ac:grpSpMkLst>
            <pc:docMk/>
            <pc:sldMk cId="1019178247" sldId="257"/>
            <ac:grpSpMk id="448" creationId="{D3BF2538-2168-F9C9-AA26-75AB6B865958}"/>
          </ac:grpSpMkLst>
        </pc:grpChg>
        <pc:grpChg chg="mod">
          <ac:chgData name="Chao Zhang" userId="8f435c00-c005-43b7-9a5b-cc5447e355c2" providerId="ADAL" clId="{E117CB41-4D20-4E6F-8ABE-32BAFA537449}" dt="2024-02-14T06:27:43.463" v="414"/>
          <ac:grpSpMkLst>
            <pc:docMk/>
            <pc:sldMk cId="1019178247" sldId="257"/>
            <ac:grpSpMk id="449" creationId="{99FA4E45-B715-639C-5DDA-27FD290A6352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457" creationId="{D38A923A-18D0-6769-5235-FF5E090320F1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458" creationId="{585A0DAF-06BF-7ABA-02CD-8A0248D20CE6}"/>
          </ac:grpSpMkLst>
        </pc:grpChg>
        <pc:grpChg chg="add mod">
          <ac:chgData name="Chao Zhang" userId="8f435c00-c005-43b7-9a5b-cc5447e355c2" providerId="ADAL" clId="{E117CB41-4D20-4E6F-8ABE-32BAFA537449}" dt="2024-02-14T06:43:08.040" v="453" actId="164"/>
          <ac:grpSpMkLst>
            <pc:docMk/>
            <pc:sldMk cId="1019178247" sldId="257"/>
            <ac:grpSpMk id="462" creationId="{64F9F4C4-6CEA-BE96-1570-14196562607A}"/>
          </ac:grpSpMkLst>
        </pc:grpChg>
        <pc:grpChg chg="mod">
          <ac:chgData name="Chao Zhang" userId="8f435c00-c005-43b7-9a5b-cc5447e355c2" providerId="ADAL" clId="{E117CB41-4D20-4E6F-8ABE-32BAFA537449}" dt="2024-02-14T06:37:58.927" v="441"/>
          <ac:grpSpMkLst>
            <pc:docMk/>
            <pc:sldMk cId="1019178247" sldId="257"/>
            <ac:grpSpMk id="463" creationId="{63E66ED9-3145-5C18-516E-4F9CD192AEE2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469" creationId="{2C32A017-A226-4412-CE9D-3D89F63BDF53}"/>
          </ac:grpSpMkLst>
        </pc:grpChg>
        <pc:grpChg chg="add del mod">
          <ac:chgData name="Chao Zhang" userId="8f435c00-c005-43b7-9a5b-cc5447e355c2" providerId="ADAL" clId="{E117CB41-4D20-4E6F-8ABE-32BAFA537449}" dt="2024-02-14T06:45:15.209" v="461" actId="165"/>
          <ac:grpSpMkLst>
            <pc:docMk/>
            <pc:sldMk cId="1019178247" sldId="257"/>
            <ac:grpSpMk id="470" creationId="{ADA106B1-A26B-7A4D-B682-827418D68F28}"/>
          </ac:grpSpMkLst>
        </pc:grpChg>
        <pc:grpChg chg="mod topLvl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488" creationId="{DFF294CF-3642-78D1-9542-679AB76315DA}"/>
          </ac:grpSpMkLst>
        </pc:grpChg>
        <pc:grpChg chg="mod topLvl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489" creationId="{7504F2AB-8AD3-FD97-8954-81EA23ABF9D9}"/>
          </ac:grpSpMkLst>
        </pc:grpChg>
        <pc:grpChg chg="mod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490" creationId="{F3D4A278-433B-E925-9CF0-213F1F3FD943}"/>
          </ac:grpSpMkLst>
        </pc:grpChg>
        <pc:grpChg chg="mod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496" creationId="{6A150694-960E-0ABE-93A3-8EC6111251E4}"/>
          </ac:grpSpMkLst>
        </pc:grpChg>
        <pc:grpChg chg="add del mod">
          <ac:chgData name="Chao Zhang" userId="8f435c00-c005-43b7-9a5b-cc5447e355c2" providerId="ADAL" clId="{E117CB41-4D20-4E6F-8ABE-32BAFA537449}" dt="2024-02-14T06:45:33.274" v="465" actId="165"/>
          <ac:grpSpMkLst>
            <pc:docMk/>
            <pc:sldMk cId="1019178247" sldId="257"/>
            <ac:grpSpMk id="502" creationId="{11CA9A61-2177-B8EF-D08F-A0295ABC0243}"/>
          </ac:grpSpMkLst>
        </pc:grpChg>
        <pc:grpChg chg="add mod topLvl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503" creationId="{577CBB4C-81EA-5C92-86BF-51EF545C8646}"/>
          </ac:grpSpMkLst>
        </pc:grpChg>
        <pc:grpChg chg="add mod">
          <ac:chgData name="Chao Zhang" userId="8f435c00-c005-43b7-9a5b-cc5447e355c2" providerId="ADAL" clId="{E117CB41-4D20-4E6F-8ABE-32BAFA537449}" dt="2024-02-14T07:48:02.312" v="1153" actId="20577"/>
          <ac:grpSpMkLst>
            <pc:docMk/>
            <pc:sldMk cId="1019178247" sldId="257"/>
            <ac:grpSpMk id="504" creationId="{1324A3EB-DEE3-7D2C-DE8A-795CF04601C9}"/>
          </ac:grpSpMkLst>
        </pc:grpChg>
        <pc:grpChg chg="add del mod">
          <ac:chgData name="Chao Zhang" userId="8f435c00-c005-43b7-9a5b-cc5447e355c2" providerId="ADAL" clId="{E117CB41-4D20-4E6F-8ABE-32BAFA537449}" dt="2024-02-14T06:50:58.995" v="517" actId="165"/>
          <ac:grpSpMkLst>
            <pc:docMk/>
            <pc:sldMk cId="1019178247" sldId="257"/>
            <ac:grpSpMk id="505" creationId="{45A231D2-D3A0-8EA7-230C-EBC9C61FCF36}"/>
          </ac:grpSpMkLst>
        </pc:grpChg>
        <pc:grpChg chg="del mod topLvl">
          <ac:chgData name="Chao Zhang" userId="8f435c00-c005-43b7-9a5b-cc5447e355c2" providerId="ADAL" clId="{E117CB41-4D20-4E6F-8ABE-32BAFA537449}" dt="2024-02-14T06:51:21.755" v="518" actId="478"/>
          <ac:grpSpMkLst>
            <pc:docMk/>
            <pc:sldMk cId="1019178247" sldId="257"/>
            <ac:grpSpMk id="523" creationId="{6C20DE6F-2836-CC35-18CF-ABCC2B803E0B}"/>
          </ac:grpSpMkLst>
        </pc:grpChg>
        <pc:grpChg chg="del mod topLvl">
          <ac:chgData name="Chao Zhang" userId="8f435c00-c005-43b7-9a5b-cc5447e355c2" providerId="ADAL" clId="{E117CB41-4D20-4E6F-8ABE-32BAFA537449}" dt="2024-02-14T06:53:42.483" v="538" actId="478"/>
          <ac:grpSpMkLst>
            <pc:docMk/>
            <pc:sldMk cId="1019178247" sldId="257"/>
            <ac:grpSpMk id="524" creationId="{453E7649-411E-F7E7-5CB6-8DD2192C1786}"/>
          </ac:grpSpMkLst>
        </pc:grpChg>
        <pc:grpChg chg="del mod topLvl">
          <ac:chgData name="Chao Zhang" userId="8f435c00-c005-43b7-9a5b-cc5447e355c2" providerId="ADAL" clId="{E117CB41-4D20-4E6F-8ABE-32BAFA537449}" dt="2024-02-14T06:51:45.892" v="522" actId="478"/>
          <ac:grpSpMkLst>
            <pc:docMk/>
            <pc:sldMk cId="1019178247" sldId="257"/>
            <ac:grpSpMk id="528" creationId="{1FE4DDEE-F620-E5EB-8279-1FD935FEA9E0}"/>
          </ac:grpSpMkLst>
        </pc:grpChg>
        <pc:grpChg chg="del mod topLvl">
          <ac:chgData name="Chao Zhang" userId="8f435c00-c005-43b7-9a5b-cc5447e355c2" providerId="ADAL" clId="{E117CB41-4D20-4E6F-8ABE-32BAFA537449}" dt="2024-02-14T06:53:45.085" v="540" actId="478"/>
          <ac:grpSpMkLst>
            <pc:docMk/>
            <pc:sldMk cId="1019178247" sldId="257"/>
            <ac:grpSpMk id="529" creationId="{2CF37472-F0BD-895A-9088-3D31FABD267D}"/>
          </ac:grpSpMkLst>
        </pc:grpChg>
        <pc:grpChg chg="add mod">
          <ac:chgData name="Chao Zhang" userId="8f435c00-c005-43b7-9a5b-cc5447e355c2" providerId="ADAL" clId="{E117CB41-4D20-4E6F-8ABE-32BAFA537449}" dt="2024-02-14T06:57:42.929" v="556" actId="164"/>
          <ac:grpSpMkLst>
            <pc:docMk/>
            <pc:sldMk cId="1019178247" sldId="257"/>
            <ac:grpSpMk id="540" creationId="{E8CCB747-6DD1-5F42-D947-E965E73E7FB0}"/>
          </ac:grpSpMkLst>
        </pc:grpChg>
        <pc:grpChg chg="mod">
          <ac:chgData name="Chao Zhang" userId="8f435c00-c005-43b7-9a5b-cc5447e355c2" providerId="ADAL" clId="{E117CB41-4D20-4E6F-8ABE-32BAFA537449}" dt="2024-02-14T06:51:25.072" v="520"/>
          <ac:grpSpMkLst>
            <pc:docMk/>
            <pc:sldMk cId="1019178247" sldId="257"/>
            <ac:grpSpMk id="541" creationId="{6DDD08F4-1E38-9F15-7792-E91E610B50D0}"/>
          </ac:grpSpMkLst>
        </pc:grpChg>
        <pc:grpChg chg="add mod">
          <ac:chgData name="Chao Zhang" userId="8f435c00-c005-43b7-9a5b-cc5447e355c2" providerId="ADAL" clId="{E117CB41-4D20-4E6F-8ABE-32BAFA537449}" dt="2024-02-14T06:57:42.929" v="556" actId="164"/>
          <ac:grpSpMkLst>
            <pc:docMk/>
            <pc:sldMk cId="1019178247" sldId="257"/>
            <ac:grpSpMk id="548" creationId="{40BE3DB7-4B5C-9B8E-31AA-456B7D27C787}"/>
          </ac:grpSpMkLst>
        </pc:grpChg>
        <pc:grpChg chg="mod">
          <ac:chgData name="Chao Zhang" userId="8f435c00-c005-43b7-9a5b-cc5447e355c2" providerId="ADAL" clId="{E117CB41-4D20-4E6F-8ABE-32BAFA537449}" dt="2024-02-14T06:54:06.824" v="546"/>
          <ac:grpSpMkLst>
            <pc:docMk/>
            <pc:sldMk cId="1019178247" sldId="257"/>
            <ac:grpSpMk id="549" creationId="{CF85EED9-4BAA-E6AC-2D3C-D90CF45EA266}"/>
          </ac:grpSpMkLst>
        </pc:grpChg>
        <pc:grpChg chg="add mod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555" creationId="{D89EEF85-53F3-AAB3-385A-C037E58C2BB6}"/>
          </ac:grpSpMkLst>
        </pc:grpChg>
        <pc:grpChg chg="add del mod">
          <ac:chgData name="Chao Zhang" userId="8f435c00-c005-43b7-9a5b-cc5447e355c2" providerId="ADAL" clId="{E117CB41-4D20-4E6F-8ABE-32BAFA537449}" dt="2024-02-14T06:58:04.734" v="559" actId="165"/>
          <ac:grpSpMkLst>
            <pc:docMk/>
            <pc:sldMk cId="1019178247" sldId="257"/>
            <ac:grpSpMk id="556" creationId="{71CDEEC6-6D0D-D158-114A-62C693B3AD07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574" creationId="{2193D591-AC21-A129-D6A3-51E712CAC915}"/>
          </ac:grpSpMkLst>
        </pc:grpChg>
        <pc:grpChg chg="mod topLvl">
          <ac:chgData name="Chao Zhang" userId="8f435c00-c005-43b7-9a5b-cc5447e355c2" providerId="ADAL" clId="{E117CB41-4D20-4E6F-8ABE-32BAFA537449}" dt="2024-02-14T07:01:44.071" v="836" actId="1035"/>
          <ac:grpSpMkLst>
            <pc:docMk/>
            <pc:sldMk cId="1019178247" sldId="257"/>
            <ac:grpSpMk id="577" creationId="{192BC0AD-624F-2A25-5EC8-B4CBB1BA3115}"/>
          </ac:grpSpMkLst>
        </pc:grpChg>
        <pc:grpChg chg="mod">
          <ac:chgData name="Chao Zhang" userId="8f435c00-c005-43b7-9a5b-cc5447e355c2" providerId="ADAL" clId="{E117CB41-4D20-4E6F-8ABE-32BAFA537449}" dt="2024-02-14T06:58:04.734" v="559" actId="165"/>
          <ac:grpSpMkLst>
            <pc:docMk/>
            <pc:sldMk cId="1019178247" sldId="257"/>
            <ac:grpSpMk id="579" creationId="{7016FFD6-C823-56BB-AA92-3A2C1286B491}"/>
          </ac:grpSpMkLst>
        </pc:grpChg>
        <pc:grpChg chg="mod">
          <ac:chgData name="Chao Zhang" userId="8f435c00-c005-43b7-9a5b-cc5447e355c2" providerId="ADAL" clId="{E117CB41-4D20-4E6F-8ABE-32BAFA537449}" dt="2024-02-14T06:58:04.734" v="559" actId="165"/>
          <ac:grpSpMkLst>
            <pc:docMk/>
            <pc:sldMk cId="1019178247" sldId="257"/>
            <ac:grpSpMk id="584" creationId="{40934DCF-C131-51B4-5D91-F2F85E2B160F}"/>
          </ac:grpSpMkLst>
        </pc:grpChg>
        <pc:grpChg chg="add del mod">
          <ac:chgData name="Chao Zhang" userId="8f435c00-c005-43b7-9a5b-cc5447e355c2" providerId="ADAL" clId="{E117CB41-4D20-4E6F-8ABE-32BAFA537449}" dt="2024-02-14T07:02:47.266" v="839" actId="165"/>
          <ac:grpSpMkLst>
            <pc:docMk/>
            <pc:sldMk cId="1019178247" sldId="257"/>
            <ac:grpSpMk id="589" creationId="{1609661A-228D-EC3A-4978-62FDCE28651D}"/>
          </ac:grpSpMkLst>
        </pc:grpChg>
        <pc:grpChg chg="mod topLvl">
          <ac:chgData name="Chao Zhang" userId="8f435c00-c005-43b7-9a5b-cc5447e355c2" providerId="ADAL" clId="{E117CB41-4D20-4E6F-8ABE-32BAFA537449}" dt="2024-02-14T09:13:27.930" v="1571" actId="164"/>
          <ac:grpSpMkLst>
            <pc:docMk/>
            <pc:sldMk cId="1019178247" sldId="257"/>
            <ac:grpSpMk id="607" creationId="{070DB131-32AA-9B7F-0477-B0A70534E799}"/>
          </ac:grpSpMkLst>
        </pc:grpChg>
        <pc:grpChg chg="del mod topLvl">
          <ac:chgData name="Chao Zhang" userId="8f435c00-c005-43b7-9a5b-cc5447e355c2" providerId="ADAL" clId="{E117CB41-4D20-4E6F-8ABE-32BAFA537449}" dt="2024-02-14T07:06:01.084" v="854" actId="478"/>
          <ac:grpSpMkLst>
            <pc:docMk/>
            <pc:sldMk cId="1019178247" sldId="257"/>
            <ac:grpSpMk id="610" creationId="{FBA263F6-47D7-5414-33FD-A963953C25AA}"/>
          </ac:grpSpMkLst>
        </pc:grpChg>
        <pc:grpChg chg="mod">
          <ac:chgData name="Chao Zhang" userId="8f435c00-c005-43b7-9a5b-cc5447e355c2" providerId="ADAL" clId="{E117CB41-4D20-4E6F-8ABE-32BAFA537449}" dt="2024-02-14T07:02:47.266" v="839" actId="165"/>
          <ac:grpSpMkLst>
            <pc:docMk/>
            <pc:sldMk cId="1019178247" sldId="257"/>
            <ac:grpSpMk id="612" creationId="{F417DA72-EF18-95A7-6B54-FDC466475050}"/>
          </ac:grpSpMkLst>
        </pc:grpChg>
        <pc:grpChg chg="mod">
          <ac:chgData name="Chao Zhang" userId="8f435c00-c005-43b7-9a5b-cc5447e355c2" providerId="ADAL" clId="{E117CB41-4D20-4E6F-8ABE-32BAFA537449}" dt="2024-02-14T07:02:47.266" v="839" actId="165"/>
          <ac:grpSpMkLst>
            <pc:docMk/>
            <pc:sldMk cId="1019178247" sldId="257"/>
            <ac:grpSpMk id="617" creationId="{4371ABCA-631E-9185-E53D-E797E048BF72}"/>
          </ac:grpSpMkLst>
        </pc:grpChg>
        <pc:grpChg chg="add mod">
          <ac:chgData name="Chao Zhang" userId="8f435c00-c005-43b7-9a5b-cc5447e355c2" providerId="ADAL" clId="{E117CB41-4D20-4E6F-8ABE-32BAFA537449}" dt="2024-02-14T07:06:23.348" v="857" actId="1076"/>
          <ac:grpSpMkLst>
            <pc:docMk/>
            <pc:sldMk cId="1019178247" sldId="257"/>
            <ac:grpSpMk id="622" creationId="{5AF08063-AF4C-BD44-E33C-CAD73102A48C}"/>
          </ac:grpSpMkLst>
        </pc:grpChg>
        <pc:grpChg chg="mod">
          <ac:chgData name="Chao Zhang" userId="8f435c00-c005-43b7-9a5b-cc5447e355c2" providerId="ADAL" clId="{E117CB41-4D20-4E6F-8ABE-32BAFA537449}" dt="2024-02-14T07:06:04.880" v="855"/>
          <ac:grpSpMkLst>
            <pc:docMk/>
            <pc:sldMk cId="1019178247" sldId="257"/>
            <ac:grpSpMk id="623" creationId="{33228062-2A82-5C79-E3BB-892423A1AF34}"/>
          </ac:grpSpMkLst>
        </pc:grpChg>
        <pc:grpChg chg="add mod topLvl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45" creationId="{704F86C3-4739-B9B4-F1E7-B08149AA83ED}"/>
          </ac:grpSpMkLst>
        </pc:grpChg>
        <pc:grpChg chg="mod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46" creationId="{57AC4566-538A-8804-AF9F-EACA9C08D9FB}"/>
          </ac:grpSpMkLst>
        </pc:grpChg>
        <pc:grpChg chg="add mod topLvl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54" creationId="{0CC06A96-4678-04C0-30AB-92E1FF9E5DCF}"/>
          </ac:grpSpMkLst>
        </pc:grpChg>
        <pc:grpChg chg="mod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55" creationId="{EA4C6EA0-D500-EBE5-7FEA-5D39BD27EF4E}"/>
          </ac:grpSpMkLst>
        </pc:grpChg>
        <pc:grpChg chg="add del mod">
          <ac:chgData name="Chao Zhang" userId="8f435c00-c005-43b7-9a5b-cc5447e355c2" providerId="ADAL" clId="{E117CB41-4D20-4E6F-8ABE-32BAFA537449}" dt="2024-02-14T07:09:02.885" v="872" actId="165"/>
          <ac:grpSpMkLst>
            <pc:docMk/>
            <pc:sldMk cId="1019178247" sldId="257"/>
            <ac:grpSpMk id="660" creationId="{70A02836-948C-9993-EDDE-BAE9234A810F}"/>
          </ac:grpSpMkLst>
        </pc:grpChg>
        <pc:grpChg chg="add del mod">
          <ac:chgData name="Chao Zhang" userId="8f435c00-c005-43b7-9a5b-cc5447e355c2" providerId="ADAL" clId="{E117CB41-4D20-4E6F-8ABE-32BAFA537449}" dt="2024-02-14T07:11:36.262" v="889" actId="165"/>
          <ac:grpSpMkLst>
            <pc:docMk/>
            <pc:sldMk cId="1019178247" sldId="257"/>
            <ac:grpSpMk id="661" creationId="{C307B18D-27E3-6E64-EFF2-CE0691500A8E}"/>
          </ac:grpSpMkLst>
        </pc:grpChg>
        <pc:grpChg chg="add del mod">
          <ac:chgData name="Chao Zhang" userId="8f435c00-c005-43b7-9a5b-cc5447e355c2" providerId="ADAL" clId="{E117CB41-4D20-4E6F-8ABE-32BAFA537449}" dt="2024-02-14T07:12:01.552" v="892" actId="165"/>
          <ac:grpSpMkLst>
            <pc:docMk/>
            <pc:sldMk cId="1019178247" sldId="257"/>
            <ac:grpSpMk id="662" creationId="{182625FB-9D91-9491-0932-3DE1E9FE533D}"/>
          </ac:grpSpMkLst>
        </pc:grpChg>
        <pc:grpChg chg="add mod">
          <ac:chgData name="Chao Zhang" userId="8f435c00-c005-43b7-9a5b-cc5447e355c2" providerId="ADAL" clId="{E117CB41-4D20-4E6F-8ABE-32BAFA537449}" dt="2024-02-14T09:13:27.930" v="1571" actId="164"/>
          <ac:grpSpMkLst>
            <pc:docMk/>
            <pc:sldMk cId="1019178247" sldId="257"/>
            <ac:grpSpMk id="663" creationId="{E068E81E-8D34-94AB-6E85-19EE35E3CA26}"/>
          </ac:grpSpMkLst>
        </pc:grp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4" creationId="{50E8DFC2-67ED-3891-0038-08E7CEEB1B8E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5" creationId="{81BDBF05-8148-3E10-960B-2FBB1C91F99C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5" creationId="{1A575205-0220-F214-DDE1-88E84E3D2A2D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6" creationId="{5897EFDB-D3FD-5105-D8FD-64F3F39D7DA1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39" creationId="{FAA7A0C9-DEEC-9E08-59C1-0E35BE651CD5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40" creationId="{11D5AD47-7C23-9EB7-062D-861F7C2B8752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46" creationId="{FEAF7517-6904-363C-B5D9-0C33576BE175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47" creationId="{6046B653-5BE0-5013-C64D-ED49C842BE41}"/>
          </ac:cxnSpMkLst>
        </pc:cxnChg>
        <pc:cxnChg chg="add mod">
          <ac:chgData name="Chao Zhang" userId="8f435c00-c005-43b7-9a5b-cc5447e355c2" providerId="ADAL" clId="{E117CB41-4D20-4E6F-8ABE-32BAFA537449}" dt="2024-02-14T07:45:16.112" v="1104" actId="20577"/>
          <ac:cxnSpMkLst>
            <pc:docMk/>
            <pc:sldMk cId="1019178247" sldId="257"/>
            <ac:cxnSpMk id="99" creationId="{E2BD48B2-2A47-54AF-9C58-3AD13B13CF12}"/>
          </ac:cxnSpMkLst>
        </pc:cxnChg>
        <pc:cxnChg chg="add mod">
          <ac:chgData name="Chao Zhang" userId="8f435c00-c005-43b7-9a5b-cc5447e355c2" providerId="ADAL" clId="{E117CB41-4D20-4E6F-8ABE-32BAFA537449}" dt="2024-02-14T07:45:16.112" v="1104" actId="20577"/>
          <ac:cxnSpMkLst>
            <pc:docMk/>
            <pc:sldMk cId="1019178247" sldId="257"/>
            <ac:cxnSpMk id="100" creationId="{88E9920A-EE22-D8BB-CA87-66D3E64C0EB2}"/>
          </ac:cxnSpMkLst>
        </pc:cxnChg>
        <pc:cxnChg chg="add mod">
          <ac:chgData name="Chao Zhang" userId="8f435c00-c005-43b7-9a5b-cc5447e355c2" providerId="ADAL" clId="{E117CB41-4D20-4E6F-8ABE-32BAFA537449}" dt="2024-02-14T07:45:16.112" v="1104" actId="20577"/>
          <ac:cxnSpMkLst>
            <pc:docMk/>
            <pc:sldMk cId="1019178247" sldId="257"/>
            <ac:cxnSpMk id="101" creationId="{F95995C8-2F85-E321-EAA3-243678790D3C}"/>
          </ac:cxnSpMkLst>
        </pc:cxnChg>
        <pc:cxnChg chg="add mod">
          <ac:chgData name="Chao Zhang" userId="8f435c00-c005-43b7-9a5b-cc5447e355c2" providerId="ADAL" clId="{E117CB41-4D20-4E6F-8ABE-32BAFA537449}" dt="2024-02-14T07:45:16.112" v="1104" actId="20577"/>
          <ac:cxnSpMkLst>
            <pc:docMk/>
            <pc:sldMk cId="1019178247" sldId="257"/>
            <ac:cxnSpMk id="102" creationId="{D64988C7-D472-AE38-0A6D-6DE95DEAF3B6}"/>
          </ac:cxnSpMkLst>
        </pc:cxnChg>
        <pc:cxnChg chg="add del mod">
          <ac:chgData name="Chao Zhang" userId="8f435c00-c005-43b7-9a5b-cc5447e355c2" providerId="ADAL" clId="{E117CB41-4D20-4E6F-8ABE-32BAFA537449}" dt="2024-02-14T05:45:42.832" v="148" actId="478"/>
          <ac:cxnSpMkLst>
            <pc:docMk/>
            <pc:sldMk cId="1019178247" sldId="257"/>
            <ac:cxnSpMk id="103" creationId="{E05129EA-814E-D93F-3617-1A6FDC0F259B}"/>
          </ac:cxnSpMkLst>
        </pc:cxnChg>
        <pc:cxnChg chg="add del mod">
          <ac:chgData name="Chao Zhang" userId="8f435c00-c005-43b7-9a5b-cc5447e355c2" providerId="ADAL" clId="{E117CB41-4D20-4E6F-8ABE-32BAFA537449}" dt="2024-02-14T05:45:42.832" v="148" actId="478"/>
          <ac:cxnSpMkLst>
            <pc:docMk/>
            <pc:sldMk cId="1019178247" sldId="257"/>
            <ac:cxnSpMk id="104" creationId="{7F61A89F-F720-1331-6B69-5D170BAA4522}"/>
          </ac:cxnSpMkLst>
        </pc:cxnChg>
        <pc:cxnChg chg="add del mod">
          <ac:chgData name="Chao Zhang" userId="8f435c00-c005-43b7-9a5b-cc5447e355c2" providerId="ADAL" clId="{E117CB41-4D20-4E6F-8ABE-32BAFA537449}" dt="2024-02-14T05:45:42.832" v="148" actId="478"/>
          <ac:cxnSpMkLst>
            <pc:docMk/>
            <pc:sldMk cId="1019178247" sldId="257"/>
            <ac:cxnSpMk id="105" creationId="{9AAC3B9A-FB66-3D65-8368-B4BBD2518B9A}"/>
          </ac:cxnSpMkLst>
        </pc:cxnChg>
        <pc:cxnChg chg="add del mod">
          <ac:chgData name="Chao Zhang" userId="8f435c00-c005-43b7-9a5b-cc5447e355c2" providerId="ADAL" clId="{E117CB41-4D20-4E6F-8ABE-32BAFA537449}" dt="2024-02-14T05:45:42.832" v="148" actId="478"/>
          <ac:cxnSpMkLst>
            <pc:docMk/>
            <pc:sldMk cId="1019178247" sldId="257"/>
            <ac:cxnSpMk id="106" creationId="{232BA90B-1F91-FA12-977C-DBA63E254ADF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43" creationId="{E23A2812-F8AA-B725-BBF6-36C98C01432D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44" creationId="{FF203378-0926-DCE2-B582-3CFFCCCB617D}"/>
          </ac:cxnSpMkLst>
        </pc:cxnChg>
        <pc:cxnChg chg="mod topLvl">
          <ac:chgData name="Chao Zhang" userId="8f435c00-c005-43b7-9a5b-cc5447e355c2" providerId="ADAL" clId="{E117CB41-4D20-4E6F-8ABE-32BAFA537449}" dt="2024-02-14T07:45:43.208" v="1112" actId="20577"/>
          <ac:cxnSpMkLst>
            <pc:docMk/>
            <pc:sldMk cId="1019178247" sldId="257"/>
            <ac:cxnSpMk id="145" creationId="{1E726345-7D4E-5E56-5F64-405E0F8A9496}"/>
          </ac:cxnSpMkLst>
        </pc:cxnChg>
        <pc:cxnChg chg="mod topLvl">
          <ac:chgData name="Chao Zhang" userId="8f435c00-c005-43b7-9a5b-cc5447e355c2" providerId="ADAL" clId="{E117CB41-4D20-4E6F-8ABE-32BAFA537449}" dt="2024-02-14T07:45:43.208" v="1112" actId="20577"/>
          <ac:cxnSpMkLst>
            <pc:docMk/>
            <pc:sldMk cId="1019178247" sldId="257"/>
            <ac:cxnSpMk id="146" creationId="{D5B43C20-0773-50EC-FD03-D1A06120FBDA}"/>
          </ac:cxnSpMkLst>
        </pc:cxnChg>
        <pc:cxnChg chg="add mod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75" creationId="{9971DBE1-462C-871E-3C1E-B88FFD262186}"/>
          </ac:cxnSpMkLst>
        </pc:cxnChg>
        <pc:cxnChg chg="add mod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76" creationId="{A6870F65-7EFA-DC03-0A0F-E1EA2FC16F8D}"/>
          </ac:cxnSpMkLst>
        </pc:cxnChg>
        <pc:cxnChg chg="add mod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77" creationId="{CC468189-B2A4-187E-297C-7A0FEE29E312}"/>
          </ac:cxnSpMkLst>
        </pc:cxnChg>
        <pc:cxnChg chg="add mod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178" creationId="{7CBDF7A1-4BB6-B92A-5237-E0F5204E7829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08" creationId="{6BD9C1C9-8C7C-3CC5-CFD1-41FED2A196D7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09" creationId="{EEFC4593-85AC-EBB9-6CC3-2948768EA2B7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10" creationId="{77874AE6-C07B-926A-2A7C-759389C95A1A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11" creationId="{B594803E-2C84-3744-1585-D1571737D13E}"/>
          </ac:cxnSpMkLst>
        </pc:cxnChg>
        <pc:cxnChg chg="add del mod">
          <ac:chgData name="Chao Zhang" userId="8f435c00-c005-43b7-9a5b-cc5447e355c2" providerId="ADAL" clId="{E117CB41-4D20-4E6F-8ABE-32BAFA537449}" dt="2024-02-14T06:16:05.257" v="390" actId="478"/>
          <ac:cxnSpMkLst>
            <pc:docMk/>
            <pc:sldMk cId="1019178247" sldId="257"/>
            <ac:cxnSpMk id="225" creationId="{A203C10D-0760-4DFD-8A6D-804BE0EEE5D4}"/>
          </ac:cxnSpMkLst>
        </pc:cxnChg>
        <pc:cxnChg chg="add del mod">
          <ac:chgData name="Chao Zhang" userId="8f435c00-c005-43b7-9a5b-cc5447e355c2" providerId="ADAL" clId="{E117CB41-4D20-4E6F-8ABE-32BAFA537449}" dt="2024-02-14T06:15:56.075" v="387" actId="478"/>
          <ac:cxnSpMkLst>
            <pc:docMk/>
            <pc:sldMk cId="1019178247" sldId="257"/>
            <ac:cxnSpMk id="226" creationId="{BF2AA586-0765-8452-4103-AC037F11DBEA}"/>
          </ac:cxnSpMkLst>
        </pc:cxnChg>
        <pc:cxnChg chg="mod">
          <ac:chgData name="Chao Zhang" userId="8f435c00-c005-43b7-9a5b-cc5447e355c2" providerId="ADAL" clId="{E117CB41-4D20-4E6F-8ABE-32BAFA537449}" dt="2024-02-14T06:15:52.266" v="385" actId="478"/>
          <ac:cxnSpMkLst>
            <pc:docMk/>
            <pc:sldMk cId="1019178247" sldId="257"/>
            <ac:cxnSpMk id="237" creationId="{A8B82EF1-7CA9-7CCE-5519-9F7398F4AEB7}"/>
          </ac:cxnSpMkLst>
        </pc:cxnChg>
        <pc:cxnChg chg="mod">
          <ac:chgData name="Chao Zhang" userId="8f435c00-c005-43b7-9a5b-cc5447e355c2" providerId="ADAL" clId="{E117CB41-4D20-4E6F-8ABE-32BAFA537449}" dt="2024-02-14T06:00:32.326" v="311"/>
          <ac:cxnSpMkLst>
            <pc:docMk/>
            <pc:sldMk cId="1019178247" sldId="257"/>
            <ac:cxnSpMk id="238" creationId="{93A28B3F-C07A-6F24-C0C2-929E93F64C10}"/>
          </ac:cxnSpMkLst>
        </pc:cxnChg>
        <pc:cxnChg chg="add del mod">
          <ac:chgData name="Chao Zhang" userId="8f435c00-c005-43b7-9a5b-cc5447e355c2" providerId="ADAL" clId="{E117CB41-4D20-4E6F-8ABE-32BAFA537449}" dt="2024-02-14T06:09:51.242" v="348" actId="478"/>
          <ac:cxnSpMkLst>
            <pc:docMk/>
            <pc:sldMk cId="1019178247" sldId="257"/>
            <ac:cxnSpMk id="263" creationId="{D7B960A8-7985-AA2C-407D-E7BD3F4AB561}"/>
          </ac:cxnSpMkLst>
        </pc:cxnChg>
        <pc:cxnChg chg="add del mod">
          <ac:chgData name="Chao Zhang" userId="8f435c00-c005-43b7-9a5b-cc5447e355c2" providerId="ADAL" clId="{E117CB41-4D20-4E6F-8ABE-32BAFA537449}" dt="2024-02-14T06:09:51.242" v="348" actId="478"/>
          <ac:cxnSpMkLst>
            <pc:docMk/>
            <pc:sldMk cId="1019178247" sldId="257"/>
            <ac:cxnSpMk id="264" creationId="{0D1B0BF9-2DE7-B0AF-80FF-F340CCD25771}"/>
          </ac:cxnSpMkLst>
        </pc:cxnChg>
        <pc:cxnChg chg="add del mod">
          <ac:chgData name="Chao Zhang" userId="8f435c00-c005-43b7-9a5b-cc5447e355c2" providerId="ADAL" clId="{E117CB41-4D20-4E6F-8ABE-32BAFA537449}" dt="2024-02-14T06:09:51.242" v="348" actId="478"/>
          <ac:cxnSpMkLst>
            <pc:docMk/>
            <pc:sldMk cId="1019178247" sldId="257"/>
            <ac:cxnSpMk id="265" creationId="{4386FEEA-6A73-37B4-2CE4-429BCA5CE20A}"/>
          </ac:cxnSpMkLst>
        </pc:cxnChg>
        <pc:cxnChg chg="add del mod">
          <ac:chgData name="Chao Zhang" userId="8f435c00-c005-43b7-9a5b-cc5447e355c2" providerId="ADAL" clId="{E117CB41-4D20-4E6F-8ABE-32BAFA537449}" dt="2024-02-14T06:09:51.242" v="348" actId="478"/>
          <ac:cxnSpMkLst>
            <pc:docMk/>
            <pc:sldMk cId="1019178247" sldId="257"/>
            <ac:cxnSpMk id="266" creationId="{9D4E4DDB-C4A6-18BA-9D54-170ABA1DFBFA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94" creationId="{E9BEFB10-D1B9-043C-24B9-5CDAFE7A8983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95" creationId="{1B1ACD7F-A930-6B59-4598-3993A371ADFD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96" creationId="{D2EB51FC-BD84-2949-7C3E-A47CABE05071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297" creationId="{87D29657-813E-31E4-F052-073230E3F3E4}"/>
          </ac:cxnSpMkLst>
        </pc:cxnChg>
        <pc:cxnChg chg="add mod">
          <ac:chgData name="Chao Zhang" userId="8f435c00-c005-43b7-9a5b-cc5447e355c2" providerId="ADAL" clId="{E117CB41-4D20-4E6F-8ABE-32BAFA537449}" dt="2024-02-14T06:17:01.825" v="393" actId="164"/>
          <ac:cxnSpMkLst>
            <pc:docMk/>
            <pc:sldMk cId="1019178247" sldId="257"/>
            <ac:cxnSpMk id="329" creationId="{38A63D26-E0A7-9089-7245-DF202F0CCE7D}"/>
          </ac:cxnSpMkLst>
        </pc:cxnChg>
        <pc:cxnChg chg="add mod">
          <ac:chgData name="Chao Zhang" userId="8f435c00-c005-43b7-9a5b-cc5447e355c2" providerId="ADAL" clId="{E117CB41-4D20-4E6F-8ABE-32BAFA537449}" dt="2024-02-14T06:17:01.825" v="393" actId="164"/>
          <ac:cxnSpMkLst>
            <pc:docMk/>
            <pc:sldMk cId="1019178247" sldId="257"/>
            <ac:cxnSpMk id="330" creationId="{FA72D2AF-D638-FE64-45C7-936A3B00A850}"/>
          </ac:cxnSpMkLst>
        </pc:cxnChg>
        <pc:cxnChg chg="add mod">
          <ac:chgData name="Chao Zhang" userId="8f435c00-c005-43b7-9a5b-cc5447e355c2" providerId="ADAL" clId="{E117CB41-4D20-4E6F-8ABE-32BAFA537449}" dt="2024-02-14T06:17:01.825" v="393" actId="164"/>
          <ac:cxnSpMkLst>
            <pc:docMk/>
            <pc:sldMk cId="1019178247" sldId="257"/>
            <ac:cxnSpMk id="331" creationId="{C9193C3B-9D55-DD5D-48E8-15811F99CA98}"/>
          </ac:cxnSpMkLst>
        </pc:cxnChg>
        <pc:cxnChg chg="add mod">
          <ac:chgData name="Chao Zhang" userId="8f435c00-c005-43b7-9a5b-cc5447e355c2" providerId="ADAL" clId="{E117CB41-4D20-4E6F-8ABE-32BAFA537449}" dt="2024-02-14T06:17:01.825" v="393" actId="164"/>
          <ac:cxnSpMkLst>
            <pc:docMk/>
            <pc:sldMk cId="1019178247" sldId="257"/>
            <ac:cxnSpMk id="332" creationId="{995D64FA-0ECC-7C26-F1A0-CA57E643D35D}"/>
          </ac:cxnSpMkLst>
        </pc:cxnChg>
        <pc:cxnChg chg="add mod">
          <ac:chgData name="Chao Zhang" userId="8f435c00-c005-43b7-9a5b-cc5447e355c2" providerId="ADAL" clId="{E117CB41-4D20-4E6F-8ABE-32BAFA537449}" dt="2024-02-14T07:48:02.312" v="1153" actId="20577"/>
          <ac:cxnSpMkLst>
            <pc:docMk/>
            <pc:sldMk cId="1019178247" sldId="257"/>
            <ac:cxnSpMk id="362" creationId="{F9951AE5-7B43-A0A6-E4D5-FDF9A19055E1}"/>
          </ac:cxnSpMkLst>
        </pc:cxnChg>
        <pc:cxnChg chg="add mod">
          <ac:chgData name="Chao Zhang" userId="8f435c00-c005-43b7-9a5b-cc5447e355c2" providerId="ADAL" clId="{E117CB41-4D20-4E6F-8ABE-32BAFA537449}" dt="2024-02-14T07:48:02.312" v="1153" actId="20577"/>
          <ac:cxnSpMkLst>
            <pc:docMk/>
            <pc:sldMk cId="1019178247" sldId="257"/>
            <ac:cxnSpMk id="363" creationId="{E863D26E-76F2-D8B0-2FC4-BAA9D3C41BCE}"/>
          </ac:cxnSpMkLst>
        </pc:cxnChg>
        <pc:cxnChg chg="add mod">
          <ac:chgData name="Chao Zhang" userId="8f435c00-c005-43b7-9a5b-cc5447e355c2" providerId="ADAL" clId="{E117CB41-4D20-4E6F-8ABE-32BAFA537449}" dt="2024-02-14T07:48:02.312" v="1153" actId="20577"/>
          <ac:cxnSpMkLst>
            <pc:docMk/>
            <pc:sldMk cId="1019178247" sldId="257"/>
            <ac:cxnSpMk id="364" creationId="{EE0F58E1-BC9B-6A4B-9E4C-8252B7FAD502}"/>
          </ac:cxnSpMkLst>
        </pc:cxnChg>
        <pc:cxnChg chg="add mod">
          <ac:chgData name="Chao Zhang" userId="8f435c00-c005-43b7-9a5b-cc5447e355c2" providerId="ADAL" clId="{E117CB41-4D20-4E6F-8ABE-32BAFA537449}" dt="2024-02-14T07:48:02.312" v="1153" actId="20577"/>
          <ac:cxnSpMkLst>
            <pc:docMk/>
            <pc:sldMk cId="1019178247" sldId="257"/>
            <ac:cxnSpMk id="365" creationId="{AFCBAA56-AFDA-3201-7318-396BD86F922B}"/>
          </ac:cxnSpMkLst>
        </pc:cxnChg>
        <pc:cxnChg chg="add mod">
          <ac:chgData name="Chao Zhang" userId="8f435c00-c005-43b7-9a5b-cc5447e355c2" providerId="ADAL" clId="{E117CB41-4D20-4E6F-8ABE-32BAFA537449}" dt="2024-02-14T06:43:08.040" v="453" actId="164"/>
          <ac:cxnSpMkLst>
            <pc:docMk/>
            <pc:sldMk cId="1019178247" sldId="257"/>
            <ac:cxnSpMk id="400" creationId="{06167CA9-79AB-A867-D04B-772F2F81BEFB}"/>
          </ac:cxnSpMkLst>
        </pc:cxnChg>
        <pc:cxnChg chg="add mod">
          <ac:chgData name="Chao Zhang" userId="8f435c00-c005-43b7-9a5b-cc5447e355c2" providerId="ADAL" clId="{E117CB41-4D20-4E6F-8ABE-32BAFA537449}" dt="2024-02-14T06:43:08.040" v="453" actId="164"/>
          <ac:cxnSpMkLst>
            <pc:docMk/>
            <pc:sldMk cId="1019178247" sldId="257"/>
            <ac:cxnSpMk id="401" creationId="{897D8279-40B7-36A0-4490-5EF2D93A6D8B}"/>
          </ac:cxnSpMkLst>
        </pc:cxnChg>
        <pc:cxnChg chg="add mod">
          <ac:chgData name="Chao Zhang" userId="8f435c00-c005-43b7-9a5b-cc5447e355c2" providerId="ADAL" clId="{E117CB41-4D20-4E6F-8ABE-32BAFA537449}" dt="2024-02-14T06:43:08.040" v="453" actId="164"/>
          <ac:cxnSpMkLst>
            <pc:docMk/>
            <pc:sldMk cId="1019178247" sldId="257"/>
            <ac:cxnSpMk id="402" creationId="{33C86E63-58F8-B0E7-1702-C9B333FB1285}"/>
          </ac:cxnSpMkLst>
        </pc:cxnChg>
        <pc:cxnChg chg="add mod">
          <ac:chgData name="Chao Zhang" userId="8f435c00-c005-43b7-9a5b-cc5447e355c2" providerId="ADAL" clId="{E117CB41-4D20-4E6F-8ABE-32BAFA537449}" dt="2024-02-14T06:43:08.040" v="453" actId="164"/>
          <ac:cxnSpMkLst>
            <pc:docMk/>
            <pc:sldMk cId="1019178247" sldId="257"/>
            <ac:cxnSpMk id="403" creationId="{7A1141B1-7011-E4DA-AFBD-59C09E92B38D}"/>
          </ac:cxnSpMkLst>
        </pc:cxnChg>
        <pc:cxnChg chg="mod">
          <ac:chgData name="Chao Zhang" userId="8f435c00-c005-43b7-9a5b-cc5447e355c2" providerId="ADAL" clId="{E117CB41-4D20-4E6F-8ABE-32BAFA537449}" dt="2024-02-14T06:42:40.363" v="452" actId="478"/>
          <ac:cxnSpMkLst>
            <pc:docMk/>
            <pc:sldMk cId="1019178247" sldId="257"/>
            <ac:cxnSpMk id="430" creationId="{152703CF-4A41-0DEC-58FD-3FF84FD90D7F}"/>
          </ac:cxnSpMkLst>
        </pc:cxnChg>
        <pc:cxnChg chg="mod">
          <ac:chgData name="Chao Zhang" userId="8f435c00-c005-43b7-9a5b-cc5447e355c2" providerId="ADAL" clId="{E117CB41-4D20-4E6F-8ABE-32BAFA537449}" dt="2024-02-14T06:25:05.303" v="397"/>
          <ac:cxnSpMkLst>
            <pc:docMk/>
            <pc:sldMk cId="1019178247" sldId="257"/>
            <ac:cxnSpMk id="431" creationId="{4D453F43-4779-F8B1-FF7C-F3DCBFCBB35C}"/>
          </ac:cxnSpMkLst>
        </pc:cxnChg>
        <pc:cxnChg chg="mod">
          <ac:chgData name="Chao Zhang" userId="8f435c00-c005-43b7-9a5b-cc5447e355c2" providerId="ADAL" clId="{E117CB41-4D20-4E6F-8ABE-32BAFA537449}" dt="2024-02-14T06:42:40.363" v="452" actId="478"/>
          <ac:cxnSpMkLst>
            <pc:docMk/>
            <pc:sldMk cId="1019178247" sldId="257"/>
            <ac:cxnSpMk id="432" creationId="{70D29618-BBF7-4C3C-1FE4-F70D9E153906}"/>
          </ac:cxnSpMkLst>
        </pc:cxnChg>
        <pc:cxnChg chg="mod">
          <ac:chgData name="Chao Zhang" userId="8f435c00-c005-43b7-9a5b-cc5447e355c2" providerId="ADAL" clId="{E117CB41-4D20-4E6F-8ABE-32BAFA537449}" dt="2024-02-14T06:25:05.303" v="397"/>
          <ac:cxnSpMkLst>
            <pc:docMk/>
            <pc:sldMk cId="1019178247" sldId="257"/>
            <ac:cxnSpMk id="433" creationId="{E08F426A-F744-F5BD-F7DA-96E40B494786}"/>
          </ac:cxnSpMkLst>
        </pc:cxnChg>
        <pc:cxnChg chg="mod topLvl">
          <ac:chgData name="Chao Zhang" userId="8f435c00-c005-43b7-9a5b-cc5447e355c2" providerId="ADAL" clId="{E117CB41-4D20-4E6F-8ABE-32BAFA537449}" dt="2024-02-14T07:12:01.552" v="892" actId="165"/>
          <ac:cxnSpMkLst>
            <pc:docMk/>
            <pc:sldMk cId="1019178247" sldId="257"/>
            <ac:cxnSpMk id="484" creationId="{E4C478C1-2166-F093-D2D2-73E03A675DE4}"/>
          </ac:cxnSpMkLst>
        </pc:cxnChg>
        <pc:cxnChg chg="mod topLvl">
          <ac:chgData name="Chao Zhang" userId="8f435c00-c005-43b7-9a5b-cc5447e355c2" providerId="ADAL" clId="{E117CB41-4D20-4E6F-8ABE-32BAFA537449}" dt="2024-02-14T07:12:01.552" v="892" actId="165"/>
          <ac:cxnSpMkLst>
            <pc:docMk/>
            <pc:sldMk cId="1019178247" sldId="257"/>
            <ac:cxnSpMk id="485" creationId="{1875443E-3FA4-03BA-6C84-68894A49A943}"/>
          </ac:cxnSpMkLst>
        </pc:cxnChg>
        <pc:cxnChg chg="mod topLvl">
          <ac:chgData name="Chao Zhang" userId="8f435c00-c005-43b7-9a5b-cc5447e355c2" providerId="ADAL" clId="{E117CB41-4D20-4E6F-8ABE-32BAFA537449}" dt="2024-02-14T07:12:01.552" v="892" actId="165"/>
          <ac:cxnSpMkLst>
            <pc:docMk/>
            <pc:sldMk cId="1019178247" sldId="257"/>
            <ac:cxnSpMk id="486" creationId="{D9A89C7E-DFA3-8854-2055-656A472AE534}"/>
          </ac:cxnSpMkLst>
        </pc:cxnChg>
        <pc:cxnChg chg="mod topLvl">
          <ac:chgData name="Chao Zhang" userId="8f435c00-c005-43b7-9a5b-cc5447e355c2" providerId="ADAL" clId="{E117CB41-4D20-4E6F-8ABE-32BAFA537449}" dt="2024-02-14T07:12:01.552" v="892" actId="165"/>
          <ac:cxnSpMkLst>
            <pc:docMk/>
            <pc:sldMk cId="1019178247" sldId="257"/>
            <ac:cxnSpMk id="487" creationId="{E74DAC79-B5FD-3149-D172-DEE0B250FE3D}"/>
          </ac:cxnSpMkLst>
        </pc:cxnChg>
        <pc:cxnChg chg="mod topLvl">
          <ac:chgData name="Chao Zhang" userId="8f435c00-c005-43b7-9a5b-cc5447e355c2" providerId="ADAL" clId="{E117CB41-4D20-4E6F-8ABE-32BAFA537449}" dt="2024-02-14T06:57:42.929" v="556" actId="164"/>
          <ac:cxnSpMkLst>
            <pc:docMk/>
            <pc:sldMk cId="1019178247" sldId="257"/>
            <ac:cxnSpMk id="519" creationId="{B305555A-8DDB-2B87-EFE1-8EF3D7B45204}"/>
          </ac:cxnSpMkLst>
        </pc:cxnChg>
        <pc:cxnChg chg="mod topLvl">
          <ac:chgData name="Chao Zhang" userId="8f435c00-c005-43b7-9a5b-cc5447e355c2" providerId="ADAL" clId="{E117CB41-4D20-4E6F-8ABE-32BAFA537449}" dt="2024-02-14T06:57:42.929" v="556" actId="164"/>
          <ac:cxnSpMkLst>
            <pc:docMk/>
            <pc:sldMk cId="1019178247" sldId="257"/>
            <ac:cxnSpMk id="520" creationId="{59959069-F0C4-9545-8DB7-6503259FB6AE}"/>
          </ac:cxnSpMkLst>
        </pc:cxnChg>
        <pc:cxnChg chg="mod topLvl">
          <ac:chgData name="Chao Zhang" userId="8f435c00-c005-43b7-9a5b-cc5447e355c2" providerId="ADAL" clId="{E117CB41-4D20-4E6F-8ABE-32BAFA537449}" dt="2024-02-14T06:57:42.929" v="556" actId="164"/>
          <ac:cxnSpMkLst>
            <pc:docMk/>
            <pc:sldMk cId="1019178247" sldId="257"/>
            <ac:cxnSpMk id="521" creationId="{C7498F01-B9FE-2972-A7BC-863A2BA0150F}"/>
          </ac:cxnSpMkLst>
        </pc:cxnChg>
        <pc:cxnChg chg="mod topLvl">
          <ac:chgData name="Chao Zhang" userId="8f435c00-c005-43b7-9a5b-cc5447e355c2" providerId="ADAL" clId="{E117CB41-4D20-4E6F-8ABE-32BAFA537449}" dt="2024-02-14T06:57:42.929" v="556" actId="164"/>
          <ac:cxnSpMkLst>
            <pc:docMk/>
            <pc:sldMk cId="1019178247" sldId="257"/>
            <ac:cxnSpMk id="522" creationId="{EB3CD43F-20BE-F6A5-2D0D-C1ABA859C8DA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569" creationId="{83A14D9E-4F3C-4880-B1DB-DFC7F98779BA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570" creationId="{3AB40805-246B-34C2-9A84-934763C92971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571" creationId="{B45DB6F1-BA3D-461B-F73B-FED462B448CE}"/>
          </ac:cxnSpMkLst>
        </pc:cxnChg>
        <pc:cxnChg chg="mod topLvl">
          <ac:chgData name="Chao Zhang" userId="8f435c00-c005-43b7-9a5b-cc5447e355c2" providerId="ADAL" clId="{E117CB41-4D20-4E6F-8ABE-32BAFA537449}" dt="2024-02-14T07:01:44.071" v="836" actId="1035"/>
          <ac:cxnSpMkLst>
            <pc:docMk/>
            <pc:sldMk cId="1019178247" sldId="257"/>
            <ac:cxnSpMk id="572" creationId="{6478A9B9-2DA3-342E-AC63-27FE9C423A3A}"/>
          </ac:cxnSpMkLst>
        </pc:cxnChg>
        <pc:cxnChg chg="mod topLvl">
          <ac:chgData name="Chao Zhang" userId="8f435c00-c005-43b7-9a5b-cc5447e355c2" providerId="ADAL" clId="{E117CB41-4D20-4E6F-8ABE-32BAFA537449}" dt="2024-02-14T07:02:47.266" v="839" actId="165"/>
          <ac:cxnSpMkLst>
            <pc:docMk/>
            <pc:sldMk cId="1019178247" sldId="257"/>
            <ac:cxnSpMk id="602" creationId="{CD9831BF-EE28-09D1-361D-8AFC27C64646}"/>
          </ac:cxnSpMkLst>
        </pc:cxnChg>
        <pc:cxnChg chg="mod topLvl">
          <ac:chgData name="Chao Zhang" userId="8f435c00-c005-43b7-9a5b-cc5447e355c2" providerId="ADAL" clId="{E117CB41-4D20-4E6F-8ABE-32BAFA537449}" dt="2024-02-14T07:02:59.249" v="841" actId="208"/>
          <ac:cxnSpMkLst>
            <pc:docMk/>
            <pc:sldMk cId="1019178247" sldId="257"/>
            <ac:cxnSpMk id="603" creationId="{6CE291D0-90C4-4C2B-DF5A-94E27A74143B}"/>
          </ac:cxnSpMkLst>
        </pc:cxnChg>
        <pc:cxnChg chg="mod topLvl">
          <ac:chgData name="Chao Zhang" userId="8f435c00-c005-43b7-9a5b-cc5447e355c2" providerId="ADAL" clId="{E117CB41-4D20-4E6F-8ABE-32BAFA537449}" dt="2024-02-14T07:06:35.369" v="859" actId="208"/>
          <ac:cxnSpMkLst>
            <pc:docMk/>
            <pc:sldMk cId="1019178247" sldId="257"/>
            <ac:cxnSpMk id="604" creationId="{6DBF7674-F5E4-7716-6FB9-D2A154C86634}"/>
          </ac:cxnSpMkLst>
        </pc:cxnChg>
        <pc:cxnChg chg="mod topLvl">
          <ac:chgData name="Chao Zhang" userId="8f435c00-c005-43b7-9a5b-cc5447e355c2" providerId="ADAL" clId="{E117CB41-4D20-4E6F-8ABE-32BAFA537449}" dt="2024-02-14T07:02:47.266" v="839" actId="165"/>
          <ac:cxnSpMkLst>
            <pc:docMk/>
            <pc:sldMk cId="1019178247" sldId="257"/>
            <ac:cxnSpMk id="605" creationId="{29F4506A-35B7-EB31-39DD-F2E565C8CC55}"/>
          </ac:cxnSpMkLst>
        </pc:cxnChg>
        <pc:cxnChg chg="add mod topLvl">
          <ac:chgData name="Chao Zhang" userId="8f435c00-c005-43b7-9a5b-cc5447e355c2" providerId="ADAL" clId="{E117CB41-4D20-4E6F-8ABE-32BAFA537449}" dt="2024-02-14T07:09:02.885" v="872" actId="165"/>
          <ac:cxnSpMkLst>
            <pc:docMk/>
            <pc:sldMk cId="1019178247" sldId="257"/>
            <ac:cxnSpMk id="640" creationId="{EE526DF5-6DCD-CDAA-4C3C-8601D064E9B3}"/>
          </ac:cxnSpMkLst>
        </pc:cxnChg>
        <pc:cxnChg chg="add mod topLvl">
          <ac:chgData name="Chao Zhang" userId="8f435c00-c005-43b7-9a5b-cc5447e355c2" providerId="ADAL" clId="{E117CB41-4D20-4E6F-8ABE-32BAFA537449}" dt="2024-02-14T07:09:21.643" v="874" actId="208"/>
          <ac:cxnSpMkLst>
            <pc:docMk/>
            <pc:sldMk cId="1019178247" sldId="257"/>
            <ac:cxnSpMk id="641" creationId="{0920BDA2-4C10-4DD8-4719-7706EC8F3B3F}"/>
          </ac:cxnSpMkLst>
        </pc:cxnChg>
        <pc:cxnChg chg="add mod topLvl">
          <ac:chgData name="Chao Zhang" userId="8f435c00-c005-43b7-9a5b-cc5447e355c2" providerId="ADAL" clId="{E117CB41-4D20-4E6F-8ABE-32BAFA537449}" dt="2024-02-14T07:09:34.105" v="876" actId="208"/>
          <ac:cxnSpMkLst>
            <pc:docMk/>
            <pc:sldMk cId="1019178247" sldId="257"/>
            <ac:cxnSpMk id="642" creationId="{0FC4B4FB-108A-39EF-CA2A-D28E34B3A1D4}"/>
          </ac:cxnSpMkLst>
        </pc:cxnChg>
        <pc:cxnChg chg="add mod topLvl">
          <ac:chgData name="Chao Zhang" userId="8f435c00-c005-43b7-9a5b-cc5447e355c2" providerId="ADAL" clId="{E117CB41-4D20-4E6F-8ABE-32BAFA537449}" dt="2024-02-14T07:09:02.885" v="872" actId="165"/>
          <ac:cxnSpMkLst>
            <pc:docMk/>
            <pc:sldMk cId="1019178247" sldId="257"/>
            <ac:cxnSpMk id="643" creationId="{C5E5A1E9-3B13-C673-3CB3-A29439CFF1CC}"/>
          </ac:cxnSpMkLst>
        </pc:cxnChg>
      </pc:sldChg>
      <pc:sldChg chg="addSp delSp modSp add mod">
        <pc:chgData name="Chao Zhang" userId="8f435c00-c005-43b7-9a5b-cc5447e355c2" providerId="ADAL" clId="{E117CB41-4D20-4E6F-8ABE-32BAFA537449}" dt="2024-02-14T09:06:35.611" v="1563" actId="478"/>
        <pc:sldMkLst>
          <pc:docMk/>
          <pc:sldMk cId="4258374964" sldId="258"/>
        </pc:sldMkLst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4" creationId="{0789F60A-3424-DC22-A195-FC03218CCE61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" creationId="{30C492EB-0A1D-6986-A554-1AE3C4E075B5}"/>
          </ac:spMkLst>
        </pc:spChg>
        <pc:spChg chg="mod">
          <ac:chgData name="Chao Zhang" userId="8f435c00-c005-43b7-9a5b-cc5447e355c2" providerId="ADAL" clId="{E117CB41-4D20-4E6F-8ABE-32BAFA537449}" dt="2024-02-14T07:22:28.419" v="984" actId="693"/>
          <ac:spMkLst>
            <pc:docMk/>
            <pc:sldMk cId="4258374964" sldId="258"/>
            <ac:spMk id="6" creationId="{B6602612-D84E-B013-50C7-15327FC151BF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8" creationId="{0726A42E-D091-3588-C853-D3CF179E6A09}"/>
          </ac:spMkLst>
        </pc:spChg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10" creationId="{3C53AF13-4F6F-E25A-AA04-4699A9D0DEE1}"/>
          </ac:spMkLst>
        </pc:spChg>
        <pc:spChg chg="mod">
          <ac:chgData name="Chao Zhang" userId="8f435c00-c005-43b7-9a5b-cc5447e355c2" providerId="ADAL" clId="{E117CB41-4D20-4E6F-8ABE-32BAFA537449}" dt="2024-02-14T07:22:47.316" v="986" actId="693"/>
          <ac:spMkLst>
            <pc:docMk/>
            <pc:sldMk cId="4258374964" sldId="258"/>
            <ac:spMk id="11" creationId="{D95E628E-F5F5-91D6-04F2-3B2DDDF8AE89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2" creationId="{57C161A7-A130-6191-2C00-301BE5A03915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7" creationId="{3A5D9F9A-05B0-F27C-33C8-D984FA989BE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9" creationId="{D6505303-3A0D-31C2-D0E2-08FC48DB3E68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0" creationId="{15172B5D-17E1-D301-DDA4-AC3EC4F636CF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" creationId="{7A5A16DB-07AE-6E0A-572A-EB69C8C18DA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" creationId="{E68CAA23-F837-4C7E-77F5-48646D034118}"/>
          </ac:spMkLst>
        </pc:spChg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28" creationId="{BCFA58D7-FC4F-0158-C93C-4839A7293D46}"/>
          </ac:spMkLst>
        </pc:spChg>
        <pc:spChg chg="mod">
          <ac:chgData name="Chao Zhang" userId="8f435c00-c005-43b7-9a5b-cc5447e355c2" providerId="ADAL" clId="{E117CB41-4D20-4E6F-8ABE-32BAFA537449}" dt="2024-02-14T07:23:37.311" v="991" actId="693"/>
          <ac:spMkLst>
            <pc:docMk/>
            <pc:sldMk cId="4258374964" sldId="258"/>
            <ac:spMk id="29" creationId="{4FEFD75B-1EA9-0F22-1435-B933C9395A04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0" creationId="{C15DA09E-DFDB-A93F-DC8D-05F64FA17EF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1" creationId="{C5BC2E6A-186A-2816-4D4D-286BE1C919B3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2" creationId="{E57BCA56-6ED5-7411-D7F1-98D548246C6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3" creationId="{25053A56-D840-037B-7736-441363414664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4" creationId="{D6C87857-C27E-2ECF-FDCC-F890368A04B3}"/>
          </ac:spMkLst>
        </pc:spChg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36" creationId="{5829023B-D253-E50F-D146-EC8F187AA88E}"/>
          </ac:spMkLst>
        </pc:spChg>
        <pc:spChg chg="mod">
          <ac:chgData name="Chao Zhang" userId="8f435c00-c005-43b7-9a5b-cc5447e355c2" providerId="ADAL" clId="{E117CB41-4D20-4E6F-8ABE-32BAFA537449}" dt="2024-02-14T07:30:35.613" v="1005" actId="693"/>
          <ac:spMkLst>
            <pc:docMk/>
            <pc:sldMk cId="4258374964" sldId="258"/>
            <ac:spMk id="37" creationId="{69B15919-E145-8A53-8D03-3CA64095FB3B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8" creationId="{F6B91974-064B-A014-50AE-74DE948805A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1" creationId="{25B46E11-3577-175D-D7F7-4396CA1291F1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2" creationId="{26999C24-64FB-DECC-DE30-D06F2863F7D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3" creationId="{82135B81-975E-98B5-E9A2-3F5646D69BEE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4" creationId="{A86A1152-97D0-6BAC-0C3A-9619520A48C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45" creationId="{860C16D2-AD47-E07B-1550-472DA6E7D226}"/>
          </ac:spMkLst>
        </pc:spChg>
        <pc:spChg chg="mod">
          <ac:chgData name="Chao Zhang" userId="8f435c00-c005-43b7-9a5b-cc5447e355c2" providerId="ADAL" clId="{E117CB41-4D20-4E6F-8ABE-32BAFA537449}" dt="2024-02-14T07:20:09.737" v="956" actId="165"/>
          <ac:spMkLst>
            <pc:docMk/>
            <pc:sldMk cId="4258374964" sldId="258"/>
            <ac:spMk id="49" creationId="{B9BD6C70-891E-C39F-72C3-8873E0E58A87}"/>
          </ac:spMkLst>
        </pc:spChg>
        <pc:spChg chg="mod">
          <ac:chgData name="Chao Zhang" userId="8f435c00-c005-43b7-9a5b-cc5447e355c2" providerId="ADAL" clId="{E117CB41-4D20-4E6F-8ABE-32BAFA537449}" dt="2024-02-14T07:31:03.167" v="1008" actId="693"/>
          <ac:spMkLst>
            <pc:docMk/>
            <pc:sldMk cId="4258374964" sldId="258"/>
            <ac:spMk id="50" creationId="{79F9FA4C-87AC-74B5-A389-DF470E76F215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1" creationId="{22D24887-1C4C-5896-5A5B-D15EDF9B1EC4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2" creationId="{B45DB196-2422-43CB-EE5D-AFD3AA5DD2C7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" creationId="{01F0C4C9-6B8A-67E8-9B58-ACE4854E9D9D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4" creationId="{9A0DD693-EC1A-08B2-2D47-CE4AECAF3C29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5" creationId="{BF421B15-6A75-4489-CE09-E8B9B0B95D6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6" creationId="{742E9095-B654-7E53-EB11-2FFF37AF59C7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7" creationId="{5D979951-BC62-EA0F-B250-7931B07593CB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8" creationId="{044C6ACE-CBA9-C7EA-E7B8-D936ADAC5F00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9" creationId="{703A5E72-B60A-BD57-255C-91B41288446A}"/>
          </ac:spMkLst>
        </pc:spChg>
        <pc:spChg chg="add mod">
          <ac:chgData name="Chao Zhang" userId="8f435c00-c005-43b7-9a5b-cc5447e355c2" providerId="ADAL" clId="{E117CB41-4D20-4E6F-8ABE-32BAFA537449}" dt="2024-02-14T07:31:36.163" v="1009" actId="164"/>
          <ac:spMkLst>
            <pc:docMk/>
            <pc:sldMk cId="4258374964" sldId="258"/>
            <ac:spMk id="60" creationId="{7EAE143A-3A95-52E1-F115-5EFD068C073A}"/>
          </ac:spMkLst>
        </pc:spChg>
        <pc:spChg chg="add mod">
          <ac:chgData name="Chao Zhang" userId="8f435c00-c005-43b7-9a5b-cc5447e355c2" providerId="ADAL" clId="{E117CB41-4D20-4E6F-8ABE-32BAFA537449}" dt="2024-02-14T07:55:34.316" v="1210" actId="207"/>
          <ac:spMkLst>
            <pc:docMk/>
            <pc:sldMk cId="4258374964" sldId="258"/>
            <ac:spMk id="61" creationId="{D7254827-39BC-5613-90F1-46226177CCC6}"/>
          </ac:spMkLst>
        </pc:spChg>
        <pc:spChg chg="mod">
          <ac:chgData name="Chao Zhang" userId="8f435c00-c005-43b7-9a5b-cc5447e355c2" providerId="ADAL" clId="{E117CB41-4D20-4E6F-8ABE-32BAFA537449}" dt="2024-02-14T07:27:42.137" v="995"/>
          <ac:spMkLst>
            <pc:docMk/>
            <pc:sldMk cId="4258374964" sldId="258"/>
            <ac:spMk id="63" creationId="{EEDBF8D7-9541-553E-64BB-E762C6045B1F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" creationId="{3FC146EF-9BB1-E776-067E-311CC577E63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7" creationId="{BC347A1E-A4EB-236D-29BA-A1018940F799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" creationId="{1A7C1256-D114-A7EA-7AC7-D1433BCA6818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" creationId="{C6B21B8F-759E-A2CC-4A98-313F1061DEA0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1" creationId="{7B7B4BDE-D636-F482-C2CB-A84ABEC99F6A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2" creationId="{353B8D60-182C-5A85-8CF1-5AC72775033A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4" creationId="{D3F69FBB-200C-850F-9BA5-7C1D0DBAF3B9}"/>
          </ac:spMkLst>
        </pc:spChg>
        <pc:spChg chg="mod">
          <ac:chgData name="Chao Zhang" userId="8f435c00-c005-43b7-9a5b-cc5447e355c2" providerId="ADAL" clId="{E117CB41-4D20-4E6F-8ABE-32BAFA537449}" dt="2024-02-14T07:32:39.074" v="1012" actId="165"/>
          <ac:spMkLst>
            <pc:docMk/>
            <pc:sldMk cId="4258374964" sldId="258"/>
            <ac:spMk id="75" creationId="{11F9B5EE-4782-FD9B-8AED-5215DCDA0386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6" creationId="{076A2FCA-FD12-0003-1E45-EC8ACE74DA14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7" creationId="{5CB2F125-23A9-4B1B-5C43-F49BDD59ED02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8" creationId="{3A589E01-F53D-9F6F-4155-924BD5B1118C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79" creationId="{061157EB-DF22-2715-4124-1121DC2D2C36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0" creationId="{A61E25F7-8D0C-9A9E-8B82-9FB9FC1BFEF0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1" creationId="{9CA1226E-E128-347B-CA73-61A70FE352ED}"/>
          </ac:spMkLst>
        </pc:spChg>
        <pc:spChg chg="mod">
          <ac:chgData name="Chao Zhang" userId="8f435c00-c005-43b7-9a5b-cc5447e355c2" providerId="ADAL" clId="{E117CB41-4D20-4E6F-8ABE-32BAFA537449}" dt="2024-02-14T07:32:39.074" v="1012" actId="165"/>
          <ac:spMkLst>
            <pc:docMk/>
            <pc:sldMk cId="4258374964" sldId="258"/>
            <ac:spMk id="82" creationId="{F66CC4C3-60F9-078A-066A-A9B28A1698D0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3" creationId="{F4192935-A636-E0E6-D2E7-31BCCF985FAD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84" creationId="{19545A47-92FE-D77D-FD4B-FEDFDADC3E48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5" creationId="{DD1866E5-5E01-0234-427C-618953040E48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6" creationId="{6BFC1647-AF54-94EF-6A81-2A61CB9E48CD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87" creationId="{373C019C-F305-9085-871B-6E21D616D6D8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88" creationId="{1AA329E6-59C7-2D19-FE45-1DF5A024466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89" creationId="{77BB0568-1C22-7B4F-D077-003CEED110DC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98" creationId="{705E5C5E-7BCA-BB5D-BE43-E91A036878D2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03" creationId="{B7BE9679-9EC5-10CC-A41F-D7AA6C4CC2B4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04" creationId="{6287BD95-9462-05F1-F754-CDD6FBF2ACD6}"/>
          </ac:spMkLst>
        </pc:spChg>
        <pc:spChg chg="mod">
          <ac:chgData name="Chao Zhang" userId="8f435c00-c005-43b7-9a5b-cc5447e355c2" providerId="ADAL" clId="{E117CB41-4D20-4E6F-8ABE-32BAFA537449}" dt="2024-02-14T07:57:52.358" v="1228" actId="693"/>
          <ac:spMkLst>
            <pc:docMk/>
            <pc:sldMk cId="4258374964" sldId="258"/>
            <ac:spMk id="106" creationId="{2D730056-F426-7D71-8508-2880D1FC26DC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107" creationId="{E2CEC786-082E-DDA6-0D98-F6C7BC76543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08" creationId="{89CE264D-2C50-38D6-C729-EFD9F267AAD6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09" creationId="{4AF4B802-0058-DA73-1EDB-F199FF7CE1D7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0" creationId="{A14659B0-0C75-A341-5B4D-ADD4FBAEFCB2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1" creationId="{40505605-3C69-50FB-9F5E-0BB30178FF3A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2" creationId="{15E8E187-ABFD-1E26-F091-3B26B335342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3" creationId="{22213106-8DC2-8612-41D2-0D3A98BDF038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4" creationId="{6116DD2E-EE3B-4BD6-CF79-70A9C31EFB36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5" creationId="{606DD154-DD23-3950-4A5A-ED27D978A85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6" creationId="{7D991D3C-E408-268F-2159-921EA5F85C28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7" creationId="{C6E4270A-83B2-31C0-724A-56D600B1542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18" creationId="{B1132EA4-4AA7-BFA5-DC08-46C2FB6F04D5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19" creationId="{BA9DC9AE-DCBF-8E27-D6DD-FD60138EDCF3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20" creationId="{B404BAE7-472E-B93E-E224-237561756D16}"/>
          </ac:spMkLst>
        </pc:spChg>
        <pc:spChg chg="mod">
          <ac:chgData name="Chao Zhang" userId="8f435c00-c005-43b7-9a5b-cc5447e355c2" providerId="ADAL" clId="{E117CB41-4D20-4E6F-8ABE-32BAFA537449}" dt="2024-02-14T07:38:58.971" v="1054" actId="165"/>
          <ac:spMkLst>
            <pc:docMk/>
            <pc:sldMk cId="4258374964" sldId="258"/>
            <ac:spMk id="123" creationId="{453283FF-C3CA-0C65-1991-2EE81E3A46E7}"/>
          </ac:spMkLst>
        </pc:spChg>
        <pc:spChg chg="mod">
          <ac:chgData name="Chao Zhang" userId="8f435c00-c005-43b7-9a5b-cc5447e355c2" providerId="ADAL" clId="{E117CB41-4D20-4E6F-8ABE-32BAFA537449}" dt="2024-02-14T07:38:58.971" v="1054" actId="165"/>
          <ac:spMkLst>
            <pc:docMk/>
            <pc:sldMk cId="4258374964" sldId="258"/>
            <ac:spMk id="124" creationId="{0AD8C3D2-F991-8841-E9C6-BF192A813B2C}"/>
          </ac:spMkLst>
        </pc:spChg>
        <pc:spChg chg="mod">
          <ac:chgData name="Chao Zhang" userId="8f435c00-c005-43b7-9a5b-cc5447e355c2" providerId="ADAL" clId="{E117CB41-4D20-4E6F-8ABE-32BAFA537449}" dt="2024-02-14T08:19:13.918" v="1297" actId="165"/>
          <ac:spMkLst>
            <pc:docMk/>
            <pc:sldMk cId="4258374964" sldId="258"/>
            <ac:spMk id="126" creationId="{1BAE8259-FCCD-5F9D-D931-FBF1E1C9E023}"/>
          </ac:spMkLst>
        </pc:spChg>
        <pc:spChg chg="mod">
          <ac:chgData name="Chao Zhang" userId="8f435c00-c005-43b7-9a5b-cc5447e355c2" providerId="ADAL" clId="{E117CB41-4D20-4E6F-8ABE-32BAFA537449}" dt="2024-02-14T08:19:13.918" v="1297" actId="165"/>
          <ac:spMkLst>
            <pc:docMk/>
            <pc:sldMk cId="4258374964" sldId="258"/>
            <ac:spMk id="127" creationId="{ADC7BBCD-F83F-7280-5E80-5688FF32F1FA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29" creationId="{E21B7C9C-B478-026D-4C55-B4C6B6697200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0" creationId="{DA22C764-FFB7-B8AD-6FF7-7C3668C36978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1" creationId="{815465DD-9982-C509-EA03-FE1706FFABC4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2" creationId="{A646983E-17E7-5B0C-A39E-30FBE9BE7920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3" creationId="{181C2872-7E64-4C6D-F02E-3EF6F97D8652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34" creationId="{BD372091-3853-3DA4-1E8D-422BE38CDD7E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5" creationId="{000B8505-0872-4532-817E-272BB27217EC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6" creationId="{B1F0CBC3-7B5C-1A7B-FC86-2D4A75ECFCAB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7" creationId="{447C71B4-6DC7-3D92-F17C-326BECC486B6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8" creationId="{E1BC7536-B2BA-1F10-7ED9-AAEEA19EFDAC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39" creationId="{BFEA1F7A-0D58-8E32-C486-84A2ED26D779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40" creationId="{98F82826-1DE2-985C-4C7F-7F61EC675872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41" creationId="{3401C7CA-E003-6560-54EC-EF23860E3C26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42" creationId="{60C602B3-A188-5FF7-14D3-370C7C5DA5FE}"/>
          </ac:spMkLst>
        </pc:spChg>
        <pc:spChg chg="mod">
          <ac:chgData name="Chao Zhang" userId="8f435c00-c005-43b7-9a5b-cc5447e355c2" providerId="ADAL" clId="{E117CB41-4D20-4E6F-8ABE-32BAFA537449}" dt="2024-02-14T07:39:19.214" v="1055" actId="165"/>
          <ac:spMkLst>
            <pc:docMk/>
            <pc:sldMk cId="4258374964" sldId="258"/>
            <ac:spMk id="149" creationId="{9B4FC0C3-A887-BCE7-46B2-0547189E01F6}"/>
          </ac:spMkLst>
        </pc:spChg>
        <pc:spChg chg="mod">
          <ac:chgData name="Chao Zhang" userId="8f435c00-c005-43b7-9a5b-cc5447e355c2" providerId="ADAL" clId="{E117CB41-4D20-4E6F-8ABE-32BAFA537449}" dt="2024-02-14T07:39:19.214" v="1055" actId="165"/>
          <ac:spMkLst>
            <pc:docMk/>
            <pc:sldMk cId="4258374964" sldId="258"/>
            <ac:spMk id="150" creationId="{0308F82A-AE08-76EA-5243-8B36E55FF990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51" creationId="{209F822D-9186-D72C-A9A3-C8127E81C032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52" creationId="{AB715E55-562A-F87D-3B5D-805C82B92333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54" creationId="{2099750A-F4EF-2091-7DC2-14FBD846CD95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55" creationId="{ED302AD1-7E81-87A2-63FF-4EA2B978426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56" creationId="{F7E131D0-3A18-4394-5F3F-346635F85220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57" creationId="{12706BCA-D5F6-5FE3-1371-FE2741C88EF3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59" creationId="{BA17563B-9FDA-5C9A-48C8-1B2851AF1976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60" creationId="{199CA17C-3180-1B3D-3167-38E68449D059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1" creationId="{AA52843A-6A93-952D-8ED6-4FC17F9DB6EA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2" creationId="{D66D6F4C-642A-514A-A7DF-A22D4BA690F3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3" creationId="{DAD5B67B-FCA8-98A1-903E-924661870D89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4" creationId="{E9D63973-24B4-3388-CE82-4E0D45F73B96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5" creationId="{821E8DBF-E4BA-F9B6-FD8B-696285EA48D1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66" creationId="{81399275-1394-63FD-8F8B-0D68955AA529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68" creationId="{EB744D3C-265F-366A-C2D5-7D716333BFB9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69" creationId="{595CE026-06F3-96A6-3B27-19732DCF1A86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0" creationId="{B0F187ED-1CD5-FE9C-810D-1E8FE233CFA1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1" creationId="{2E82D0F6-C1EF-4B16-D26E-74124E096F3F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2" creationId="{27C5F575-48FD-EBFB-0DA2-32888B555C65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3" creationId="{40D8CF33-3861-BEB7-DDED-FFF0AF233D3A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74" creationId="{89D893CA-1613-339A-FCC8-5A3DBBC24DE3}"/>
          </ac:spMkLst>
        </pc:spChg>
        <pc:spChg chg="mod topLvl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179" creationId="{4F6ABDA0-31CA-C02C-9375-2E69FE131D2E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80" creationId="{B6D7F79F-05E1-4DD8-AAEF-FC89E9BF5A6D}"/>
          </ac:spMkLst>
        </pc:spChg>
        <pc:spChg chg="del mod topLvl">
          <ac:chgData name="Chao Zhang" userId="8f435c00-c005-43b7-9a5b-cc5447e355c2" providerId="ADAL" clId="{E117CB41-4D20-4E6F-8ABE-32BAFA537449}" dt="2024-02-14T08:15:05.055" v="1283" actId="478"/>
          <ac:spMkLst>
            <pc:docMk/>
            <pc:sldMk cId="4258374964" sldId="258"/>
            <ac:spMk id="181" creationId="{D6E82E16-19C3-AA30-BA43-0E96B41E22A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82" creationId="{DE141788-47CF-9C94-D465-2997491AE20C}"/>
          </ac:spMkLst>
        </pc:spChg>
        <pc:spChg chg="mod topLvl">
          <ac:chgData name="Chao Zhang" userId="8f435c00-c005-43b7-9a5b-cc5447e355c2" providerId="ADAL" clId="{E117CB41-4D20-4E6F-8ABE-32BAFA537449}" dt="2024-02-14T08:18:56.005" v="1295" actId="164"/>
          <ac:spMkLst>
            <pc:docMk/>
            <pc:sldMk cId="4258374964" sldId="258"/>
            <ac:spMk id="184" creationId="{B0E2F831-A576-C197-BA4D-1CEE9EAD5464}"/>
          </ac:spMkLst>
        </pc:spChg>
        <pc:spChg chg="mod topLvl">
          <ac:chgData name="Chao Zhang" userId="8f435c00-c005-43b7-9a5b-cc5447e355c2" providerId="ADAL" clId="{E117CB41-4D20-4E6F-8ABE-32BAFA537449}" dt="2024-02-14T08:19:20.062" v="1298" actId="164"/>
          <ac:spMkLst>
            <pc:docMk/>
            <pc:sldMk cId="4258374964" sldId="258"/>
            <ac:spMk id="185" creationId="{267AD89B-EF3E-FCE2-01BA-62E36D6C883D}"/>
          </ac:spMkLst>
        </pc:spChg>
        <pc:spChg chg="del mod topLvl">
          <ac:chgData name="Chao Zhang" userId="8f435c00-c005-43b7-9a5b-cc5447e355c2" providerId="ADAL" clId="{E117CB41-4D20-4E6F-8ABE-32BAFA537449}" dt="2024-02-14T08:20:05.048" v="1302" actId="478"/>
          <ac:spMkLst>
            <pc:docMk/>
            <pc:sldMk cId="4258374964" sldId="258"/>
            <ac:spMk id="186" creationId="{8FCB3052-EAD2-2581-A09E-A58EA533264D}"/>
          </ac:spMkLst>
        </pc:spChg>
        <pc:spChg chg="del mod topLvl">
          <ac:chgData name="Chao Zhang" userId="8f435c00-c005-43b7-9a5b-cc5447e355c2" providerId="ADAL" clId="{E117CB41-4D20-4E6F-8ABE-32BAFA537449}" dt="2024-02-14T08:21:05.383" v="1309" actId="478"/>
          <ac:spMkLst>
            <pc:docMk/>
            <pc:sldMk cId="4258374964" sldId="258"/>
            <ac:spMk id="187" creationId="{26FBBD02-51E3-2120-A398-B014096991A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88" creationId="{0DCAEF00-41D4-81CD-8C47-9AB034915B06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89" creationId="{977448BC-7516-3464-AB05-D84CBFF96918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0" creationId="{32263598-38B9-982D-D1CD-67E1219216FC}"/>
          </ac:spMkLst>
        </pc:spChg>
        <pc:spChg chg="mod">
          <ac:chgData name="Chao Zhang" userId="8f435c00-c005-43b7-9a5b-cc5447e355c2" providerId="ADAL" clId="{E117CB41-4D20-4E6F-8ABE-32BAFA537449}" dt="2024-02-14T08:33:17.152" v="1407" actId="693"/>
          <ac:spMkLst>
            <pc:docMk/>
            <pc:sldMk cId="4258374964" sldId="258"/>
            <ac:spMk id="192" creationId="{CC4BC8B0-ACAF-8C18-906D-A3B4196A2678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193" creationId="{1D6CCDE5-96EE-BF53-CD59-CEAF3770FEEB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194" creationId="{2058E67E-E51A-0DC9-8AD2-748543441A48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5" creationId="{BB31A0B4-CCFC-9F40-FC3F-FA93E18CF1B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6" creationId="{974E7889-D146-1F9A-E7BE-3E1E37CE5B16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7" creationId="{44033483-3A95-B49F-6604-1FE1C8A99A28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8" creationId="{A9B63709-5F0B-3B1A-F592-20A5B2B714C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199" creationId="{4CA72EDF-A8EF-DFB3-43A5-2933FC8E8700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0" creationId="{DA2AC648-2BB2-6312-0EA9-453AAD834557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1" creationId="{1A0C3D66-BB90-06B1-C67D-63A9486E8804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2" creationId="{947FC7BB-8032-FFA8-7135-E8CCED351B3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3" creationId="{4DC4506B-B8CE-8D70-D8BE-C67A1F5C4E0B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4" creationId="{11007AEC-5C18-8C3E-B62B-046ED24D64F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5" creationId="{773AB0D1-29F8-5044-B386-D019ACD39DA9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6" creationId="{CE969DB6-48FD-9E2B-EB96-A9FD9AB6EE2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07" creationId="{1182E5F9-9A3E-0FD0-65AA-14D0E0B1C4DD}"/>
          </ac:spMkLst>
        </pc:spChg>
        <pc:spChg chg="mod">
          <ac:chgData name="Chao Zhang" userId="8f435c00-c005-43b7-9a5b-cc5447e355c2" providerId="ADAL" clId="{E117CB41-4D20-4E6F-8ABE-32BAFA537449}" dt="2024-02-14T08:33:10.608" v="1403" actId="693"/>
          <ac:spMkLst>
            <pc:docMk/>
            <pc:sldMk cId="4258374964" sldId="258"/>
            <ac:spMk id="214" creationId="{FE5A650C-0416-BFEB-0E7A-34FB51A46B47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215" creationId="{E8491EC2-E232-A459-60B6-6DB5EB802D7E}"/>
          </ac:spMkLst>
        </pc:spChg>
        <pc:spChg chg="mod">
          <ac:chgData name="Chao Zhang" userId="8f435c00-c005-43b7-9a5b-cc5447e355c2" providerId="ADAL" clId="{E117CB41-4D20-4E6F-8ABE-32BAFA537449}" dt="2024-02-14T08:33:10.944" v="1404" actId="693"/>
          <ac:spMkLst>
            <pc:docMk/>
            <pc:sldMk cId="4258374964" sldId="258"/>
            <ac:spMk id="216" creationId="{45402FE2-28AA-EE3F-7882-5BEC779F5DCB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217" creationId="{625A7CD5-FAC1-53A1-DD88-9E65FBD581D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18" creationId="{C71FC813-6EC4-2BB3-032D-9C31016DEBCA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19" creationId="{83BD1B29-8524-F6B3-6F81-16364326421C}"/>
          </ac:spMkLst>
        </pc:spChg>
        <pc:spChg chg="mod">
          <ac:chgData name="Chao Zhang" userId="8f435c00-c005-43b7-9a5b-cc5447e355c2" providerId="ADAL" clId="{E117CB41-4D20-4E6F-8ABE-32BAFA537449}" dt="2024-02-14T08:08:14.289" v="1261" actId="693"/>
          <ac:spMkLst>
            <pc:docMk/>
            <pc:sldMk cId="4258374964" sldId="258"/>
            <ac:spMk id="223" creationId="{AC46580A-336E-FD63-0658-404F519A0724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224" creationId="{0C96DBD6-B6DC-3BCB-2702-8777DC01473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5" creationId="{497D9631-F91B-821D-214E-1473941EE8D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6" creationId="{F89F3594-AF7C-2577-7CAA-30E611E3FF85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7" creationId="{C9441118-528B-F407-CC7E-A6658B3469B8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28" creationId="{62BB6498-2A2B-4EAB-06B6-C8AAF5DB5CED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230" creationId="{7273D938-394D-8F91-1132-49A8E014CD52}"/>
          </ac:spMkLst>
        </pc:spChg>
        <pc:spChg chg="mod">
          <ac:chgData name="Chao Zhang" userId="8f435c00-c005-43b7-9a5b-cc5447e355c2" providerId="ADAL" clId="{E117CB41-4D20-4E6F-8ABE-32BAFA537449}" dt="2024-02-14T08:05:21.718" v="1244" actId="693"/>
          <ac:spMkLst>
            <pc:docMk/>
            <pc:sldMk cId="4258374964" sldId="258"/>
            <ac:spMk id="231" creationId="{03700DE1-1863-48B5-2938-CD350CD5E83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2" creationId="{3676EC5F-A0F1-3670-CE5E-10E6F5400030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3" creationId="{B0D09220-AC09-7E35-32B3-A7720F218E0D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4" creationId="{52471297-4616-03F1-FC64-17FE176245D1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5" creationId="{4CF4CC06-C8D8-A2D6-33EC-0A7F50355A2B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6" creationId="{44471D28-4683-0446-E858-1AC8570615F4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37" creationId="{44D49AF9-7C6F-C23F-C9D1-49386FE5E8D8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239" creationId="{D39F2343-DBBA-D206-7083-C9135713D8CA}"/>
          </ac:spMkLst>
        </pc:spChg>
        <pc:spChg chg="mod">
          <ac:chgData name="Chao Zhang" userId="8f435c00-c005-43b7-9a5b-cc5447e355c2" providerId="ADAL" clId="{E117CB41-4D20-4E6F-8ABE-32BAFA537449}" dt="2024-02-14T08:07:27.944" v="1256" actId="693"/>
          <ac:spMkLst>
            <pc:docMk/>
            <pc:sldMk cId="4258374964" sldId="258"/>
            <ac:spMk id="240" creationId="{88D62E6A-9239-1AA2-41F7-C875C32B7C3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1" creationId="{E36962E2-E024-B592-4D38-E908F37FF8E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42" creationId="{580C2FB2-DF2D-641F-0D8A-D31F5F896917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43" creationId="{C63EC16C-19F2-0458-23B9-D7BF62A9CD78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44" creationId="{B4C9B472-8F6B-F89B-23C9-BEBC7C2AC1B9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45" creationId="{47AB6C08-1F14-A888-8786-17601A584EA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6" creationId="{C44F7E41-7648-020F-D23B-8B64E6F206E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7" creationId="{0B8CA41C-D58E-6817-27F8-4D40E7022C39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8" creationId="{8CA09A0D-D864-E29A-8D41-8CB34040595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49" creationId="{27076A25-C7AD-9A91-0AB8-D2A87086CEE5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54" creationId="{7E095689-C036-C6BB-B733-D32EC4825089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55" creationId="{A0DB30C3-27E2-BE6E-6B26-47A70125776C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56" creationId="{F4DE69C8-5D33-0477-F5B0-D4B2C0B44FE6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57" creationId="{FA1AB768-1247-1B2E-CC52-CC9286C708E2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261" creationId="{5F2BAD21-AB47-1DBF-2B2D-0AEEC2C153CA}"/>
          </ac:spMkLst>
        </pc:spChg>
        <pc:spChg chg="mod">
          <ac:chgData name="Chao Zhang" userId="8f435c00-c005-43b7-9a5b-cc5447e355c2" providerId="ADAL" clId="{E117CB41-4D20-4E6F-8ABE-32BAFA537449}" dt="2024-02-14T08:21:18.617" v="1312" actId="165"/>
          <ac:spMkLst>
            <pc:docMk/>
            <pc:sldMk cId="4258374964" sldId="258"/>
            <ac:spMk id="263" creationId="{62D9AAAB-30E8-234A-0474-3297B72DB2D5}"/>
          </ac:spMkLst>
        </pc:spChg>
        <pc:spChg chg="mod">
          <ac:chgData name="Chao Zhang" userId="8f435c00-c005-43b7-9a5b-cc5447e355c2" providerId="ADAL" clId="{E117CB41-4D20-4E6F-8ABE-32BAFA537449}" dt="2024-02-14T08:21:18.617" v="1312" actId="165"/>
          <ac:spMkLst>
            <pc:docMk/>
            <pc:sldMk cId="4258374964" sldId="258"/>
            <ac:spMk id="264" creationId="{E8B54E9E-C5B2-BBB9-9E01-5C8AC905617E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66" creationId="{D9BEAF5F-D3BA-B794-6E21-BE65795332D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67" creationId="{6F924384-B2CE-95D7-95F4-2D7A991A35A2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68" creationId="{E43F09AC-1F80-301B-F4C9-080D8F90BD0F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69" creationId="{C40BC493-8846-3CEB-8530-2AEE09517011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70" creationId="{309942BE-7E6F-8DAA-A6F1-408395A8BEE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71" creationId="{F19A55D1-81D2-8226-1728-EE5EC5E6CC7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72" creationId="{5DE168C0-4D90-6DBC-8F80-C06A47952577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74" creationId="{5C4DEF4D-8230-C9BF-8693-8065A5494E4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75" creationId="{85E9D599-9655-9E02-2F00-8BD7224E51F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76" creationId="{D9FB728E-2968-2A4C-7824-9E0CCF02B3EC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277" creationId="{E5D34A8A-8F13-6BBF-7E2E-737136B8E83F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278" creationId="{4F9CED5F-5647-C183-3B0B-4BBA4CEAAD5C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1" creationId="{07CADF6B-B892-D8CE-0107-C436F456A9D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2" creationId="{357450B0-F106-74D7-A2AA-389F7663E35B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3" creationId="{B9C47036-2EB4-2D0D-DB6F-18D1D5D51392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4" creationId="{B864D18A-F67A-B8DC-DBB5-0F4DED9D3E2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5" creationId="{BAEFB3E8-7A22-A4CD-D21F-CAD70ED005A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6" creationId="{59F46CE7-23D3-5519-0C99-1FE322ACA7C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7" creationId="{534B715E-A816-A094-BCC2-A2EA38C8E85B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8" creationId="{02F76CFF-FC57-7670-81BC-D9DE4567B66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89" creationId="{7E3B7C37-5211-28B3-27A7-AD95651835F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90" creationId="{EFFA5E64-1A4F-5E20-27CE-12FFE097ECD2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91" creationId="{4F051BCD-422B-90CB-6CB3-700F4F3675C1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92" creationId="{1F8FB7D3-E433-A4F2-2588-D21DFB8A705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293" creationId="{1CB1929A-6EEF-6E30-4AC7-7BE76DDB0C4E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98" creationId="{66F41476-8EE8-84D8-BC39-B4AD27462064}"/>
          </ac:spMkLst>
        </pc:spChg>
        <pc:spChg chg="mod">
          <ac:chgData name="Chao Zhang" userId="8f435c00-c005-43b7-9a5b-cc5447e355c2" providerId="ADAL" clId="{E117CB41-4D20-4E6F-8ABE-32BAFA537449}" dt="2024-02-14T08:21:33.688" v="1314"/>
          <ac:spMkLst>
            <pc:docMk/>
            <pc:sldMk cId="4258374964" sldId="258"/>
            <ac:spMk id="299" creationId="{24E48847-C73D-7D95-2AAE-FC2C455E023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300" creationId="{AF453850-035E-F83F-5491-4A4022FD3048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06" creationId="{58733EAC-859B-8B14-4DF1-74DEA2DF7DDB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07" creationId="{891AC61E-4941-6739-54FE-1D86CFC85710}"/>
          </ac:spMkLst>
        </pc:spChg>
        <pc:spChg chg="mod">
          <ac:chgData name="Chao Zhang" userId="8f435c00-c005-43b7-9a5b-cc5447e355c2" providerId="ADAL" clId="{E117CB41-4D20-4E6F-8ABE-32BAFA537449}" dt="2024-02-14T08:33:11.576" v="1406" actId="693"/>
          <ac:spMkLst>
            <pc:docMk/>
            <pc:sldMk cId="4258374964" sldId="258"/>
            <ac:spMk id="308" creationId="{A3535F95-7E08-0A7C-C637-EBC62BCA4A37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09" creationId="{AEDC887A-E95D-A758-2DC2-EF636A9909EA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12" creationId="{D70ADCEA-CE6C-4C1D-A2CE-D15EC0DA5945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13" creationId="{B7804EDB-41D6-4353-D445-3235EDDFB8BA}"/>
          </ac:spMkLst>
        </pc:spChg>
        <pc:spChg chg="mod">
          <ac:chgData name="Chao Zhang" userId="8f435c00-c005-43b7-9a5b-cc5447e355c2" providerId="ADAL" clId="{E117CB41-4D20-4E6F-8ABE-32BAFA537449}" dt="2024-02-14T08:33:11.264" v="1405" actId="693"/>
          <ac:spMkLst>
            <pc:docMk/>
            <pc:sldMk cId="4258374964" sldId="258"/>
            <ac:spMk id="314" creationId="{98BCC382-325C-FA92-1620-377807EAC0F5}"/>
          </ac:spMkLst>
        </pc:spChg>
        <pc:spChg chg="mod">
          <ac:chgData name="Chao Zhang" userId="8f435c00-c005-43b7-9a5b-cc5447e355c2" providerId="ADAL" clId="{E117CB41-4D20-4E6F-8ABE-32BAFA537449}" dt="2024-02-14T07:34:42.511" v="1021" actId="165"/>
          <ac:spMkLst>
            <pc:docMk/>
            <pc:sldMk cId="4258374964" sldId="258"/>
            <ac:spMk id="315" creationId="{3589BCEA-7BDB-C6DA-1AED-21488EF5C161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16" creationId="{3FA60147-E8BB-5FCB-2658-8475399809D6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17" creationId="{1AEC4A4E-D62C-32DB-CB7E-2921643B552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18" creationId="{5DE0B72E-1AFC-C1B1-BA14-E679F0066DFE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19" creationId="{2AF731DD-8553-5210-2E60-88C7CB1FB85A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0" creationId="{3EA62C2E-FFB8-7481-678B-CD4FB99C4FDD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1" creationId="{F41524C4-5CE7-AB8A-ECC4-FC2A5329B8F1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2" creationId="{314BDF36-49E4-CCE7-78A9-4F01A1EEA3C5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3" creationId="{CAE0C894-4844-1C3B-63FB-F822B6D8E0FB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4" creationId="{CA2DFD55-0E75-3126-36B0-0CC1D310395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5" creationId="{5C96C2D0-9332-EA69-E496-8186E8A19B72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6" creationId="{809EB7D1-3CB6-F49E-80D9-73F466E162F3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7" creationId="{439B9786-092E-A7A1-9697-C3D8AC57345A}"/>
          </ac:spMkLst>
        </pc:spChg>
        <pc:spChg chg="del mod topLvl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328" creationId="{B3BF90CA-6053-E82A-BB13-E7E712229810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35" creationId="{F81F15A8-3F8B-53AF-9B72-793E109159D6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36" creationId="{C09CC2E5-D035-24B3-F5A3-3105A8FD3904}"/>
          </ac:spMkLst>
        </pc:spChg>
        <pc:spChg chg="mod">
          <ac:chgData name="Chao Zhang" userId="8f435c00-c005-43b7-9a5b-cc5447e355c2" providerId="ADAL" clId="{E117CB41-4D20-4E6F-8ABE-32BAFA537449}" dt="2024-02-14T08:33:10.231" v="1402" actId="693"/>
          <ac:spMkLst>
            <pc:docMk/>
            <pc:sldMk cId="4258374964" sldId="258"/>
            <ac:spMk id="337" creationId="{BACE1231-81E0-C59A-7294-667FF3F66F80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38" creationId="{4101283D-F555-EADB-9A90-A369869CE02A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41" creationId="{E1E98221-1207-0B3E-5B15-5B900D38A5B1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42" creationId="{53B849B5-1443-680F-34E3-23B4423ACBC1}"/>
          </ac:spMkLst>
        </pc:spChg>
        <pc:spChg chg="mod">
          <ac:chgData name="Chao Zhang" userId="8f435c00-c005-43b7-9a5b-cc5447e355c2" providerId="ADAL" clId="{E117CB41-4D20-4E6F-8ABE-32BAFA537449}" dt="2024-02-14T08:33:09.753" v="1401" actId="693"/>
          <ac:spMkLst>
            <pc:docMk/>
            <pc:sldMk cId="4258374964" sldId="258"/>
            <ac:spMk id="343" creationId="{CDBA3BAA-7735-EDE7-83BE-8F1E0EB458BF}"/>
          </ac:spMkLst>
        </pc:spChg>
        <pc:spChg chg="mod">
          <ac:chgData name="Chao Zhang" userId="8f435c00-c005-43b7-9a5b-cc5447e355c2" providerId="ADAL" clId="{E117CB41-4D20-4E6F-8ABE-32BAFA537449}" dt="2024-02-14T08:27:54.416" v="1346" actId="165"/>
          <ac:spMkLst>
            <pc:docMk/>
            <pc:sldMk cId="4258374964" sldId="258"/>
            <ac:spMk id="344" creationId="{2E6F4876-89FD-824E-1C4F-3FE93395130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46" creationId="{B0B09883-D557-B664-1888-F0F1C4D464B9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47" creationId="{B8A467B0-D5B5-81F1-059E-C20CFB514C4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48" creationId="{7224BFFC-5008-FFD4-BDC3-996E3C3DF77D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74" creationId="{43F8D4DF-28C0-A56F-9745-4A9C850A9990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375" creationId="{10BF2C79-3481-0C6C-8494-909759AD732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4" creationId="{29DFD6FE-478C-F8A7-7115-9816944522E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5" creationId="{9DE66F31-1C9A-627F-21F8-17D2C3169E1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6" creationId="{E9F4A9F3-48E3-F987-5358-3D555515C46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7" creationId="{71956B8F-9137-B4D5-0B93-FD2BE315ED3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8" creationId="{EE2B29A4-59F8-4481-E638-FB47724C9FA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09" creationId="{1067A1A0-27FD-0DEA-654E-7F6D128A8DD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0" creationId="{6376D710-EAE2-146A-42C6-6964CE078B2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1" creationId="{116D0580-7326-7EDA-FE92-A66F57E05F1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2" creationId="{18876A5E-C54F-407F-CF2E-4274D0EBAB6D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3" creationId="{3AF8DE09-CFDB-59D7-8C04-FD7C63F27FC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4" creationId="{07491C87-AC4A-D948-227A-3AB76DEAC82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5" creationId="{CF155C91-3588-8257-DE95-F0053C527FF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6" creationId="{05D848D7-1974-A0B1-8EA1-094185C8E9A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7" creationId="{C576B42F-C4A9-EC8C-50FC-5B8FD2529D0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8" creationId="{996E3C56-606F-21E9-B293-E4E697F5173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19" creationId="{81545AF3-8E79-7102-979C-82D8C947ABF1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25" creationId="{B63F8FD3-A429-4756-C5DD-BBEFC83D9A61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26" creationId="{979B59AF-5E99-9FD9-F8F2-6AFCCF6B8F02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28" creationId="{4A6D880E-41E2-3F84-225C-C3EDB07313AE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29" creationId="{D843A071-2117-CF4D-7D85-97757FD305C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0" creationId="{9AB45441-0ECC-AEC6-F3EE-742F8BFC336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1" creationId="{12A68C25-EBE2-8ED5-A250-6B498DDE47F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2" creationId="{8EC69514-D806-A4CB-D775-53D4E0164D6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3" creationId="{74DE0FF1-A0C2-7BDD-6C78-3CB73D75C1C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4" creationId="{F679C9B2-9A40-111E-9F35-830E9975D8A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5" creationId="{F7DD5CEB-1C56-9621-759E-D79755D47AF9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6" creationId="{510BAE9D-53BE-BFA8-F064-FB34E551D81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7" creationId="{CB71C58C-7CC7-42BD-B1E6-638F650ECDE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38" creationId="{6488C28F-6FDF-0F58-BA43-441E77692A12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41" creationId="{20180A22-E181-C01C-1049-8E88E03002AA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42" creationId="{35E757F1-572A-B3E5-4F8D-09AE2577C2D4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43" creationId="{ED8F61EC-E447-6BCF-39F9-78A3A639ABE6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444" creationId="{71B2D5DB-8DE3-3C71-2271-3438EC62CF3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445" creationId="{F11A9990-314D-D740-2198-27C5E37C8E6F}"/>
          </ac:spMkLst>
        </pc:spChg>
        <pc:spChg chg="mod">
          <ac:chgData name="Chao Zhang" userId="8f435c00-c005-43b7-9a5b-cc5447e355c2" providerId="ADAL" clId="{E117CB41-4D20-4E6F-8ABE-32BAFA537449}" dt="2024-02-14T07:28:01.292" v="997" actId="693"/>
          <ac:spMkLst>
            <pc:docMk/>
            <pc:sldMk cId="4258374964" sldId="258"/>
            <ac:spMk id="470" creationId="{8043CE89-4A3E-2F7A-472C-D645C19C2B1A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1" creationId="{4905D17D-2387-20BD-39AE-4B09F8E0A6DB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2" creationId="{D9B12D53-DB2E-6EF2-FA50-BE3346124FE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3" creationId="{B88B67DE-7D4D-B309-C4A4-746D6B08E6C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4" creationId="{8AADA343-79B4-07F3-8563-D777080BD024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75" creationId="{4A3678DF-1D35-CFD4-CBCC-DDC52352D23D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81" creationId="{8228A78F-5131-2E1D-5633-593833D5658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483" creationId="{B28BEF3A-7CB4-A633-1037-E6163BDC8469}"/>
          </ac:spMkLst>
        </pc:spChg>
        <pc:spChg chg="add mod">
          <ac:chgData name="Chao Zhang" userId="8f435c00-c005-43b7-9a5b-cc5447e355c2" providerId="ADAL" clId="{E117CB41-4D20-4E6F-8ABE-32BAFA537449}" dt="2024-02-14T07:31:36.163" v="1009" actId="164"/>
          <ac:spMkLst>
            <pc:docMk/>
            <pc:sldMk cId="4258374964" sldId="258"/>
            <ac:spMk id="502" creationId="{B6B3EE82-1E6A-FDD2-25B7-9009AA91644C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17" creationId="{02C15918-829D-E808-DD3A-2A44D306046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23" creationId="{AF8F6832-DE81-9E76-DF00-20D35C467827}"/>
          </ac:spMkLst>
        </pc:spChg>
        <pc:spChg chg="mod">
          <ac:chgData name="Chao Zhang" userId="8f435c00-c005-43b7-9a5b-cc5447e355c2" providerId="ADAL" clId="{E117CB41-4D20-4E6F-8ABE-32BAFA537449}" dt="2024-02-14T08:02:32.943" v="1233" actId="693"/>
          <ac:spMkLst>
            <pc:docMk/>
            <pc:sldMk cId="4258374964" sldId="258"/>
            <ac:spMk id="530" creationId="{012628EE-A2D5-C58D-4B96-3D410EA0E4E5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531" creationId="{08147A18-9063-5201-F7DA-B10A3FE5AB68}"/>
          </ac:spMkLst>
        </pc:spChg>
        <pc:spChg chg="mod">
          <ac:chgData name="Chao Zhang" userId="8f435c00-c005-43b7-9a5b-cc5447e355c2" providerId="ADAL" clId="{E117CB41-4D20-4E6F-8ABE-32BAFA537449}" dt="2024-02-14T08:03:31.786" v="1236" actId="693"/>
          <ac:spMkLst>
            <pc:docMk/>
            <pc:sldMk cId="4258374964" sldId="258"/>
            <ac:spMk id="533" creationId="{17C9A661-7C0E-278D-F5C0-7EA6D1E2659C}"/>
          </ac:spMkLst>
        </pc:spChg>
        <pc:spChg chg="mod">
          <ac:chgData name="Chao Zhang" userId="8f435c00-c005-43b7-9a5b-cc5447e355c2" providerId="ADAL" clId="{E117CB41-4D20-4E6F-8ABE-32BAFA537449}" dt="2024-02-14T08:03:25.839" v="1235" actId="693"/>
          <ac:spMkLst>
            <pc:docMk/>
            <pc:sldMk cId="4258374964" sldId="258"/>
            <ac:spMk id="534" creationId="{70ACA3CD-B3D5-D7B8-BE6F-3C74D3DCDD3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5" creationId="{638C1AF1-FD99-1420-8C81-B94C03788E9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6" creationId="{C46FD25D-E78E-0B62-636C-B3A74F115DA3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7" creationId="{15DB0C35-8354-FF7D-E1B5-4B5C4A112602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8" creationId="{841D6EEF-51B2-9303-C2E9-37F96CAF6EB7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39" creationId="{C680EF5E-34A4-62CA-4657-C46142F9C88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556" creationId="{F2D62A17-C285-5B66-43DD-9840F6AB66D6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57" creationId="{4E589852-C174-FDDB-F79B-2BC58C09BE4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58" creationId="{0BD5C824-4E90-6D68-0BB2-B4CBA1E69CD6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59" creationId="{0A8EDD3B-2EFF-DA2A-66C4-79CDE079C8F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0" creationId="{EF5270DC-26E3-62B2-0F7E-112EBCF07CD9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1" creationId="{94EF66E3-BC8B-3558-055F-F6FD47AE1BA5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2" creationId="{D2483B82-B2E9-39AD-E104-23F7766C6A0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3" creationId="{CD4D2FE5-1312-5276-3C14-B71CF680790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4" creationId="{FB1516C2-CDB9-A526-362E-8FA7FEF7FE0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5" creationId="{0D191919-9433-B2A2-2107-7FA272E340EE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6" creationId="{72F77F20-6F9D-06DB-F462-D230AB4DE32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7" creationId="{EF8D1348-50E2-0FB6-61A1-B877F8BA3ABA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68" creationId="{9066241A-B3D3-5EC6-4308-8411662EA70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73" creationId="{584994ED-4BDD-E1F0-94D9-BFA083A68F14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75" creationId="{A89A1D71-1489-E7F3-BF60-02DC1CD31BA6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76" creationId="{F9F8746B-3044-1E58-4425-FA572289E95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78" creationId="{8ADCAD7D-7588-E5D4-5818-38566864FFF5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0" creationId="{F8AB25B0-9995-B9C1-C56C-BF20341E730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1" creationId="{119F8005-41ED-6606-A1BB-BAD1A9078B5A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2" creationId="{B537970D-2CC7-70F0-A695-DC9C8FFBE76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3" creationId="{046E1C48-92F3-B8B6-31FE-D720A9C302A5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4" creationId="{EC7FC8B5-D97C-F129-30D2-2CA3E56B7740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5" creationId="{EF1D9A67-11CA-F9D9-7B18-8A3CA365E8B9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6" creationId="{A538B85D-FD5C-C986-FEA0-E9A774B7E3BC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7" creationId="{389669AA-B69D-9632-E87E-5503C5CA8EC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8" creationId="{C850F536-0EB3-C310-9EFF-5ED79E1546C9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599" creationId="{EE4C3FE1-CB47-ED3F-F353-C96653297FFE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0" creationId="{EA51B085-4814-2579-F90B-0C752DE0812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1" creationId="{A53D0E52-E349-F40A-42D9-1EB645EACEB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6" creationId="{D882E018-DA9E-3CB0-70EA-2885E705D516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8" creationId="{39830D43-27A5-EEF3-B90F-EC0C7B84964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09" creationId="{A438C7C7-3A0A-8145-1013-0639325BE5E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11" creationId="{03789B5A-74A5-BE66-2753-1D3B9D605C77}"/>
          </ac:spMkLst>
        </pc:spChg>
        <pc:spChg chg="mod">
          <ac:chgData name="Chao Zhang" userId="8f435c00-c005-43b7-9a5b-cc5447e355c2" providerId="ADAL" clId="{E117CB41-4D20-4E6F-8ABE-32BAFA537449}" dt="2024-02-14T08:08:06.620" v="1260" actId="693"/>
          <ac:spMkLst>
            <pc:docMk/>
            <pc:sldMk cId="4258374964" sldId="258"/>
            <ac:spMk id="612" creationId="{2E8A02A3-5F00-7EB1-434F-6F60A9CA70AD}"/>
          </ac:spMkLst>
        </pc:spChg>
        <pc:spChg chg="mod">
          <ac:chgData name="Chao Zhang" userId="8f435c00-c005-43b7-9a5b-cc5447e355c2" providerId="ADAL" clId="{E117CB41-4D20-4E6F-8ABE-32BAFA537449}" dt="2024-02-14T07:57:28.788" v="1226"/>
          <ac:spMkLst>
            <pc:docMk/>
            <pc:sldMk cId="4258374964" sldId="258"/>
            <ac:spMk id="613" creationId="{B91F725F-1014-1352-1DCD-9632A7AF68DD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14" creationId="{73047328-F456-E4CB-BD44-19BB954F75B7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15" creationId="{CCFB277F-B038-C5A5-5F2C-D7F91079830E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16" creationId="{2192392C-9F96-D7FA-6AF6-BE6F090E410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28" creationId="{27052ECE-284E-959E-83BB-5C02DFA0E555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29" creationId="{A48AC2DF-68C7-CA09-B012-EA43D3F73FAD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0" creationId="{01FC9CAD-B9CA-D742-B50F-148A442A21B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1" creationId="{F2A39EC5-6F09-16DA-406C-1CE40735EACF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2" creationId="{81C842CD-074B-C98E-7BC0-9476146F5C44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3" creationId="{6ECC1C70-02A7-ED86-195F-3980D38E73CF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4" creationId="{68005ADE-3B08-D1C7-6487-EF8F8CE0E4C7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5" creationId="{C5C3A468-3B6C-E5EF-D240-078F90000A4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6" creationId="{471F50DA-A810-6DC8-3DA2-D03A4C4EC3A3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7" creationId="{AD754F3A-0E77-0832-7963-F4F95ABA9981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8" creationId="{06B4FDD1-3573-BE50-C77E-B5B2604334B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39" creationId="{02DEC92E-3065-6C47-02E9-3089017C8232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44" creationId="{E8F7420B-DCC4-1151-AE92-A3A54D65BFD8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51" creationId="{CC918CBC-50B7-C553-C0C7-9A16C48A2E0C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52" creationId="{82B49C24-3E0C-6EDC-45EB-4B1C6D04E80B}"/>
          </ac:spMkLst>
        </pc:spChg>
        <pc:spChg chg="del">
          <ac:chgData name="Chao Zhang" userId="8f435c00-c005-43b7-9a5b-cc5447e355c2" providerId="ADAL" clId="{E117CB41-4D20-4E6F-8ABE-32BAFA537449}" dt="2024-02-14T07:19:44.955" v="894" actId="478"/>
          <ac:spMkLst>
            <pc:docMk/>
            <pc:sldMk cId="4258374964" sldId="258"/>
            <ac:spMk id="653" creationId="{6CE05EF2-2E83-02BF-AA5B-7E923BC095CA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0" creationId="{0595A59C-DEF2-D55F-0C36-03C106D2A34F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1" creationId="{7D61650B-5A5E-30BB-F001-3234F4562F59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2" creationId="{6CF49EE2-01D9-DFDB-E980-B85A856F1946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3" creationId="{C81FC459-F2CC-0D38-E7DA-8FF67B91B250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4" creationId="{53001AB5-C198-3828-A60E-C52826E04048}"/>
          </ac:spMkLst>
        </pc:spChg>
        <pc:spChg chg="add mod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65" creationId="{329A0EAB-2B86-4462-8475-638FBE6C1942}"/>
          </ac:spMkLst>
        </pc:spChg>
        <pc:spChg chg="add mod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673" creationId="{A5A0F9E0-2912-4073-F6CC-83A786E7D526}"/>
          </ac:spMkLst>
        </pc:spChg>
        <pc:spChg chg="add mod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674" creationId="{B5D16849-9FAE-FEF8-F8BD-82CBAC58FEDD}"/>
          </ac:spMkLst>
        </pc:spChg>
        <pc:spChg chg="add mod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675" creationId="{FC99F78E-E959-E5BA-15F3-ECC00B80EB60}"/>
          </ac:spMkLst>
        </pc:spChg>
        <pc:spChg chg="mod">
          <ac:chgData name="Chao Zhang" userId="8f435c00-c005-43b7-9a5b-cc5447e355c2" providerId="ADAL" clId="{E117CB41-4D20-4E6F-8ABE-32BAFA537449}" dt="2024-02-14T08:15:06.252" v="1284"/>
          <ac:spMkLst>
            <pc:docMk/>
            <pc:sldMk cId="4258374964" sldId="258"/>
            <ac:spMk id="677" creationId="{CCDA1F4D-B89E-8FD3-A321-A8A92D0C1B76}"/>
          </ac:spMkLst>
        </pc:spChg>
        <pc:spChg chg="mod">
          <ac:chgData name="Chao Zhang" userId="8f435c00-c005-43b7-9a5b-cc5447e355c2" providerId="ADAL" clId="{E117CB41-4D20-4E6F-8ABE-32BAFA537449}" dt="2024-02-14T08:15:06.252" v="1284"/>
          <ac:spMkLst>
            <pc:docMk/>
            <pc:sldMk cId="4258374964" sldId="258"/>
            <ac:spMk id="678" creationId="{09FDC62F-849B-7065-FD67-D63E0BDE6FBC}"/>
          </ac:spMkLst>
        </pc:spChg>
        <pc:spChg chg="add mod">
          <ac:chgData name="Chao Zhang" userId="8f435c00-c005-43b7-9a5b-cc5447e355c2" providerId="ADAL" clId="{E117CB41-4D20-4E6F-8ABE-32BAFA537449}" dt="2024-02-14T08:19:28.806" v="1299" actId="164"/>
          <ac:spMkLst>
            <pc:docMk/>
            <pc:sldMk cId="4258374964" sldId="258"/>
            <ac:spMk id="679" creationId="{86B8EB67-20EA-E736-E0A7-004A682F6273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6" creationId="{DFDDA1BE-C695-D389-112B-5C61AB457761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7" creationId="{926A0CC9-AFD8-73B2-77F7-4700A853A226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8" creationId="{AB9DFB54-973F-84F7-DC3C-0A112C0C9994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89" creationId="{485736BD-71F4-379D-0CD8-7563D98C5DE8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90" creationId="{B136A0CB-472B-D993-8348-29408F77BB67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91" creationId="{BF890255-A77C-067F-8D30-94556BC4A53A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695" creationId="{0BA09750-668B-6EC3-7CE6-060017BA3C4A}"/>
          </ac:spMkLst>
        </pc:spChg>
        <pc:spChg chg="mod">
          <ac:chgData name="Chao Zhang" userId="8f435c00-c005-43b7-9a5b-cc5447e355c2" providerId="ADAL" clId="{E117CB41-4D20-4E6F-8ABE-32BAFA537449}" dt="2024-02-14T08:20:41.274" v="1307" actId="165"/>
          <ac:spMkLst>
            <pc:docMk/>
            <pc:sldMk cId="4258374964" sldId="258"/>
            <ac:spMk id="697" creationId="{B16C2377-CC32-9E36-60B7-EFDC9A0D1647}"/>
          </ac:spMkLst>
        </pc:spChg>
        <pc:spChg chg="mod">
          <ac:chgData name="Chao Zhang" userId="8f435c00-c005-43b7-9a5b-cc5447e355c2" providerId="ADAL" clId="{E117CB41-4D20-4E6F-8ABE-32BAFA537449}" dt="2024-02-14T08:20:41.274" v="1307" actId="165"/>
          <ac:spMkLst>
            <pc:docMk/>
            <pc:sldMk cId="4258374964" sldId="258"/>
            <ac:spMk id="698" creationId="{8BE513C5-8011-546A-D54E-77F371E4B22F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0" creationId="{502095AE-3910-F221-AE5F-81583724B8A6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1" creationId="{64171D71-E1B9-B80A-C332-01FF429FFA77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2" creationId="{4AE16DE2-6C44-BE56-66FA-7E14A7C93C19}"/>
          </ac:spMkLst>
        </pc:spChg>
        <pc:spChg chg="mod topLvl">
          <ac:chgData name="Chao Zhang" userId="8f435c00-c005-43b7-9a5b-cc5447e355c2" providerId="ADAL" clId="{E117CB41-4D20-4E6F-8ABE-32BAFA537449}" dt="2024-02-14T08:35:50.991" v="1419" actId="1076"/>
          <ac:spMkLst>
            <pc:docMk/>
            <pc:sldMk cId="4258374964" sldId="258"/>
            <ac:spMk id="703" creationId="{E68B0A5D-046F-1A62-EDA7-21C4D4F819D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4" creationId="{841047D1-4CF9-3FA4-A669-1E7905FD5F5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5" creationId="{A526DC03-21E6-7748-90D0-6EA8BB72018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6" creationId="{9E8DA456-B47A-1F5C-B8EC-3517E4CF5C4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7" creationId="{DAC71A64-D489-4CF0-D622-07BB7AE5A84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8" creationId="{5AADF6ED-5ABC-6E63-2E4C-2C406966E6B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09" creationId="{80CA4483-CD1A-E1C4-7DD2-9765460C0A8B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0" creationId="{7562207B-84FD-17D9-51FB-86D72191F19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1" creationId="{DEB05AA0-C659-E086-805F-14F33051DB8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2" creationId="{C3E629C7-212B-1212-DA36-CE1DC0C2A2E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3" creationId="{5E9A364F-41B6-D8B2-9CD8-19BAE83799A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4" creationId="{C1F6A9A6-FB1C-D6E4-AA80-E4E2B64B4ED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15" creationId="{D4B2A7F9-53FE-0868-636F-0A8ADF0A0B55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2" creationId="{F9FD666B-0E7D-C710-41F6-E2430327FEBD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3" creationId="{CC4EBB48-D3B3-441F-451F-54CCD39C5AD9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4" creationId="{C8EAF531-2782-AE96-F68E-AB5C47495077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5" creationId="{2167B974-55FB-76BA-4044-0C4016AC06B0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8" creationId="{CFDCEC08-F6D9-BFF6-81DA-230821DBEDE4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29" creationId="{14A91391-2901-AAAA-21C2-400173E43CF3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30" creationId="{A9B27EE0-27E3-8F79-13F6-15E1E40B0929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31" creationId="{2959CEB7-DD7A-4BCC-13A4-6A8FB3D0B07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2" creationId="{A649CA21-66BF-263B-8ABC-E2F8D28D5508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3" creationId="{3BAD8936-E184-5BE3-8BD1-43613131B70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4" creationId="{21A08858-8B04-FA21-8DA5-5876941EE24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5" creationId="{6A68AC6D-0D06-65EE-C79E-C356168A0D9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6" creationId="{D113DADD-DF31-0484-FBB5-C193DAAE626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7" creationId="{5ED6C765-70F8-EA14-25F3-92B32463D15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8" creationId="{E53EBF39-6AD4-2173-78C9-BA41EA02AAE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39" creationId="{7AF9BA79-2453-A7D1-FBE0-4CDA773942E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0" creationId="{935CE7B8-01ED-AEB6-49B0-3CF61AF9EA4B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1" creationId="{37CE2214-5E11-2F66-162B-79E86842804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2" creationId="{1C05A7A4-28D0-1C1D-33CB-161428E1813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3" creationId="{7801B49D-88F1-1814-D3E4-81C7A4C0099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44" creationId="{A35A2802-9320-2A36-DAF9-C118BDAEF2DB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1" creationId="{B1959B8C-A931-AA7B-72EE-7D5560F97CBC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2" creationId="{4974B96C-BBF0-4967-E58A-74CF45DA9C17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3" creationId="{CA67A450-B782-9AFF-CEA3-8F0E5D687878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4" creationId="{2AB9D3F8-8AA0-8F3E-2ECA-5C1F8EFF8B61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7" creationId="{254BE161-35D9-3C7B-A95A-27D7C66213FD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8" creationId="{24D26E90-D298-CCF2-1B4B-4B9E7035CA1E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59" creationId="{EAE186C0-F7FB-758A-0F30-E01BF61CA19C}"/>
          </ac:spMkLst>
        </pc:spChg>
        <pc:spChg chg="mod">
          <ac:chgData name="Chao Zhang" userId="8f435c00-c005-43b7-9a5b-cc5447e355c2" providerId="ADAL" clId="{E117CB41-4D20-4E6F-8ABE-32BAFA537449}" dt="2024-02-14T08:33:25.902" v="1409"/>
          <ac:spMkLst>
            <pc:docMk/>
            <pc:sldMk cId="4258374964" sldId="258"/>
            <ac:spMk id="760" creationId="{9F0E2B96-65A3-CA55-20E2-E0E8688408BD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68" creationId="{16FBE042-B4E4-2EDC-785B-78C83CBC1E4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69" creationId="{64FF546D-63B4-AAE7-7CC0-F439E05228B8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0" creationId="{2E82CBA8-A7FF-F009-FF34-AE2754C3283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1" creationId="{62666FFA-DB74-B99C-0F6A-014B151E161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2" creationId="{2DF75D34-0769-B146-D25B-2181AD1E691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3" creationId="{493BC834-149C-2636-FF61-E30294E5AF8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4" creationId="{DD9B299A-1B33-2700-2A16-35079BE9BD39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5" creationId="{BBA1DCCC-7519-899C-843C-56A6288EB14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6" creationId="{5A2179ED-8236-51B0-4810-FC0C5A7F855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7" creationId="{EF7E9271-84DD-5C2F-0A8D-4C761A77337B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8" creationId="{6757D0E0-C967-F5AF-E415-75E92BCE79C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79" creationId="{2A9D2149-FAE5-AAC4-6223-0AA6C1FE85B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80" creationId="{5CA08403-0F92-C9C8-2347-5B32702E796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81" creationId="{EC06013D-337A-95D2-B30E-95C04520326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82" creationId="{71DC5F32-852D-6D34-4FE6-E8D91DB7924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83" creationId="{934DB574-E282-5D23-349F-0D126D401AF9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789" creationId="{B883CD6B-3BAE-6021-1DB1-8D9BE47A3060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790" creationId="{5A6AB744-5A5E-01AC-2A3A-5A34B5E0B7D4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792" creationId="{7374368A-724D-DD37-1A78-A1524F973D8E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793" creationId="{1C329E04-35D6-FA48-03DB-B3FA823F222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4" creationId="{87F892BC-20F4-68ED-19F5-6A59B740989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5" creationId="{DFA95C91-33F6-4419-A5C6-A946EF9BDC7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6" creationId="{759881E7-62DE-7576-37E5-6BB1BCC4D44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7" creationId="{12BE2C8B-8338-94B5-2F14-7ACA79F20B9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8" creationId="{22063404-72FB-4914-C8E2-60419054C2B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799" creationId="{039686F8-30D5-CA19-29CA-A43DFD4B7AB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00" creationId="{E14CD4EE-00C5-CE52-D325-8DBA1D4F66B8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01" creationId="{71A2B418-59BF-3BD7-8AB2-C5B28073AC0C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02" creationId="{6F356E4E-D6AD-593E-4A06-6AE8F1EFE7C0}"/>
          </ac:spMkLst>
        </pc:spChg>
        <pc:spChg chg="mod">
          <ac:chgData name="Chao Zhang" userId="8f435c00-c005-43b7-9a5b-cc5447e355c2" providerId="ADAL" clId="{E117CB41-4D20-4E6F-8ABE-32BAFA537449}" dt="2024-02-14T08:37:00.273" v="1438" actId="693"/>
          <ac:spMkLst>
            <pc:docMk/>
            <pc:sldMk cId="4258374964" sldId="258"/>
            <ac:spMk id="805" creationId="{663CF456-121F-AE08-6F03-074FB88D12F0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06" creationId="{49570C4E-4251-85F0-4122-66462B6C1ED6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07" creationId="{CF6D620F-5090-0AC8-930D-32C66681464D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08" creationId="{1906009B-713F-F988-CC67-948E22A4417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09" creationId="{D964AF0F-C141-5BB2-FA8B-D7D384B6CDA8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0" creationId="{AD93FBF9-8CBD-9998-A228-489F21C576D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1" creationId="{DF42C6D7-478C-B4E2-AB64-5AECC16570D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2" creationId="{06984A6D-C8EA-1C1B-1BD1-442272AF380F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3" creationId="{94975135-B979-9AA7-732C-F6659A12183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4" creationId="{637DF7BC-293D-F1FC-B1CF-C92A0BC1BDE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5" creationId="{82670043-E63F-61CA-28E0-A68E325DBCA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6" creationId="{374D16AA-D0D7-0102-330B-6C23FFC8AB49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7" creationId="{6BDCD57E-1701-DF30-256A-3722C77A5500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8" creationId="{7E4521AA-53A8-3299-FAF4-DAD64685B05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19" creationId="{8DE90131-7CC5-C104-3AF7-8A0315C7F56A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20" creationId="{4F9B5371-02AE-B197-FCFE-A22E923C83E9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21" creationId="{95B2AD06-75CB-4EEA-9367-EA90A8544CF3}"/>
          </ac:spMkLst>
        </pc:spChg>
        <pc:spChg chg="mod">
          <ac:chgData name="Chao Zhang" userId="8f435c00-c005-43b7-9a5b-cc5447e355c2" providerId="ADAL" clId="{E117CB41-4D20-4E6F-8ABE-32BAFA537449}" dt="2024-02-14T08:37:16.745" v="1439" actId="693"/>
          <ac:spMkLst>
            <pc:docMk/>
            <pc:sldMk cId="4258374964" sldId="258"/>
            <ac:spMk id="828" creationId="{02AA63A3-303B-93C5-1B10-88ACB5E8BD2E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29" creationId="{21D24EC5-3BED-8540-B601-FA458A3F6458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0" creationId="{036BF10C-D2B2-F191-6963-B6B5A4601205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1" creationId="{AF7C57AD-B7AE-438E-8183-5FA934CDB9F6}"/>
          </ac:spMkLst>
        </pc:spChg>
        <pc:spChg chg="mod">
          <ac:chgData name="Chao Zhang" userId="8f435c00-c005-43b7-9a5b-cc5447e355c2" providerId="ADAL" clId="{E117CB41-4D20-4E6F-8ABE-32BAFA537449}" dt="2024-02-14T08:37:24.850" v="1440" actId="693"/>
          <ac:spMkLst>
            <pc:docMk/>
            <pc:sldMk cId="4258374964" sldId="258"/>
            <ac:spMk id="834" creationId="{C7B3088C-D571-730F-D771-31ED0889D936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5" creationId="{87ECE391-1F6E-F900-9278-78FC6328A2F9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6" creationId="{F473B4BC-F3D1-DE78-2CD7-1582C62A97E4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37" creationId="{0A7372E7-23EB-4A45-0229-E339DB7CAA4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38" creationId="{B043E6E0-0687-323B-C4F8-CEFC2F2DBD7D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39" creationId="{C35D1E71-9CBC-4B80-8FAD-ED4277F33D5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0" creationId="{8A6BD4F2-6D9F-A7FF-DA7D-569B314ADB12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1" creationId="{1AED1E23-1FF5-66B6-1069-76DA423A1B84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2" creationId="{8A56A102-B20A-EE98-3ACC-49060FDCFC77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3" creationId="{1C9D1D4E-614E-C55E-AB24-17D8EBE47EB6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4" creationId="{B8C3AF69-2635-83DE-C1EF-98869B34F483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5" creationId="{7403AEBA-319D-EB21-D6F9-B318FC3B739E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6" creationId="{D664FF60-6535-6E3F-88BE-BD4E64941F8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7" creationId="{7810E41D-657E-FD3C-4EA2-E731FCAEBC05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8" creationId="{64AB24A8-3784-16D9-543D-2E9E369DB371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49" creationId="{3A78F7D3-13AB-0AD1-ED07-F5C3DE78F5DB}"/>
          </ac:spMkLst>
        </pc:spChg>
        <pc:spChg chg="add del mod">
          <ac:chgData name="Chao Zhang" userId="8f435c00-c005-43b7-9a5b-cc5447e355c2" providerId="ADAL" clId="{E117CB41-4D20-4E6F-8ABE-32BAFA537449}" dt="2024-02-14T09:06:35.611" v="1563" actId="478"/>
          <ac:spMkLst>
            <pc:docMk/>
            <pc:sldMk cId="4258374964" sldId="258"/>
            <ac:spMk id="850" creationId="{D6359A16-80DB-C7E4-6AEA-92CFB4F2127D}"/>
          </ac:spMkLst>
        </pc:spChg>
        <pc:spChg chg="mod">
          <ac:chgData name="Chao Zhang" userId="8f435c00-c005-43b7-9a5b-cc5447e355c2" providerId="ADAL" clId="{E117CB41-4D20-4E6F-8ABE-32BAFA537449}" dt="2024-02-14T08:39:07.036" v="1445" actId="693"/>
          <ac:spMkLst>
            <pc:docMk/>
            <pc:sldMk cId="4258374964" sldId="258"/>
            <ac:spMk id="857" creationId="{FC3B5D9C-A8F1-762A-0283-F86197C9B568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58" creationId="{1DB08CA2-0352-A662-2D27-B1541500D8FF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59" creationId="{6AED7ECD-1696-6996-EA57-B7C72B243C02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60" creationId="{6D12005F-F629-431A-9A57-A2CE390AE674}"/>
          </ac:spMkLst>
        </pc:spChg>
        <pc:spChg chg="mod">
          <ac:chgData name="Chao Zhang" userId="8f435c00-c005-43b7-9a5b-cc5447e355c2" providerId="ADAL" clId="{E117CB41-4D20-4E6F-8ABE-32BAFA537449}" dt="2024-02-14T08:39:15.940" v="1446" actId="693"/>
          <ac:spMkLst>
            <pc:docMk/>
            <pc:sldMk cId="4258374964" sldId="258"/>
            <ac:spMk id="863" creationId="{5D2C9481-3088-B875-A295-5B51A638BDE8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64" creationId="{4D8D86E8-AB24-0019-C2E1-EFE6902A1E32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65" creationId="{690E9D5A-E173-DFF5-0EDC-6F3D619FF2EC}"/>
          </ac:spMkLst>
        </pc:spChg>
        <pc:spChg chg="mod">
          <ac:chgData name="Chao Zhang" userId="8f435c00-c005-43b7-9a5b-cc5447e355c2" providerId="ADAL" clId="{E117CB41-4D20-4E6F-8ABE-32BAFA537449}" dt="2024-02-14T08:36:06.746" v="1420"/>
          <ac:spMkLst>
            <pc:docMk/>
            <pc:sldMk cId="4258374964" sldId="258"/>
            <ac:spMk id="866" creationId="{A92A62F1-4CCF-8C03-4E86-C23B2B904EC7}"/>
          </ac:spMkLst>
        </pc:spChg>
        <pc:grpChg chg="add del mod">
          <ac:chgData name="Chao Zhang" userId="8f435c00-c005-43b7-9a5b-cc5447e355c2" providerId="ADAL" clId="{E117CB41-4D20-4E6F-8ABE-32BAFA537449}" dt="2024-02-14T07:20:09.737" v="956" actId="165"/>
          <ac:grpSpMkLst>
            <pc:docMk/>
            <pc:sldMk cId="4258374964" sldId="258"/>
            <ac:grpSpMk id="2" creationId="{D2AA1E58-65B8-0457-F37A-862844D2FEB8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7" creationId="{21A0BC6F-2079-E133-9761-56EFD626D25A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9" creationId="{5463A2CE-97CC-C630-28D6-B0A53750F447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7" creationId="{BE8FF940-D4F9-DFEF-342D-547E13CE5037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35" creationId="{FB96B940-8E66-2D4E-4D28-60BFC96EA50B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48" creationId="{21B43758-BF60-4BE9-8AA7-59380B104B8A}"/>
          </ac:grpSpMkLst>
        </pc:grpChg>
        <pc:grpChg chg="add mod">
          <ac:chgData name="Chao Zhang" userId="8f435c00-c005-43b7-9a5b-cc5447e355c2" providerId="ADAL" clId="{E117CB41-4D20-4E6F-8ABE-32BAFA537449}" dt="2024-02-14T07:31:36.163" v="1009" actId="164"/>
          <ac:grpSpMkLst>
            <pc:docMk/>
            <pc:sldMk cId="4258374964" sldId="258"/>
            <ac:grpSpMk id="62" creationId="{99E585DA-B4E2-A306-A1D1-8A8B459D2D41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4" creationId="{77E4575E-C50D-A5B2-A2EA-599899356C5A}"/>
          </ac:grpSpMkLst>
        </pc:grpChg>
        <pc:grpChg chg="add del mod">
          <ac:chgData name="Chao Zhang" userId="8f435c00-c005-43b7-9a5b-cc5447e355c2" providerId="ADAL" clId="{E117CB41-4D20-4E6F-8ABE-32BAFA537449}" dt="2024-02-14T07:32:39.074" v="1012" actId="165"/>
          <ac:grpSpMkLst>
            <pc:docMk/>
            <pc:sldMk cId="4258374964" sldId="258"/>
            <ac:grpSpMk id="65" creationId="{BF610F76-0377-F7B7-156D-75CF410CD62F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9" creationId="{A3AEECAB-E89D-A6F3-90D1-5240819768FC}"/>
          </ac:grpSpMkLst>
        </pc:grpChg>
        <pc:grpChg chg="add del mod">
          <ac:chgData name="Chao Zhang" userId="8f435c00-c005-43b7-9a5b-cc5447e355c2" providerId="ADAL" clId="{E117CB41-4D20-4E6F-8ABE-32BAFA537449}" dt="2024-02-14T07:34:42.511" v="1021" actId="165"/>
          <ac:grpSpMkLst>
            <pc:docMk/>
            <pc:sldMk cId="4258374964" sldId="258"/>
            <ac:grpSpMk id="90" creationId="{0DC5B0DF-D13F-430D-D649-786524A96EC4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105" creationId="{9877FA58-1DE7-4D12-7D1F-80D6363612CB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121" creationId="{E46E714C-C30C-8C8C-1B77-281224C42A99}"/>
          </ac:grpSpMkLst>
        </pc:grpChg>
        <pc:grpChg chg="mod topLvl">
          <ac:chgData name="Chao Zhang" userId="8f435c00-c005-43b7-9a5b-cc5447e355c2" providerId="ADAL" clId="{E117CB41-4D20-4E6F-8ABE-32BAFA537449}" dt="2024-02-14T08:18:56.005" v="1295" actId="164"/>
          <ac:grpSpMkLst>
            <pc:docMk/>
            <pc:sldMk cId="4258374964" sldId="258"/>
            <ac:grpSpMk id="122" creationId="{7760206F-75D4-F4E9-2B73-075E0BB662A8}"/>
          </ac:grpSpMkLst>
        </pc:grpChg>
        <pc:grpChg chg="mod topLvl">
          <ac:chgData name="Chao Zhang" userId="8f435c00-c005-43b7-9a5b-cc5447e355c2" providerId="ADAL" clId="{E117CB41-4D20-4E6F-8ABE-32BAFA537449}" dt="2024-02-14T08:19:20.062" v="1298" actId="164"/>
          <ac:grpSpMkLst>
            <pc:docMk/>
            <pc:sldMk cId="4258374964" sldId="258"/>
            <ac:grpSpMk id="125" creationId="{224E598A-F8FA-352E-AC9C-85894AB07097}"/>
          </ac:grpSpMkLst>
        </pc:grpChg>
        <pc:grpChg chg="del mod topLvl">
          <ac:chgData name="Chao Zhang" userId="8f435c00-c005-43b7-9a5b-cc5447e355c2" providerId="ADAL" clId="{E117CB41-4D20-4E6F-8ABE-32BAFA537449}" dt="2024-02-14T07:38:58.971" v="1054" actId="165"/>
          <ac:grpSpMkLst>
            <pc:docMk/>
            <pc:sldMk cId="4258374964" sldId="258"/>
            <ac:grpSpMk id="128" creationId="{938D2985-3096-6F1D-3AF5-0CE2E0AC134B}"/>
          </ac:grpSpMkLst>
        </pc:grpChg>
        <pc:grpChg chg="del mod topLvl">
          <ac:chgData name="Chao Zhang" userId="8f435c00-c005-43b7-9a5b-cc5447e355c2" providerId="ADAL" clId="{E117CB41-4D20-4E6F-8ABE-32BAFA537449}" dt="2024-02-14T08:20:05.048" v="1302" actId="478"/>
          <ac:grpSpMkLst>
            <pc:docMk/>
            <pc:sldMk cId="4258374964" sldId="258"/>
            <ac:grpSpMk id="147" creationId="{5F8DA2D4-6C10-1793-8780-5059CA6B1407}"/>
          </ac:grpSpMkLst>
        </pc:grpChg>
        <pc:grpChg chg="del mod topLvl">
          <ac:chgData name="Chao Zhang" userId="8f435c00-c005-43b7-9a5b-cc5447e355c2" providerId="ADAL" clId="{E117CB41-4D20-4E6F-8ABE-32BAFA537449}" dt="2024-02-14T08:21:05.383" v="1309" actId="478"/>
          <ac:grpSpMkLst>
            <pc:docMk/>
            <pc:sldMk cId="4258374964" sldId="258"/>
            <ac:grpSpMk id="148" creationId="{E372B7E8-B3A0-383E-6E71-BB4ECE370AD4}"/>
          </ac:grpSpMkLst>
        </pc:grpChg>
        <pc:grpChg chg="del mod topLvl">
          <ac:chgData name="Chao Zhang" userId="8f435c00-c005-43b7-9a5b-cc5447e355c2" providerId="ADAL" clId="{E117CB41-4D20-4E6F-8ABE-32BAFA537449}" dt="2024-02-14T07:39:19.214" v="1055" actId="165"/>
          <ac:grpSpMkLst>
            <pc:docMk/>
            <pc:sldMk cId="4258374964" sldId="258"/>
            <ac:grpSpMk id="153" creationId="{FE4F4D3B-D0D9-C111-0D90-5CD949CF4600}"/>
          </ac:grpSpMkLst>
        </pc:grpChg>
        <pc:grpChg chg="del mod topLvl">
          <ac:chgData name="Chao Zhang" userId="8f435c00-c005-43b7-9a5b-cc5447e355c2" providerId="ADAL" clId="{E117CB41-4D20-4E6F-8ABE-32BAFA537449}" dt="2024-02-14T08:15:05.055" v="1283" actId="478"/>
          <ac:grpSpMkLst>
            <pc:docMk/>
            <pc:sldMk cId="4258374964" sldId="258"/>
            <ac:grpSpMk id="158" creationId="{77A0FDEE-98A5-5626-CC13-1256315450AF}"/>
          </ac:grpSpMkLst>
        </pc:grpChg>
        <pc:grpChg chg="del mod topLvl">
          <ac:chgData name="Chao Zhang" userId="8f435c00-c005-43b7-9a5b-cc5447e355c2" providerId="ADAL" clId="{E117CB41-4D20-4E6F-8ABE-32BAFA537449}" dt="2024-02-14T08:15:05.055" v="1283" actId="478"/>
          <ac:grpSpMkLst>
            <pc:docMk/>
            <pc:sldMk cId="4258374964" sldId="258"/>
            <ac:grpSpMk id="167" creationId="{10903D6C-1DEF-3CEA-DBB2-99BA590220FF}"/>
          </ac:grpSpMkLst>
        </pc:grpChg>
        <pc:grpChg chg="mod">
          <ac:chgData name="Chao Zhang" userId="8f435c00-c005-43b7-9a5b-cc5447e355c2" providerId="ADAL" clId="{E117CB41-4D20-4E6F-8ABE-32BAFA537449}" dt="2024-02-14T07:34:42.511" v="1021" actId="165"/>
          <ac:grpSpMkLst>
            <pc:docMk/>
            <pc:sldMk cId="4258374964" sldId="258"/>
            <ac:grpSpMk id="191" creationId="{49037C52-A412-20AB-54E3-9CAF95210D60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212" creationId="{927BBB0D-EBBC-E3F3-CEA7-57500A4CAC6C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213" creationId="{5971717C-2B04-B4B6-CD36-3B0C87D7BAD7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22" creationId="{4E03B377-EAA1-2177-9D00-EA532943F528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29" creationId="{58B2CE6E-1AC9-5F71-79CA-7672F1712E6F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38" creationId="{FD75FF2F-A1F2-F500-3AAD-F351DDB3C4F7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60" creationId="{AB00A50B-BC4B-8B8B-0922-155AE2E27F73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265" creationId="{1D1D859A-B016-CC41-8D81-F2F12DB06877}"/>
          </ac:grpSpMkLst>
        </pc:grpChg>
        <pc:grpChg chg="mod">
          <ac:chgData name="Chao Zhang" userId="8f435c00-c005-43b7-9a5b-cc5447e355c2" providerId="ADAL" clId="{E117CB41-4D20-4E6F-8ABE-32BAFA537449}" dt="2024-02-14T08:21:33.688" v="1314"/>
          <ac:grpSpMkLst>
            <pc:docMk/>
            <pc:sldMk cId="4258374964" sldId="258"/>
            <ac:grpSpMk id="273" creationId="{D37E89FE-41CF-C194-E032-293B8DA1F85B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279" creationId="{C16986B5-8508-C19F-06CE-066DD5191B32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304" creationId="{21714913-9A00-FCEF-3B44-6F02C4AB0BA8}"/>
          </ac:grpSpMkLst>
        </pc:grpChg>
        <pc:grpChg chg="mod">
          <ac:chgData name="Chao Zhang" userId="8f435c00-c005-43b7-9a5b-cc5447e355c2" providerId="ADAL" clId="{E117CB41-4D20-4E6F-8ABE-32BAFA537449}" dt="2024-02-14T07:34:42.511" v="1021" actId="165"/>
          <ac:grpSpMkLst>
            <pc:docMk/>
            <pc:sldMk cId="4258374964" sldId="258"/>
            <ac:grpSpMk id="305" creationId="{EB262A7A-4DF8-82CD-1BC8-993675A4C3D3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310" creationId="{D927EABF-E6DF-4298-1FAF-F54763DB7DBA}"/>
          </ac:grpSpMkLst>
        </pc:grpChg>
        <pc:grpChg chg="mod">
          <ac:chgData name="Chao Zhang" userId="8f435c00-c005-43b7-9a5b-cc5447e355c2" providerId="ADAL" clId="{E117CB41-4D20-4E6F-8ABE-32BAFA537449}" dt="2024-02-14T07:34:42.511" v="1021" actId="165"/>
          <ac:grpSpMkLst>
            <pc:docMk/>
            <pc:sldMk cId="4258374964" sldId="258"/>
            <ac:grpSpMk id="311" creationId="{D42441CE-B4A9-E38B-42F7-C734D7CEFB89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333" creationId="{A50A3EE5-6E57-4854-BFA7-5F6957FF6E29}"/>
          </ac:grpSpMkLst>
        </pc:grpChg>
        <pc:grpChg chg="mod">
          <ac:chgData name="Chao Zhang" userId="8f435c00-c005-43b7-9a5b-cc5447e355c2" providerId="ADAL" clId="{E117CB41-4D20-4E6F-8ABE-32BAFA537449}" dt="2024-02-14T08:27:54.416" v="1346" actId="165"/>
          <ac:grpSpMkLst>
            <pc:docMk/>
            <pc:sldMk cId="4258374964" sldId="258"/>
            <ac:grpSpMk id="334" creationId="{BE114EEE-6C30-F39A-E167-2B035A6D00DB}"/>
          </ac:grpSpMkLst>
        </pc:grpChg>
        <pc:grpChg chg="del mod topLvl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339" creationId="{06F95F25-1CD7-FCCF-949C-65F6BF88B559}"/>
          </ac:grpSpMkLst>
        </pc:grpChg>
        <pc:grpChg chg="mod">
          <ac:chgData name="Chao Zhang" userId="8f435c00-c005-43b7-9a5b-cc5447e355c2" providerId="ADAL" clId="{E117CB41-4D20-4E6F-8ABE-32BAFA537449}" dt="2024-02-14T08:27:54.416" v="1346" actId="165"/>
          <ac:grpSpMkLst>
            <pc:docMk/>
            <pc:sldMk cId="4258374964" sldId="258"/>
            <ac:grpSpMk id="340" creationId="{2972F822-B542-125D-FF2C-6E5DCCC03CBE}"/>
          </ac:grpSpMkLst>
        </pc:grpChg>
        <pc:grpChg chg="del mod topLvl">
          <ac:chgData name="Chao Zhang" userId="8f435c00-c005-43b7-9a5b-cc5447e355c2" providerId="ADAL" clId="{E117CB41-4D20-4E6F-8ABE-32BAFA537449}" dt="2024-02-14T08:27:54.416" v="1346" actId="165"/>
          <ac:grpSpMkLst>
            <pc:docMk/>
            <pc:sldMk cId="4258374964" sldId="258"/>
            <ac:grpSpMk id="345" creationId="{A27B0C9B-D761-1A15-2AB0-77088E71EFFC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424" creationId="{1791368D-198E-7814-46A1-A7BB32DA0BE3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427" creationId="{AF307558-817E-0A1C-02C7-FA895952BB22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439" creationId="{2009C560-BA1B-5576-D109-39400CA97B39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440" creationId="{679BBEA4-42BE-A489-C216-3AAA3C9C4120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447" creationId="{69839E18-407E-FF05-7317-2AFCC36679C7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469" creationId="{04D4253B-D841-82D8-B8A3-DBAAB53D40F6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488" creationId="{10DD6D3A-00A1-F46F-1270-02A9154EE690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03" creationId="{1AA8D909-1050-9002-35B6-4B74D29D82A9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04" creationId="{9E6C8336-0485-FDA5-CB53-FB989439D1A9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529" creationId="{6E00CEB6-25BD-9BC7-58FB-9167A1D6BE27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532" creationId="{4FC96652-A4E1-7378-8D1C-7932E36A8624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55" creationId="{6F435D64-FD90-07F0-139E-D255BAA2F22E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74" creationId="{FBC6EA53-485A-FA08-FAC8-8D9DF8BFB17E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577" creationId="{9E0255F7-D678-79D6-5D45-98100A33408B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607" creationId="{F3C6A2DA-1033-CEA6-25FB-8548234E9B67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10" creationId="{FD5DC626-A178-7E60-55D5-AC1A20831C9B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622" creationId="{204B54D7-3BA3-91AA-DBC4-2BD9AB6FBAEA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645" creationId="{3C2777F2-89F4-EA6A-6BC1-9E633ED5EA4D}"/>
          </ac:grpSpMkLst>
        </pc:grpChg>
        <pc:grpChg chg="del">
          <ac:chgData name="Chao Zhang" userId="8f435c00-c005-43b7-9a5b-cc5447e355c2" providerId="ADAL" clId="{E117CB41-4D20-4E6F-8ABE-32BAFA537449}" dt="2024-02-14T07:19:44.955" v="894" actId="478"/>
          <ac:grpSpMkLst>
            <pc:docMk/>
            <pc:sldMk cId="4258374964" sldId="258"/>
            <ac:grpSpMk id="654" creationId="{453B2A17-75D1-FABE-6AC7-D912ABF0E7D2}"/>
          </ac:grpSpMkLst>
        </pc:grpChg>
        <pc:grpChg chg="add mod">
          <ac:chgData name="Chao Zhang" userId="8f435c00-c005-43b7-9a5b-cc5447e355c2" providerId="ADAL" clId="{E117CB41-4D20-4E6F-8ABE-32BAFA537449}" dt="2024-02-14T08:19:28.806" v="1299" actId="164"/>
          <ac:grpSpMkLst>
            <pc:docMk/>
            <pc:sldMk cId="4258374964" sldId="258"/>
            <ac:grpSpMk id="676" creationId="{4F231DF4-E276-3AAF-6137-DA6D708D329B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81" creationId="{CB54D5F1-6444-8F59-992C-AD6B217CAA4A}"/>
          </ac:grpSpMkLst>
        </pc:grpChg>
        <pc:grpChg chg="add del mod">
          <ac:chgData name="Chao Zhang" userId="8f435c00-c005-43b7-9a5b-cc5447e355c2" providerId="ADAL" clId="{E117CB41-4D20-4E6F-8ABE-32BAFA537449}" dt="2024-02-14T08:19:13.918" v="1297" actId="165"/>
          <ac:grpSpMkLst>
            <pc:docMk/>
            <pc:sldMk cId="4258374964" sldId="258"/>
            <ac:grpSpMk id="682" creationId="{E9C87882-8B82-75DB-0CF4-BD5BFD6A201E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83" creationId="{B134946C-4E35-6579-8FD6-5BAD4D95BE50}"/>
          </ac:grpSpMkLst>
        </pc:grpChg>
        <pc:grpChg chg="add mod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84" creationId="{4E17BBBA-6CA3-CDC8-B8FB-2D8BF79E8EEF}"/>
          </ac:grpSpMkLst>
        </pc:grpChg>
        <pc:grpChg chg="add del mod">
          <ac:chgData name="Chao Zhang" userId="8f435c00-c005-43b7-9a5b-cc5447e355c2" providerId="ADAL" clId="{E117CB41-4D20-4E6F-8ABE-32BAFA537449}" dt="2024-02-14T08:20:41.274" v="1307" actId="165"/>
          <ac:grpSpMkLst>
            <pc:docMk/>
            <pc:sldMk cId="4258374964" sldId="258"/>
            <ac:grpSpMk id="685" creationId="{86CAB4F0-107E-A38A-0CA0-7492B68D46AB}"/>
          </ac:grpSpMkLst>
        </pc:grpChg>
        <pc:grpChg chg="mod topLvl">
          <ac:chgData name="Chao Zhang" userId="8f435c00-c005-43b7-9a5b-cc5447e355c2" providerId="ADAL" clId="{E117CB41-4D20-4E6F-8ABE-32BAFA537449}" dt="2024-02-14T08:35:50.991" v="1419" actId="1076"/>
          <ac:grpSpMkLst>
            <pc:docMk/>
            <pc:sldMk cId="4258374964" sldId="258"/>
            <ac:grpSpMk id="694" creationId="{C3F8E7DD-0085-F44A-BB71-6675F1E6B2B2}"/>
          </ac:grpSpMkLst>
        </pc:grpChg>
        <pc:grpChg chg="add del mod">
          <ac:chgData name="Chao Zhang" userId="8f435c00-c005-43b7-9a5b-cc5447e355c2" providerId="ADAL" clId="{E117CB41-4D20-4E6F-8ABE-32BAFA537449}" dt="2024-02-14T08:21:18.617" v="1312" actId="165"/>
          <ac:grpSpMkLst>
            <pc:docMk/>
            <pc:sldMk cId="4258374964" sldId="258"/>
            <ac:grpSpMk id="699" creationId="{83FC547F-83AA-B4E4-B2B6-804DE644FA31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20" creationId="{C6410898-6B6E-B4D7-D880-F9E7003918F5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721" creationId="{1923F16D-E312-5A00-2BE1-55C53FA90B2B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26" creationId="{709A7AE6-6142-DC3F-E8DE-99C4FB8716A7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727" creationId="{310825D5-9947-A9D3-5575-080E3137A675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49" creationId="{AF8D799B-7D2A-4B84-F294-E7ECF7D78999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750" creationId="{FCDB949F-D218-F533-B1D6-4C47C00F2578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55" creationId="{5DB28B1A-FEFD-467A-E5F5-FCD55E536EC0}"/>
          </ac:grpSpMkLst>
        </pc:grpChg>
        <pc:grpChg chg="mod">
          <ac:chgData name="Chao Zhang" userId="8f435c00-c005-43b7-9a5b-cc5447e355c2" providerId="ADAL" clId="{E117CB41-4D20-4E6F-8ABE-32BAFA537449}" dt="2024-02-14T08:33:25.902" v="1409"/>
          <ac:grpSpMkLst>
            <pc:docMk/>
            <pc:sldMk cId="4258374964" sldId="258"/>
            <ac:grpSpMk id="756" creationId="{E6528DAE-4177-81AF-7AF4-300C5DF3172A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88" creationId="{274DBA72-197B-C145-9EC0-9A623F37F308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791" creationId="{BE58F3A8-971A-711B-E2DF-CD61D47C865A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03" creationId="{F00FD9F7-BAD4-80FB-3055-C7B2C77511A7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04" creationId="{CEB2A703-A51B-6E61-126D-67E9EB5D3D3B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26" creationId="{8232FC85-CF34-0544-FEED-12890C25ED30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27" creationId="{A005B569-E4CA-CECD-D42B-C757D52E4E1C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32" creationId="{6F0090C0-F6E5-259B-AC75-28D8FAA7C415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33" creationId="{43F8B7EF-DFFF-2401-397F-25E035DB6CBF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55" creationId="{4CE756F1-A475-E41E-0865-72DF33734D0D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56" creationId="{5CAD1AD4-7F5D-3639-C67A-637A8ECF076F}"/>
          </ac:grpSpMkLst>
        </pc:grpChg>
        <pc:grpChg chg="add del mod">
          <ac:chgData name="Chao Zhang" userId="8f435c00-c005-43b7-9a5b-cc5447e355c2" providerId="ADAL" clId="{E117CB41-4D20-4E6F-8ABE-32BAFA537449}" dt="2024-02-14T09:06:35.611" v="1563" actId="478"/>
          <ac:grpSpMkLst>
            <pc:docMk/>
            <pc:sldMk cId="4258374964" sldId="258"/>
            <ac:grpSpMk id="861" creationId="{B3CCA496-5159-EE8D-6C61-DB76E1B5CD01}"/>
          </ac:grpSpMkLst>
        </pc:grpChg>
        <pc:grpChg chg="mod">
          <ac:chgData name="Chao Zhang" userId="8f435c00-c005-43b7-9a5b-cc5447e355c2" providerId="ADAL" clId="{E117CB41-4D20-4E6F-8ABE-32BAFA537449}" dt="2024-02-14T08:36:06.746" v="1420"/>
          <ac:grpSpMkLst>
            <pc:docMk/>
            <pc:sldMk cId="4258374964" sldId="258"/>
            <ac:grpSpMk id="862" creationId="{7275E2E9-2E1F-A042-3955-9EA7B5A65421}"/>
          </ac:grpSpMkLst>
        </pc:grp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3" creationId="{439947F4-0019-1789-FBF3-229C674A7DC2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4" creationId="{C3297CBC-1658-1C75-F5FC-F047C416C47E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5" creationId="{4420326D-7791-E72C-B2B3-4EACE8E0E593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6" creationId="{2516B334-D555-C1BE-17A5-97CC42F99F87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8" creationId="{CA94C361-D6E2-B1B8-9D3D-0C4A01EA6026}"/>
          </ac:cxnSpMkLst>
        </pc:cxnChg>
        <pc:cxnChg chg="add mod or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1" creationId="{894CBA14-2294-9F38-4241-A31C33AF8AC8}"/>
          </ac:cxnSpMkLst>
        </pc:cxnChg>
        <pc:cxnChg chg="add mod or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3" creationId="{0FEFA1CD-C736-C39E-A5AF-A55AA3DCCA48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" creationId="{998B1C54-FCCE-1DB6-3F6E-C9BB3088DA78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6" creationId="{8765D068-1D46-7CFD-CFA7-9015B179ACF7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39" creationId="{3853D482-2DEB-8F71-C919-4823F7DF4B5B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40" creationId="{A5864FA2-6CB0-30C7-42F1-2AE35140104C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46" creationId="{7C2CB0E1-B1DC-B6AF-7FF4-51B9757FA2CB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47" creationId="{50D735FD-8872-F621-4B4D-1690DD62E431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73" creationId="{7A2F4702-3F33-8658-6C8C-C0B4424B46EC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91" creationId="{3CA5D162-4619-E183-A008-168C86ADB2C4}"/>
          </ac:cxnSpMkLst>
        </pc:cxnChg>
        <pc:cxnChg chg="add mod">
          <ac:chgData name="Chao Zhang" userId="8f435c00-c005-43b7-9a5b-cc5447e355c2" providerId="ADAL" clId="{E117CB41-4D20-4E6F-8ABE-32BAFA537449}" dt="2024-02-14T08:18:56.005" v="1295" actId="164"/>
          <ac:cxnSpMkLst>
            <pc:docMk/>
            <pc:sldMk cId="4258374964" sldId="258"/>
            <ac:cxnSpMk id="92" creationId="{34B9709C-08B6-91AD-4D8E-67A3E8C4E3C0}"/>
          </ac:cxnSpMkLst>
        </pc:cxnChg>
        <pc:cxnChg chg="add mod topLvl">
          <ac:chgData name="Chao Zhang" userId="8f435c00-c005-43b7-9a5b-cc5447e355c2" providerId="ADAL" clId="{E117CB41-4D20-4E6F-8ABE-32BAFA537449}" dt="2024-02-14T08:19:20.062" v="1298" actId="164"/>
          <ac:cxnSpMkLst>
            <pc:docMk/>
            <pc:sldMk cId="4258374964" sldId="258"/>
            <ac:cxnSpMk id="93" creationId="{C6F490E3-5C96-7EAE-BEFA-5F67E5536DFF}"/>
          </ac:cxnSpMkLst>
        </pc:cxnChg>
        <pc:cxnChg chg="add del mod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94" creationId="{B55F0888-2CB5-56FF-6E81-2938131D2114}"/>
          </ac:cxnSpMkLst>
        </pc:cxnChg>
        <pc:cxnChg chg="add del mod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95" creationId="{F17923F0-BE73-6114-5790-A3BAAD3E76FF}"/>
          </ac:cxnSpMkLst>
        </pc:cxnChg>
        <pc:cxnChg chg="add del mod">
          <ac:chgData name="Chao Zhang" userId="8f435c00-c005-43b7-9a5b-cc5447e355c2" providerId="ADAL" clId="{E117CB41-4D20-4E6F-8ABE-32BAFA537449}" dt="2024-02-14T08:20:06.287" v="1303" actId="478"/>
          <ac:cxnSpMkLst>
            <pc:docMk/>
            <pc:sldMk cId="4258374964" sldId="258"/>
            <ac:cxnSpMk id="96" creationId="{FC891D97-C302-2EED-C8A6-852451FD6FE3}"/>
          </ac:cxnSpMkLst>
        </pc:cxnChg>
        <pc:cxnChg chg="add del mod">
          <ac:chgData name="Chao Zhang" userId="8f435c00-c005-43b7-9a5b-cc5447e355c2" providerId="ADAL" clId="{E117CB41-4D20-4E6F-8ABE-32BAFA537449}" dt="2024-02-14T08:21:05.383" v="1309" actId="478"/>
          <ac:cxnSpMkLst>
            <pc:docMk/>
            <pc:sldMk cId="4258374964" sldId="258"/>
            <ac:cxnSpMk id="97" creationId="{D36DE94E-0C49-D408-74FB-C98C6F5F235D}"/>
          </ac:cxnSpMkLst>
        </pc:cxnChg>
        <pc:cxnChg chg="mod topLvl">
          <ac:chgData name="Chao Zhang" userId="8f435c00-c005-43b7-9a5b-cc5447e355c2" providerId="ADAL" clId="{E117CB41-4D20-4E6F-8ABE-32BAFA537449}" dt="2024-02-14T08:18:56.005" v="1295" actId="164"/>
          <ac:cxnSpMkLst>
            <pc:docMk/>
            <pc:sldMk cId="4258374964" sldId="258"/>
            <ac:cxnSpMk id="99" creationId="{BA1E2CE8-2547-6434-2ABA-D45085391564}"/>
          </ac:cxnSpMkLst>
        </pc:cxnChg>
        <pc:cxnChg chg="mod topLvl">
          <ac:chgData name="Chao Zhang" userId="8f435c00-c005-43b7-9a5b-cc5447e355c2" providerId="ADAL" clId="{E117CB41-4D20-4E6F-8ABE-32BAFA537449}" dt="2024-02-14T08:18:56.005" v="1295" actId="164"/>
          <ac:cxnSpMkLst>
            <pc:docMk/>
            <pc:sldMk cId="4258374964" sldId="258"/>
            <ac:cxnSpMk id="100" creationId="{C4255076-3D11-4425-D227-B07CA5BE7F95}"/>
          </ac:cxnSpMkLst>
        </pc:cxnChg>
        <pc:cxnChg chg="mod topLvl">
          <ac:chgData name="Chao Zhang" userId="8f435c00-c005-43b7-9a5b-cc5447e355c2" providerId="ADAL" clId="{E117CB41-4D20-4E6F-8ABE-32BAFA537449}" dt="2024-02-14T08:19:20.062" v="1298" actId="164"/>
          <ac:cxnSpMkLst>
            <pc:docMk/>
            <pc:sldMk cId="4258374964" sldId="258"/>
            <ac:cxnSpMk id="101" creationId="{D31095F5-3DA4-6337-12BB-D617463AA6B5}"/>
          </ac:cxnSpMkLst>
        </pc:cxnChg>
        <pc:cxnChg chg="mod topLvl">
          <ac:chgData name="Chao Zhang" userId="8f435c00-c005-43b7-9a5b-cc5447e355c2" providerId="ADAL" clId="{E117CB41-4D20-4E6F-8ABE-32BAFA537449}" dt="2024-02-14T08:19:20.062" v="1298" actId="164"/>
          <ac:cxnSpMkLst>
            <pc:docMk/>
            <pc:sldMk cId="4258374964" sldId="258"/>
            <ac:cxnSpMk id="102" creationId="{601FCB47-7219-7617-43F2-95A88B9FB8F9}"/>
          </ac:cxnSpMkLst>
        </pc:cxnChg>
        <pc:cxnChg chg="del mod topLvl">
          <ac:chgData name="Chao Zhang" userId="8f435c00-c005-43b7-9a5b-cc5447e355c2" providerId="ADAL" clId="{E117CB41-4D20-4E6F-8ABE-32BAFA537449}" dt="2024-02-14T08:20:05.048" v="1302" actId="478"/>
          <ac:cxnSpMkLst>
            <pc:docMk/>
            <pc:sldMk cId="4258374964" sldId="258"/>
            <ac:cxnSpMk id="143" creationId="{5B690AE4-3148-7F81-B7B8-7CE4AC3882EF}"/>
          </ac:cxnSpMkLst>
        </pc:cxnChg>
        <pc:cxnChg chg="del mod topLvl">
          <ac:chgData name="Chao Zhang" userId="8f435c00-c005-43b7-9a5b-cc5447e355c2" providerId="ADAL" clId="{E117CB41-4D20-4E6F-8ABE-32BAFA537449}" dt="2024-02-14T08:20:05.048" v="1302" actId="478"/>
          <ac:cxnSpMkLst>
            <pc:docMk/>
            <pc:sldMk cId="4258374964" sldId="258"/>
            <ac:cxnSpMk id="144" creationId="{6C7678EE-3BA7-E267-B00E-9B9FDC60FA1B}"/>
          </ac:cxnSpMkLst>
        </pc:cxnChg>
        <pc:cxnChg chg="del mod topLvl">
          <ac:chgData name="Chao Zhang" userId="8f435c00-c005-43b7-9a5b-cc5447e355c2" providerId="ADAL" clId="{E117CB41-4D20-4E6F-8ABE-32BAFA537449}" dt="2024-02-14T08:21:05.383" v="1309" actId="478"/>
          <ac:cxnSpMkLst>
            <pc:docMk/>
            <pc:sldMk cId="4258374964" sldId="258"/>
            <ac:cxnSpMk id="145" creationId="{57E06ADD-7246-42E9-D031-00171496A21F}"/>
          </ac:cxnSpMkLst>
        </pc:cxnChg>
        <pc:cxnChg chg="del mod topLvl">
          <ac:chgData name="Chao Zhang" userId="8f435c00-c005-43b7-9a5b-cc5447e355c2" providerId="ADAL" clId="{E117CB41-4D20-4E6F-8ABE-32BAFA537449}" dt="2024-02-14T08:21:05.383" v="1309" actId="478"/>
          <ac:cxnSpMkLst>
            <pc:docMk/>
            <pc:sldMk cId="4258374964" sldId="258"/>
            <ac:cxnSpMk id="146" creationId="{4AFD73BB-6383-DE1F-18D9-35D8CD2DE1A0}"/>
          </ac:cxnSpMkLst>
        </pc:cxnChg>
        <pc:cxnChg chg="del mod topLvl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175" creationId="{AD127B4D-EC46-FBF5-6C3B-6D8EBEE4FF51}"/>
          </ac:cxnSpMkLst>
        </pc:cxnChg>
        <pc:cxnChg chg="del mod topLvl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176" creationId="{8FCED8FC-961B-4907-CE7F-782BA1288A5A}"/>
          </ac:cxnSpMkLst>
        </pc:cxnChg>
        <pc:cxnChg chg="del mod topLvl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177" creationId="{3C4A9312-A30E-4F1F-E068-932BE0D45E5F}"/>
          </ac:cxnSpMkLst>
        </pc:cxnChg>
        <pc:cxnChg chg="del mod topLvl">
          <ac:chgData name="Chao Zhang" userId="8f435c00-c005-43b7-9a5b-cc5447e355c2" providerId="ADAL" clId="{E117CB41-4D20-4E6F-8ABE-32BAFA537449}" dt="2024-02-14T08:15:05.055" v="1283" actId="478"/>
          <ac:cxnSpMkLst>
            <pc:docMk/>
            <pc:sldMk cId="4258374964" sldId="258"/>
            <ac:cxnSpMk id="178" creationId="{A6190230-231C-3589-F7CE-C89451A72DD2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183" creationId="{9E4F94C9-10DE-139E-3D1B-B85563CD711C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08" creationId="{8B585908-059B-2DF7-25AA-77AEC521C541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09" creationId="{75C30038-5879-762E-891A-D7CF130F94D2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10" creationId="{E4A0CA26-7730-CE10-CAC1-01EDE61FFC47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11" creationId="{40D5D8C8-8EE5-2DD0-C242-81ED62CB2055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20" creationId="{7933091F-6218-B0EB-E898-9F17B6ECA4D7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21" creationId="{FDFC0DC9-20E9-8A2B-E16E-C86A97C2E68D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0" creationId="{E898E5CA-F1A9-2511-98E6-7BBA382B58FB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1" creationId="{81D7137F-EF16-C4F6-68B8-F742FCA1CD3C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2" creationId="{94DDEAEF-79AA-F824-5431-0CC796DFD27C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3" creationId="{D28311E2-EC73-9C1A-2BCC-F6C4F5F6A346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8" creationId="{13ADEDC0-EF15-9337-451D-0195773FA6F9}"/>
          </ac:cxnSpMkLst>
        </pc:cxnChg>
        <pc:cxnChg chg="mod or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59" creationId="{B17A6984-AFCC-758C-DD54-3EA839292BE3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262" creationId="{7BFD1375-8E6F-C782-8634-108B4AAD87A4}"/>
          </ac:cxnSpMkLst>
        </pc:cxnChg>
        <pc:cxnChg chg="mod">
          <ac:chgData name="Chao Zhang" userId="8f435c00-c005-43b7-9a5b-cc5447e355c2" providerId="ADAL" clId="{E117CB41-4D20-4E6F-8ABE-32BAFA537449}" dt="2024-02-14T08:21:33.688" v="1314"/>
          <ac:cxnSpMkLst>
            <pc:docMk/>
            <pc:sldMk cId="4258374964" sldId="258"/>
            <ac:cxnSpMk id="280" creationId="{2C5BFB8F-86DF-8D7E-1A1B-52CC9DD78884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94" creationId="{25C762A3-9181-8FB2-0EEB-1B352F4CB2FC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95" creationId="{F1C23E8B-E0E5-01C8-FBF2-D66B07AAE385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96" creationId="{F24A13BB-4657-B84A-A6F5-D9908F399A42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297" creationId="{D51962CF-5834-7C5D-4590-5EF0EB7B835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01" creationId="{6F35A9E8-2A59-2695-955D-754C8CFDA338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02" creationId="{017DF004-EE3F-825F-0622-D238C74894EF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03" creationId="{42E011AD-7AD4-F893-496B-F9B381187BC8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29" creationId="{07CCDD60-B76B-0B74-154C-690A174E7162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30" creationId="{28FE1DBB-CFD5-A950-F1F4-CECCEB0C9929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31" creationId="{3C4D0276-E8AF-1D0E-00FA-EF92DD059105}"/>
          </ac:cxnSpMkLst>
        </pc:cxnChg>
        <pc:cxnChg chg="del mod topLvl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32" creationId="{EAD1D667-383C-0505-D2D1-8E9567CDEBE7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362" creationId="{13ACB3B2-22C1-C085-4F25-BA1F2906C585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364" creationId="{EDAD2893-9BD2-F0B2-EF78-E865C972364E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72" creationId="{3EAA5B64-A882-6C29-3228-FFF30F0861A8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73" creationId="{146FBE59-9CC0-4B17-DCB2-6C5DBA78E0E7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80" creationId="{187BD285-719F-F371-85C2-585ABF87616F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381" creationId="{EB0D1BB2-7BF2-3DDA-D8D3-1DE80AF293BB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00" creationId="{B50CA64E-C6CE-6E65-2516-5C4C5E173AE6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02" creationId="{EF9AD2F8-E0F0-BF68-6557-8D521353E78B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420" creationId="{2F6B02A0-E2DF-CBBA-B45C-158931D4382D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421" creationId="{E82A6715-DA5E-CF80-BD16-65950649931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422" creationId="{87DEE009-DFC1-094B-FB8A-FF279909E43F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423" creationId="{F5FE690C-1AFE-0397-A66B-58419F72A060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84" creationId="{C5A22D5A-75C1-E9F9-1BAD-866F938AE5A2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85" creationId="{EB57E08E-7F1F-C44D-9DD0-9E624BF76691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486" creationId="{724616CD-F0E3-FB0A-ADC2-898439EFF545}"/>
          </ac:cxnSpMkLst>
        </pc:cxnChg>
        <pc:cxnChg chg="add mod">
          <ac:chgData name="Chao Zhang" userId="8f435c00-c005-43b7-9a5b-cc5447e355c2" providerId="ADAL" clId="{E117CB41-4D20-4E6F-8ABE-32BAFA537449}" dt="2024-02-14T07:31:36.163" v="1009" actId="164"/>
          <ac:cxnSpMkLst>
            <pc:docMk/>
            <pc:sldMk cId="4258374964" sldId="258"/>
            <ac:cxnSpMk id="505" creationId="{B24AE4AD-3DDB-98E0-8D22-D82AADB2A7D8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19" creationId="{4BD94367-508D-E04A-2B36-71F81A5EFBE5}"/>
          </ac:cxnSpMkLst>
        </pc:cxnChg>
        <pc:cxnChg chg="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21" creationId="{32F815B4-72F7-515D-4E91-D7F859B28877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24" creationId="{F7D9EBEA-9737-778A-26C7-96F7BB84C064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26" creationId="{29693DC1-B43B-1F3E-B307-454F23354342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27" creationId="{BBEABEDE-DEBB-51E7-8E57-C0BF5FDC74DD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28" creationId="{99F11055-4206-05AC-19A5-4605F5A61601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69" creationId="{38C4FD46-B97E-B399-4DFA-65F3797E6693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70" creationId="{59378066-99BC-7D86-5745-A7E7FF4E081C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71" creationId="{3BAC2A64-34E7-B7EE-4334-9160B7C7A040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572" creationId="{379E8E5A-80DD-C0DD-D1D4-367CD65B6F94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589" creationId="{EC2EF4B3-4E32-FED0-8082-418465C24078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02" creationId="{A6053715-41D8-D8D6-8D80-7B1E5AAF361C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03" creationId="{E721657B-5E1C-B848-0FB3-2AF3DCE5DAD3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04" creationId="{71CC3258-8A77-10D1-70D1-E02E92F1859E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05" creationId="{E328BBB9-2D6F-16BA-7A09-0D45D960C316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40" creationId="{DA81F3A6-5A8F-4A4D-300A-A2060904CF8C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41" creationId="{1F330C74-7CF5-6B62-F6AF-9EEEB2CDA49A}"/>
          </ac:cxnSpMkLst>
        </pc:cxnChg>
        <pc:cxnChg chg="del mod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42" creationId="{9A7845FC-2A0F-7343-8173-F0A119209223}"/>
          </ac:cxnSpMkLst>
        </pc:cxnChg>
        <pc:cxnChg chg="del">
          <ac:chgData name="Chao Zhang" userId="8f435c00-c005-43b7-9a5b-cc5447e355c2" providerId="ADAL" clId="{E117CB41-4D20-4E6F-8ABE-32BAFA537449}" dt="2024-02-14T07:19:44.955" v="894" actId="478"/>
          <ac:cxnSpMkLst>
            <pc:docMk/>
            <pc:sldMk cId="4258374964" sldId="258"/>
            <ac:cxnSpMk id="643" creationId="{D95C2D58-41BE-1088-45E3-E36883ABDFBF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66" creationId="{86948770-00A6-D342-A9E8-15F4703E5589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67" creationId="{EBBAF65A-80D7-1123-91AA-B19AA0CC0439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68" creationId="{BF2D2CAD-519F-EF26-DC4F-C39E05EA7959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69" creationId="{05602A41-7BA7-8B95-0EA4-8B9B34EF5819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70" creationId="{4B4DCEE6-2B54-7000-101E-C47B8D120480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71" creationId="{6A9C99AA-FB58-D587-99B8-7527871E8A92}"/>
          </ac:cxnSpMkLst>
        </pc:cxnChg>
        <pc:cxnChg chg="add mod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72" creationId="{D370DC6A-B721-7DFD-18A8-475E4DCA0927}"/>
          </ac:cxnSpMkLst>
        </pc:cxnChg>
        <pc:cxnChg chg="add mod">
          <ac:chgData name="Chao Zhang" userId="8f435c00-c005-43b7-9a5b-cc5447e355c2" providerId="ADAL" clId="{E117CB41-4D20-4E6F-8ABE-32BAFA537449}" dt="2024-02-14T08:19:28.806" v="1299" actId="164"/>
          <ac:cxnSpMkLst>
            <pc:docMk/>
            <pc:sldMk cId="4258374964" sldId="258"/>
            <ac:cxnSpMk id="680" creationId="{0D77E91F-A7F4-63FF-C0F8-8816E4072346}"/>
          </ac:cxnSpMkLst>
        </pc:cxnChg>
        <pc:cxnChg chg="mod or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92" creationId="{2DD8A76A-3E6C-E9A7-2794-1AC7B4C8A311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93" creationId="{BD92CCF5-BBC4-C652-FA99-FCE1503AC2D5}"/>
          </ac:cxnSpMkLst>
        </pc:cxnChg>
        <pc:cxnChg chg="mod topLvl">
          <ac:chgData name="Chao Zhang" userId="8f435c00-c005-43b7-9a5b-cc5447e355c2" providerId="ADAL" clId="{E117CB41-4D20-4E6F-8ABE-32BAFA537449}" dt="2024-02-14T08:35:50.991" v="1419" actId="1076"/>
          <ac:cxnSpMkLst>
            <pc:docMk/>
            <pc:sldMk cId="4258374964" sldId="258"/>
            <ac:cxnSpMk id="696" creationId="{FCB4757E-68F2-51E2-40C7-D85F70B59025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16" creationId="{27682B21-6AD0-8015-036C-1CFEDEACFAC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17" creationId="{B48447D6-113C-8328-1F21-C8ED274F4154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18" creationId="{9EC24D27-717D-2AAA-51CE-0FA77A75F4F4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19" creationId="{3EE4BA77-6542-6DCF-19C9-EB4C00C360F6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45" creationId="{F2E9B809-53E1-8F9A-6C58-D468A34E929C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46" creationId="{92DBB280-B7B0-85DF-C851-E331102064D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47" creationId="{089101C2-73E2-53C3-59F6-A74F254135F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48" creationId="{BDC22C85-C855-C62D-AF5F-E3082528C4A4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1" creationId="{F7ACAE57-F170-AD13-12FD-232ADFC6AF3E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2" creationId="{77D0D0BA-0CFE-8991-60CB-668E76C7A976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3" creationId="{BDC4E695-4AD6-096A-9125-BDA3C9DC64E6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4" creationId="{083A55A4-E381-5654-B71C-60065B00D0C6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5" creationId="{D648A484-EBC8-6A5C-40F4-60D2057E72F9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6" creationId="{0C842DAE-B980-7F9C-6435-76487A48EAA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67" creationId="{FC0DDFE1-4FBA-95C7-F154-ECFC38A63515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84" creationId="{7B50D3EC-284D-D2AD-55CC-D5AEF9E3E91F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85" creationId="{D04207AD-C254-9791-D0B2-F7794A69914A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86" creationId="{E6A65851-8B39-7AC2-42D0-1A8E3A66146A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787" creationId="{489D65F7-ADAC-BFDE-3D60-9FF18FB7D45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22" creationId="{EEF0CE28-410F-4723-88A8-FADDCB1D2790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23" creationId="{90DE549C-E236-E57B-276C-38C3B0B9CD5B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24" creationId="{D7772AFF-A13A-ACC3-5C4B-FC80E6AF6518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25" creationId="{48EE29CB-8512-EC08-7C54-675A8090F5CA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51" creationId="{DBF21DEE-D985-A2FB-C1A6-D1E4546D62B4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52" creationId="{E70D5F85-8B2C-032F-69F0-239737FFE008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53" creationId="{3EF2C2C1-9671-DD69-3000-5D2D74823CD9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54" creationId="{48D3DA74-9498-9514-31D4-3F476CEF5D31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67" creationId="{A620B7E4-F483-A226-6673-4522CF690D3E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68" creationId="{89E09519-3115-1733-2BBC-56B8D5AB29F5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69" creationId="{ACCB9DFC-9C59-C218-453B-AA020FD3BB0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70" creationId="{259D2F8C-42AE-5D77-663E-DDA2E8A5B420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71" creationId="{B8698995-4F8A-2901-1FA5-2F1E6BA897C2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72" creationId="{566C8AD3-8809-5140-BFEF-41B81B390D17}"/>
          </ac:cxnSpMkLst>
        </pc:cxnChg>
        <pc:cxnChg chg="add del mod">
          <ac:chgData name="Chao Zhang" userId="8f435c00-c005-43b7-9a5b-cc5447e355c2" providerId="ADAL" clId="{E117CB41-4D20-4E6F-8ABE-32BAFA537449}" dt="2024-02-14T09:06:35.611" v="1563" actId="478"/>
          <ac:cxnSpMkLst>
            <pc:docMk/>
            <pc:sldMk cId="4258374964" sldId="258"/>
            <ac:cxnSpMk id="873" creationId="{0DB5BC38-4BAF-8BD8-C48F-B8AB7D1675F6}"/>
          </ac:cxnSpMkLst>
        </pc:cxnChg>
      </pc:sldChg>
      <pc:sldChg chg="addSp delSp modSp add mod">
        <pc:chgData name="Chao Zhang" userId="8f435c00-c005-43b7-9a5b-cc5447e355c2" providerId="ADAL" clId="{E117CB41-4D20-4E6F-8ABE-32BAFA537449}" dt="2024-02-14T09:07:57.361" v="1569" actId="208"/>
        <pc:sldMkLst>
          <pc:docMk/>
          <pc:sldMk cId="1493653629" sldId="259"/>
        </pc:sldMkLst>
        <pc:spChg chg="add mod">
          <ac:chgData name="Chao Zhang" userId="8f435c00-c005-43b7-9a5b-cc5447e355c2" providerId="ADAL" clId="{E117CB41-4D20-4E6F-8ABE-32BAFA537449}" dt="2024-02-14T08:59:09.181" v="1520"/>
          <ac:spMkLst>
            <pc:docMk/>
            <pc:sldMk cId="1493653629" sldId="259"/>
            <ac:spMk id="2" creationId="{D820F1F3-B85D-3B6F-B852-35D87E06F027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" creationId="{D2DF255E-06D7-F2B3-3180-4CBB85C7866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" creationId="{25170825-7ED4-EB17-970A-1698C78E08A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8" creationId="{CF193E2D-802F-ED21-F204-3869E0AECCF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2" creationId="{7E920D7E-F6FA-12C0-707F-A26CE637724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7" creationId="{96F57057-A7C6-9077-F971-0D16917A3B8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9" creationId="{4C6430CC-723E-DCD1-3104-1F5DF6D322B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0" creationId="{00872A2E-361B-EF86-AA5D-D4D344564E2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" creationId="{4246C1D4-A786-323B-AC8A-C52FECC53E3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" creationId="{92DF8050-9281-5DE4-E59E-F389C663233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0" creationId="{B7392693-D9A7-C08E-EFF2-57F02A472DC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1" creationId="{B7FBA49F-3D85-52A6-C4BB-BD14E3D2A8A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2" creationId="{C9D137BF-F538-F94B-DF12-A112DDBDD3D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3" creationId="{6891F558-CFB3-7B81-8C8B-3AA36936B25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4" creationId="{28FF5D73-D019-CFA4-4505-F65DB1E8E9C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8" creationId="{CAC2A6DF-6C79-74D3-3585-413ECACFF73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1" creationId="{79F118F3-0EA6-43C4-33A8-EFD91F09B83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2" creationId="{7D84661E-95F9-703A-D4F8-59AB53F6AFB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3" creationId="{B0E2800F-1355-BD5E-566D-5FEF462C41F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4" creationId="{E15BB191-AC11-5DEA-F1A0-74F2F6081CEC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45" creationId="{721BF26E-A6C2-775E-F258-7FD5E61AAED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1" creationId="{7EF98A93-BCFE-6865-3D4A-58189578F976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2" creationId="{C0A7DCAD-6CB2-ADD7-E620-5ADCA0A8D86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" creationId="{F5638D27-3FAD-C110-B548-1EA8880F7CDE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4" creationId="{932B0B65-8FB0-A405-249A-76B12956E0A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5" creationId="{DABD649D-3583-12BE-DC18-55B1B5D60DA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6" creationId="{1008F5BC-3761-B7D4-AA73-4E27F3B0F00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7" creationId="{83564546-C49C-48C8-477A-176635409BD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8" creationId="{F968F358-1C66-14B0-7DDC-4FDCB704770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9" creationId="{20747D40-FBB0-E257-E670-BD7D5141B098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65" creationId="{5C4B90F1-7C98-46D4-AE99-A2DA4EB575D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" creationId="{2B3F885E-6FAA-FF9D-B2D5-358CCAB830C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7" creationId="{1953086B-0EBB-61FD-CB32-61F055B7C17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" creationId="{8F4C54A2-EC63-D21F-671F-AC975EB6EF2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" creationId="{74231AFC-4085-3C4D-DBBF-89D1658B040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1" creationId="{B3B94177-20F7-315D-CD37-7E10632B8AB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2" creationId="{4BB646E9-362A-8336-D621-CD486DAEA6A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84" creationId="{63F11DE8-4CE3-BF23-68D4-B961453CD38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89" creationId="{353A1440-82CC-6A2B-602A-B55080853C70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0" creationId="{7F72BBCF-D204-19BD-F3DF-D962A4AE1DAE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4" creationId="{7011DD28-53EB-EC7E-7008-71B8BEDADF45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5" creationId="{3AA23235-B39D-F0D0-8765-A648B64A7094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6" creationId="{93BB9F8E-078F-CB84-5FCA-231DA5CDC6D6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97" creationId="{1AEDAB1C-09D7-224C-7533-94AD6F41729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98" creationId="{D1EF5754-EDE9-CDE6-DB26-B0A7F09A74E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03" creationId="{1A72F896-7D33-3891-1E0D-E8B0EE9D92F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04" creationId="{2318B0FE-AF1E-0E3B-F67C-D05E99FD329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08" creationId="{F938B8C2-22ED-678D-82E5-1FEB54E70AD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09" creationId="{7CF9EAF4-F2DF-A300-BA92-929D2CB9A9A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0" creationId="{2DAE1C1B-535C-BDEE-FE69-147A4E8BDB3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1" creationId="{1FDAEB5F-C86F-DB37-563E-5E48CB8B07C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2" creationId="{23485DBC-5F38-6947-FAD9-0A2F884C952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3" creationId="{5C2C82B6-C5F1-3E5A-15F2-F45C5B9177D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4" creationId="{BC667335-8EEB-E872-6B3D-52A2343AB01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5" creationId="{DEA9856C-A1E0-3E4D-D64B-49F9BA859CE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6" creationId="{B0783F76-017B-A302-7595-9D17169AC7EE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7" creationId="{D31C5F6C-9E20-9D7E-D0B6-C3BA414E8AA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18" creationId="{E2194C1A-A090-50D7-09ED-B5C05F5B633E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28" creationId="{92307EEF-CDD6-22B7-E8BC-304E216A612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29" creationId="{A6E35AA0-0CF6-7CEE-B11C-F31C2FEDF0A9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0" creationId="{FAAC3173-5B20-1D0F-116C-0AF99662D66C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1" creationId="{C2A5A610-916A-814F-3364-E3F01C878E65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2" creationId="{E2DBD023-06B1-4DCD-7073-CC702FE56403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3" creationId="{8BF7EA9E-DFCE-3102-392F-6751B7EF6AAB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4" creationId="{B7C31121-57F5-6ED9-3FE7-15D610FC2339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5" creationId="{EB37E689-468B-14E2-1CA2-076ACBDE2557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36" creationId="{D807D9DB-3FF7-6C5D-434C-0307DE54758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42" creationId="{CA45D9FF-B208-3EA2-422A-6059EC0AD3CE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43" creationId="{2C173BF6-C451-CF4D-0B18-FEA187D36BBE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44" creationId="{B2B96A81-D435-A479-F712-11974BA51B4F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46" creationId="{D1592BFE-1317-189D-FF40-B040A51082C3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47" creationId="{42D34BAF-5DB1-B959-B355-A64E4B93519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48" creationId="{CF829DF6-D4ED-9F43-DC92-E1E21F091D6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49" creationId="{181F85A1-6A3D-4C45-00CA-73FF7E5E7A4B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50" creationId="{9F46D924-DF61-AD7B-A9E7-E3706362AFE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51" creationId="{DA56828F-F05D-F742-8D38-F1F000ED71AC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52" creationId="{E537CF6B-2827-668D-C17D-D85312346B1B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53" creationId="{52435A5F-D95E-2B76-8A2D-31039F4EA03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54" creationId="{600FCD35-6681-CC89-23BD-2D2D4D7D913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55" creationId="{7D479C17-20E2-C4EC-7C3C-BF966C7568A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56" creationId="{9DED6ADB-2B51-F186-FB2F-1E90BF6D954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57" creationId="{F561D9D5-53C4-0101-FCD0-A3DBB2B0A18A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58" creationId="{C189F1EB-F03A-46C3-3348-C67E7BA11C95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59" creationId="{F22BB667-E0E2-AC82-B0E0-81488497A0DC}"/>
          </ac:spMkLst>
        </pc:spChg>
        <pc:spChg chg="add del mod">
          <ac:chgData name="Chao Zhang" userId="8f435c00-c005-43b7-9a5b-cc5447e355c2" providerId="ADAL" clId="{E117CB41-4D20-4E6F-8ABE-32BAFA537449}" dt="2024-02-14T08:56:47.346" v="1503" actId="478"/>
          <ac:spMkLst>
            <pc:docMk/>
            <pc:sldMk cId="1493653629" sldId="259"/>
            <ac:spMk id="160" creationId="{DE6482F5-C890-3451-7452-2C3DD84C812D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63" creationId="{049A3424-8295-784C-D3CD-C0AFA4064BE8}"/>
          </ac:spMkLst>
        </pc:spChg>
        <pc:spChg chg="del mod">
          <ac:chgData name="Chao Zhang" userId="8f435c00-c005-43b7-9a5b-cc5447e355c2" providerId="ADAL" clId="{E117CB41-4D20-4E6F-8ABE-32BAFA537449}" dt="2024-02-14T09:00:56.271" v="1525" actId="478"/>
          <ac:spMkLst>
            <pc:docMk/>
            <pc:sldMk cId="1493653629" sldId="259"/>
            <ac:spMk id="164" creationId="{37B7A2CA-42AC-3B65-9609-8584D4A169C1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65" creationId="{B69C68F8-007D-A140-D1C2-C2FC591B3D26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166" creationId="{59681ABE-A4F0-5833-AAC8-752280EB9F9C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67" creationId="{BBD657AB-2C0D-F766-1289-1868563059B8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68" creationId="{9F2D530D-60C8-A17F-21C3-E134F6FF6217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69" creationId="{201D0671-6E4A-7EF6-E7F5-545CC63CC12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0" creationId="{CB48EA2E-9783-7A42-EE79-0D0A7B53A563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1" creationId="{04D2CECD-30B8-FDF3-8420-7F700EC97EF7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2" creationId="{90805178-AF32-256D-C19C-EDB8ED83EC18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3" creationId="{F5BCAE37-6AEA-6704-059E-9F58F8BB48F5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4" creationId="{FDCF38C4-BDC7-BC8B-E9A7-DB9C32F6375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5" creationId="{1895621A-3853-023C-D413-034343C3A50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76" creationId="{1ED7B14D-41BF-A7BC-3316-9EE066257A48}"/>
          </ac:spMkLst>
        </pc:spChg>
        <pc:spChg chg="add mod">
          <ac:chgData name="Chao Zhang" userId="8f435c00-c005-43b7-9a5b-cc5447e355c2" providerId="ADAL" clId="{E117CB41-4D20-4E6F-8ABE-32BAFA537449}" dt="2024-02-14T08:59:21.873" v="1521" actId="1076"/>
          <ac:spMkLst>
            <pc:docMk/>
            <pc:sldMk cId="1493653629" sldId="259"/>
            <ac:spMk id="177" creationId="{A402B3A9-9396-B6B2-CC14-A82AE829DC8E}"/>
          </ac:spMkLst>
        </pc:spChg>
        <pc:spChg chg="add mod">
          <ac:chgData name="Chao Zhang" userId="8f435c00-c005-43b7-9a5b-cc5447e355c2" providerId="ADAL" clId="{E117CB41-4D20-4E6F-8ABE-32BAFA537449}" dt="2024-02-14T08:59:21.873" v="1521" actId="1076"/>
          <ac:spMkLst>
            <pc:docMk/>
            <pc:sldMk cId="1493653629" sldId="259"/>
            <ac:spMk id="178" creationId="{4ADA651E-F287-A53C-4517-8F1B5341821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180" creationId="{60025A1C-5E00-B423-5331-11F86C05AA9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82" creationId="{747DBEB6-1893-73EE-0FC2-E10B7440B20E}"/>
          </ac:spMkLst>
        </pc:spChg>
        <pc:spChg chg="mod">
          <ac:chgData name="Chao Zhang" userId="8f435c00-c005-43b7-9a5b-cc5447e355c2" providerId="ADAL" clId="{E117CB41-4D20-4E6F-8ABE-32BAFA537449}" dt="2024-02-14T08:51:03.073" v="1495"/>
          <ac:spMkLst>
            <pc:docMk/>
            <pc:sldMk cId="1493653629" sldId="259"/>
            <ac:spMk id="188" creationId="{53EB56B8-8CAE-03DA-2F88-336EB1D2C8D7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89" creationId="{610142EB-0E53-CE8E-B89D-7B217AB61A2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0" creationId="{E670A01A-D6BC-0014-32A0-50CF29D7A414}"/>
          </ac:spMkLst>
        </pc:spChg>
        <pc:spChg chg="mod">
          <ac:chgData name="Chao Zhang" userId="8f435c00-c005-43b7-9a5b-cc5447e355c2" providerId="ADAL" clId="{E117CB41-4D20-4E6F-8ABE-32BAFA537449}" dt="2024-02-14T08:47:22.708" v="1465" actId="165"/>
          <ac:spMkLst>
            <pc:docMk/>
            <pc:sldMk cId="1493653629" sldId="259"/>
            <ac:spMk id="192" creationId="{5DF398E3-71BE-27BA-461C-8504CE88F6B1}"/>
          </ac:spMkLst>
        </pc:spChg>
        <pc:spChg chg="mod">
          <ac:chgData name="Chao Zhang" userId="8f435c00-c005-43b7-9a5b-cc5447e355c2" providerId="ADAL" clId="{E117CB41-4D20-4E6F-8ABE-32BAFA537449}" dt="2024-02-14T08:47:22.708" v="1465" actId="165"/>
          <ac:spMkLst>
            <pc:docMk/>
            <pc:sldMk cId="1493653629" sldId="259"/>
            <ac:spMk id="193" creationId="{CC825D8F-1A25-72A1-CA38-CE42BFBBE65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194" creationId="{7351D242-BBDB-47F7-D1C8-4DEEBD9CE594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5" creationId="{1B508412-A8AE-2E51-2854-34B52168A7F7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6" creationId="{E9BCD02A-CA2D-7BF2-B50E-EBFC18C3D971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7" creationId="{0902EE3A-F13F-A5D8-3383-FF41F29CA4E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8" creationId="{60B8426D-CF8A-C092-973D-5386660DCF36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199" creationId="{D14C240C-7416-B49D-8D7F-B327FC701FC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0" creationId="{D3CEF296-3078-2387-4FE2-ECF6A68D2CF6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1" creationId="{D0371615-765A-388C-40A0-1E1265692C56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2" creationId="{AEBE8AFF-01F0-87E4-46FD-744E0B13F0FC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3" creationId="{BFDEB8D7-868D-82AF-52EC-DE6CDF12E5ED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4" creationId="{2A98CF33-E040-ACDB-9499-18435184669E}"/>
          </ac:spMkLst>
        </pc:spChg>
        <pc:spChg chg="mod">
          <ac:chgData name="Chao Zhang" userId="8f435c00-c005-43b7-9a5b-cc5447e355c2" providerId="ADAL" clId="{E117CB41-4D20-4E6F-8ABE-32BAFA537449}" dt="2024-02-14T08:51:11.859" v="1498"/>
          <ac:spMkLst>
            <pc:docMk/>
            <pc:sldMk cId="1493653629" sldId="259"/>
            <ac:spMk id="205" creationId="{C29ADF92-BB08-505F-CE77-FA5EFC5EBDC0}"/>
          </ac:spMkLst>
        </pc:spChg>
        <pc:spChg chg="mod">
          <ac:chgData name="Chao Zhang" userId="8f435c00-c005-43b7-9a5b-cc5447e355c2" providerId="ADAL" clId="{E117CB41-4D20-4E6F-8ABE-32BAFA537449}" dt="2024-02-14T08:51:14.627" v="1499"/>
          <ac:spMkLst>
            <pc:docMk/>
            <pc:sldMk cId="1493653629" sldId="259"/>
            <ac:spMk id="206" creationId="{C3EA53F6-592E-C375-10A9-BBCDE4BD2ABA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07" creationId="{798564C5-A397-24C0-CECC-733FFAA37213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18" creationId="{7FB2A868-116B-0F68-747D-BEB6B3CB5D3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19" creationId="{A7A29FCC-3124-1098-7CFE-4E29F6C35C9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5" creationId="{AD87F9CD-7C0B-AC96-B749-4732BDA45D9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6" creationId="{5A3AD63F-9FC0-8E32-DAF1-C79E43C8494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7" creationId="{59CA0FE5-F176-D9EC-2CFA-B208D7291C12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28" creationId="{9113B22E-9D5D-A140-F404-34261059896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2" creationId="{59C5EBE6-A31E-B610-8E9F-3A08FBE7AB6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3" creationId="{5180B482-6357-E80E-CFD6-7AAA761BBC8E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4" creationId="{E4CC6E58-30F0-75D1-55E9-56CCC7938A9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5" creationId="{4B19F516-2523-3DE1-8336-F8187F5E92F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6" creationId="{3F53EAC7-5716-964B-2195-D0EA1245C3F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37" creationId="{B0CE833F-A6D5-C631-FA73-3966F2F8D36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1" creationId="{E5C18430-F96D-CACA-30BB-25B336713F9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42" creationId="{4AA2CB32-3023-A663-BC59-F524E68408A4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43" creationId="{55246B9F-9C72-EFAF-522B-12BA81016578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44" creationId="{1974FF56-E7E1-351D-1A65-19852D351178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45" creationId="{5B28DFCF-14DD-365A-892B-D3CEE65B6483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6" creationId="{F6725817-940F-C8CF-5A84-72684DD8019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7" creationId="{50CC8050-4C7E-391B-EB8A-FFA89AD1A276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8" creationId="{7E5A0098-E4F3-AE5C-27B9-0E93926545B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49" creationId="{8836669F-505A-78A1-6FD9-88318991947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54" creationId="{2418C882-FD86-9494-A02A-7D24CCB2976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55" creationId="{13F13881-E92D-1A0F-8E0C-470AEDCE57D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56" creationId="{D3B20AFA-C03B-EE11-9163-CDD62E3879D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57" creationId="{50846DE2-F597-3D0B-0596-5B2FB7846C4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261" creationId="{63FA5C1B-B987-26DC-DD20-5D48C43E7E0C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67" creationId="{B5971718-6F08-BCC5-9FED-3BE178637533}"/>
          </ac:spMkLst>
        </pc:spChg>
        <pc:spChg chg="mod">
          <ac:chgData name="Chao Zhang" userId="8f435c00-c005-43b7-9a5b-cc5447e355c2" providerId="ADAL" clId="{E117CB41-4D20-4E6F-8ABE-32BAFA537449}" dt="2024-02-14T08:45:36.980" v="1460" actId="693"/>
          <ac:spMkLst>
            <pc:docMk/>
            <pc:sldMk cId="1493653629" sldId="259"/>
            <ac:spMk id="271" creationId="{BD24466E-E836-2D30-0980-A04B88020175}"/>
          </ac:spMkLst>
        </pc:spChg>
        <pc:spChg chg="mod">
          <ac:chgData name="Chao Zhang" userId="8f435c00-c005-43b7-9a5b-cc5447e355c2" providerId="ADAL" clId="{E117CB41-4D20-4E6F-8ABE-32BAFA537449}" dt="2024-02-14T08:46:57.515" v="1464" actId="693"/>
          <ac:spMkLst>
            <pc:docMk/>
            <pc:sldMk cId="1493653629" sldId="259"/>
            <ac:spMk id="272" creationId="{CB0E3B93-D76C-5F55-A758-C30FBD0B37E8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75" creationId="{C6E89DFA-04C7-4EDC-5F5A-70B6AEB2FDB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76" creationId="{E984CE0B-DCF0-5735-B083-BC3302D30768}"/>
          </ac:spMkLst>
        </pc:spChg>
        <pc:spChg chg="mod topLvl">
          <ac:chgData name="Chao Zhang" userId="8f435c00-c005-43b7-9a5b-cc5447e355c2" providerId="ADAL" clId="{E117CB41-4D20-4E6F-8ABE-32BAFA537449}" dt="2024-02-14T08:47:22.708" v="1465" actId="165"/>
          <ac:spMkLst>
            <pc:docMk/>
            <pc:sldMk cId="1493653629" sldId="259"/>
            <ac:spMk id="277" creationId="{AA87FAF5-2BD7-F900-DCBA-B1B79A02593A}"/>
          </ac:spMkLst>
        </pc:spChg>
        <pc:spChg chg="del mod topLvl">
          <ac:chgData name="Chao Zhang" userId="8f435c00-c005-43b7-9a5b-cc5447e355c2" providerId="ADAL" clId="{E117CB41-4D20-4E6F-8ABE-32BAFA537449}" dt="2024-02-14T08:47:27.048" v="1466" actId="478"/>
          <ac:spMkLst>
            <pc:docMk/>
            <pc:sldMk cId="1493653629" sldId="259"/>
            <ac:spMk id="278" creationId="{CBFE8E57-8E36-42CC-00D5-AFE3B413CC2B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1" creationId="{010D242D-FC78-58C4-43A8-75EF8C14B6F4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2" creationId="{2786D3E7-53F3-4404-6184-8672FC24601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3" creationId="{08443B89-23C2-DF05-080F-95821C0519E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4" creationId="{D0F4341D-3070-9E09-ADBC-5E0D20000A7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5" creationId="{62264134-67A5-8064-DF2E-CDC819558B4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6" creationId="{DFCFE9FB-2AF1-45B5-94DB-2A920EACD834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7" creationId="{5EA314EC-1FC7-B1A9-9B3E-8B9E289D64B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8" creationId="{998D4BA8-9FC2-3F05-54D8-BA2A6971EAA2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89" creationId="{A4AE462E-B004-B634-26B7-D037277203AE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90" creationId="{54378C93-2067-B16B-3084-BF01E197D835}"/>
          </ac:spMkLst>
        </pc:spChg>
        <pc:spChg chg="mod">
          <ac:chgData name="Chao Zhang" userId="8f435c00-c005-43b7-9a5b-cc5447e355c2" providerId="ADAL" clId="{E117CB41-4D20-4E6F-8ABE-32BAFA537449}" dt="2024-02-14T08:51:05.727" v="1496"/>
          <ac:spMkLst>
            <pc:docMk/>
            <pc:sldMk cId="1493653629" sldId="259"/>
            <ac:spMk id="291" creationId="{E3D095EE-7D65-88DB-E745-B31B8D160090}"/>
          </ac:spMkLst>
        </pc:spChg>
        <pc:spChg chg="mod">
          <ac:chgData name="Chao Zhang" userId="8f435c00-c005-43b7-9a5b-cc5447e355c2" providerId="ADAL" clId="{E117CB41-4D20-4E6F-8ABE-32BAFA537449}" dt="2024-02-14T08:51:08.632" v="1497"/>
          <ac:spMkLst>
            <pc:docMk/>
            <pc:sldMk cId="1493653629" sldId="259"/>
            <ac:spMk id="292" creationId="{CE38C020-589C-803E-B7BF-14ADCFC8501C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293" creationId="{E8D15A7E-2FBE-622E-B881-B43393CDB89E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300" creationId="{CA74DF9A-05DC-10F8-A854-DD380D20CCD8}"/>
          </ac:spMkLst>
        </pc:spChg>
        <pc:spChg chg="mod topLvl">
          <ac:chgData name="Chao Zhang" userId="8f435c00-c005-43b7-9a5b-cc5447e355c2" providerId="ADAL" clId="{E117CB41-4D20-4E6F-8ABE-32BAFA537449}" dt="2024-02-14T08:48:41.146" v="1481" actId="1076"/>
          <ac:spMkLst>
            <pc:docMk/>
            <pc:sldMk cId="1493653629" sldId="259"/>
            <ac:spMk id="306" creationId="{35725765-EECA-052B-1152-8D4CC25F8B94}"/>
          </ac:spMkLst>
        </pc:spChg>
        <pc:spChg chg="del mod topLvl">
          <ac:chgData name="Chao Zhang" userId="8f435c00-c005-43b7-9a5b-cc5447e355c2" providerId="ADAL" clId="{E117CB41-4D20-4E6F-8ABE-32BAFA537449}" dt="2024-02-14T08:48:14.415" v="1473" actId="478"/>
          <ac:spMkLst>
            <pc:docMk/>
            <pc:sldMk cId="1493653629" sldId="259"/>
            <ac:spMk id="307" creationId="{00D7FCC6-869F-0676-1D38-3DE6C5CE12A8}"/>
          </ac:spMkLst>
        </pc:spChg>
        <pc:spChg chg="mod">
          <ac:chgData name="Chao Zhang" userId="8f435c00-c005-43b7-9a5b-cc5447e355c2" providerId="ADAL" clId="{E117CB41-4D20-4E6F-8ABE-32BAFA537449}" dt="2024-02-14T08:48:11.804" v="1472" actId="165"/>
          <ac:spMkLst>
            <pc:docMk/>
            <pc:sldMk cId="1493653629" sldId="259"/>
            <ac:spMk id="308" creationId="{A44038AB-EA5F-BF5B-A65F-01CDECACC095}"/>
          </ac:spMkLst>
        </pc:spChg>
        <pc:spChg chg="mod">
          <ac:chgData name="Chao Zhang" userId="8f435c00-c005-43b7-9a5b-cc5447e355c2" providerId="ADAL" clId="{E117CB41-4D20-4E6F-8ABE-32BAFA537449}" dt="2024-02-14T08:48:11.804" v="1472" actId="165"/>
          <ac:spMkLst>
            <pc:docMk/>
            <pc:sldMk cId="1493653629" sldId="259"/>
            <ac:spMk id="309" creationId="{05C29C19-EA87-7A49-3670-5B1CA8E35348}"/>
          </ac:spMkLst>
        </pc:spChg>
        <pc:spChg chg="del">
          <ac:chgData name="Chao Zhang" userId="8f435c00-c005-43b7-9a5b-cc5447e355c2" providerId="ADAL" clId="{E117CB41-4D20-4E6F-8ABE-32BAFA537449}" dt="2024-02-14T08:48:36.897" v="1478" actId="478"/>
          <ac:spMkLst>
            <pc:docMk/>
            <pc:sldMk cId="1493653629" sldId="259"/>
            <ac:spMk id="313" creationId="{9040FC85-CA72-1400-3A7B-8652AC75897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16" creationId="{627FAC82-701A-43A0-BF20-2D304569982B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17" creationId="{1F7283A7-6332-2643-19B7-A53A952BDF2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18" creationId="{8B10F43C-1865-A87D-EC15-5AB67B64C72B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19" creationId="{06D68823-0E9C-B250-C14F-708FDC236607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0" creationId="{B644570E-2BCD-A4FC-C002-6FD422CBE37B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1" creationId="{EE37181C-4229-A91E-1F42-689A7170B4F6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2" creationId="{EE26C042-5A51-9D14-CA39-5F89805546D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3" creationId="{C0484B2D-0B61-E586-9871-E6E7E85DE3AF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4" creationId="{855380C4-D50D-E93D-4893-A2804B8AD798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5" creationId="{13AD9ED1-2867-7A8A-26CF-1617F7C550DA}"/>
          </ac:spMkLst>
        </pc:spChg>
        <pc:spChg chg="mod">
          <ac:chgData name="Chao Zhang" userId="8f435c00-c005-43b7-9a5b-cc5447e355c2" providerId="ADAL" clId="{E117CB41-4D20-4E6F-8ABE-32BAFA537449}" dt="2024-02-14T08:51:19.993" v="1500"/>
          <ac:spMkLst>
            <pc:docMk/>
            <pc:sldMk cId="1493653629" sldId="259"/>
            <ac:spMk id="326" creationId="{968D614C-BF92-99E8-2BD8-310812A3635F}"/>
          </ac:spMkLst>
        </pc:spChg>
        <pc:spChg chg="mod">
          <ac:chgData name="Chao Zhang" userId="8f435c00-c005-43b7-9a5b-cc5447e355c2" providerId="ADAL" clId="{E117CB41-4D20-4E6F-8ABE-32BAFA537449}" dt="2024-02-14T08:51:22.545" v="1501"/>
          <ac:spMkLst>
            <pc:docMk/>
            <pc:sldMk cId="1493653629" sldId="259"/>
            <ac:spMk id="327" creationId="{3CD1225F-1713-BFC0-AB36-FA6AFF8CC320}"/>
          </ac:spMkLst>
        </pc:spChg>
        <pc:spChg chg="mod">
          <ac:chgData name="Chao Zhang" userId="8f435c00-c005-43b7-9a5b-cc5447e355c2" providerId="ADAL" clId="{E117CB41-4D20-4E6F-8ABE-32BAFA537449}" dt="2024-02-14T08:41:50" v="1452" actId="1076"/>
          <ac:spMkLst>
            <pc:docMk/>
            <pc:sldMk cId="1493653629" sldId="259"/>
            <ac:spMk id="328" creationId="{9548D8A4-15D9-846D-9128-9E032EEABCC5}"/>
          </ac:spMkLst>
        </pc:spChg>
        <pc:spChg chg="mod topLvl">
          <ac:chgData name="Chao Zhang" userId="8f435c00-c005-43b7-9a5b-cc5447e355c2" providerId="ADAL" clId="{E117CB41-4D20-4E6F-8ABE-32BAFA537449}" dt="2024-02-14T08:49:52.103" v="1484" actId="165"/>
          <ac:spMkLst>
            <pc:docMk/>
            <pc:sldMk cId="1493653629" sldId="259"/>
            <ac:spMk id="335" creationId="{33FE8A41-16B3-45F1-4D8A-AA73101F9B55}"/>
          </ac:spMkLst>
        </pc:spChg>
        <pc:spChg chg="del mod topLvl">
          <ac:chgData name="Chao Zhang" userId="8f435c00-c005-43b7-9a5b-cc5447e355c2" providerId="ADAL" clId="{E117CB41-4D20-4E6F-8ABE-32BAFA537449}" dt="2024-02-14T08:50:03.168" v="1487" actId="478"/>
          <ac:spMkLst>
            <pc:docMk/>
            <pc:sldMk cId="1493653629" sldId="259"/>
            <ac:spMk id="336" creationId="{895FD159-379F-B402-147D-7CD180CEA495}"/>
          </ac:spMkLst>
        </pc:spChg>
        <pc:spChg chg="mod">
          <ac:chgData name="Chao Zhang" userId="8f435c00-c005-43b7-9a5b-cc5447e355c2" providerId="ADAL" clId="{E117CB41-4D20-4E6F-8ABE-32BAFA537449}" dt="2024-02-14T08:49:52.103" v="1484" actId="165"/>
          <ac:spMkLst>
            <pc:docMk/>
            <pc:sldMk cId="1493653629" sldId="259"/>
            <ac:spMk id="337" creationId="{085DC0D2-D1A1-DA59-8C69-5F5F804337A6}"/>
          </ac:spMkLst>
        </pc:spChg>
        <pc:spChg chg="mod">
          <ac:chgData name="Chao Zhang" userId="8f435c00-c005-43b7-9a5b-cc5447e355c2" providerId="ADAL" clId="{E117CB41-4D20-4E6F-8ABE-32BAFA537449}" dt="2024-02-14T08:49:52.103" v="1484" actId="165"/>
          <ac:spMkLst>
            <pc:docMk/>
            <pc:sldMk cId="1493653629" sldId="259"/>
            <ac:spMk id="338" creationId="{4496B34B-7FA7-8F80-B760-581E9268E594}"/>
          </ac:spMkLst>
        </pc:spChg>
        <pc:spChg chg="mod topLvl">
          <ac:chgData name="Chao Zhang" userId="8f435c00-c005-43b7-9a5b-cc5447e355c2" providerId="ADAL" clId="{E117CB41-4D20-4E6F-8ABE-32BAFA537449}" dt="2024-02-14T08:49:57.113" v="1485" actId="165"/>
          <ac:spMkLst>
            <pc:docMk/>
            <pc:sldMk cId="1493653629" sldId="259"/>
            <ac:spMk id="341" creationId="{A4A5A1BE-0E03-DFA1-93F9-B3616067358B}"/>
          </ac:spMkLst>
        </pc:spChg>
        <pc:spChg chg="del mod topLvl">
          <ac:chgData name="Chao Zhang" userId="8f435c00-c005-43b7-9a5b-cc5447e355c2" providerId="ADAL" clId="{E117CB41-4D20-4E6F-8ABE-32BAFA537449}" dt="2024-02-14T08:50:01.215" v="1486" actId="478"/>
          <ac:spMkLst>
            <pc:docMk/>
            <pc:sldMk cId="1493653629" sldId="259"/>
            <ac:spMk id="342" creationId="{E59EC7DC-B133-978E-5390-45E6DB11F778}"/>
          </ac:spMkLst>
        </pc:spChg>
        <pc:spChg chg="mod">
          <ac:chgData name="Chao Zhang" userId="8f435c00-c005-43b7-9a5b-cc5447e355c2" providerId="ADAL" clId="{E117CB41-4D20-4E6F-8ABE-32BAFA537449}" dt="2024-02-14T08:49:57.113" v="1485" actId="165"/>
          <ac:spMkLst>
            <pc:docMk/>
            <pc:sldMk cId="1493653629" sldId="259"/>
            <ac:spMk id="343" creationId="{6E8EA347-C57F-5D93-580C-B45808154455}"/>
          </ac:spMkLst>
        </pc:spChg>
        <pc:spChg chg="mod">
          <ac:chgData name="Chao Zhang" userId="8f435c00-c005-43b7-9a5b-cc5447e355c2" providerId="ADAL" clId="{E117CB41-4D20-4E6F-8ABE-32BAFA537449}" dt="2024-02-14T08:49:57.113" v="1485" actId="165"/>
          <ac:spMkLst>
            <pc:docMk/>
            <pc:sldMk cId="1493653629" sldId="259"/>
            <ac:spMk id="344" creationId="{343A5C89-631A-9EB3-B7C6-6915E13EC43A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48" creationId="{5556C296-FAA2-38FA-E06C-169CC4AF44B6}"/>
          </ac:spMkLst>
        </pc:spChg>
        <pc:spChg chg="del mod">
          <ac:chgData name="Chao Zhang" userId="8f435c00-c005-43b7-9a5b-cc5447e355c2" providerId="ADAL" clId="{E117CB41-4D20-4E6F-8ABE-32BAFA537449}" dt="2024-02-14T09:02:23.530" v="1536" actId="478"/>
          <ac:spMkLst>
            <pc:docMk/>
            <pc:sldMk cId="1493653629" sldId="259"/>
            <ac:spMk id="349" creationId="{F14CA2FF-641A-7612-69D8-9A16E7B730D6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0" creationId="{C279910C-E135-345A-2549-F9FBB4D8CF5B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1" creationId="{3B04527D-B1C8-A74F-331C-A5CB2F0BA51D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4" creationId="{199DA2A1-5595-528E-4A0A-4D1A121A38A9}"/>
          </ac:spMkLst>
        </pc:spChg>
        <pc:spChg chg="del mod">
          <ac:chgData name="Chao Zhang" userId="8f435c00-c005-43b7-9a5b-cc5447e355c2" providerId="ADAL" clId="{E117CB41-4D20-4E6F-8ABE-32BAFA537449}" dt="2024-02-14T09:02:26.592" v="1537" actId="478"/>
          <ac:spMkLst>
            <pc:docMk/>
            <pc:sldMk cId="1493653629" sldId="259"/>
            <ac:spMk id="355" creationId="{90F954D8-E507-5B62-73A7-356DE3727F14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6" creationId="{72C3B6E8-B778-2F7F-1D3C-ABFED0BBF425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57" creationId="{2412801C-A7D0-85B7-9BC9-A8C9A5539CEC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58" creationId="{6701F556-4838-3AEA-4A72-0C62EB8E1D91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59" creationId="{81483944-866E-40D8-624A-718792B1E8C7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0" creationId="{51359BBE-2129-60DF-50CD-1C2456312F4E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1" creationId="{3A578AAD-1970-4D32-CB75-C52F9817FB15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2" creationId="{0D9CDD5D-DF53-4BFA-4AA5-BE203AB0B9AD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3" creationId="{ED62F297-9ACF-3867-6AFB-DABAAC12ECF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4" creationId="{92548C13-DEEF-77E7-5D3D-A651826AA1B9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5" creationId="{87253D99-F52C-B703-88F1-D4F8BEC57585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6" creationId="{B6172E34-4B2E-4161-F115-2771B00A7146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67" creationId="{E5ABDCDD-79A4-D83E-CDCE-1E92A46349E6}"/>
          </ac:spMkLst>
        </pc:spChg>
        <pc:spChg chg="add mod">
          <ac:chgData name="Chao Zhang" userId="8f435c00-c005-43b7-9a5b-cc5447e355c2" providerId="ADAL" clId="{E117CB41-4D20-4E6F-8ABE-32BAFA537449}" dt="2024-02-14T09:00:33.619" v="1523"/>
          <ac:spMkLst>
            <pc:docMk/>
            <pc:sldMk cId="1493653629" sldId="259"/>
            <ac:spMk id="368" creationId="{E7B8D758-DB1B-260F-09CC-D9F8F2CCA1B2}"/>
          </ac:spMkLst>
        </pc:spChg>
        <pc:spChg chg="add mod">
          <ac:chgData name="Chao Zhang" userId="8f435c00-c005-43b7-9a5b-cc5447e355c2" providerId="ADAL" clId="{E117CB41-4D20-4E6F-8ABE-32BAFA537449}" dt="2024-02-14T09:00:36.317" v="1524"/>
          <ac:spMkLst>
            <pc:docMk/>
            <pc:sldMk cId="1493653629" sldId="259"/>
            <ac:spMk id="369" creationId="{A6181FB6-32CF-35B4-80CB-7AE24CC9B73B}"/>
          </ac:spMkLst>
        </pc:spChg>
        <pc:spChg chg="add mod">
          <ac:chgData name="Chao Zhang" userId="8f435c00-c005-43b7-9a5b-cc5447e355c2" providerId="ADAL" clId="{E117CB41-4D20-4E6F-8ABE-32BAFA537449}" dt="2024-02-14T08:44:21.002" v="1454" actId="1076"/>
          <ac:spMkLst>
            <pc:docMk/>
            <pc:sldMk cId="1493653629" sldId="259"/>
            <ac:spMk id="370" creationId="{36EFCCE3-868D-68C5-8AF5-E41953C8E031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79" creationId="{FB9F9710-1FA9-E5BB-F5BC-4B678E6B0595}"/>
          </ac:spMkLst>
        </pc:spChg>
        <pc:spChg chg="del mod">
          <ac:chgData name="Chao Zhang" userId="8f435c00-c005-43b7-9a5b-cc5447e355c2" providerId="ADAL" clId="{E117CB41-4D20-4E6F-8ABE-32BAFA537449}" dt="2024-02-14T09:02:30.344" v="1538" actId="478"/>
          <ac:spMkLst>
            <pc:docMk/>
            <pc:sldMk cId="1493653629" sldId="259"/>
            <ac:spMk id="382" creationId="{9FFE2B1C-8E51-1F59-19C8-09C2D1391A17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83" creationId="{9EBE9CF5-8821-DB22-9EE2-056EE85F3D00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84" creationId="{6B83693D-C0BF-44E7-C223-E1517E768E62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87" creationId="{A91AC45A-A79D-DCE7-6BA4-0FA93FC0ECF1}"/>
          </ac:spMkLst>
        </pc:spChg>
        <pc:spChg chg="del mod">
          <ac:chgData name="Chao Zhang" userId="8f435c00-c005-43b7-9a5b-cc5447e355c2" providerId="ADAL" clId="{E117CB41-4D20-4E6F-8ABE-32BAFA537449}" dt="2024-02-14T09:02:34.305" v="1539" actId="478"/>
          <ac:spMkLst>
            <pc:docMk/>
            <pc:sldMk cId="1493653629" sldId="259"/>
            <ac:spMk id="388" creationId="{D4D85A37-0F65-6EA4-831D-124ACE6BDB6E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89" creationId="{D9995C85-7B33-F527-166D-0F958207CDBD}"/>
          </ac:spMkLst>
        </pc:spChg>
        <pc:spChg chg="mod">
          <ac:chgData name="Chao Zhang" userId="8f435c00-c005-43b7-9a5b-cc5447e355c2" providerId="ADAL" clId="{E117CB41-4D20-4E6F-8ABE-32BAFA537449}" dt="2024-02-14T08:44:02.328" v="1453"/>
          <ac:spMkLst>
            <pc:docMk/>
            <pc:sldMk cId="1493653629" sldId="259"/>
            <ac:spMk id="390" creationId="{6960001E-9A41-F324-6C12-E725CD380826}"/>
          </ac:spMkLst>
        </pc:spChg>
        <pc:spChg chg="add mod">
          <ac:chgData name="Chao Zhang" userId="8f435c00-c005-43b7-9a5b-cc5447e355c2" providerId="ADAL" clId="{E117CB41-4D20-4E6F-8ABE-32BAFA537449}" dt="2024-02-14T08:48:05.274" v="1471" actId="164"/>
          <ac:spMkLst>
            <pc:docMk/>
            <pc:sldMk cId="1493653629" sldId="259"/>
            <ac:spMk id="398" creationId="{FEDFE8A2-9F99-33AF-46EA-5712BE759B8D}"/>
          </ac:spMkLst>
        </pc:spChg>
        <pc:spChg chg="add mod">
          <ac:chgData name="Chao Zhang" userId="8f435c00-c005-43b7-9a5b-cc5447e355c2" providerId="ADAL" clId="{E117CB41-4D20-4E6F-8ABE-32BAFA537449}" dt="2024-02-14T08:48:05.274" v="1471" actId="164"/>
          <ac:spMkLst>
            <pc:docMk/>
            <pc:sldMk cId="1493653629" sldId="259"/>
            <ac:spMk id="399" creationId="{47292FA9-06E2-3519-520C-8DB19BC78301}"/>
          </ac:spMkLst>
        </pc:spChg>
        <pc:spChg chg="mod">
          <ac:chgData name="Chao Zhang" userId="8f435c00-c005-43b7-9a5b-cc5447e355c2" providerId="ADAL" clId="{E117CB41-4D20-4E6F-8ABE-32BAFA537449}" dt="2024-02-14T08:48:14.923" v="1474"/>
          <ac:spMkLst>
            <pc:docMk/>
            <pc:sldMk cId="1493653629" sldId="259"/>
            <ac:spMk id="402" creationId="{DAEC3BC4-C53C-AAD8-5B0E-6824A86DDF78}"/>
          </ac:spMkLst>
        </pc:spChg>
        <pc:spChg chg="mod">
          <ac:chgData name="Chao Zhang" userId="8f435c00-c005-43b7-9a5b-cc5447e355c2" providerId="ADAL" clId="{E117CB41-4D20-4E6F-8ABE-32BAFA537449}" dt="2024-02-14T08:48:14.923" v="1474"/>
          <ac:spMkLst>
            <pc:docMk/>
            <pc:sldMk cId="1493653629" sldId="259"/>
            <ac:spMk id="403" creationId="{5A9B8F5F-3A8F-D258-A153-EA1EACCE5EF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4" creationId="{622F06D2-6A83-C4E3-6950-878CE87289C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5" creationId="{15538F4C-246F-A169-86BD-7F75D76F25A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6" creationId="{4CB260E7-9C5F-56FF-4267-F6628AD7EB4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7" creationId="{C51C3E3B-8F6C-4806-85EC-E674625E339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8" creationId="{B37F6CE7-A725-3F2A-3A5A-D6B4875610C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09" creationId="{47542312-49C4-974D-CC16-39BF3C040C8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0" creationId="{4626D4D4-DFA6-AE5A-6D0D-4981A31072D8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1" creationId="{206D7B04-4CD6-DDC7-52CD-C566BE964BC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2" creationId="{36AE1548-D575-B913-BB72-7E156A37FCF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3" creationId="{E2A1391C-068C-0DC6-58DE-F42085280EC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4" creationId="{1BAE5E19-70C2-825E-3256-829DCDD4FF53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5" creationId="{EF098BA4-1952-F7F5-7C97-936523EADC2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6" creationId="{B5C7D5BF-A1D0-6B06-5EAE-D58EB32B6373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7" creationId="{4E11C09B-BE50-C6BB-B79A-AF6B3E3039B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8" creationId="{81D2DA99-EFB9-2AA0-E779-15864C20771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19" creationId="{802FA7B9-7CA8-2CA5-51A1-17400EF6D13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0" creationId="{3FFFA7DC-C1CB-2677-7552-A7CC45FEF23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1" creationId="{2607DB74-2778-4C7D-A5FC-CCF096D5C62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2" creationId="{F477AD31-0E87-7311-B562-43E36858BA2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3" creationId="{CFFB9578-31E7-7199-9568-F0DA82F4524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4" creationId="{7539CA42-3386-3232-C54B-0A2EB92D035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5" creationId="{D92F1A29-796C-BC5B-6433-DC01E0DC699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6" creationId="{A3C881EF-C21B-C216-420C-338D3DCDBA7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7" creationId="{83F2BEA9-5993-E9FF-2BE0-A9238203041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38" creationId="{7F46200F-FD95-AE33-7EF6-221238DD13A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445" creationId="{11843B52-4D1E-55A7-3154-B115437344EA}"/>
          </ac:spMkLst>
        </pc:spChg>
        <pc:spChg chg="mod">
          <ac:chgData name="Chao Zhang" userId="8f435c00-c005-43b7-9a5b-cc5447e355c2" providerId="ADAL" clId="{E117CB41-4D20-4E6F-8ABE-32BAFA537449}" dt="2024-02-14T08:48:37.827" v="1479"/>
          <ac:spMkLst>
            <pc:docMk/>
            <pc:sldMk cId="1493653629" sldId="259"/>
            <ac:spMk id="447" creationId="{96A11EB2-130D-920F-6934-D19B39E58FFB}"/>
          </ac:spMkLst>
        </pc:spChg>
        <pc:spChg chg="mod">
          <ac:chgData name="Chao Zhang" userId="8f435c00-c005-43b7-9a5b-cc5447e355c2" providerId="ADAL" clId="{E117CB41-4D20-4E6F-8ABE-32BAFA537449}" dt="2024-02-14T08:48:37.827" v="1479"/>
          <ac:spMkLst>
            <pc:docMk/>
            <pc:sldMk cId="1493653629" sldId="259"/>
            <ac:spMk id="448" creationId="{72B009D0-867C-6908-9A63-512226363C17}"/>
          </ac:spMkLst>
        </pc:spChg>
        <pc:spChg chg="mod">
          <ac:chgData name="Chao Zhang" userId="8f435c00-c005-43b7-9a5b-cc5447e355c2" providerId="ADAL" clId="{E117CB41-4D20-4E6F-8ABE-32BAFA537449}" dt="2024-02-14T08:50:04.578" v="1488"/>
          <ac:spMkLst>
            <pc:docMk/>
            <pc:sldMk cId="1493653629" sldId="259"/>
            <ac:spMk id="450" creationId="{1EDCAF07-753D-5ED7-CB3F-541E2D798362}"/>
          </ac:spMkLst>
        </pc:spChg>
        <pc:spChg chg="mod">
          <ac:chgData name="Chao Zhang" userId="8f435c00-c005-43b7-9a5b-cc5447e355c2" providerId="ADAL" clId="{E117CB41-4D20-4E6F-8ABE-32BAFA537449}" dt="2024-02-14T08:50:04.578" v="1488"/>
          <ac:spMkLst>
            <pc:docMk/>
            <pc:sldMk cId="1493653629" sldId="259"/>
            <ac:spMk id="451" creationId="{F516DA5D-5CAE-E10E-5F59-90247ACE8D1F}"/>
          </ac:spMkLst>
        </pc:spChg>
        <pc:spChg chg="mod">
          <ac:chgData name="Chao Zhang" userId="8f435c00-c005-43b7-9a5b-cc5447e355c2" providerId="ADAL" clId="{E117CB41-4D20-4E6F-8ABE-32BAFA537449}" dt="2024-02-14T08:50:13.395" v="1490"/>
          <ac:spMkLst>
            <pc:docMk/>
            <pc:sldMk cId="1493653629" sldId="259"/>
            <ac:spMk id="453" creationId="{0DB66B04-4496-E2BD-965A-2C93EE0A7C55}"/>
          </ac:spMkLst>
        </pc:spChg>
        <pc:spChg chg="mod">
          <ac:chgData name="Chao Zhang" userId="8f435c00-c005-43b7-9a5b-cc5447e355c2" providerId="ADAL" clId="{E117CB41-4D20-4E6F-8ABE-32BAFA537449}" dt="2024-02-14T08:50:13.395" v="1490"/>
          <ac:spMkLst>
            <pc:docMk/>
            <pc:sldMk cId="1493653629" sldId="259"/>
            <ac:spMk id="454" creationId="{12FDF4AC-4D79-0E42-645D-F87211501BDF}"/>
          </ac:spMkLst>
        </pc:spChg>
        <pc:spChg chg="add mod">
          <ac:chgData name="Chao Zhang" userId="8f435c00-c005-43b7-9a5b-cc5447e355c2" providerId="ADAL" clId="{E117CB41-4D20-4E6F-8ABE-32BAFA537449}" dt="2024-02-14T08:59:21.873" v="1521" actId="1076"/>
          <ac:spMkLst>
            <pc:docMk/>
            <pc:sldMk cId="1493653629" sldId="259"/>
            <ac:spMk id="455" creationId="{82C555B3-C450-0093-4326-92A580320368}"/>
          </ac:spMkLst>
        </pc:spChg>
        <pc:spChg chg="add mod">
          <ac:chgData name="Chao Zhang" userId="8f435c00-c005-43b7-9a5b-cc5447e355c2" providerId="ADAL" clId="{E117CB41-4D20-4E6F-8ABE-32BAFA537449}" dt="2024-02-14T08:57:17.306" v="1506" actId="1076"/>
          <ac:spMkLst>
            <pc:docMk/>
            <pc:sldMk cId="1493653629" sldId="259"/>
            <ac:spMk id="456" creationId="{F6D77F34-33E5-125F-7216-CF62A688564B}"/>
          </ac:spMkLst>
        </pc:spChg>
        <pc:spChg chg="add mod">
          <ac:chgData name="Chao Zhang" userId="8f435c00-c005-43b7-9a5b-cc5447e355c2" providerId="ADAL" clId="{E117CB41-4D20-4E6F-8ABE-32BAFA537449}" dt="2024-02-14T08:57:17.306" v="1506" actId="1076"/>
          <ac:spMkLst>
            <pc:docMk/>
            <pc:sldMk cId="1493653629" sldId="259"/>
            <ac:spMk id="457" creationId="{106441E9-D0A8-AE6D-A5DF-9085430809D4}"/>
          </ac:spMkLst>
        </pc:spChg>
        <pc:spChg chg="mod">
          <ac:chgData name="Chao Zhang" userId="8f435c00-c005-43b7-9a5b-cc5447e355c2" providerId="ADAL" clId="{E117CB41-4D20-4E6F-8ABE-32BAFA537449}" dt="2024-02-14T08:56:55.157" v="1504"/>
          <ac:spMkLst>
            <pc:docMk/>
            <pc:sldMk cId="1493653629" sldId="259"/>
            <ac:spMk id="460" creationId="{9EE0EBC7-44E0-0DCD-F58A-DA053D42E451}"/>
          </ac:spMkLst>
        </pc:spChg>
        <pc:spChg chg="mod">
          <ac:chgData name="Chao Zhang" userId="8f435c00-c005-43b7-9a5b-cc5447e355c2" providerId="ADAL" clId="{E117CB41-4D20-4E6F-8ABE-32BAFA537449}" dt="2024-02-14T08:56:55.157" v="1504"/>
          <ac:spMkLst>
            <pc:docMk/>
            <pc:sldMk cId="1493653629" sldId="259"/>
            <ac:spMk id="461" creationId="{D4729FAE-7B56-E7B8-F5C2-8A591414E901}"/>
          </ac:spMkLst>
        </pc:spChg>
        <pc:spChg chg="mod">
          <ac:chgData name="Chao Zhang" userId="8f435c00-c005-43b7-9a5b-cc5447e355c2" providerId="ADAL" clId="{E117CB41-4D20-4E6F-8ABE-32BAFA537449}" dt="2024-02-14T08:56:55.157" v="1504"/>
          <ac:spMkLst>
            <pc:docMk/>
            <pc:sldMk cId="1493653629" sldId="259"/>
            <ac:spMk id="462" creationId="{C12F9E7D-2DDA-3DEA-3EA7-38F1CA437B0F}"/>
          </ac:spMkLst>
        </pc:spChg>
        <pc:spChg chg="mod">
          <ac:chgData name="Chao Zhang" userId="8f435c00-c005-43b7-9a5b-cc5447e355c2" providerId="ADAL" clId="{E117CB41-4D20-4E6F-8ABE-32BAFA537449}" dt="2024-02-14T08:56:55.157" v="1504"/>
          <ac:spMkLst>
            <pc:docMk/>
            <pc:sldMk cId="1493653629" sldId="259"/>
            <ac:spMk id="463" creationId="{B8B7B271-BDD4-D94E-6D4C-A9B107F8B322}"/>
          </ac:spMkLst>
        </pc:spChg>
        <pc:spChg chg="mod topLvl">
          <ac:chgData name="Chao Zhang" userId="8f435c00-c005-43b7-9a5b-cc5447e355c2" providerId="ADAL" clId="{E117CB41-4D20-4E6F-8ABE-32BAFA537449}" dt="2024-02-14T09:01:46.029" v="1533" actId="164"/>
          <ac:spMkLst>
            <pc:docMk/>
            <pc:sldMk cId="1493653629" sldId="259"/>
            <ac:spMk id="466" creationId="{EEC46C3E-02C5-B19C-465D-34439D86E7D6}"/>
          </ac:spMkLst>
        </pc:spChg>
        <pc:spChg chg="mod topLvl">
          <ac:chgData name="Chao Zhang" userId="8f435c00-c005-43b7-9a5b-cc5447e355c2" providerId="ADAL" clId="{E117CB41-4D20-4E6F-8ABE-32BAFA537449}" dt="2024-02-14T09:01:46.029" v="1533" actId="164"/>
          <ac:spMkLst>
            <pc:docMk/>
            <pc:sldMk cId="1493653629" sldId="259"/>
            <ac:spMk id="467" creationId="{E0506B4A-38B1-B648-9C2D-33931101D289}"/>
          </ac:spMkLst>
        </pc:spChg>
        <pc:spChg chg="mod topLvl">
          <ac:chgData name="Chao Zhang" userId="8f435c00-c005-43b7-9a5b-cc5447e355c2" providerId="ADAL" clId="{E117CB41-4D20-4E6F-8ABE-32BAFA537449}" dt="2024-02-14T09:04:12.602" v="1549" actId="164"/>
          <ac:spMkLst>
            <pc:docMk/>
            <pc:sldMk cId="1493653629" sldId="259"/>
            <ac:spMk id="471" creationId="{304635DE-67FF-819F-14C6-5AA7D2009D68}"/>
          </ac:spMkLst>
        </pc:spChg>
        <pc:spChg chg="mod topLvl">
          <ac:chgData name="Chao Zhang" userId="8f435c00-c005-43b7-9a5b-cc5447e355c2" providerId="ADAL" clId="{E117CB41-4D20-4E6F-8ABE-32BAFA537449}" dt="2024-02-14T09:04:12.602" v="1549" actId="164"/>
          <ac:spMkLst>
            <pc:docMk/>
            <pc:sldMk cId="1493653629" sldId="259"/>
            <ac:spMk id="472" creationId="{460C7737-8195-7098-DFCD-C95E6BC555CC}"/>
          </ac:spMkLst>
        </pc:spChg>
        <pc:spChg chg="mod">
          <ac:chgData name="Chao Zhang" userId="8f435c00-c005-43b7-9a5b-cc5447e355c2" providerId="ADAL" clId="{E117CB41-4D20-4E6F-8ABE-32BAFA537449}" dt="2024-02-14T09:04:14.181" v="1550"/>
          <ac:spMkLst>
            <pc:docMk/>
            <pc:sldMk cId="1493653629" sldId="259"/>
            <ac:spMk id="475" creationId="{452E13B5-4EC3-3721-154B-C55446FC5411}"/>
          </ac:spMkLst>
        </pc:spChg>
        <pc:spChg chg="mod">
          <ac:chgData name="Chao Zhang" userId="8f435c00-c005-43b7-9a5b-cc5447e355c2" providerId="ADAL" clId="{E117CB41-4D20-4E6F-8ABE-32BAFA537449}" dt="2024-02-14T09:04:14.181" v="1550"/>
          <ac:spMkLst>
            <pc:docMk/>
            <pc:sldMk cId="1493653629" sldId="259"/>
            <ac:spMk id="476" creationId="{07BF0C2B-97F2-7706-01F3-0848491AEBB4}"/>
          </ac:spMkLst>
        </pc:spChg>
        <pc:spChg chg="mod">
          <ac:chgData name="Chao Zhang" userId="8f435c00-c005-43b7-9a5b-cc5447e355c2" providerId="ADAL" clId="{E117CB41-4D20-4E6F-8ABE-32BAFA537449}" dt="2024-02-14T09:04:37.748" v="1553"/>
          <ac:spMkLst>
            <pc:docMk/>
            <pc:sldMk cId="1493653629" sldId="259"/>
            <ac:spMk id="478" creationId="{DA3D971D-BAEB-1A2C-9D07-2697386652A5}"/>
          </ac:spMkLst>
        </pc:spChg>
        <pc:spChg chg="mod">
          <ac:chgData name="Chao Zhang" userId="8f435c00-c005-43b7-9a5b-cc5447e355c2" providerId="ADAL" clId="{E117CB41-4D20-4E6F-8ABE-32BAFA537449}" dt="2024-02-14T09:04:37.748" v="1553"/>
          <ac:spMkLst>
            <pc:docMk/>
            <pc:sldMk cId="1493653629" sldId="259"/>
            <ac:spMk id="479" creationId="{0177F434-FAF8-31DE-A50B-DF94E0B46BB7}"/>
          </ac:spMkLst>
        </pc:spChg>
        <pc:spChg chg="mod">
          <ac:chgData name="Chao Zhang" userId="8f435c00-c005-43b7-9a5b-cc5447e355c2" providerId="ADAL" clId="{E117CB41-4D20-4E6F-8ABE-32BAFA537449}" dt="2024-02-14T09:04:44.613" v="1555"/>
          <ac:spMkLst>
            <pc:docMk/>
            <pc:sldMk cId="1493653629" sldId="259"/>
            <ac:spMk id="481" creationId="{63E91037-55BB-BD60-62A2-51BE5A8F2A66}"/>
          </ac:spMkLst>
        </pc:spChg>
        <pc:spChg chg="mod">
          <ac:chgData name="Chao Zhang" userId="8f435c00-c005-43b7-9a5b-cc5447e355c2" providerId="ADAL" clId="{E117CB41-4D20-4E6F-8ABE-32BAFA537449}" dt="2024-02-14T09:04:44.613" v="1555"/>
          <ac:spMkLst>
            <pc:docMk/>
            <pc:sldMk cId="1493653629" sldId="259"/>
            <ac:spMk id="482" creationId="{1D4D1D88-ACE3-7F2B-2805-95492BFA00B9}"/>
          </ac:spMkLst>
        </pc:spChg>
        <pc:spChg chg="add mod">
          <ac:chgData name="Chao Zhang" userId="8f435c00-c005-43b7-9a5b-cc5447e355c2" providerId="ADAL" clId="{E117CB41-4D20-4E6F-8ABE-32BAFA537449}" dt="2024-02-14T09:05:32.749" v="1560" actId="1076"/>
          <ac:spMkLst>
            <pc:docMk/>
            <pc:sldMk cId="1493653629" sldId="259"/>
            <ac:spMk id="483" creationId="{0A9F4DB4-2F5A-9488-7E75-585874BFE8D1}"/>
          </ac:spMkLst>
        </pc:spChg>
        <pc:spChg chg="add mod">
          <ac:chgData name="Chao Zhang" userId="8f435c00-c005-43b7-9a5b-cc5447e355c2" providerId="ADAL" clId="{E117CB41-4D20-4E6F-8ABE-32BAFA537449}" dt="2024-02-14T09:05:32.749" v="1560" actId="1076"/>
          <ac:spMkLst>
            <pc:docMk/>
            <pc:sldMk cId="1493653629" sldId="259"/>
            <ac:spMk id="484" creationId="{55A8E7D0-99C5-DDCB-E086-0D06AD353D84}"/>
          </ac:spMkLst>
        </pc:spChg>
        <pc:spChg chg="add mod">
          <ac:chgData name="Chao Zhang" userId="8f435c00-c005-43b7-9a5b-cc5447e355c2" providerId="ADAL" clId="{E117CB41-4D20-4E6F-8ABE-32BAFA537449}" dt="2024-02-14T09:05:32.749" v="1560" actId="1076"/>
          <ac:spMkLst>
            <pc:docMk/>
            <pc:sldMk cId="1493653629" sldId="259"/>
            <ac:spMk id="485" creationId="{6220C7B6-C1C8-F72C-2810-3EA2B4D31E97}"/>
          </ac:spMkLst>
        </pc:spChg>
        <pc:spChg chg="add mod">
          <ac:chgData name="Chao Zhang" userId="8f435c00-c005-43b7-9a5b-cc5447e355c2" providerId="ADAL" clId="{E117CB41-4D20-4E6F-8ABE-32BAFA537449}" dt="2024-02-14T09:05:32.749" v="1560" actId="1076"/>
          <ac:spMkLst>
            <pc:docMk/>
            <pc:sldMk cId="1493653629" sldId="259"/>
            <ac:spMk id="486" creationId="{611DCBA3-C963-8441-3FA2-214F88CB87A4}"/>
          </ac:spMkLst>
        </pc:spChg>
        <pc:spChg chg="mod">
          <ac:chgData name="Chao Zhang" userId="8f435c00-c005-43b7-9a5b-cc5447e355c2" providerId="ADAL" clId="{E117CB41-4D20-4E6F-8ABE-32BAFA537449}" dt="2024-02-14T09:05:23.037" v="1559"/>
          <ac:spMkLst>
            <pc:docMk/>
            <pc:sldMk cId="1493653629" sldId="259"/>
            <ac:spMk id="489" creationId="{69310007-3EF7-D21E-3A2F-D43D37B42A9D}"/>
          </ac:spMkLst>
        </pc:spChg>
        <pc:spChg chg="mod">
          <ac:chgData name="Chao Zhang" userId="8f435c00-c005-43b7-9a5b-cc5447e355c2" providerId="ADAL" clId="{E117CB41-4D20-4E6F-8ABE-32BAFA537449}" dt="2024-02-14T09:05:23.037" v="1559"/>
          <ac:spMkLst>
            <pc:docMk/>
            <pc:sldMk cId="1493653629" sldId="259"/>
            <ac:spMk id="490" creationId="{046774EB-891B-E693-5982-A9524B5F15F5}"/>
          </ac:spMkLst>
        </pc:spChg>
        <pc:spChg chg="mod">
          <ac:chgData name="Chao Zhang" userId="8f435c00-c005-43b7-9a5b-cc5447e355c2" providerId="ADAL" clId="{E117CB41-4D20-4E6F-8ABE-32BAFA537449}" dt="2024-02-14T09:05:23.037" v="1559"/>
          <ac:spMkLst>
            <pc:docMk/>
            <pc:sldMk cId="1493653629" sldId="259"/>
            <ac:spMk id="491" creationId="{590701FB-4F5A-EF5D-B72A-6412E369367E}"/>
          </ac:spMkLst>
        </pc:spChg>
        <pc:spChg chg="mod">
          <ac:chgData name="Chao Zhang" userId="8f435c00-c005-43b7-9a5b-cc5447e355c2" providerId="ADAL" clId="{E117CB41-4D20-4E6F-8ABE-32BAFA537449}" dt="2024-02-14T09:05:23.037" v="1559"/>
          <ac:spMkLst>
            <pc:docMk/>
            <pc:sldMk cId="1493653629" sldId="259"/>
            <ac:spMk id="492" creationId="{42F1F24B-78FA-AD80-925F-1650AD0DE357}"/>
          </ac:spMkLst>
        </pc:spChg>
        <pc:spChg chg="add mod">
          <ac:chgData name="Chao Zhang" userId="8f435c00-c005-43b7-9a5b-cc5447e355c2" providerId="ADAL" clId="{E117CB41-4D20-4E6F-8ABE-32BAFA537449}" dt="2024-02-14T09:05:56.127" v="1562" actId="1076"/>
          <ac:spMkLst>
            <pc:docMk/>
            <pc:sldMk cId="1493653629" sldId="259"/>
            <ac:spMk id="494" creationId="{D6D73C28-D23A-9E28-C560-B2B92BCF7AC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17" creationId="{552E32FD-2455-92EE-C697-61915F07D023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23" creationId="{4F380384-E2CC-E81F-1AD8-E54D5DC3716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5" creationId="{99A83D89-D123-7780-099B-2F64A2C7A6E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6" creationId="{8951ACF7-86C2-3712-2B04-B222184CCFB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7" creationId="{CE656CBD-638E-C625-A90D-4F56CA3B41BB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8" creationId="{9551EF49-D62E-2B74-2903-471472316EB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39" creationId="{902DC511-3166-F5F3-BC8D-178B7CDB648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556" creationId="{60F45F73-A96F-5F03-A3E9-105F7291A21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14" creationId="{95E5D94A-2A1D-C781-E1EA-4F637E276878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15" creationId="{BBCC96BD-5191-4D4E-0DD7-BBCDC5259E4C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16" creationId="{BFD50F7B-4188-52B1-81A3-1D8980A0CF89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0" creationId="{1257F07D-4A74-55A5-C585-9170D0BBA2B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1" creationId="{1927D2D0-3C9C-FD09-F226-0C191084CCD7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2" creationId="{89C4130D-061C-8A54-DBF4-F989D88D014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3" creationId="{C0441AF5-A08B-201B-8B23-9C9D97C681F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4" creationId="{50037B73-3DD1-3AC0-0D54-303A97841FC0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65" creationId="{98458F7D-0530-D3E6-D606-3E93FF297AAF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6" creationId="{6403C145-0E4A-3BA1-3856-34401896DFD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7" creationId="{B52733F1-EEC9-DDDB-2A27-1414BA0B929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8" creationId="{F6FB3E9A-199B-9BED-31CF-88E9D47B99B4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89" creationId="{98450AF7-11E1-3050-CDC0-BCF3DFA92105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90" creationId="{85574090-47E7-2962-71EA-CEAB73DCB90C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91" creationId="{D4DFC691-CB2A-42D3-A025-5D00B9F9F47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695" creationId="{F0F317FA-3130-8AF7-8076-D1C3D710B1DA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0" creationId="{09391A21-FF5C-92AE-F16A-2971D16E82F6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1" creationId="{194FD5BB-D78A-4915-182C-19C0804E169D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2" creationId="{7829E008-A7F3-FCA3-2317-8CD67918E4D1}"/>
          </ac:spMkLst>
        </pc:spChg>
        <pc:spChg chg="del">
          <ac:chgData name="Chao Zhang" userId="8f435c00-c005-43b7-9a5b-cc5447e355c2" providerId="ADAL" clId="{E117CB41-4D20-4E6F-8ABE-32BAFA537449}" dt="2024-02-14T08:40:57.266" v="1448" actId="478"/>
          <ac:spMkLst>
            <pc:docMk/>
            <pc:sldMk cId="1493653629" sldId="259"/>
            <ac:spMk id="703" creationId="{391969A7-90BA-BB21-88EF-6D818844C98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4" creationId="{5037FCCD-6269-5DE8-66B7-42C68C1CB23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5" creationId="{C8D2ACC9-B857-7AB8-1A07-B442B39C0BB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6" creationId="{C60D92D5-FEE1-6B4A-9956-48C947D64B6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7" creationId="{482E80D4-FDEA-40B4-226C-4D394E774B0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8" creationId="{D6318F62-63D4-50DB-7D0D-447B9661251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09" creationId="{8AAEC788-1421-82C7-0EF4-05A093A9590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0" creationId="{E3320792-0135-EF22-D744-CA5FA2C9FD2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1" creationId="{F90ED696-DD1E-EF43-7CE5-492E294B58B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2" creationId="{D7335C60-C37D-8FEA-9461-570B62461FF8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3" creationId="{10ED3EFB-1181-AA4B-AC33-FD8FABA181A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4" creationId="{9C5B1FE0-7DE4-A5B2-5BDE-2D29721EA73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15" creationId="{422EB7DA-E37B-6714-03F1-1B0394F9F15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2" creationId="{273E69C9-91F8-96A0-312E-7FD3797C055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3" creationId="{82A7EA47-0CE7-99FE-204D-3FE895DCF52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4" creationId="{245721EB-B0B3-9D32-9596-62F4F3D27A4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5" creationId="{4EAC1F1B-9A2C-62D8-A5EC-817D10520AC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6" creationId="{F7840077-140F-8775-F800-E5475EA80C7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7" creationId="{A72152A7-BC51-31DB-F3CE-5C372159B12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8" creationId="{EDBD689E-7B0E-45A1-98D6-B3B44FF6A4B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39" creationId="{36926793-B218-88E6-529C-8DFFED3F84A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0" creationId="{BB972E74-DFAE-9B18-D81D-D5587A56FA0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1" creationId="{8E6BCFAB-9775-7EE4-3300-52F47B2C1D0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2" creationId="{4FE61E72-5234-CCB5-4B91-EDEB5A73FB5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3" creationId="{E4007734-B2D0-FF87-30C2-9B5D1366A41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44" creationId="{4E52AF89-F4BA-49FA-80C9-5463C24A6AF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68" creationId="{F70F774F-1E83-0BDD-C53D-98699C340D1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69" creationId="{A691B828-7999-11AD-AB31-769FC4CFF77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0" creationId="{C09F93B6-C6C4-215F-4BA2-9D53C2D0296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1" creationId="{37FE5683-E0A4-08B8-256E-DFD21CC41BF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2" creationId="{62ED7CE4-7A02-5002-735A-A01039020638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3" creationId="{AE7555C4-5D2A-DB0B-EACA-82916C028EC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4" creationId="{BCB53EF1-379D-60BB-B492-BD13D9E6BB4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5" creationId="{79F1D6A0-3DAD-AC19-C6B4-F523FEA0E40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6" creationId="{AEF39E61-1FE9-2CA5-84FB-5CA410195E8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7" creationId="{22CA72B6-38B7-205B-F966-9D06F5BC5E8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8" creationId="{E9E00CD8-4088-610B-92B0-F46162E0746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79" creationId="{BAD5A48A-21C8-2101-4979-041529CC401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80" creationId="{1CB3726F-DB93-C750-78EB-82A462BB8BD0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81" creationId="{F62D063C-DF29-AD2E-333D-73F3F5A1F4F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82" creationId="{69AA0D72-2B2C-8AC4-6C45-7183E1015A3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83" creationId="{67174E98-6070-D3AA-7BCB-5F3375AEB9B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4" creationId="{B07424D7-6188-5632-80B2-A115FF2D46B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5" creationId="{D7ADFF93-71F5-3007-4E7D-7EEB8ACE20F0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6" creationId="{9DBCED1F-6F8D-6EDC-39D3-1F8CC78E9A9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7" creationId="{38735114-F3BF-9FE4-D25A-C04E716E4CF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8" creationId="{D41F7959-DF8E-14BF-D6F1-0E19B8905FB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799" creationId="{1059EE26-56CB-8127-F891-3AA768D2F76A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00" creationId="{25C90FD4-7B72-3B74-2FAC-47F6144C0F8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01" creationId="{697699CC-3C39-B034-4968-E30DE671597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02" creationId="{51EA5418-3556-DC78-B5D4-E82C5C62C19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09" creationId="{B9F0767F-FE02-F177-2C51-B6454C36A59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0" creationId="{E992E314-5C8B-0B21-6CE8-242EF437B9DE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1" creationId="{5761C430-97D5-AC30-7461-F2E40B7CB27E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2" creationId="{87D6AB34-CF9D-1F40-6BE5-18656522BA0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3" creationId="{2126963F-EBB0-DBE4-9E0C-B99E5A122BC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4" creationId="{86BA2DBD-C684-3037-F918-046D18995B5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5" creationId="{C2C10DD2-C0C2-1076-0377-D35A8CB8B62C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6" creationId="{1D09391C-0F1D-E2A1-D1FE-95FF87938B8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7" creationId="{7AD375A6-19E4-2007-440F-A6643636A2AD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8" creationId="{DEF34978-1F8E-1617-428C-D845B06C7F98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19" creationId="{A00BB036-631C-87A3-59B3-0FC56CBFB6A4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20" creationId="{F107E88D-156C-3A9A-2483-77426B0E6ED3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21" creationId="{B67B01A5-1A12-1B03-8BE0-17B3CEAC925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38" creationId="{D0E1C9B0-263E-0DC1-7EB9-8F94EA65D9B5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39" creationId="{DE6FE3E6-1142-90AC-1C41-A3A9F78F8200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0" creationId="{FD225378-499B-CEB4-1D02-83A497A4B96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1" creationId="{BA0DCD7F-382B-5AC0-7DB3-6429B159892B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2" creationId="{994C097B-D9FF-7026-773B-94CF35CADF61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3" creationId="{2756DDEE-3F98-074D-B62D-019035B57F0E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4" creationId="{A966097F-46DE-0BC3-7338-C911226B0B36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5" creationId="{49448AEB-DAF5-4D5B-BEED-8872EE101AE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6" creationId="{5973FF49-B7A8-92FD-D3C9-443A1DF5B4D7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7" creationId="{BDBF0730-CDB0-9BE1-6CC7-E52525B18CE9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8" creationId="{63B86358-8076-8896-3DC6-DB55B0B3EFC2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49" creationId="{8963B718-7C0F-80F3-B526-0549E90C3B3F}"/>
          </ac:spMkLst>
        </pc:spChg>
        <pc:spChg chg="mod">
          <ac:chgData name="Chao Zhang" userId="8f435c00-c005-43b7-9a5b-cc5447e355c2" providerId="ADAL" clId="{E117CB41-4D20-4E6F-8ABE-32BAFA537449}" dt="2024-02-14T08:41:33.184" v="1451" actId="1076"/>
          <ac:spMkLst>
            <pc:docMk/>
            <pc:sldMk cId="1493653629" sldId="259"/>
            <ac:spMk id="850" creationId="{1A9882D2-CE92-2CA7-8510-B7AF4A81A27F}"/>
          </ac:spMkLst>
        </pc:s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7" creationId="{D54445B2-ED5C-0706-44D7-D1E88335A6CA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9" creationId="{8376A55C-2789-F226-C920-1CC12AACF2EC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7" creationId="{08624667-8603-6411-E7AA-368B98E7F1C2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35" creationId="{97B81987-1754-1EEC-A821-DEB211DC3931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48" creationId="{D09AEE2F-A25A-BDAA-0461-7DBDB1FCB5B3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4" creationId="{4C565134-1DD8-E441-1506-F9BF61C14A85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9" creationId="{DE6316D6-46BF-0046-3B84-4DB190E0FE29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105" creationId="{FCF4FCF3-3F68-87D8-3A71-A5C7BD8013C2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121" creationId="{E27CE1F4-B8F6-B008-61B6-68FBB680D4FD}"/>
          </ac:grpSpMkLst>
        </pc:grpChg>
        <pc:grpChg chg="add del mod">
          <ac:chgData name="Chao Zhang" userId="8f435c00-c005-43b7-9a5b-cc5447e355c2" providerId="ADAL" clId="{E117CB41-4D20-4E6F-8ABE-32BAFA537449}" dt="2024-02-14T08:56:47.346" v="1503" actId="478"/>
          <ac:grpSpMkLst>
            <pc:docMk/>
            <pc:sldMk cId="1493653629" sldId="259"/>
            <ac:grpSpMk id="141" creationId="{DB7B364A-3258-761B-0844-47BD09951342}"/>
          </ac:grpSpMkLst>
        </pc:grpChg>
        <pc:grpChg chg="add del mod">
          <ac:chgData name="Chao Zhang" userId="8f435c00-c005-43b7-9a5b-cc5447e355c2" providerId="ADAL" clId="{E117CB41-4D20-4E6F-8ABE-32BAFA537449}" dt="2024-02-14T08:56:47.346" v="1503" actId="478"/>
          <ac:grpSpMkLst>
            <pc:docMk/>
            <pc:sldMk cId="1493653629" sldId="259"/>
            <ac:grpSpMk id="145" creationId="{1D1D236E-F257-F748-ADFE-BBF9DE993BA2}"/>
          </ac:grpSpMkLst>
        </pc:grpChg>
        <pc:grpChg chg="add mod">
          <ac:chgData name="Chao Zhang" userId="8f435c00-c005-43b7-9a5b-cc5447e355c2" providerId="ADAL" clId="{E117CB41-4D20-4E6F-8ABE-32BAFA537449}" dt="2024-02-14T08:44:21.002" v="1454" actId="1076"/>
          <ac:grpSpMkLst>
            <pc:docMk/>
            <pc:sldMk cId="1493653629" sldId="259"/>
            <ac:grpSpMk id="161" creationId="{D8D1C204-C5C6-BCE9-5DA3-FD414FE2ADA1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162" creationId="{974D64B7-60D4-2DE5-4B72-87ABF0122FCD}"/>
          </ac:grpSpMkLst>
        </pc:grpChg>
        <pc:grpChg chg="mod topLvl">
          <ac:chgData name="Chao Zhang" userId="8f435c00-c005-43b7-9a5b-cc5447e355c2" providerId="ADAL" clId="{E117CB41-4D20-4E6F-8ABE-32BAFA537449}" dt="2024-02-14T08:47:22.708" v="1465" actId="165"/>
          <ac:grpSpMkLst>
            <pc:docMk/>
            <pc:sldMk cId="1493653629" sldId="259"/>
            <ac:grpSpMk id="191" creationId="{177C163E-BD5F-9D8E-8CC7-E0FA230D55AC}"/>
          </ac:grpSpMkLst>
        </pc:grpChg>
        <pc:grpChg chg="mod">
          <ac:chgData name="Chao Zhang" userId="8f435c00-c005-43b7-9a5b-cc5447e355c2" providerId="ADAL" clId="{E117CB41-4D20-4E6F-8ABE-32BAFA537449}" dt="2024-02-14T08:41:50" v="1452" actId="1076"/>
          <ac:grpSpMkLst>
            <pc:docMk/>
            <pc:sldMk cId="1493653629" sldId="259"/>
            <ac:grpSpMk id="212" creationId="{C79A43A5-5937-6380-A31B-D39FD7145475}"/>
          </ac:grpSpMkLst>
        </pc:grpChg>
        <pc:grpChg chg="mod">
          <ac:chgData name="Chao Zhang" userId="8f435c00-c005-43b7-9a5b-cc5447e355c2" providerId="ADAL" clId="{E117CB41-4D20-4E6F-8ABE-32BAFA537449}" dt="2024-02-14T08:41:50" v="1452" actId="1076"/>
          <ac:grpSpMkLst>
            <pc:docMk/>
            <pc:sldMk cId="1493653629" sldId="259"/>
            <ac:grpSpMk id="213" creationId="{5F88CF1A-00B8-678D-147B-B7FA8D4181BC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22" creationId="{EC7D11D8-5C1A-D0FE-6BEB-0A4FE2537D68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29" creationId="{7B382098-A690-8C4D-1F6A-41E7BF29CD08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38" creationId="{7C330FBA-78C3-F219-EC11-60728EC6D21A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60" creationId="{E3ED828C-D739-4F7F-22EC-3CAFA4E0267C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265" creationId="{668F8340-8ADA-3035-D2F9-D09E8C9EE5B4}"/>
          </ac:grpSpMkLst>
        </pc:grpChg>
        <pc:grpChg chg="del mod">
          <ac:chgData name="Chao Zhang" userId="8f435c00-c005-43b7-9a5b-cc5447e355c2" providerId="ADAL" clId="{E117CB41-4D20-4E6F-8ABE-32BAFA537449}" dt="2024-02-14T08:47:22.708" v="1465" actId="165"/>
          <ac:grpSpMkLst>
            <pc:docMk/>
            <pc:sldMk cId="1493653629" sldId="259"/>
            <ac:grpSpMk id="279" creationId="{3DCCCD4D-84D6-FF73-D3AC-FA9E05AA91C5}"/>
          </ac:grpSpMkLst>
        </pc:grpChg>
        <pc:grpChg chg="del mod">
          <ac:chgData name="Chao Zhang" userId="8f435c00-c005-43b7-9a5b-cc5447e355c2" providerId="ADAL" clId="{E117CB41-4D20-4E6F-8ABE-32BAFA537449}" dt="2024-02-14T08:48:11.804" v="1472" actId="165"/>
          <ac:grpSpMkLst>
            <pc:docMk/>
            <pc:sldMk cId="1493653629" sldId="259"/>
            <ac:grpSpMk id="304" creationId="{D6DDCE26-8D08-217A-2249-D2E274525638}"/>
          </ac:grpSpMkLst>
        </pc:grpChg>
        <pc:grpChg chg="mod topLvl">
          <ac:chgData name="Chao Zhang" userId="8f435c00-c005-43b7-9a5b-cc5447e355c2" providerId="ADAL" clId="{E117CB41-4D20-4E6F-8ABE-32BAFA537449}" dt="2024-02-14T08:48:11.804" v="1472" actId="165"/>
          <ac:grpSpMkLst>
            <pc:docMk/>
            <pc:sldMk cId="1493653629" sldId="259"/>
            <ac:grpSpMk id="305" creationId="{23310B5C-8EDB-B834-093E-C0F4834DEF72}"/>
          </ac:grpSpMkLst>
        </pc:grpChg>
        <pc:grpChg chg="mod">
          <ac:chgData name="Chao Zhang" userId="8f435c00-c005-43b7-9a5b-cc5447e355c2" providerId="ADAL" clId="{E117CB41-4D20-4E6F-8ABE-32BAFA537449}" dt="2024-02-14T08:41:50" v="1452" actId="1076"/>
          <ac:grpSpMkLst>
            <pc:docMk/>
            <pc:sldMk cId="1493653629" sldId="259"/>
            <ac:grpSpMk id="310" creationId="{BFB7A8FD-DFB3-DE82-4F29-BA4D3EDEF4FF}"/>
          </ac:grpSpMkLst>
        </pc:grpChg>
        <pc:grpChg chg="del mod">
          <ac:chgData name="Chao Zhang" userId="8f435c00-c005-43b7-9a5b-cc5447e355c2" providerId="ADAL" clId="{E117CB41-4D20-4E6F-8ABE-32BAFA537449}" dt="2024-02-14T08:49:52.103" v="1484" actId="165"/>
          <ac:grpSpMkLst>
            <pc:docMk/>
            <pc:sldMk cId="1493653629" sldId="259"/>
            <ac:grpSpMk id="333" creationId="{C1EE51CF-05BE-A064-0AD2-EB000AF93497}"/>
          </ac:grpSpMkLst>
        </pc:grpChg>
        <pc:grpChg chg="mod topLvl">
          <ac:chgData name="Chao Zhang" userId="8f435c00-c005-43b7-9a5b-cc5447e355c2" providerId="ADAL" clId="{E117CB41-4D20-4E6F-8ABE-32BAFA537449}" dt="2024-02-14T08:49:52.103" v="1484" actId="165"/>
          <ac:grpSpMkLst>
            <pc:docMk/>
            <pc:sldMk cId="1493653629" sldId="259"/>
            <ac:grpSpMk id="334" creationId="{6A334E91-2C38-17BF-745A-4D90F0AA58BA}"/>
          </ac:grpSpMkLst>
        </pc:grpChg>
        <pc:grpChg chg="del mod">
          <ac:chgData name="Chao Zhang" userId="8f435c00-c005-43b7-9a5b-cc5447e355c2" providerId="ADAL" clId="{E117CB41-4D20-4E6F-8ABE-32BAFA537449}" dt="2024-02-14T08:49:57.113" v="1485" actId="165"/>
          <ac:grpSpMkLst>
            <pc:docMk/>
            <pc:sldMk cId="1493653629" sldId="259"/>
            <ac:grpSpMk id="339" creationId="{5F0836A1-1950-D379-FC46-F2D0DEA6B424}"/>
          </ac:grpSpMkLst>
        </pc:grpChg>
        <pc:grpChg chg="mod topLvl">
          <ac:chgData name="Chao Zhang" userId="8f435c00-c005-43b7-9a5b-cc5447e355c2" providerId="ADAL" clId="{E117CB41-4D20-4E6F-8ABE-32BAFA537449}" dt="2024-02-14T08:49:57.113" v="1485" actId="165"/>
          <ac:grpSpMkLst>
            <pc:docMk/>
            <pc:sldMk cId="1493653629" sldId="259"/>
            <ac:grpSpMk id="340" creationId="{04F6C74A-32FE-9549-6385-9398DADF7F49}"/>
          </ac:grpSpMkLst>
        </pc:grpChg>
        <pc:grpChg chg="add mod">
          <ac:chgData name="Chao Zhang" userId="8f435c00-c005-43b7-9a5b-cc5447e355c2" providerId="ADAL" clId="{E117CB41-4D20-4E6F-8ABE-32BAFA537449}" dt="2024-02-14T09:04:48.473" v="1557" actId="1076"/>
          <ac:grpSpMkLst>
            <pc:docMk/>
            <pc:sldMk cId="1493653629" sldId="259"/>
            <ac:grpSpMk id="346" creationId="{6756D3E8-7629-1E2E-08B3-E70F7700A072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347" creationId="{CEB2FD63-0820-6486-9EC8-24907A95D80D}"/>
          </ac:grpSpMkLst>
        </pc:grpChg>
        <pc:grpChg chg="add mod">
          <ac:chgData name="Chao Zhang" userId="8f435c00-c005-43b7-9a5b-cc5447e355c2" providerId="ADAL" clId="{E117CB41-4D20-4E6F-8ABE-32BAFA537449}" dt="2024-02-14T08:44:21.002" v="1454" actId="1076"/>
          <ac:grpSpMkLst>
            <pc:docMk/>
            <pc:sldMk cId="1493653629" sldId="259"/>
            <ac:grpSpMk id="352" creationId="{115B30C3-258F-B8B4-A030-E313F28FB5A3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353" creationId="{434538DD-694F-4A0A-32BB-3B8C46157C98}"/>
          </ac:grpSpMkLst>
        </pc:grpChg>
        <pc:grpChg chg="add mod">
          <ac:chgData name="Chao Zhang" userId="8f435c00-c005-43b7-9a5b-cc5447e355c2" providerId="ADAL" clId="{E117CB41-4D20-4E6F-8ABE-32BAFA537449}" dt="2024-02-14T08:44:21.002" v="1454" actId="1076"/>
          <ac:grpSpMkLst>
            <pc:docMk/>
            <pc:sldMk cId="1493653629" sldId="259"/>
            <ac:grpSpMk id="377" creationId="{539EE843-3068-488E-05ED-62AA34B4AED1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378" creationId="{2F144B51-CBA6-815E-E381-152F27C7C4B5}"/>
          </ac:grpSpMkLst>
        </pc:grpChg>
        <pc:grpChg chg="add mod">
          <ac:chgData name="Chao Zhang" userId="8f435c00-c005-43b7-9a5b-cc5447e355c2" providerId="ADAL" clId="{E117CB41-4D20-4E6F-8ABE-32BAFA537449}" dt="2024-02-14T08:44:21.002" v="1454" actId="1076"/>
          <ac:grpSpMkLst>
            <pc:docMk/>
            <pc:sldMk cId="1493653629" sldId="259"/>
            <ac:grpSpMk id="385" creationId="{6DF6538B-7E7F-B214-AC0A-3805FF15ECFF}"/>
          </ac:grpSpMkLst>
        </pc:grpChg>
        <pc:grpChg chg="mod">
          <ac:chgData name="Chao Zhang" userId="8f435c00-c005-43b7-9a5b-cc5447e355c2" providerId="ADAL" clId="{E117CB41-4D20-4E6F-8ABE-32BAFA537449}" dt="2024-02-14T08:44:02.328" v="1453"/>
          <ac:grpSpMkLst>
            <pc:docMk/>
            <pc:sldMk cId="1493653629" sldId="259"/>
            <ac:grpSpMk id="386" creationId="{175B629E-7C74-8796-FFB0-CD05251DD82D}"/>
          </ac:grpSpMkLst>
        </pc:grpChg>
        <pc:grpChg chg="add mod">
          <ac:chgData name="Chao Zhang" userId="8f435c00-c005-43b7-9a5b-cc5447e355c2" providerId="ADAL" clId="{E117CB41-4D20-4E6F-8ABE-32BAFA537449}" dt="2024-02-14T08:48:05.274" v="1471" actId="164"/>
          <ac:grpSpMkLst>
            <pc:docMk/>
            <pc:sldMk cId="1493653629" sldId="259"/>
            <ac:grpSpMk id="400" creationId="{7BBAF12D-A05C-336B-8AD8-A4BDB7276C04}"/>
          </ac:grpSpMkLst>
        </pc:grpChg>
        <pc:grpChg chg="add mod">
          <ac:chgData name="Chao Zhang" userId="8f435c00-c005-43b7-9a5b-cc5447e355c2" providerId="ADAL" clId="{E117CB41-4D20-4E6F-8ABE-32BAFA537449}" dt="2024-02-14T08:48:27.986" v="1477" actId="1076"/>
          <ac:grpSpMkLst>
            <pc:docMk/>
            <pc:sldMk cId="1493653629" sldId="259"/>
            <ac:grpSpMk id="401" creationId="{87C43C13-41F2-0E46-3BCC-77B04025F339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424" creationId="{DA6F87A9-EBFD-0A6E-CA36-6C6D991877FB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427" creationId="{B8C490D0-9C35-0D01-CED8-82D7A6192574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439" creationId="{422B5BB6-59D3-1F0C-69B7-34A69FFDB169}"/>
          </ac:grpSpMkLst>
        </pc:grpChg>
        <pc:grpChg chg="add mod">
          <ac:chgData name="Chao Zhang" userId="8f435c00-c005-43b7-9a5b-cc5447e355c2" providerId="ADAL" clId="{E117CB41-4D20-4E6F-8ABE-32BAFA537449}" dt="2024-02-14T08:49:00.051" v="1483" actId="1076"/>
          <ac:grpSpMkLst>
            <pc:docMk/>
            <pc:sldMk cId="1493653629" sldId="259"/>
            <ac:grpSpMk id="446" creationId="{2BF4F517-3F84-FB12-305F-62A2165D5EAB}"/>
          </ac:grpSpMkLst>
        </pc:grpChg>
        <pc:grpChg chg="add mod">
          <ac:chgData name="Chao Zhang" userId="8f435c00-c005-43b7-9a5b-cc5447e355c2" providerId="ADAL" clId="{E117CB41-4D20-4E6F-8ABE-32BAFA537449}" dt="2024-02-14T08:50:11.494" v="1489" actId="1076"/>
          <ac:grpSpMkLst>
            <pc:docMk/>
            <pc:sldMk cId="1493653629" sldId="259"/>
            <ac:grpSpMk id="449" creationId="{435A748E-838C-A960-EA1F-4A4E40DEEBD3}"/>
          </ac:grpSpMkLst>
        </pc:grpChg>
        <pc:grpChg chg="add mod">
          <ac:chgData name="Chao Zhang" userId="8f435c00-c005-43b7-9a5b-cc5447e355c2" providerId="ADAL" clId="{E117CB41-4D20-4E6F-8ABE-32BAFA537449}" dt="2024-02-14T08:50:26.905" v="1492" actId="1076"/>
          <ac:grpSpMkLst>
            <pc:docMk/>
            <pc:sldMk cId="1493653629" sldId="259"/>
            <ac:grpSpMk id="452" creationId="{00D5B0FF-1944-D6EF-CB68-D2CF56D6CA87}"/>
          </ac:grpSpMkLst>
        </pc:grpChg>
        <pc:grpChg chg="add mod">
          <ac:chgData name="Chao Zhang" userId="8f435c00-c005-43b7-9a5b-cc5447e355c2" providerId="ADAL" clId="{E117CB41-4D20-4E6F-8ABE-32BAFA537449}" dt="2024-02-14T08:57:17.306" v="1506" actId="1076"/>
          <ac:grpSpMkLst>
            <pc:docMk/>
            <pc:sldMk cId="1493653629" sldId="259"/>
            <ac:grpSpMk id="458" creationId="{AF62ACD1-0E4F-2BC8-85B7-A06EF9B36AD1}"/>
          </ac:grpSpMkLst>
        </pc:grpChg>
        <pc:grpChg chg="mod">
          <ac:chgData name="Chao Zhang" userId="8f435c00-c005-43b7-9a5b-cc5447e355c2" providerId="ADAL" clId="{E117CB41-4D20-4E6F-8ABE-32BAFA537449}" dt="2024-02-14T08:56:55.157" v="1504"/>
          <ac:grpSpMkLst>
            <pc:docMk/>
            <pc:sldMk cId="1493653629" sldId="259"/>
            <ac:grpSpMk id="459" creationId="{DE04F296-104D-EFD7-3FA0-471893611E9F}"/>
          </ac:grpSpMkLst>
        </pc:grpChg>
        <pc:grpChg chg="add del mod">
          <ac:chgData name="Chao Zhang" userId="8f435c00-c005-43b7-9a5b-cc5447e355c2" providerId="ADAL" clId="{E117CB41-4D20-4E6F-8ABE-32BAFA537449}" dt="2024-02-14T09:01:11.924" v="1528" actId="165"/>
          <ac:grpSpMkLst>
            <pc:docMk/>
            <pc:sldMk cId="1493653629" sldId="259"/>
            <ac:grpSpMk id="465" creationId="{A22B9BFB-90BE-61EE-F9A9-75E24CFA77F6}"/>
          </ac:grpSpMkLst>
        </pc:grpChg>
        <pc:grpChg chg="add mod">
          <ac:chgData name="Chao Zhang" userId="8f435c00-c005-43b7-9a5b-cc5447e355c2" providerId="ADAL" clId="{E117CB41-4D20-4E6F-8ABE-32BAFA537449}" dt="2024-02-14T09:01:46.029" v="1533" actId="164"/>
          <ac:grpSpMkLst>
            <pc:docMk/>
            <pc:sldMk cId="1493653629" sldId="259"/>
            <ac:grpSpMk id="468" creationId="{00FF1291-8263-00E4-239F-CC6E1E84F1A6}"/>
          </ac:grpSpMkLst>
        </pc:grpChg>
        <pc:grpChg chg="add del mod">
          <ac:chgData name="Chao Zhang" userId="8f435c00-c005-43b7-9a5b-cc5447e355c2" providerId="ADAL" clId="{E117CB41-4D20-4E6F-8ABE-32BAFA537449}" dt="2024-02-14T09:02:50.295" v="1542" actId="165"/>
          <ac:grpSpMkLst>
            <pc:docMk/>
            <pc:sldMk cId="1493653629" sldId="259"/>
            <ac:grpSpMk id="469" creationId="{F369F08E-EA88-263D-A290-A4F57F1B7775}"/>
          </ac:grpSpMkLst>
        </pc:grpChg>
        <pc:grpChg chg="add mod">
          <ac:chgData name="Chao Zhang" userId="8f435c00-c005-43b7-9a5b-cc5447e355c2" providerId="ADAL" clId="{E117CB41-4D20-4E6F-8ABE-32BAFA537449}" dt="2024-02-14T09:04:12.602" v="1549" actId="164"/>
          <ac:grpSpMkLst>
            <pc:docMk/>
            <pc:sldMk cId="1493653629" sldId="259"/>
            <ac:grpSpMk id="473" creationId="{D9EE8DEA-B142-9AE6-7F43-103AF7B8D20B}"/>
          </ac:grpSpMkLst>
        </pc:grpChg>
        <pc:grpChg chg="add mod">
          <ac:chgData name="Chao Zhang" userId="8f435c00-c005-43b7-9a5b-cc5447e355c2" providerId="ADAL" clId="{E117CB41-4D20-4E6F-8ABE-32BAFA537449}" dt="2024-02-14T09:04:32.603" v="1552" actId="1076"/>
          <ac:grpSpMkLst>
            <pc:docMk/>
            <pc:sldMk cId="1493653629" sldId="259"/>
            <ac:grpSpMk id="474" creationId="{0E92018F-D470-3852-E203-40CE26A7A836}"/>
          </ac:grpSpMkLst>
        </pc:grpChg>
        <pc:grpChg chg="add mod">
          <ac:chgData name="Chao Zhang" userId="8f435c00-c005-43b7-9a5b-cc5447e355c2" providerId="ADAL" clId="{E117CB41-4D20-4E6F-8ABE-32BAFA537449}" dt="2024-02-14T09:04:43.101" v="1554" actId="1076"/>
          <ac:grpSpMkLst>
            <pc:docMk/>
            <pc:sldMk cId="1493653629" sldId="259"/>
            <ac:grpSpMk id="477" creationId="{4C213A77-57B4-321E-8489-745D0B332950}"/>
          </ac:grpSpMkLst>
        </pc:grpChg>
        <pc:grpChg chg="add mod">
          <ac:chgData name="Chao Zhang" userId="8f435c00-c005-43b7-9a5b-cc5447e355c2" providerId="ADAL" clId="{E117CB41-4D20-4E6F-8ABE-32BAFA537449}" dt="2024-02-14T09:05:01.500" v="1558" actId="1076"/>
          <ac:grpSpMkLst>
            <pc:docMk/>
            <pc:sldMk cId="1493653629" sldId="259"/>
            <ac:grpSpMk id="480" creationId="{560E64C9-429C-AD17-E88E-6D99B6EA7F4C}"/>
          </ac:grpSpMkLst>
        </pc:grpChg>
        <pc:grpChg chg="add mod">
          <ac:chgData name="Chao Zhang" userId="8f435c00-c005-43b7-9a5b-cc5447e355c2" providerId="ADAL" clId="{E117CB41-4D20-4E6F-8ABE-32BAFA537449}" dt="2024-02-14T09:05:32.749" v="1560" actId="1076"/>
          <ac:grpSpMkLst>
            <pc:docMk/>
            <pc:sldMk cId="1493653629" sldId="259"/>
            <ac:grpSpMk id="487" creationId="{A8784185-2EC9-D1F8-BDFB-4DAAEB26FE63}"/>
          </ac:grpSpMkLst>
        </pc:grpChg>
        <pc:grpChg chg="mod">
          <ac:chgData name="Chao Zhang" userId="8f435c00-c005-43b7-9a5b-cc5447e355c2" providerId="ADAL" clId="{E117CB41-4D20-4E6F-8ABE-32BAFA537449}" dt="2024-02-14T09:05:23.037" v="1559"/>
          <ac:grpSpMkLst>
            <pc:docMk/>
            <pc:sldMk cId="1493653629" sldId="259"/>
            <ac:grpSpMk id="488" creationId="{55342088-F99C-B257-3682-BC1941CE9F5D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529" creationId="{A514CF18-14C7-9F28-6F8D-A3DBF4961B60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532" creationId="{9D855AFE-67D3-1037-09BC-E6969039D7FE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10" creationId="{8F954828-109E-4048-DD8F-264E795A3394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81" creationId="{A4B0858D-056E-6CB0-DAF7-9B2A38E1C3E5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83" creationId="{3901C407-3BD9-2166-293E-D2A8D3AC62F6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84" creationId="{4738BB0B-50E6-599C-7F70-BECE495DFB18}"/>
          </ac:grpSpMkLst>
        </pc:grpChg>
        <pc:grpChg chg="del">
          <ac:chgData name="Chao Zhang" userId="8f435c00-c005-43b7-9a5b-cc5447e355c2" providerId="ADAL" clId="{E117CB41-4D20-4E6F-8ABE-32BAFA537449}" dt="2024-02-14T08:40:57.266" v="1448" actId="478"/>
          <ac:grpSpMkLst>
            <pc:docMk/>
            <pc:sldMk cId="1493653629" sldId="259"/>
            <ac:grpSpMk id="694" creationId="{4B80E971-DA13-8250-3673-6D124709D461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20" creationId="{2865F9F3-0AB3-5C73-A4BD-FC396D85D990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26" creationId="{23EF94EB-C98D-204B-BD01-903A72169B94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49" creationId="{6196CC3D-2892-A3E3-9237-13916BC86922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55" creationId="{AEED53CD-EBDC-6D01-F503-E1ADD0F745B0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88" creationId="{FB6BB584-9FDE-8173-874D-8023B7BF4BC9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791" creationId="{0A414D09-AB34-6F7B-080A-4132B0C82F78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03" creationId="{737B6363-2342-FB2C-C5DF-A13CF6D0FCE1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26" creationId="{D24AAC89-CF1B-4403-81FA-5C6DB9A5625B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32" creationId="{6DBA6F00-4295-9E84-0E11-D10DE3F3179E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55" creationId="{CF7CDFA8-870D-9734-9809-00E9CE051160}"/>
          </ac:grpSpMkLst>
        </pc:grpChg>
        <pc:grpChg chg="mod">
          <ac:chgData name="Chao Zhang" userId="8f435c00-c005-43b7-9a5b-cc5447e355c2" providerId="ADAL" clId="{E117CB41-4D20-4E6F-8ABE-32BAFA537449}" dt="2024-02-14T08:41:33.184" v="1451" actId="1076"/>
          <ac:grpSpMkLst>
            <pc:docMk/>
            <pc:sldMk cId="1493653629" sldId="259"/>
            <ac:grpSpMk id="861" creationId="{C9AEC2E7-9E17-DA55-EC4F-C9DE598EF1A5}"/>
          </ac:grpSpMkLst>
        </pc:grp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3" creationId="{042A4197-C40D-12C8-4430-E562EB05F201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4" creationId="{A10057B2-93B2-4239-3DBF-433D740F7188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5" creationId="{F08FAB74-24BA-E53A-3165-939643A6A8D7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6" creationId="{13AF6AC7-58FF-C9B7-0385-4554060CE3EB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8" creationId="{422D8D00-6FF8-DC33-EAC3-DBB72582A06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1" creationId="{1782DD7B-E510-82B9-429B-4AB7B400EA20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3" creationId="{35A2F31B-E527-460C-B78B-23946006E2A7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" creationId="{BCBA7BE0-FD23-4ECB-4D58-D217AF06B0BB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6" creationId="{1C8F536B-ABF1-14C8-41A8-557134041EA9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39" creationId="{BDE0B06C-C586-A4CA-A77D-1EF59CF4F77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40" creationId="{525B0A89-18A9-C045-83A5-3EA51956C387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46" creationId="{ACDC5252-3E6B-4B9B-4DC3-DDDEB5A49A3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47" creationId="{F7DA4BDF-4867-6E0A-2AA7-8D1C52C38A74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73" creationId="{51DCB23C-0E71-42F1-DBCF-6CB3528D275A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91" creationId="{2E8221BD-5733-059F-710D-C6DF813C9F98}"/>
          </ac:cxnSpMkLst>
        </pc:cxnChg>
        <pc:cxnChg chg="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99" creationId="{B7859783-8726-8BD8-8905-4D03A54D2A78}"/>
          </ac:cxnSpMkLst>
        </pc:cxnChg>
        <pc:cxnChg chg="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01" creationId="{10E48D89-CB88-972D-CE0C-AEA9695ACD45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137" creationId="{233DA7BE-B1ED-32AE-0E78-3B95F22B410E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138" creationId="{C892DAB6-09C7-AE65-2D3F-B2F3B43187B0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139" creationId="{D9622A69-D604-15CF-A3F4-9630F2AD085A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140" creationId="{9D20EF57-1399-1953-8DC8-E3270010BEC2}"/>
          </ac:cxnSpMkLst>
        </pc:cxnChg>
        <pc:cxnChg chg="add mod">
          <ac:chgData name="Chao Zhang" userId="8f435c00-c005-43b7-9a5b-cc5447e355c2" providerId="ADAL" clId="{E117CB41-4D20-4E6F-8ABE-32BAFA537449}" dt="2024-02-14T09:03:32.076" v="1548" actId="208"/>
          <ac:cxnSpMkLst>
            <pc:docMk/>
            <pc:sldMk cId="1493653629" sldId="259"/>
            <ac:cxnSpMk id="181" creationId="{14403FC2-4A88-A6FF-7057-109C0E352ED0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183" creationId="{57937513-DAEB-5C01-8482-D95525513B93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186" creationId="{68DEB4DF-C73C-554A-EF64-24623DA185BF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187" creationId="{348E3FFD-1B19-C2E0-28A2-92604D08F51F}"/>
          </ac:cxnSpMkLst>
        </pc:cxnChg>
        <pc:cxnChg chg="mod">
          <ac:chgData name="Chao Zhang" userId="8f435c00-c005-43b7-9a5b-cc5447e355c2" providerId="ADAL" clId="{E117CB41-4D20-4E6F-8ABE-32BAFA537449}" dt="2024-02-14T08:45:50.518" v="1462" actId="208"/>
          <ac:cxnSpMkLst>
            <pc:docMk/>
            <pc:sldMk cId="1493653629" sldId="259"/>
            <ac:cxnSpMk id="208" creationId="{571FB74D-713D-CC2E-C49A-8E087E69DB1F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09" creationId="{56A7BE40-75FC-5961-C96A-21F500B8532C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10" creationId="{5A6A729E-6CAF-7CC2-E87F-72F72A5E8A1C}"/>
          </ac:cxnSpMkLst>
        </pc:cxnChg>
        <pc:cxnChg chg="mod">
          <ac:chgData name="Chao Zhang" userId="8f435c00-c005-43b7-9a5b-cc5447e355c2" providerId="ADAL" clId="{E117CB41-4D20-4E6F-8ABE-32BAFA537449}" dt="2024-02-14T08:46:57.515" v="1464" actId="693"/>
          <ac:cxnSpMkLst>
            <pc:docMk/>
            <pc:sldMk cId="1493653629" sldId="259"/>
            <ac:cxnSpMk id="211" creationId="{4FE61C07-4DEF-D612-EFC2-19CA2DCEB59D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20" creationId="{B992A11A-6A4C-BD4C-F38B-A1A7C5F0B7AD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21" creationId="{26C99D26-0694-771F-B18A-23E6874E10BF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0" creationId="{9AA45924-D79D-4288-778D-DA84BC0960A5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1" creationId="{D9389392-35A6-663F-3906-C59F68C049C3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2" creationId="{563552B8-C1D5-6F04-121D-C35E8B4B1E50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3" creationId="{E15E1BB4-3FBE-4187-91CA-4894B57D3187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8" creationId="{9C4A45D7-84C5-DB65-4AD2-2048D54A8C45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59" creationId="{A27ED229-84A4-62A7-8630-B936EEA11958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262" creationId="{215F9EF8-7AE2-D31E-7325-1FFDB5464365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94" creationId="{33683E7E-8EB1-3A97-87BC-0B20FCA9BC9E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95" creationId="{8CB251C4-6095-CE7A-6108-09B8AB19179B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96" creationId="{426B760C-F23C-2538-821D-29971E8A762E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297" creationId="{F7892315-8639-CB97-0AFB-20BA270A949D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01" creationId="{38C76A81-DC13-9C20-7D4D-6519472CFFF9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02" creationId="{6ACFB4D7-30AC-8CC0-343B-B43A74667C5B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03" creationId="{E38514EE-D53F-7144-CE29-64CE54B64A82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29" creationId="{BCDB7F6A-CEEC-2970-D616-BF8A6DA0F1A8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30" creationId="{1EA71B70-BFD8-51BC-E9D0-BA3CBE6A52D7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31" creationId="{9131155D-D82B-2F3E-FE05-CF65485021C6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32" creationId="{CF41D3E4-1B25-5265-4029-BB964C696B56}"/>
          </ac:cxnSpMkLst>
        </pc:cxnChg>
        <pc:cxnChg chg="add mod">
          <ac:chgData name="Chao Zhang" userId="8f435c00-c005-43b7-9a5b-cc5447e355c2" providerId="ADAL" clId="{E117CB41-4D20-4E6F-8ABE-32BAFA537449}" dt="2024-02-14T09:07:57.361" v="1569" actId="208"/>
          <ac:cxnSpMkLst>
            <pc:docMk/>
            <pc:sldMk cId="1493653629" sldId="259"/>
            <ac:cxnSpMk id="345" creationId="{77ECE110-B1A9-861A-D695-4BBA6E06AD17}"/>
          </ac:cxnSpMkLst>
        </pc:cxnChg>
        <pc:cxnChg chg="add mod">
          <ac:chgData name="Chao Zhang" userId="8f435c00-c005-43b7-9a5b-cc5447e355c2" providerId="ADAL" clId="{E117CB41-4D20-4E6F-8ABE-32BAFA537449}" dt="2024-02-14T09:07:06.794" v="1565" actId="208"/>
          <ac:cxnSpMkLst>
            <pc:docMk/>
            <pc:sldMk cId="1493653629" sldId="259"/>
            <ac:cxnSpMk id="371" creationId="{CCF831C2-244B-011F-C272-766EC0C28E59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72" creationId="{1A43FCF3-6D5E-557D-664A-F24181DC569B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73" creationId="{413E4373-8D96-451E-2875-0A809066B455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74" creationId="{DE3198DA-5E95-7DD8-30CE-375927EBD51E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75" creationId="{209F237A-69B8-BA1D-ECFE-043111B1A44D}"/>
          </ac:cxnSpMkLst>
        </pc:cxnChg>
        <pc:cxnChg chg="add mod">
          <ac:chgData name="Chao Zhang" userId="8f435c00-c005-43b7-9a5b-cc5447e355c2" providerId="ADAL" clId="{E117CB41-4D20-4E6F-8ABE-32BAFA537449}" dt="2024-02-14T09:07:17.268" v="1567" actId="693"/>
          <ac:cxnSpMkLst>
            <pc:docMk/>
            <pc:sldMk cId="1493653629" sldId="259"/>
            <ac:cxnSpMk id="376" creationId="{CA442DED-BA7B-4038-69BD-454B342DE85F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80" creationId="{2D1F186B-FFAF-0474-59A7-B8A5C5CD69C2}"/>
          </ac:cxnSpMkLst>
        </pc:cxnChg>
        <pc:cxnChg chg="mod">
          <ac:chgData name="Chao Zhang" userId="8f435c00-c005-43b7-9a5b-cc5447e355c2" providerId="ADAL" clId="{E117CB41-4D20-4E6F-8ABE-32BAFA537449}" dt="2024-02-14T08:41:50" v="1452" actId="1076"/>
          <ac:cxnSpMkLst>
            <pc:docMk/>
            <pc:sldMk cId="1493653629" sldId="259"/>
            <ac:cxnSpMk id="381" creationId="{B4FEA570-01B6-B934-2914-CFB4DBA9C9B9}"/>
          </ac:cxnSpMkLst>
        </pc:cxnChg>
        <pc:cxnChg chg="add mod">
          <ac:chgData name="Chao Zhang" userId="8f435c00-c005-43b7-9a5b-cc5447e355c2" providerId="ADAL" clId="{E117CB41-4D20-4E6F-8ABE-32BAFA537449}" dt="2024-02-14T09:01:56.580" v="1535" actId="693"/>
          <ac:cxnSpMkLst>
            <pc:docMk/>
            <pc:sldMk cId="1493653629" sldId="259"/>
            <ac:cxnSpMk id="391" creationId="{C1723457-044F-EAAC-9952-7E4C29FD0071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92" creationId="{59E76800-0750-0F1F-AE25-75E0D480F2B6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93" creationId="{1FF8482B-491C-A311-93C9-BBD3B0C6AFE9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394" creationId="{1F0A524D-A3C7-A382-C2E4-537A3DA7E1A1}"/>
          </ac:cxnSpMkLst>
        </pc:cxnChg>
        <pc:cxnChg chg="add del mod">
          <ac:chgData name="Chao Zhang" userId="8f435c00-c005-43b7-9a5b-cc5447e355c2" providerId="ADAL" clId="{E117CB41-4D20-4E6F-8ABE-32BAFA537449}" dt="2024-02-14T08:56:47.346" v="1503" actId="478"/>
          <ac:cxnSpMkLst>
            <pc:docMk/>
            <pc:sldMk cId="1493653629" sldId="259"/>
            <ac:cxnSpMk id="395" creationId="{B1A68E5F-426C-C9BA-AFA5-1D2D1FAF5740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96" creationId="{4132C7E6-D60B-A618-9D16-CF949FB072F3}"/>
          </ac:cxnSpMkLst>
        </pc:cxnChg>
        <pc:cxnChg chg="add mod">
          <ac:chgData name="Chao Zhang" userId="8f435c00-c005-43b7-9a5b-cc5447e355c2" providerId="ADAL" clId="{E117CB41-4D20-4E6F-8ABE-32BAFA537449}" dt="2024-02-14T08:44:21.002" v="1454" actId="1076"/>
          <ac:cxnSpMkLst>
            <pc:docMk/>
            <pc:sldMk cId="1493653629" sldId="259"/>
            <ac:cxnSpMk id="397" creationId="{8AE96F5E-4477-A431-CEF9-0977E07BEC74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420" creationId="{C6C1EA8D-A8C7-F0B9-1B6B-7173C9F51D71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421" creationId="{F8F933B8-B8F6-DADD-C6E9-83F70BBCEABE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422" creationId="{1C8623FD-9CB8-34ED-9534-8E25D852AF6A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423" creationId="{9EA27A8D-94DB-FB19-2CDA-7FD359E6C750}"/>
          </ac:cxnSpMkLst>
        </pc:cxnChg>
        <pc:cxnChg chg="add mod">
          <ac:chgData name="Chao Zhang" userId="8f435c00-c005-43b7-9a5b-cc5447e355c2" providerId="ADAL" clId="{E117CB41-4D20-4E6F-8ABE-32BAFA537449}" dt="2024-02-14T08:59:33.838" v="1522" actId="208"/>
          <ac:cxnSpMkLst>
            <pc:docMk/>
            <pc:sldMk cId="1493653629" sldId="259"/>
            <ac:cxnSpMk id="464" creationId="{7C9DDCF9-F504-9435-E4E2-4794BBC2C674}"/>
          </ac:cxnSpMkLst>
        </pc:cxnChg>
        <pc:cxnChg chg="add mod">
          <ac:chgData name="Chao Zhang" userId="8f435c00-c005-43b7-9a5b-cc5447e355c2" providerId="ADAL" clId="{E117CB41-4D20-4E6F-8ABE-32BAFA537449}" dt="2024-02-14T09:05:32.749" v="1560" actId="1076"/>
          <ac:cxnSpMkLst>
            <pc:docMk/>
            <pc:sldMk cId="1493653629" sldId="259"/>
            <ac:cxnSpMk id="493" creationId="{E58D42D5-B5BD-C869-ED0F-0EFCD7F89D06}"/>
          </ac:cxnSpMkLst>
        </pc:cxnChg>
        <pc:cxnChg chg="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05" creationId="{28B49986-479A-437C-EEA5-6CAE40DD9F68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24" creationId="{F6DFC0C4-B13F-866F-6B0D-0E543BDB4B9A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26" creationId="{8C0E208F-0399-5E51-330F-3871739C1BFA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27" creationId="{8B9275C5-E35D-978B-83A9-8CF9A69F56C8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28" creationId="{1B46DAB8-1203-F5D0-F499-E7214E0BEFEE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589" creationId="{022CBD7E-B6BD-5857-91D8-9BC72EB26091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66" creationId="{DCB33925-BCD3-72A6-7861-C0724131E2BC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67" creationId="{31E96DC5-37E3-617B-AEC1-B9E325E50F72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68" creationId="{20D931DB-457D-D25C-73B7-91EE15ABA8D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69" creationId="{07867EC0-6F7A-ACAC-5FFB-AA6AFBF7EDE1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70" creationId="{A15A60E9-34F1-76A6-3D13-58C9D5C8F1DD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71" creationId="{95C4DCD1-D12B-053D-D954-8E1F7E66540E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72" creationId="{8242560B-9256-7B8F-ABAF-6D80FB20EB85}"/>
          </ac:cxnSpMkLst>
        </pc:cxnChg>
        <pc:cxnChg chg="del mod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92" creationId="{6414211F-8749-306A-9CB5-DFB271BF9462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93" creationId="{6B07CD82-E9F8-3C18-9724-815BB86D7D93}"/>
          </ac:cxnSpMkLst>
        </pc:cxnChg>
        <pc:cxnChg chg="del">
          <ac:chgData name="Chao Zhang" userId="8f435c00-c005-43b7-9a5b-cc5447e355c2" providerId="ADAL" clId="{E117CB41-4D20-4E6F-8ABE-32BAFA537449}" dt="2024-02-14T08:40:57.266" v="1448" actId="478"/>
          <ac:cxnSpMkLst>
            <pc:docMk/>
            <pc:sldMk cId="1493653629" sldId="259"/>
            <ac:cxnSpMk id="696" creationId="{8BC962A0-0483-680B-A3F5-70D7A948D825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16" creationId="{39DB1081-7933-1143-0740-98EABDDECE4A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17" creationId="{1A140A6F-8C0C-B256-08F6-22317F38EEE3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18" creationId="{50346BF2-54D4-B4C2-7D96-A89E4D5E51F6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19" creationId="{3ED4C757-1D92-7EFA-FACF-8BF1E85FE4F7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45" creationId="{68505BC9-F9EE-3E61-01E8-21A2A6456653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46" creationId="{5B0C5C1A-0380-6273-0399-156A56CBD57D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47" creationId="{C2E85C34-FA05-C635-00F1-C4592940EFDF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48" creationId="{2DB490D8-A80A-E759-40E8-E47004673499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1" creationId="{AB0B87D9-42A5-2B0E-C126-021B2F168C99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2" creationId="{17CAD722-841C-4BF4-ABE1-D2E8977E8829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3" creationId="{8658A8AD-7E05-061D-2E77-0EAF7DFB87F6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4" creationId="{C0787A25-FB57-8123-F0EA-2E0C2C4EB430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5" creationId="{943DB564-CA9C-7572-D3F7-1AD8817AB5A3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6" creationId="{844AB065-F675-2392-9B21-E988B6943246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67" creationId="{805582E9-387C-11AD-F81A-63661245B317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84" creationId="{3C4494CD-96D7-952C-4E11-F313A9A7AE70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85" creationId="{058FCAF1-E53F-BE46-CBA6-E00B009FDC2D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86" creationId="{904EE324-39AD-D8C4-C49B-E219E48D9B9C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787" creationId="{E9CED477-C80A-199A-1388-B2B2D97146B6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22" creationId="{CC7A4013-0230-CDE7-337B-8D4587C63CC1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23" creationId="{A0F9F838-DA39-0ECB-6521-947E1D88A46A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24" creationId="{5E4FCFDD-724D-8A11-722D-2EB47C821B6E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25" creationId="{C5A57229-906B-3121-4FE4-4DC4D72B8044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51" creationId="{4ABD210A-FC77-1768-9829-06948FCA8B82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52" creationId="{7ACA0B22-3D09-D53B-C8CA-47D971EFD808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53" creationId="{28B1A4BF-A8F5-0AF9-1F0D-C7D98D5C10C0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54" creationId="{D2067DE6-45B7-F7FD-731F-0C3B08611B07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67" creationId="{F7649034-AB56-7A47-7E95-91A90D2CC81E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68" creationId="{1601E82E-43A0-2C05-7877-FE91D1FC667E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69" creationId="{0B469B22-788B-658A-93FA-9B0E5E07DDC8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70" creationId="{94552C10-495C-3DC7-96B5-DA5CD4AC4065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71" creationId="{3146D596-1905-A6C1-F2FF-919C22EAFF60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72" creationId="{355F068D-0899-A892-5373-3405776906C9}"/>
          </ac:cxnSpMkLst>
        </pc:cxnChg>
        <pc:cxnChg chg="mod">
          <ac:chgData name="Chao Zhang" userId="8f435c00-c005-43b7-9a5b-cc5447e355c2" providerId="ADAL" clId="{E117CB41-4D20-4E6F-8ABE-32BAFA537449}" dt="2024-02-14T08:41:33.184" v="1451" actId="1076"/>
          <ac:cxnSpMkLst>
            <pc:docMk/>
            <pc:sldMk cId="1493653629" sldId="259"/>
            <ac:cxnSpMk id="873" creationId="{230FC11D-AD3F-B5AB-8FBC-329CAAAD997A}"/>
          </ac:cxnSpMkLst>
        </pc:cxnChg>
      </pc:sldChg>
      <pc:sldChg chg="addSp delSp modSp add mod">
        <pc:chgData name="Chao Zhang" userId="8f435c00-c005-43b7-9a5b-cc5447e355c2" providerId="ADAL" clId="{E117CB41-4D20-4E6F-8ABE-32BAFA537449}" dt="2024-02-18T05:21:59.430" v="1990" actId="164"/>
        <pc:sldMkLst>
          <pc:docMk/>
          <pc:sldMk cId="3831007982" sldId="260"/>
        </pc:sldMkLst>
        <pc:spChg chg="del mod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" creationId="{E3B15854-2214-49AC-C20B-4B6EF2E79BB4}"/>
          </ac:spMkLst>
        </pc:spChg>
        <pc:spChg chg="del">
          <ac:chgData name="Chao Zhang" userId="8f435c00-c005-43b7-9a5b-cc5447e355c2" providerId="ADAL" clId="{E117CB41-4D20-4E6F-8ABE-32BAFA537449}" dt="2024-02-14T09:14:30.305" v="1572" actId="478"/>
          <ac:spMkLst>
            <pc:docMk/>
            <pc:sldMk cId="3831007982" sldId="260"/>
            <ac:spMk id="3" creationId="{A94C1841-09F7-6F23-2B60-66055DBCB1E3}"/>
          </ac:spMkLst>
        </pc:spChg>
        <pc:spChg chg="add mod">
          <ac:chgData name="Chao Zhang" userId="8f435c00-c005-43b7-9a5b-cc5447e355c2" providerId="ADAL" clId="{E117CB41-4D20-4E6F-8ABE-32BAFA537449}" dt="2024-02-14T09:14:38.700" v="1575"/>
          <ac:spMkLst>
            <pc:docMk/>
            <pc:sldMk cId="3831007982" sldId="260"/>
            <ac:spMk id="4" creationId="{6106FB6F-0B8A-37C6-66C7-A72D3E1F3785}"/>
          </ac:spMkLst>
        </pc:spChg>
        <pc:spChg chg="add del mod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5" creationId="{76373AAC-E9DE-5FBF-8BB8-E848598C0770}"/>
          </ac:spMkLst>
        </pc:spChg>
        <pc:spChg chg="mod">
          <ac:chgData name="Chao Zhang" userId="8f435c00-c005-43b7-9a5b-cc5447e355c2" providerId="ADAL" clId="{E117CB41-4D20-4E6F-8ABE-32BAFA537449}" dt="2024-02-14T09:15:00.630" v="1577"/>
          <ac:spMkLst>
            <pc:docMk/>
            <pc:sldMk cId="3831007982" sldId="260"/>
            <ac:spMk id="8" creationId="{2531AE7D-4B50-BF3E-B09E-02C70D4C1E72}"/>
          </ac:spMkLst>
        </pc:spChg>
        <pc:spChg chg="mod">
          <ac:chgData name="Chao Zhang" userId="8f435c00-c005-43b7-9a5b-cc5447e355c2" providerId="ADAL" clId="{E117CB41-4D20-4E6F-8ABE-32BAFA537449}" dt="2024-02-14T09:15:00.630" v="1577"/>
          <ac:spMkLst>
            <pc:docMk/>
            <pc:sldMk cId="3831007982" sldId="260"/>
            <ac:spMk id="9" creationId="{99498E1E-2C5B-A97A-1EBA-31B5EFAADE14}"/>
          </ac:spMkLst>
        </pc:spChg>
        <pc:spChg chg="mod">
          <ac:chgData name="Chao Zhang" userId="8f435c00-c005-43b7-9a5b-cc5447e355c2" providerId="ADAL" clId="{E117CB41-4D20-4E6F-8ABE-32BAFA537449}" dt="2024-02-14T09:15:00.630" v="1577"/>
          <ac:spMkLst>
            <pc:docMk/>
            <pc:sldMk cId="3831007982" sldId="260"/>
            <ac:spMk id="10" creationId="{23F17FBB-5F86-C911-1F86-DBE067056AC6}"/>
          </ac:spMkLst>
        </pc:spChg>
        <pc:spChg chg="mod">
          <ac:chgData name="Chao Zhang" userId="8f435c00-c005-43b7-9a5b-cc5447e355c2" providerId="ADAL" clId="{E117CB41-4D20-4E6F-8ABE-32BAFA537449}" dt="2024-02-14T09:15:42.710" v="1584" actId="693"/>
          <ac:spMkLst>
            <pc:docMk/>
            <pc:sldMk cId="3831007982" sldId="260"/>
            <ac:spMk id="11" creationId="{F99B5866-2F69-4B9A-C365-4E3E89179809}"/>
          </ac:spMkLst>
        </pc:spChg>
        <pc:spChg chg="mod">
          <ac:chgData name="Chao Zhang" userId="8f435c00-c005-43b7-9a5b-cc5447e355c2" providerId="ADAL" clId="{E117CB41-4D20-4E6F-8ABE-32BAFA537449}" dt="2024-02-14T09:15:00.630" v="1577"/>
          <ac:spMkLst>
            <pc:docMk/>
            <pc:sldMk cId="3831007982" sldId="260"/>
            <ac:spMk id="12" creationId="{F79BB55A-3968-D895-44CF-6CF6E23349F0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13" creationId="{F69B5DB4-E3CC-4C21-FC93-40C2A9A24ADD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14" creationId="{B9D11219-EC3F-8470-6EC0-2E705E73856C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15" creationId="{F6E415F7-BCE4-4DD6-1DA9-148E8953204E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8" creationId="{B7F8B9B4-E5A2-3CF6-DB73-42E9BDA152B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9" creationId="{FD59BA88-6FAC-F2AD-3763-4DE89D57880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0" creationId="{E57060C8-1D6B-7A63-BF7A-88BF58446751}"/>
          </ac:spMkLst>
        </pc:spChg>
        <pc:spChg chg="mod">
          <ac:chgData name="Chao Zhang" userId="8f435c00-c005-43b7-9a5b-cc5447e355c2" providerId="ADAL" clId="{E117CB41-4D20-4E6F-8ABE-32BAFA537449}" dt="2024-02-14T09:19:33.118" v="1593" actId="693"/>
          <ac:spMkLst>
            <pc:docMk/>
            <pc:sldMk cId="3831007982" sldId="260"/>
            <ac:spMk id="21" creationId="{D753AA0F-1429-0953-E0F7-7C2757124E3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2" creationId="{9656AB8C-9DA0-853E-E9B7-4E92BAB118A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4" creationId="{898574F6-BD3E-6C86-BBF1-050C87CF345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5" creationId="{1ECE3199-9456-3FCE-18BF-95078C08A3E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6" creationId="{16625BA4-E4A2-3CFE-6CE4-64E4B5D6D81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7" creationId="{28036839-72A4-5DEB-FB81-9018290BFBA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8" creationId="{67E3DCE7-8F7B-4F11-83FE-DB464269751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9" creationId="{82DE0806-2C3D-75A9-A7F1-700A87F258F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0" creationId="{F0FDA6B0-C277-EC19-6C04-71AE140B1CC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1" creationId="{A97C4C25-EFE0-4B36-15CC-FFBA6BDFA4C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2" creationId="{73A50538-68FE-6DF0-9BAD-241072B8DD8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3" creationId="{72333B68-7553-E2B0-437D-2A01346CDB84}"/>
          </ac:spMkLst>
        </pc:spChg>
        <pc:spChg chg="mod">
          <ac:chgData name="Chao Zhang" userId="8f435c00-c005-43b7-9a5b-cc5447e355c2" providerId="ADAL" clId="{E117CB41-4D20-4E6F-8ABE-32BAFA537449}" dt="2024-02-14T09:23:59.133" v="1607"/>
          <ac:spMkLst>
            <pc:docMk/>
            <pc:sldMk cId="3831007982" sldId="260"/>
            <ac:spMk id="34" creationId="{22880BD3-2929-445B-CAF0-912EC0A02EB5}"/>
          </ac:spMkLst>
        </pc:spChg>
        <pc:spChg chg="mod">
          <ac:chgData name="Chao Zhang" userId="8f435c00-c005-43b7-9a5b-cc5447e355c2" providerId="ADAL" clId="{E117CB41-4D20-4E6F-8ABE-32BAFA537449}" dt="2024-02-14T09:24:02.466" v="1608"/>
          <ac:spMkLst>
            <pc:docMk/>
            <pc:sldMk cId="3831007982" sldId="260"/>
            <ac:spMk id="35" creationId="{C067060E-0AA6-4484-0164-3EA9053098C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6" creationId="{92221562-C86F-959B-DF11-B2415DB1B7D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3" creationId="{EB38A19B-B139-740F-DE99-E3D86832A0C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4" creationId="{148C1955-02B0-0A73-2CA3-4E61BD31B4B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5" creationId="{30E43A63-49DC-C240-8F56-001D70BB656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8" creationId="{05A3972D-94B7-6516-D0E0-D613FB9ED83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9" creationId="{62AD8E00-40DE-992C-54FF-5C22ADFD4DB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0" creationId="{EF08BCEA-0347-2F45-0E5C-D27C65C2ECC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1" creationId="{77E242B3-FF8C-FB4B-D49A-EE8E5EC0FF4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2" creationId="{1FEE4FA8-0952-BD77-387C-2E620856B5E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3" creationId="{E1BDC2F7-E7D7-3E9D-B9C3-A47D767010E9}"/>
          </ac:spMkLst>
        </pc:spChg>
        <pc:spChg chg="mod">
          <ac:chgData name="Chao Zhang" userId="8f435c00-c005-43b7-9a5b-cc5447e355c2" providerId="ADAL" clId="{E117CB41-4D20-4E6F-8ABE-32BAFA537449}" dt="2024-02-14T09:20:49.365" v="1598" actId="693"/>
          <ac:spMkLst>
            <pc:docMk/>
            <pc:sldMk cId="3831007982" sldId="260"/>
            <ac:spMk id="54" creationId="{6B59617B-A4DB-A760-97EE-209C5B3FD604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5" creationId="{0AAD2424-BF40-7003-4CEF-90DE40645D82}"/>
          </ac:spMkLst>
        </pc:spChg>
        <pc:spChg chg="mod">
          <ac:chgData name="Chao Zhang" userId="8f435c00-c005-43b7-9a5b-cc5447e355c2" providerId="ADAL" clId="{E117CB41-4D20-4E6F-8ABE-32BAFA537449}" dt="2024-02-14T09:20:40.136" v="1597" actId="693"/>
          <ac:spMkLst>
            <pc:docMk/>
            <pc:sldMk cId="3831007982" sldId="260"/>
            <ac:spMk id="56" creationId="{B2493A14-00A5-F9CF-1F8A-991392DFEC3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7" creationId="{153A310D-E63D-25F2-C0F5-4E338FFCA3C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9" creationId="{BF6639F0-D4A6-7D58-98B2-54289263F1F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0" creationId="{7268172B-7E85-4FB7-CD7E-FCD8DE9C553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1" creationId="{7A8F9E76-9646-AEC9-3C5A-9670485B26B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2" creationId="{FF381CF2-1E49-3A05-3AA0-10ED8C32395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3" creationId="{83DB78F8-B429-BC3F-1A1D-F47DC4971EB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65" creationId="{579B5FBF-355A-AAD3-0226-971B12994A5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6" creationId="{78E57F04-B143-F443-361C-3B5B0A5ABC9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7" creationId="{66E57ECE-4FD0-B724-00E2-98B1DBBFC14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68" creationId="{C6995095-450A-B7B4-F1D2-A58F6EC2F776}"/>
          </ac:spMkLst>
        </pc:spChg>
        <pc:spChg chg="mod">
          <ac:chgData name="Chao Zhang" userId="8f435c00-c005-43b7-9a5b-cc5447e355c2" providerId="ADAL" clId="{E117CB41-4D20-4E6F-8ABE-32BAFA537449}" dt="2024-02-14T09:19:56.513" v="1595" actId="693"/>
          <ac:spMkLst>
            <pc:docMk/>
            <pc:sldMk cId="3831007982" sldId="260"/>
            <ac:spMk id="69" creationId="{2719F8AE-D533-5EAA-245F-00368F46508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70" creationId="{D487A365-D067-3F1B-B560-D0402756DDBF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1" creationId="{A90722CE-36C8-8B3F-E714-6F29EC5338D4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2" creationId="{22AB549D-3085-7808-2D0E-B7D055D26DF2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3" creationId="{52BBFE7D-9A35-8B8B-B0E1-8150130F06C8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4" creationId="{9D5EE4A6-6C2B-B511-375B-44CA7C18C47C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5" creationId="{73F8EC78-E3E8-32BB-88C2-D15AB29C2A84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6" creationId="{DCF4ECCD-D2E2-1EAB-831D-96D856552E3E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7" creationId="{ECFE9615-7FB6-6B81-24A1-9A91703FDBDC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78" creationId="{2FA402EC-E124-D657-4C53-BC3EE45A83D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3" creationId="{2182E50E-52FF-02C4-67E1-90CB3280A0A6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4" creationId="{0DBE7343-4B37-95E5-8B4F-C483D949434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5" creationId="{96472E26-BE20-E9B8-D991-2300F21BFA23}"/>
          </ac:spMkLst>
        </pc:spChg>
        <pc:spChg chg="mod">
          <ac:chgData name="Chao Zhang" userId="8f435c00-c005-43b7-9a5b-cc5447e355c2" providerId="ADAL" clId="{E117CB41-4D20-4E6F-8ABE-32BAFA537449}" dt="2024-02-14T09:22:34.972" v="1602" actId="693"/>
          <ac:spMkLst>
            <pc:docMk/>
            <pc:sldMk cId="3831007982" sldId="260"/>
            <ac:spMk id="86" creationId="{892DFA18-7F31-2B9F-F816-2FEEB50C84B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7" creationId="{DFE8D870-D74E-6340-CB23-9DE80AB3CE50}"/>
          </ac:spMkLst>
        </pc:spChg>
        <pc:spChg chg="add mod">
          <ac:chgData name="Chao Zhang" userId="8f435c00-c005-43b7-9a5b-cc5447e355c2" providerId="ADAL" clId="{E117CB41-4D20-4E6F-8ABE-32BAFA537449}" dt="2024-02-14T09:37:25.911" v="1667" actId="164"/>
          <ac:spMkLst>
            <pc:docMk/>
            <pc:sldMk cId="3831007982" sldId="260"/>
            <ac:spMk id="88" creationId="{BEBBFEC3-8394-631B-4437-04136A75BB18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0" creationId="{61E36FF0-A357-59AC-A6AD-B05CC0F0A06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1" creationId="{0DEDFD6F-2494-665B-4E74-FADA11E69E9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2" creationId="{8E8353B5-3A10-04F2-19EF-EB4A28FE497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3" creationId="{4A8AED80-2036-C790-B982-43B2EC0677E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94" creationId="{ECC7EACB-471A-3A0B-D08B-5C1BF0A1BA3F}"/>
          </ac:spMkLst>
        </pc:spChg>
        <pc:spChg chg="mod">
          <ac:chgData name="Chao Zhang" userId="8f435c00-c005-43b7-9a5b-cc5447e355c2" providerId="ADAL" clId="{E117CB41-4D20-4E6F-8ABE-32BAFA537449}" dt="2024-02-14T09:29:20.650" v="1622"/>
          <ac:spMkLst>
            <pc:docMk/>
            <pc:sldMk cId="3831007982" sldId="260"/>
            <ac:spMk id="95" creationId="{4C40B033-E1C5-C1FF-2444-5AE84421696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0" creationId="{67C0CBE9-F543-12FE-D525-FBE7963FCCE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1" creationId="{EB6ED263-AB95-8394-785B-029E92395AF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2" creationId="{3DD9E2E7-14D2-17D3-DF3A-E9FD94C8FA83}"/>
          </ac:spMkLst>
        </pc:spChg>
        <pc:spChg chg="mod">
          <ac:chgData name="Chao Zhang" userId="8f435c00-c005-43b7-9a5b-cc5447e355c2" providerId="ADAL" clId="{E117CB41-4D20-4E6F-8ABE-32BAFA537449}" dt="2024-02-14T09:22:43.095" v="1603" actId="693"/>
          <ac:spMkLst>
            <pc:docMk/>
            <pc:sldMk cId="3831007982" sldId="260"/>
            <ac:spMk id="103" creationId="{F6D54DCE-4FFA-7E62-C60A-45174177400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4" creationId="{43D60776-E929-40C9-93AF-85586EBF2E0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6" creationId="{521A5496-A0A3-AACD-E813-82E95523F04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7" creationId="{633714C7-9F6E-7BAC-F41B-6DDA36E7BB2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8" creationId="{08D4FDB4-F646-0A27-CF62-22C89EC568DB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09" creationId="{4CA278B6-3A59-6C39-6A6C-BFF7CF3799E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0" creationId="{E5D9CE57-24F2-93C0-5A58-57EC7D522E2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1" creationId="{CED51E58-13DF-DE1A-9C2A-75DDDB11819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2" creationId="{847521FC-C42C-1C0F-166A-3CAC5B9B2274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3" creationId="{39956ACB-675F-8848-78B2-093F079AE44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4" creationId="{386049DE-0E5E-B078-9092-E1FB886D0E6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5" creationId="{E34BD8A0-60B3-843B-2EB3-69C3835A3E33}"/>
          </ac:spMkLst>
        </pc:spChg>
        <pc:spChg chg="mod">
          <ac:chgData name="Chao Zhang" userId="8f435c00-c005-43b7-9a5b-cc5447e355c2" providerId="ADAL" clId="{E117CB41-4D20-4E6F-8ABE-32BAFA537449}" dt="2024-02-14T09:24:10.860" v="1609"/>
          <ac:spMkLst>
            <pc:docMk/>
            <pc:sldMk cId="3831007982" sldId="260"/>
            <ac:spMk id="116" creationId="{CCBF4230-0FFE-99D4-DDC4-D0B896F6FBE6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17" creationId="{9642BFA4-82E0-6C90-210C-E1B3A83408E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22" creationId="{13D95EA6-F35A-CB22-AEB1-DDC24A47ADE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24" creationId="{591BF5DF-D58E-1DF3-DE76-6F012C6B41D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25" creationId="{0BAC6DAC-6953-6E47-0F8B-390E81745B98}"/>
          </ac:spMkLst>
        </pc:spChg>
        <pc:spChg chg="mod">
          <ac:chgData name="Chao Zhang" userId="8f435c00-c005-43b7-9a5b-cc5447e355c2" providerId="ADAL" clId="{E117CB41-4D20-4E6F-8ABE-32BAFA537449}" dt="2024-02-14T09:24:15.653" v="1610"/>
          <ac:spMkLst>
            <pc:docMk/>
            <pc:sldMk cId="3831007982" sldId="260"/>
            <ac:spMk id="127" creationId="{3740C6E9-613B-1F8D-33BA-D20F08EB9BAC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29" creationId="{706847D6-8249-5F77-A1A7-2B810C1DB44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0" creationId="{5EDE0825-F164-FC58-4580-FC15A5B773F8}"/>
          </ac:spMkLst>
        </pc:spChg>
        <pc:spChg chg="mod">
          <ac:chgData name="Chao Zhang" userId="8f435c00-c005-43b7-9a5b-cc5447e355c2" providerId="ADAL" clId="{E117CB41-4D20-4E6F-8ABE-32BAFA537449}" dt="2024-02-14T09:22:07.204" v="1599" actId="693"/>
          <ac:spMkLst>
            <pc:docMk/>
            <pc:sldMk cId="3831007982" sldId="260"/>
            <ac:spMk id="131" creationId="{50FAB6F4-0CB2-45AC-D9AE-9F394752048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2" creationId="{D7E7E809-A47D-B918-25D0-7853018FA2E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4" creationId="{ED606EFE-4220-C23B-40E2-4F7CF93B980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5" creationId="{32F90D97-D65D-31BE-4546-3989D534ECDA}"/>
          </ac:spMkLst>
        </pc:spChg>
        <pc:spChg chg="mod">
          <ac:chgData name="Chao Zhang" userId="8f435c00-c005-43b7-9a5b-cc5447e355c2" providerId="ADAL" clId="{E117CB41-4D20-4E6F-8ABE-32BAFA537449}" dt="2024-02-14T09:19:40.973" v="1594" actId="693"/>
          <ac:spMkLst>
            <pc:docMk/>
            <pc:sldMk cId="3831007982" sldId="260"/>
            <ac:spMk id="136" creationId="{A6134D9B-DA66-A6D5-C162-456E02F17D6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37" creationId="{1F40494D-A62E-2815-E94E-F4DD8FF0A950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38" creationId="{FC70360C-A0BD-8917-EC88-F1C416E896BF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39" creationId="{C26BF3E3-B304-20BD-6A01-6C0D545F877E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0" creationId="{E0F74BE1-1C92-A001-2E24-32EBD47D2FE0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1" creationId="{1463AE44-B05D-9B9D-7F09-09C49271234E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2" creationId="{29CB46F7-8697-7615-BB2D-87C4FB01613E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3" creationId="{CB64F634-99FD-1B16-86B9-A9BD2D4D3090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4" creationId="{B48F78E1-559C-360D-21F4-E269E7739DCF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5" creationId="{0F2C7953-115A-2BC6-43B1-6D340BC8071B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6" creationId="{0AFA3739-578A-5585-B88B-FBB3052C55F0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47" creationId="{E08D7BE4-C15C-14B0-9F77-DA55E2C735C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48" creationId="{717C2327-ECED-9D64-7660-B4767BB805E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49" creationId="{F47D2F1A-3B67-2613-8E51-0E8FCC58E55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50" creationId="{0C2E8199-DC76-18D8-51F6-D1A7F94ED29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51" creationId="{9B5317F9-F407-8CC1-570E-4ACF3B5290B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52" creationId="{AB501CE6-CDAA-E7ED-3B67-1D69E39B2E57}"/>
          </ac:spMkLst>
        </pc:spChg>
        <pc:spChg chg="add mod">
          <ac:chgData name="Chao Zhang" userId="8f435c00-c005-43b7-9a5b-cc5447e355c2" providerId="ADAL" clId="{E117CB41-4D20-4E6F-8ABE-32BAFA537449}" dt="2024-02-14T09:28:19.203" v="1616" actId="207"/>
          <ac:spMkLst>
            <pc:docMk/>
            <pc:sldMk cId="3831007982" sldId="260"/>
            <ac:spMk id="153" creationId="{078FBFCB-DEF7-0D7E-852C-D26A7266D531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54" creationId="{254B3225-A50F-DF87-3F6D-50A76CC42943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59" creationId="{C8E90211-F115-F972-890A-73CA38EAB20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67" creationId="{1C24D5C1-A388-1272-E485-16A7087AECB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68" creationId="{F594F225-3B36-46F0-C8F2-0952A8AF28C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69" creationId="{E8F0C79E-372B-19F0-204B-27775FCDC2F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0" creationId="{12964410-D212-2425-A729-6A85F031104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1" creationId="{CD0F3E4D-2E75-672D-547D-FD72FB4994F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2" creationId="{C347FE90-AD12-26A2-0470-8AD8565D5DA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3" creationId="{23804757-199D-87E1-540C-DCF07607224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4" creationId="{4E38DF0F-7AE1-95AF-5725-44B1B7B448B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5" creationId="{B53F0B51-58E3-7369-8358-5490BDF2710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6" creationId="{5C2B39D9-B528-D1FB-B435-2D351FEF275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7" creationId="{67D7D9C7-1564-FD15-92A0-CF39E711CB5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78" creationId="{867175B5-C44C-B474-1FA6-3641735F7C5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79" creationId="{0E217210-1735-D041-ECB1-2405B369300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80" creationId="{49AC557A-C59F-4C15-95F5-EDD5F8056D94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82" creationId="{E123EB2C-0DAE-2202-CD54-3ACC1B497CA1}"/>
          </ac:spMkLst>
        </pc:spChg>
        <pc:spChg chg="mod">
          <ac:chgData name="Chao Zhang" userId="8f435c00-c005-43b7-9a5b-cc5447e355c2" providerId="ADAL" clId="{E117CB41-4D20-4E6F-8ABE-32BAFA537449}" dt="2024-02-14T09:22:15.796" v="1600" actId="693"/>
          <ac:spMkLst>
            <pc:docMk/>
            <pc:sldMk cId="3831007982" sldId="260"/>
            <ac:spMk id="183" creationId="{224C1273-FE42-DA60-D137-888CA8BB232E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184" creationId="{D02B6252-C5EB-C255-0CA5-3F4C9051E224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85" creationId="{CB839C50-F4E0-3A7D-BC94-653DBEF7518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88" creationId="{00096F51-81A3-104A-8FFD-0EAB0CB68A2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89" creationId="{955C65D9-06ED-F771-B5C0-65015619495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0" creationId="{EC160F4A-043C-23C3-FA4B-49EB151BB373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194" creationId="{FE8ECDA3-3544-52E3-112C-692E1DF41BD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5" creationId="{4D6B58B4-E363-E7D6-C541-4C8FF1DC624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6" creationId="{F2C423F0-41E2-3FE2-C79D-1A5AD3DE470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7" creationId="{B0E1A360-21CB-42FB-9AFF-2D0E9AFBD1F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8" creationId="{79AB62CA-DADF-BDA9-0B7B-439A2CDD177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199" creationId="{8F3AFDEB-2520-C0BE-B317-E4A81E9B9C9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0" creationId="{645874A9-2562-8974-0639-A35217C4627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1" creationId="{CA499D6D-41C7-003B-6111-DF810FAD1B8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2" creationId="{92D02341-FEC4-3927-05BE-AFBED32E238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3" creationId="{DB1CE776-1581-9EF4-3583-AAC21181061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4" creationId="{54B37DDB-98CF-2E9A-0BC3-4DC0E6B196E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5" creationId="{A120214B-4B4A-73DB-B055-C6D39685109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6" creationId="{42CFE3CA-18C9-5549-2985-1FEE3D156C6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07" creationId="{582A69AE-2BBC-8465-EF2A-D017E8B2C10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20" creationId="{E532C9B7-BD83-E88D-1B1A-DAD435CC6741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21" creationId="{9970E0C4-6B15-5AC5-C9C7-A7DF5A2D6E86}"/>
          </ac:spMkLst>
        </pc:spChg>
        <pc:spChg chg="mod">
          <ac:chgData name="Chao Zhang" userId="8f435c00-c005-43b7-9a5b-cc5447e355c2" providerId="ADAL" clId="{E117CB41-4D20-4E6F-8ABE-32BAFA537449}" dt="2024-02-14T09:22:23.800" v="1601" actId="693"/>
          <ac:spMkLst>
            <pc:docMk/>
            <pc:sldMk cId="3831007982" sldId="260"/>
            <ac:spMk id="222" creationId="{FEA49B62-14EB-2627-D2E5-F1EBED865B3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23" creationId="{635B9D3A-3F34-E34A-696F-DE56950C0968}"/>
          </ac:spMkLst>
        </pc:spChg>
        <pc:spChg chg="add mod">
          <ac:chgData name="Chao Zhang" userId="8f435c00-c005-43b7-9a5b-cc5447e355c2" providerId="ADAL" clId="{E117CB41-4D20-4E6F-8ABE-32BAFA537449}" dt="2024-02-14T09:28:14.501" v="1615" actId="207"/>
          <ac:spMkLst>
            <pc:docMk/>
            <pc:sldMk cId="3831007982" sldId="260"/>
            <ac:spMk id="224" creationId="{1CF50E54-61EA-5D25-770D-B83182E0371B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25" creationId="{8DF03C96-91C8-575B-0425-C24257559DBE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26" creationId="{DD3E4A26-9FCA-3AE4-9F2F-2649D359231F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27" creationId="{E705CFEB-6650-8600-B0C1-13FA3446D3A5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28" creationId="{A41713AC-F63B-E4ED-C44E-1E579B272153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29" creationId="{E6041FB6-E08C-B652-BBF7-42B900EBC816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30" creationId="{2B4FCB9D-181A-AE51-C73E-884BFC6DA08F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31" creationId="{1DB57DBA-1D46-3FDB-033A-ECBA50C3892C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32" creationId="{ECE16386-8ABF-CCF5-842B-AA7FB1A565E7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33" creationId="{B19473DE-0DC1-881B-6785-F53ECCF2DB81}"/>
          </ac:spMkLst>
        </pc:spChg>
        <pc:spChg chg="add mod">
          <ac:chgData name="Chao Zhang" userId="8f435c00-c005-43b7-9a5b-cc5447e355c2" providerId="ADAL" clId="{E117CB41-4D20-4E6F-8ABE-32BAFA537449}" dt="2024-02-14T09:31:28.653" v="1628"/>
          <ac:spMkLst>
            <pc:docMk/>
            <pc:sldMk cId="3831007982" sldId="260"/>
            <ac:spMk id="234" creationId="{45FC97EF-1913-3CBE-1567-81E922F4834C}"/>
          </ac:spMkLst>
        </pc:spChg>
        <pc:spChg chg="add mod">
          <ac:chgData name="Chao Zhang" userId="8f435c00-c005-43b7-9a5b-cc5447e355c2" providerId="ADAL" clId="{E117CB41-4D20-4E6F-8ABE-32BAFA537449}" dt="2024-02-14T09:30:43.828" v="1625" actId="1076"/>
          <ac:spMkLst>
            <pc:docMk/>
            <pc:sldMk cId="3831007982" sldId="260"/>
            <ac:spMk id="235" creationId="{251CFBB4-DC05-22AB-7B91-5C2E6D920A2D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40" creationId="{51EB4F0C-40CB-A39C-FB45-5764C2C3FC4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42" creationId="{D9FD6A77-0160-80A9-7D81-364D7A8FFD2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43" creationId="{38624055-527F-5DD6-599E-F36512D4328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44" creationId="{685571E5-985A-06EB-354F-FFDACCDF936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45" creationId="{71A1CE20-87F2-91AE-4AAA-F7A20B1D01D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46" creationId="{F1343D2C-60BA-46E4-2B1C-F9ED0536218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49" creationId="{049B2ECA-E522-C222-77F1-D749A245AB42}"/>
          </ac:spMkLst>
        </pc:spChg>
        <pc:spChg chg="del mod">
          <ac:chgData name="Chao Zhang" userId="8f435c00-c005-43b7-9a5b-cc5447e355c2" providerId="ADAL" clId="{E117CB41-4D20-4E6F-8ABE-32BAFA537449}" dt="2024-02-14T09:32:52.226" v="1632" actId="478"/>
          <ac:spMkLst>
            <pc:docMk/>
            <pc:sldMk cId="3831007982" sldId="260"/>
            <ac:spMk id="250" creationId="{BA44825E-EED4-1FC6-6D4D-6FB7288CCF4B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51" creationId="{9185FF27-209A-A56D-ECD9-ACBD8795213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52" creationId="{53C0887C-5F43-5FCF-7694-8CCC5B3CA263}"/>
          </ac:spMkLst>
        </pc:spChg>
        <pc:spChg chg="add mod">
          <ac:chgData name="Chao Zhang" userId="8f435c00-c005-43b7-9a5b-cc5447e355c2" providerId="ADAL" clId="{E117CB41-4D20-4E6F-8ABE-32BAFA537449}" dt="2024-02-14T09:18:39.522" v="1592" actId="1076"/>
          <ac:spMkLst>
            <pc:docMk/>
            <pc:sldMk cId="3831007982" sldId="260"/>
            <ac:spMk id="253" creationId="{50BCA206-3071-9E1E-E7BB-E4477FA3C622}"/>
          </ac:spMkLst>
        </pc:spChg>
        <pc:spChg chg="add mod">
          <ac:chgData name="Chao Zhang" userId="8f435c00-c005-43b7-9a5b-cc5447e355c2" providerId="ADAL" clId="{E117CB41-4D20-4E6F-8ABE-32BAFA537449}" dt="2024-02-14T09:36:08.977" v="1663" actId="693"/>
          <ac:spMkLst>
            <pc:docMk/>
            <pc:sldMk cId="3831007982" sldId="260"/>
            <ac:spMk id="254" creationId="{68C924AB-1D9A-072E-337F-4690C8DB7DAA}"/>
          </ac:spMkLst>
        </pc:spChg>
        <pc:spChg chg="add mod">
          <ac:chgData name="Chao Zhang" userId="8f435c00-c005-43b7-9a5b-cc5447e355c2" providerId="ADAL" clId="{E117CB41-4D20-4E6F-8ABE-32BAFA537449}" dt="2024-02-14T09:35:13.509" v="1660"/>
          <ac:spMkLst>
            <pc:docMk/>
            <pc:sldMk cId="3831007982" sldId="260"/>
            <ac:spMk id="255" creationId="{44A542E4-1DC9-5CE4-5D66-4EC251B3027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58" creationId="{A5F38E36-1C11-0932-A9CB-E01780BF00CC}"/>
          </ac:spMkLst>
        </pc:spChg>
        <pc:spChg chg="add del mod">
          <ac:chgData name="Chao Zhang" userId="8f435c00-c005-43b7-9a5b-cc5447e355c2" providerId="ADAL" clId="{E117CB41-4D20-4E6F-8ABE-32BAFA537449}" dt="2024-02-14T09:34:25.747" v="1652" actId="478"/>
          <ac:spMkLst>
            <pc:docMk/>
            <pc:sldMk cId="3831007982" sldId="260"/>
            <ac:spMk id="259" creationId="{B1DD49A7-99E3-87E9-647F-D548729C438A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60" creationId="{D458501F-065C-8711-9FEE-5D9B161F782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261" creationId="{38DE6053-3138-F1F9-C621-E6650191F89C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2" creationId="{4F5FF742-D828-6328-EE8C-370A20E53668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3" creationId="{18F232EB-5707-5752-30CC-B62BEB129C3E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4" creationId="{F7D3CDD4-B542-1E40-C6ED-3D28932B811D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5" creationId="{0FE5CA4F-0FB3-117A-8BE3-814A61155712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6" creationId="{DDE1F410-EA13-3F8A-88CD-49B5570A4F6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67" creationId="{742A6CB7-F137-1761-013B-30EF268A5401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8" creationId="{5698E8D5-D278-EDA5-4F17-C6F8B9A40C2A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69" creationId="{F46AB4A3-4C3D-7B2A-F647-F528B71873D6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0" creationId="{FE225A6A-88E4-1B74-68E3-CD77130D97C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1" creationId="{C12CBCF7-B9D3-E166-76C6-010106D73FD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2" creationId="{30F48E15-67BD-FF58-F857-1D8100581FE0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3" creationId="{8DF2260E-2C16-F4A1-8191-6F9FE326A075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4" creationId="{E6E6044B-8D36-75FF-00A2-1B5CF5E29FF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5" creationId="{8C9CC856-4DA9-5037-2F05-265CC616221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6" creationId="{6BF51288-1D82-D0A8-AFBF-BB8FBF03CB5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77" creationId="{9481DE13-92EE-CA38-CB27-49679B41C17B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8" creationId="{2D3041F3-A386-177C-88C7-AC74707A258D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79" creationId="{61565224-A374-D90B-D0F9-2837B0DA9E2D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280" creationId="{A145CFE6-2CC4-FAA5-B4E3-F1C39C6592C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1" creationId="{AC72E671-2279-BF89-70CD-37AEAFD4C46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2" creationId="{4EB2FEDC-3D98-A074-3382-D9BB8C23830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3" creationId="{4A79180B-BC30-D299-03C0-F6E351D5C14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4" creationId="{FF57BE8B-B461-7CEB-D6FA-A15AED3B607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5" creationId="{B01FC848-86EB-F931-1EF5-D3AD16AD3C6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6" creationId="{4DBE637B-7C73-EB69-DCBE-018CA1C5CC4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7" creationId="{69ABCE78-0D31-1B09-E0B7-B9126B468EF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8" creationId="{0E17E533-CF63-C9D6-1790-188C2141866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89" creationId="{79DF2998-51E3-8059-DAD5-9B0ECE1FCC2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90" creationId="{C1C1A41E-CCDD-C3CB-F3E9-E2A893875FF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91" creationId="{600ECE38-F31B-2256-D66A-562836BE33E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92" creationId="{FFC32DCC-C068-7929-C04B-42DD836E644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293" creationId="{E7D93C00-7C5D-DA16-C7CA-CB070314D47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06" creationId="{5F41E2AB-5CB7-3DC1-40D3-C59D9BDBFDC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16" creationId="{E4EAFDDB-3304-2588-5B31-49DEFCD29FA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17" creationId="{E30F78F8-3F57-09CC-5961-8BE0B454254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18" creationId="{F75113FD-717A-AE4C-9BC2-F396DFD900B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19" creationId="{E8406201-061C-66FE-4454-48BFB88655D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0" creationId="{FF1E1ECA-7937-F8E8-1BA5-31D9A59A43C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1" creationId="{1B397AB6-2891-86ED-0B92-3B4F1551A38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2" creationId="{20FD0532-6AB7-4FE8-7F89-7BA70789393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3" creationId="{29269369-3440-8DC0-C45E-EE170E063D8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4" creationId="{EA858AE5-0A00-F4CE-D185-198DFD7A231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5" creationId="{D4DE8DCC-51E7-48D7-46F6-160DD82E920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6" creationId="{43BBFF04-2B96-6510-1A4A-AF59F4BB4BC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7" creationId="{59B5FC11-D9A5-EC77-3A41-293F827016C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28" creationId="{C632F673-EF76-D2F6-0469-F8E5CAC05CC0}"/>
          </ac:spMkLst>
        </pc:spChg>
        <pc:spChg chg="mod">
          <ac:chgData name="Chao Zhang" userId="8f435c00-c005-43b7-9a5b-cc5447e355c2" providerId="ADAL" clId="{E117CB41-4D20-4E6F-8ABE-32BAFA537449}" dt="2024-02-14T09:27:22.862" v="1611" actId="693"/>
          <ac:spMkLst>
            <pc:docMk/>
            <pc:sldMk cId="3831007982" sldId="260"/>
            <ac:spMk id="333" creationId="{AC89D518-1C0D-F3C4-2CF5-55ECD263ABA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35" creationId="{A605113E-7AF4-4653-AE89-FDFD74C22BD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36" creationId="{9237A2EB-6261-0224-9B7D-5D294AF4C758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39" creationId="{214A12B5-3100-DCE8-10F7-29A64C8DB77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41" creationId="{8D940BC2-BB28-B0E7-B822-43CAC1AF0380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342" creationId="{04973CF4-C4D3-9CCA-FB9A-232D2E783A58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349" creationId="{6265F3D3-8A25-6C51-FF72-6EE206539B1A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355" creationId="{A1BBFBB1-377E-F149-75E7-2A3C621A771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58" creationId="{1B47748F-7AE1-D660-8E69-9FC859BE423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59" creationId="{AD5D221F-AD77-0F6E-2BCC-74D1C92F88B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0" creationId="{951000BD-2EB1-A212-0694-3368372E3F5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1" creationId="{C2D46D11-F4A5-34B9-3051-1E70DDE9DDF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2" creationId="{57A6D866-CFE8-F25C-83EC-B42865F41B4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3" creationId="{431F87EC-B23E-6BB3-0C40-47642E51BD8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4" creationId="{B3DF062C-E8B6-BB77-609C-5394F385F41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5" creationId="{D4580E4F-313C-56B6-D86E-BB01D61AFE9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6" creationId="{6BA8DD1D-85D2-7DD4-AECF-667C55E2D91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7" creationId="{C512E2F8-90EF-1D93-57DC-74037B29605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8" creationId="{11F91F58-6908-58A4-BED4-C27A623E2F2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69" creationId="{1A87A454-C6E3-9828-BCB9-E5835C0D706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370" creationId="{F7E81745-039C-6D83-3501-6EC281AB186E}"/>
          </ac:spMkLst>
        </pc:spChg>
        <pc:spChg chg="add mod">
          <ac:chgData name="Chao Zhang" userId="8f435c00-c005-43b7-9a5b-cc5447e355c2" providerId="ADAL" clId="{E117CB41-4D20-4E6F-8ABE-32BAFA537449}" dt="2024-02-14T09:29:08.189" v="1619" actId="1076"/>
          <ac:spMkLst>
            <pc:docMk/>
            <pc:sldMk cId="3831007982" sldId="260"/>
            <ac:spMk id="382" creationId="{CCCFAC60-983B-0CA0-4EE4-8217979258F1}"/>
          </ac:spMkLst>
        </pc:spChg>
        <pc:spChg chg="mod">
          <ac:chgData name="Chao Zhang" userId="8f435c00-c005-43b7-9a5b-cc5447e355c2" providerId="ADAL" clId="{E117CB41-4D20-4E6F-8ABE-32BAFA537449}" dt="2024-02-14T09:27:57.592" v="1612" actId="693"/>
          <ac:spMkLst>
            <pc:docMk/>
            <pc:sldMk cId="3831007982" sldId="260"/>
            <ac:spMk id="395" creationId="{25ED90B2-FC3A-844B-7A0F-F2510808819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4" creationId="{3C1C2141-81D4-062C-D57C-926869A5F5D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5" creationId="{AD5160B2-8617-00A5-D65E-4BECCBDF2A0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6" creationId="{A60D0E37-3187-E14D-0BCB-0915367A2CF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7" creationId="{889DCC64-2C5C-61BF-E72B-6CAEF5F6AB1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8" creationId="{0FADEEFC-CB6A-471C-4E8E-AB86C5D73DC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09" creationId="{AA1FC950-CEA5-4E8B-FE11-3DECF2A060C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0" creationId="{8FD35FC0-A25E-DBC4-947B-7F9E83ACB14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1" creationId="{1A762A1B-84D1-232C-EDE3-838AE671C04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2" creationId="{B239415B-6B1A-A22C-2E72-618DB3C0B6E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3" creationId="{9EAFA6DB-9E8F-C132-E130-EC744B4C9C9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4" creationId="{0A10CBB6-B6C1-361A-1118-11A19D8241C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5" creationId="{933102F8-4857-C61F-2549-8C33FDE396A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6" creationId="{36C9C10D-6B80-B1E4-775A-C7FBB64BC61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7" creationId="{04FB4F38-1591-A812-78A2-5BEA51E39EC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8" creationId="{47C43414-31BC-B3D9-6E8D-3B22D30CA28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19" creationId="{F1A44AFE-3CE8-45EB-0A31-A21EA8347C5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0" creationId="{343CE380-11D8-B5D1-B433-13811E1344D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1" creationId="{038B016D-5DBE-8A71-FECD-18E0D7FE5E8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2" creationId="{B7A9C220-23AA-7094-E786-1C4AD12D402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3" creationId="{060A37BD-D259-FBC3-D2F5-F61366D6A7F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4" creationId="{3F6F3095-EEED-9C39-DD2A-859E803FE2F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5" creationId="{54D6ECC5-E3C9-F250-2116-BDAD9D3F8D4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6" creationId="{6425E043-9B16-6525-D7F3-8FD392946FD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7" creationId="{169F8098-1369-E003-AFCF-DE2033BAC2B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38" creationId="{8955D609-AE37-DE7E-A53F-D7782388286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45" creationId="{669186B2-0505-C545-5165-506E2A5C1CE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55" creationId="{C23440C7-3B4A-686F-4062-475CF0522F4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56" creationId="{4E5F4252-AFAC-AB64-9352-AEAC17EC4CF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57" creationId="{586BEC91-4E30-39DD-4F91-D7D800DD5B0E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65" creationId="{BC2412F0-FE39-12B1-90C1-639E9C6622CB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69" creationId="{ABBC8EBF-A4A7-E1A0-6352-847DE38ECCC5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70" creationId="{8D708B9A-E791-FDC0-B882-B9A708C5769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83" creationId="{24B1FB4B-3EE7-E9B5-9A7B-BE16422F550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84" creationId="{B607BC54-0634-09DD-D1BD-C75AC2D6049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85" creationId="{177F56BD-44C4-B197-7D18-AB994B80CE3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86" creationId="{4B44F1E3-1E38-4327-E0EE-888E3E460A9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494" creationId="{2C5F6685-25D5-749C-95A4-FB42EC5CA8F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95" creationId="{C46539C2-5415-33AD-2F13-C25706FB830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96" creationId="{24CEE1B0-34A6-FF83-5688-0C152937669E}"/>
          </ac:spMkLst>
        </pc:spChg>
        <pc:spChg chg="mod">
          <ac:chgData name="Chao Zhang" userId="8f435c00-c005-43b7-9a5b-cc5447e355c2" providerId="ADAL" clId="{E117CB41-4D20-4E6F-8ABE-32BAFA537449}" dt="2024-02-14T09:23:51.162" v="1605"/>
          <ac:spMkLst>
            <pc:docMk/>
            <pc:sldMk cId="3831007982" sldId="260"/>
            <ac:spMk id="497" creationId="{47DFF308-9EF9-2C3A-6610-C79F1697D98F}"/>
          </ac:spMkLst>
        </pc:spChg>
        <pc:spChg chg="mod">
          <ac:chgData name="Chao Zhang" userId="8f435c00-c005-43b7-9a5b-cc5447e355c2" providerId="ADAL" clId="{E117CB41-4D20-4E6F-8ABE-32BAFA537449}" dt="2024-02-14T09:23:56.371" v="1606"/>
          <ac:spMkLst>
            <pc:docMk/>
            <pc:sldMk cId="3831007982" sldId="260"/>
            <ac:spMk id="498" creationId="{41ACD402-31FF-EA63-447A-F0B1ED81A002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499" creationId="{E9BA212D-73D3-8834-2DAE-5B8A340249D9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07" creationId="{7779B608-447C-7D4C-D6C2-8A76C2743A33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08" creationId="{E50A65FC-E96E-3BC9-D0AB-C018B1B46A84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09" creationId="{D43E0CF1-B9EB-C4B0-9EFA-05E3841C9F5D}"/>
          </ac:spMkLst>
        </pc:spChg>
        <pc:spChg chg="mod">
          <ac:chgData name="Chao Zhang" userId="8f435c00-c005-43b7-9a5b-cc5447e355c2" providerId="ADAL" clId="{E117CB41-4D20-4E6F-8ABE-32BAFA537449}" dt="2024-02-14T09:20:08.883" v="1596" actId="693"/>
          <ac:spMkLst>
            <pc:docMk/>
            <pc:sldMk cId="3831007982" sldId="260"/>
            <ac:spMk id="510" creationId="{B59B2295-4E8D-6916-04E9-9557F5C24EAF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511" creationId="{4AFA2988-69C0-3CCA-E9D2-DDF9B3530E3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4" creationId="{5D326521-3FA5-C5F1-1B32-2B0DEDBD6F6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5" creationId="{884A9E0C-9E95-3C37-416F-B605894E539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6" creationId="{71DFEABC-BF42-AC0C-7DB5-0E9C82EB30A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7" creationId="{D01AE20B-7603-A965-4B6D-22471229745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8" creationId="{34CA6873-A0DC-D830-F69F-E076C60B438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09" creationId="{31A3063F-BF90-DA2F-73EE-2603762B510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0" creationId="{5980A9E1-055C-0145-7228-48C34334C4B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1" creationId="{65B116BC-D33E-92D5-63A9-740CDAAB864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2" creationId="{C86EA3C4-8FC0-5C62-687C-9B880C2E90D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3" creationId="{7BAD07C4-AF24-4164-103B-96641D25EDC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4" creationId="{1EE07DA0-0622-8865-0C5D-16A4BBA79B6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15" creationId="{5D40AA7F-E998-B10E-890E-D1DC64AC1B7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2" creationId="{5EB6FF9A-8866-E330-B32B-717143D1CC3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3" creationId="{79E4530E-31A0-48E5-65C3-D22EBBA69C5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4" creationId="{1770D999-6BAA-41FD-C3B4-3939F0023D7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5" creationId="{EC3620EF-50F1-6463-9893-88DA60710D0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6" creationId="{A0A7DE87-52E6-A026-21B0-8F67DD71A0C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7" creationId="{C6C20914-ADF9-7AA6-C540-68E7CD3027F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8" creationId="{EE80D16A-0713-EA50-CDCE-2E0EC69DCB7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39" creationId="{773DF6C5-DA5D-BA7F-8145-51C92FCC637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0" creationId="{88D3234E-B0CD-7E2A-3AD8-6894D2CF583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1" creationId="{0B5F9603-D44E-563C-9FF9-73D37102DB0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2" creationId="{D0F840C3-A76F-BA28-7756-C9636DBBEA1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3" creationId="{D974780D-B9EC-F0D3-39C7-69BB3EFE5BD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44" creationId="{5AB0B5C8-99BA-7EAE-10B5-90DFE992DD3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68" creationId="{926DC975-BEC6-B445-9A40-D5B07BD771A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69" creationId="{90E08E24-1C4C-D006-5E42-402B760603C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0" creationId="{778D7E39-D532-003B-4BF0-556A3251DCC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1" creationId="{E236D40D-EAA9-EE3E-58A1-D5323C8AFE0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2" creationId="{2CEAA354-8828-3A98-ED1A-FB42D24E0D9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3" creationId="{A0BBA0BE-557A-2EDB-9DA1-F2B405DC641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4" creationId="{5F0D71B3-A4E3-7020-2688-1962C46572A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5" creationId="{C0478DB3-16A2-D496-6990-65220052D08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6" creationId="{2A730E8E-D6D5-11CB-700C-1047277A8CA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7" creationId="{3CE34414-4525-63C6-D70D-B79F2125742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8" creationId="{1F7DCD70-FE75-CF24-709A-43066D2041B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79" creationId="{C1905551-2EF7-96C7-F51B-9FD53D2B7FE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80" creationId="{260C165F-3EF3-37E0-C568-2A7368F1F5C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81" creationId="{D9C8EFE7-B530-3134-5FEC-676582B237D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82" creationId="{0BB116B8-E11F-A943-53D6-DA4F10652E7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83" creationId="{39BB173B-4CEE-A04D-5585-57BB6A556D1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4" creationId="{622B3833-CB16-EDFB-725A-9240FEAF22A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5" creationId="{2548B247-EEEE-0DD9-5B2A-CCF53168A8B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6" creationId="{1C42B193-41F9-1F4B-5759-530A6AC3871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7" creationId="{9891DE5E-A460-154C-03D6-BFEE5E84902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8" creationId="{DD1887F1-1C0F-B07F-ED66-81795FC34313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799" creationId="{6661FCBE-778A-08E7-D1A9-73607A09BE1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00" creationId="{A7A5B5AC-64C2-BCF3-5F24-8FDAEDCF5BB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01" creationId="{98603A85-0202-F570-A0D4-5D3B82E89C19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02" creationId="{75004172-6E40-7BAE-B323-E22C8BA93D70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09" creationId="{D54F3355-952D-869A-3E29-788C065BDFA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0" creationId="{39D40ED5-963E-1761-D44F-B301976F0CBA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1" creationId="{E7F40F25-7FAF-61EE-1BD1-FE67480EA0C8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2" creationId="{B6DD5D69-36F6-C7EA-8F41-58897E00BB9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3" creationId="{2DCF46E7-9C55-12C3-3BFA-E1C107D6B88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4" creationId="{88235EDA-F113-02BC-2EEC-5FEE67CACDB6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5" creationId="{75852382-6ECC-A921-276E-23A384F153A4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6" creationId="{569FD3B7-BF96-3422-1534-18B5B1F6DD8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7" creationId="{4149D6A2-366A-5A97-CA7C-0B6817AD136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8" creationId="{5AEED9F5-3C3E-0368-39FE-EB32CAFF2C2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19" creationId="{B2F85C50-538C-005E-F38C-B191EE8B88C5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20" creationId="{7F6E2672-78D5-1D0C-70C1-5AD5275240AD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21" creationId="{0AA4383A-D6DA-00B5-A7D1-BEB8765D3B5E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38" creationId="{38FA30D3-96C5-87A7-1188-535D0017244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39" creationId="{1D4410BE-DF45-98C3-9B21-5DDF0F819CD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0" creationId="{FED9A7D7-47B6-0B86-8A22-DD597BC576E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1" creationId="{F8E41781-AF84-80ED-EF78-1003746B849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2" creationId="{08CCE4BC-2276-989A-8539-06E4604C3AD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3" creationId="{59B9C7FB-AECE-CCAF-12C7-AA27D9BB52FC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4" creationId="{93CEACDC-F345-5E10-13C2-6668677C4FD7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5" creationId="{D61817EC-05F3-8D5D-739A-C2E5CB99917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6" creationId="{814F8E0E-8FCB-338F-644E-5F2E3B3BAC0F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7" creationId="{37606F4F-E40F-69E3-3EBB-446AD3767181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8" creationId="{0F298DEB-C42E-502D-408D-9637EE15A6EB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49" creationId="{3A826FBD-7393-8333-5B9D-70A825E04012}"/>
          </ac:spMkLst>
        </pc:spChg>
        <pc:spChg chg="del">
          <ac:chgData name="Chao Zhang" userId="8f435c00-c005-43b7-9a5b-cc5447e355c2" providerId="ADAL" clId="{E117CB41-4D20-4E6F-8ABE-32BAFA537449}" dt="2024-02-14T09:18:30.381" v="1590" actId="478"/>
          <ac:spMkLst>
            <pc:docMk/>
            <pc:sldMk cId="3831007982" sldId="260"/>
            <ac:spMk id="850" creationId="{FCE32AE0-EDD4-9E12-754A-2C9E1CC6A2E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74" creationId="{DB8BDCA9-BC70-F9D2-AD66-CEEDC276771D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75" creationId="{2995C187-DD0D-8446-9C00-629FB19CFD47}"/>
          </ac:spMkLst>
        </pc:spChg>
        <pc:spChg chg="mod">
          <ac:chgData name="Chao Zhang" userId="8f435c00-c005-43b7-9a5b-cc5447e355c2" providerId="ADAL" clId="{E117CB41-4D20-4E6F-8ABE-32BAFA537449}" dt="2024-02-14T09:18:31.263" v="1591"/>
          <ac:spMkLst>
            <pc:docMk/>
            <pc:sldMk cId="3831007982" sldId="260"/>
            <ac:spMk id="876" creationId="{69A11466-5ABA-4205-37A3-49F82595889A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77" creationId="{B9D91055-2005-6AF8-29FE-89D9A5988B04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78" creationId="{7CDD8018-6B95-9824-4F25-5DAEC034FEFF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79" creationId="{DDA2A4EF-9286-31B6-FF09-B3A757B0349F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80" creationId="{C37AEF1F-936F-6C1A-40DA-3ACAB71A5319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81" creationId="{C01CD0C4-1A48-DE30-F0B3-AF40C1B4728E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82" creationId="{65BE0129-DA60-D243-8CDB-ADD9F059CAE3}"/>
          </ac:spMkLst>
        </pc:spChg>
        <pc:spChg chg="add mod">
          <ac:chgData name="Chao Zhang" userId="8f435c00-c005-43b7-9a5b-cc5447e355c2" providerId="ADAL" clId="{E117CB41-4D20-4E6F-8ABE-32BAFA537449}" dt="2024-02-14T09:30:20.670" v="1624" actId="1076"/>
          <ac:spMkLst>
            <pc:docMk/>
            <pc:sldMk cId="3831007982" sldId="260"/>
            <ac:spMk id="885" creationId="{CC0536B8-0108-880A-95A0-C4F836577934}"/>
          </ac:spMkLst>
        </pc:spChg>
        <pc:spChg chg="add mod">
          <ac:chgData name="Chao Zhang" userId="8f435c00-c005-43b7-9a5b-cc5447e355c2" providerId="ADAL" clId="{E117CB41-4D20-4E6F-8ABE-32BAFA537449}" dt="2024-02-14T09:35:10.901" v="1659"/>
          <ac:spMkLst>
            <pc:docMk/>
            <pc:sldMk cId="3831007982" sldId="260"/>
            <ac:spMk id="886" creationId="{1F1C7CBD-99B6-9CBF-EBED-03727E9AD0A7}"/>
          </ac:spMkLst>
        </pc:spChg>
        <pc:spChg chg="mod">
          <ac:chgData name="Chao Zhang" userId="8f435c00-c005-43b7-9a5b-cc5447e355c2" providerId="ADAL" clId="{E117CB41-4D20-4E6F-8ABE-32BAFA537449}" dt="2024-02-14T09:29:55.184" v="1623"/>
          <ac:spMkLst>
            <pc:docMk/>
            <pc:sldMk cId="3831007982" sldId="260"/>
            <ac:spMk id="889" creationId="{7CF8AE73-490B-A7B0-79D6-2919260D9851}"/>
          </ac:spMkLst>
        </pc:spChg>
        <pc:spChg chg="del mod">
          <ac:chgData name="Chao Zhang" userId="8f435c00-c005-43b7-9a5b-cc5447e355c2" providerId="ADAL" clId="{E117CB41-4D20-4E6F-8ABE-32BAFA537449}" dt="2024-02-14T09:34:31.121" v="1653" actId="478"/>
          <ac:spMkLst>
            <pc:docMk/>
            <pc:sldMk cId="3831007982" sldId="260"/>
            <ac:spMk id="890" creationId="{0902BA4E-61C6-6EF3-6D76-7DCF0345CEE8}"/>
          </ac:spMkLst>
        </pc:spChg>
        <pc:spChg chg="mod">
          <ac:chgData name="Chao Zhang" userId="8f435c00-c005-43b7-9a5b-cc5447e355c2" providerId="ADAL" clId="{E117CB41-4D20-4E6F-8ABE-32BAFA537449}" dt="2024-02-14T09:29:55.184" v="1623"/>
          <ac:spMkLst>
            <pc:docMk/>
            <pc:sldMk cId="3831007982" sldId="260"/>
            <ac:spMk id="891" creationId="{5D029960-A1AC-4F48-CF14-A1B33510D1CB}"/>
          </ac:spMkLst>
        </pc:spChg>
        <pc:spChg chg="mod">
          <ac:chgData name="Chao Zhang" userId="8f435c00-c005-43b7-9a5b-cc5447e355c2" providerId="ADAL" clId="{E117CB41-4D20-4E6F-8ABE-32BAFA537449}" dt="2024-02-14T09:29:55.184" v="1623"/>
          <ac:spMkLst>
            <pc:docMk/>
            <pc:sldMk cId="3831007982" sldId="260"/>
            <ac:spMk id="892" creationId="{580FDC3A-33D3-FE1E-2A07-CF7F66E1D761}"/>
          </ac:spMkLst>
        </pc:spChg>
        <pc:spChg chg="add mod">
          <ac:chgData name="Chao Zhang" userId="8f435c00-c005-43b7-9a5b-cc5447e355c2" providerId="ADAL" clId="{E117CB41-4D20-4E6F-8ABE-32BAFA537449}" dt="2024-02-14T09:31:08.118" v="1627" actId="1076"/>
          <ac:spMkLst>
            <pc:docMk/>
            <pc:sldMk cId="3831007982" sldId="260"/>
            <ac:spMk id="893" creationId="{DB389DC7-96AE-E426-0ECE-10FD81D1E2F7}"/>
          </ac:spMkLst>
        </pc:spChg>
        <pc:spChg chg="add mod">
          <ac:chgData name="Chao Zhang" userId="8f435c00-c005-43b7-9a5b-cc5447e355c2" providerId="ADAL" clId="{E117CB41-4D20-4E6F-8ABE-32BAFA537449}" dt="2024-02-14T09:31:08.118" v="1627" actId="1076"/>
          <ac:spMkLst>
            <pc:docMk/>
            <pc:sldMk cId="3831007982" sldId="260"/>
            <ac:spMk id="894" creationId="{3FE049E4-3E24-6A3E-CA67-47B7346778FF}"/>
          </ac:spMkLst>
        </pc:spChg>
        <pc:spChg chg="add mod">
          <ac:chgData name="Chao Zhang" userId="8f435c00-c005-43b7-9a5b-cc5447e355c2" providerId="ADAL" clId="{E117CB41-4D20-4E6F-8ABE-32BAFA537449}" dt="2024-02-14T09:31:08.118" v="1627" actId="1076"/>
          <ac:spMkLst>
            <pc:docMk/>
            <pc:sldMk cId="3831007982" sldId="260"/>
            <ac:spMk id="895" creationId="{1FD75E7B-9667-1171-72F6-E6F42D061CA5}"/>
          </ac:spMkLst>
        </pc:spChg>
        <pc:spChg chg="add mod">
          <ac:chgData name="Chao Zhang" userId="8f435c00-c005-43b7-9a5b-cc5447e355c2" providerId="ADAL" clId="{E117CB41-4D20-4E6F-8ABE-32BAFA537449}" dt="2024-02-14T09:36:30.282" v="1666" actId="1076"/>
          <ac:spMkLst>
            <pc:docMk/>
            <pc:sldMk cId="3831007982" sldId="260"/>
            <ac:spMk id="896" creationId="{18EDFED2-C78F-4DF4-0EA4-1548E1526FAF}"/>
          </ac:spMkLst>
        </pc:spChg>
        <pc:spChg chg="add mod">
          <ac:chgData name="Chao Zhang" userId="8f435c00-c005-43b7-9a5b-cc5447e355c2" providerId="ADAL" clId="{E117CB41-4D20-4E6F-8ABE-32BAFA537449}" dt="2024-02-14T09:31:31.445" v="1629"/>
          <ac:spMkLst>
            <pc:docMk/>
            <pc:sldMk cId="3831007982" sldId="260"/>
            <ac:spMk id="897" creationId="{BAFF75B8-9051-B25E-3BDF-603CA295F648}"/>
          </ac:spMkLst>
        </pc:spChg>
        <pc:spChg chg="add mod">
          <ac:chgData name="Chao Zhang" userId="8f435c00-c005-43b7-9a5b-cc5447e355c2" providerId="ADAL" clId="{E117CB41-4D20-4E6F-8ABE-32BAFA537449}" dt="2024-02-14T09:31:08.118" v="1627" actId="1076"/>
          <ac:spMkLst>
            <pc:docMk/>
            <pc:sldMk cId="3831007982" sldId="260"/>
            <ac:spMk id="900" creationId="{14C0226D-12E1-C7C8-1934-3007630D2807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2" creationId="{E6416771-C929-5520-8608-7C7387DC512F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5" creationId="{D1DA1F21-02DF-33BB-83D4-5FDF392EB0A6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6" creationId="{6FF87D57-0AFC-CDC0-AAEE-D5CC3DA4B474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7" creationId="{558D14FF-0A54-BB88-CCE6-5C7007F3591B}"/>
          </ac:spMkLst>
        </pc:spChg>
        <pc:spChg chg="mod">
          <ac:chgData name="Chao Zhang" userId="8f435c00-c005-43b7-9a5b-cc5447e355c2" providerId="ADAL" clId="{E117CB41-4D20-4E6F-8ABE-32BAFA537449}" dt="2024-02-14T09:30:50.198" v="1626"/>
          <ac:spMkLst>
            <pc:docMk/>
            <pc:sldMk cId="3831007982" sldId="260"/>
            <ac:spMk id="908" creationId="{53B1FF62-3583-9251-C556-B2425ECEAE2A}"/>
          </ac:spMkLst>
        </pc:spChg>
        <pc:spChg chg="add mod">
          <ac:chgData name="Chao Zhang" userId="8f435c00-c005-43b7-9a5b-cc5447e355c2" providerId="ADAL" clId="{E117CB41-4D20-4E6F-8ABE-32BAFA537449}" dt="2024-02-14T09:35:28.993" v="1662" actId="693"/>
          <ac:spMkLst>
            <pc:docMk/>
            <pc:sldMk cId="3831007982" sldId="260"/>
            <ac:spMk id="909" creationId="{E0B9E52C-CF6F-71C2-21A7-98BD0F277D2C}"/>
          </ac:spMkLst>
        </pc:spChg>
        <pc:spChg chg="mod">
          <ac:chgData name="Chao Zhang" userId="8f435c00-c005-43b7-9a5b-cc5447e355c2" providerId="ADAL" clId="{E117CB41-4D20-4E6F-8ABE-32BAFA537449}" dt="2024-02-14T09:33:05.422" v="1635" actId="208"/>
          <ac:spMkLst>
            <pc:docMk/>
            <pc:sldMk cId="3831007982" sldId="260"/>
            <ac:spMk id="911" creationId="{CF1AFF7D-8EF8-3AF0-3E98-7BDE3541D736}"/>
          </ac:spMkLst>
        </pc:spChg>
        <pc:spChg chg="mod">
          <ac:chgData name="Chao Zhang" userId="8f435c00-c005-43b7-9a5b-cc5447e355c2" providerId="ADAL" clId="{E117CB41-4D20-4E6F-8ABE-32BAFA537449}" dt="2024-02-14T09:32:52.589" v="1633"/>
          <ac:spMkLst>
            <pc:docMk/>
            <pc:sldMk cId="3831007982" sldId="260"/>
            <ac:spMk id="912" creationId="{F83CA16F-BCCE-3214-7332-873EDBE653AE}"/>
          </ac:spMkLst>
        </pc:spChg>
        <pc:spChg chg="mod">
          <ac:chgData name="Chao Zhang" userId="8f435c00-c005-43b7-9a5b-cc5447e355c2" providerId="ADAL" clId="{E117CB41-4D20-4E6F-8ABE-32BAFA537449}" dt="2024-02-14T09:33:34.836" v="1640"/>
          <ac:spMkLst>
            <pc:docMk/>
            <pc:sldMk cId="3831007982" sldId="260"/>
            <ac:spMk id="914" creationId="{56FFCF3D-CB5B-5BBD-C6B0-94627CED5A5A}"/>
          </ac:spMkLst>
        </pc:spChg>
        <pc:spChg chg="mod">
          <ac:chgData name="Chao Zhang" userId="8f435c00-c005-43b7-9a5b-cc5447e355c2" providerId="ADAL" clId="{E117CB41-4D20-4E6F-8ABE-32BAFA537449}" dt="2024-02-14T09:33:34.836" v="1640"/>
          <ac:spMkLst>
            <pc:docMk/>
            <pc:sldMk cId="3831007982" sldId="260"/>
            <ac:spMk id="915" creationId="{6795AFC8-76C6-C368-10DF-25796381474B}"/>
          </ac:spMkLst>
        </pc:spChg>
        <pc:spChg chg="mod">
          <ac:chgData name="Chao Zhang" userId="8f435c00-c005-43b7-9a5b-cc5447e355c2" providerId="ADAL" clId="{E117CB41-4D20-4E6F-8ABE-32BAFA537449}" dt="2024-02-14T09:34:15.790" v="1645"/>
          <ac:spMkLst>
            <pc:docMk/>
            <pc:sldMk cId="3831007982" sldId="260"/>
            <ac:spMk id="917" creationId="{56FFCF3D-CB5B-5BBD-C6B0-94627CED5A5A}"/>
          </ac:spMkLst>
        </pc:spChg>
        <pc:spChg chg="mod">
          <ac:chgData name="Chao Zhang" userId="8f435c00-c005-43b7-9a5b-cc5447e355c2" providerId="ADAL" clId="{E117CB41-4D20-4E6F-8ABE-32BAFA537449}" dt="2024-02-14T09:34:15.790" v="1645"/>
          <ac:spMkLst>
            <pc:docMk/>
            <pc:sldMk cId="3831007982" sldId="260"/>
            <ac:spMk id="918" creationId="{6795AFC8-76C6-C368-10DF-25796381474B}"/>
          </ac:spMkLst>
        </pc:spChg>
        <pc:spChg chg="mod">
          <ac:chgData name="Chao Zhang" userId="8f435c00-c005-43b7-9a5b-cc5447e355c2" providerId="ADAL" clId="{E117CB41-4D20-4E6F-8ABE-32BAFA537449}" dt="2024-02-14T09:34:47.637" v="1656" actId="208"/>
          <ac:spMkLst>
            <pc:docMk/>
            <pc:sldMk cId="3831007982" sldId="260"/>
            <ac:spMk id="920" creationId="{EB2A65DE-9746-8BEA-B297-4354F1C8DD21}"/>
          </ac:spMkLst>
        </pc:spChg>
        <pc:spChg chg="mod">
          <ac:chgData name="Chao Zhang" userId="8f435c00-c005-43b7-9a5b-cc5447e355c2" providerId="ADAL" clId="{E117CB41-4D20-4E6F-8ABE-32BAFA537449}" dt="2024-02-14T09:34:31.837" v="1654"/>
          <ac:spMkLst>
            <pc:docMk/>
            <pc:sldMk cId="3831007982" sldId="260"/>
            <ac:spMk id="921" creationId="{F592FA99-249E-629F-7E46-9C19BB9D9A78}"/>
          </ac:spMkLst>
        </pc:spChg>
        <pc:spChg chg="add mod">
          <ac:chgData name="Chao Zhang" userId="8f435c00-c005-43b7-9a5b-cc5447e355c2" providerId="ADAL" clId="{E117CB41-4D20-4E6F-8ABE-32BAFA537449}" dt="2024-02-14T09:36:23.494" v="1665"/>
          <ac:spMkLst>
            <pc:docMk/>
            <pc:sldMk cId="3831007982" sldId="260"/>
            <ac:spMk id="922" creationId="{45EFBC96-DAA1-8993-8316-8F430A5C2F29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924" creationId="{132B7BE8-CB17-FF04-D9A6-B86DCC262DE7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925" creationId="{5D7CE98E-03BC-FA7B-CD0B-EE1E06488FF1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926" creationId="{F62BDD1C-D24C-6C0D-549E-8EE90D3CDEA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29" creationId="{CDBDEAC8-CDDA-44A8-4919-83CC0D289075}"/>
          </ac:spMkLst>
        </pc:spChg>
        <pc:spChg chg="del mod">
          <ac:chgData name="Chao Zhang" userId="8f435c00-c005-43b7-9a5b-cc5447e355c2" providerId="ADAL" clId="{E117CB41-4D20-4E6F-8ABE-32BAFA537449}" dt="2024-02-15T04:44:08.907" v="1725" actId="478"/>
          <ac:spMkLst>
            <pc:docMk/>
            <pc:sldMk cId="3831007982" sldId="260"/>
            <ac:spMk id="930" creationId="{789EC026-8E67-DA34-6FC0-1556D52ED78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31" creationId="{0F144CD9-273E-83C7-0880-D7BED02DC37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32" creationId="{85199400-62A1-FF33-0A2F-08836E919CE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33" creationId="{DFB0BA3A-C095-BA44-A8E3-48E0E85C0A8E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35" creationId="{6617CEF8-8F87-3209-5874-C87E2035CAA4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36" creationId="{A1C63C5F-C548-1151-1108-A89FA3924025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37" creationId="{35159547-C523-2D20-4D17-937E4999F968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38" creationId="{6BF59B9A-15C7-6FC2-C6CD-26B5E47F0C3E}"/>
          </ac:spMkLst>
        </pc:spChg>
        <pc:spChg chg="mod topLvl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39" creationId="{1A914267-48D7-2138-89B7-0106D0002B9F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0" creationId="{772ACEBC-D2FF-6B58-6752-72E176A3CC79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1" creationId="{AB49ADFB-391C-E1F8-40A6-D7D849D47CF5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2" creationId="{2A1FE7E9-D6F2-2719-E71B-696431951B2B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3" creationId="{458FC678-3981-D4E6-F91E-3484B17FB75F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4" creationId="{9C332342-E373-F3C6-6A11-D2794DEEC2F6}"/>
          </ac:spMkLst>
        </pc:spChg>
        <pc:spChg chg="mod topLvl">
          <ac:chgData name="Chao Zhang" userId="8f435c00-c005-43b7-9a5b-cc5447e355c2" providerId="ADAL" clId="{E117CB41-4D20-4E6F-8ABE-32BAFA537449}" dt="2024-02-15T07:40:06.847" v="1951"/>
          <ac:spMkLst>
            <pc:docMk/>
            <pc:sldMk cId="3831007982" sldId="260"/>
            <ac:spMk id="945" creationId="{6E2BAFA6-B9C1-AEA2-08F7-520E50D87BB6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6" creationId="{D83D109A-BFB0-8DE3-6AF4-F6512DD38230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47" creationId="{E76C31D7-1784-BBB4-2E4E-4897E02837C3}"/>
          </ac:spMkLst>
        </pc:spChg>
        <pc:spChg chg="mod topLvl">
          <ac:chgData name="Chao Zhang" userId="8f435c00-c005-43b7-9a5b-cc5447e355c2" providerId="ADAL" clId="{E117CB41-4D20-4E6F-8ABE-32BAFA537449}" dt="2024-02-15T07:36:51.101" v="1930" actId="164"/>
          <ac:spMkLst>
            <pc:docMk/>
            <pc:sldMk cId="3831007982" sldId="260"/>
            <ac:spMk id="954" creationId="{DA36B289-20C8-5994-3671-72D749E7564C}"/>
          </ac:spMkLst>
        </pc:spChg>
        <pc:spChg chg="mod topLvl">
          <ac:chgData name="Chao Zhang" userId="8f435c00-c005-43b7-9a5b-cc5447e355c2" providerId="ADAL" clId="{E117CB41-4D20-4E6F-8ABE-32BAFA537449}" dt="2024-02-15T07:42:04.167" v="1965" actId="1035"/>
          <ac:spMkLst>
            <pc:docMk/>
            <pc:sldMk cId="3831007982" sldId="260"/>
            <ac:spMk id="955" creationId="{18E52EF6-232A-64F4-4E97-3FD96093B332}"/>
          </ac:spMkLst>
        </pc:spChg>
        <pc:spChg chg="mod topLvl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56" creationId="{3D5E5F23-6C04-8567-5575-90640BA602F0}"/>
          </ac:spMkLst>
        </pc:spChg>
        <pc:spChg chg="mod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59" creationId="{13F9094C-A3B0-E00C-F462-B67EEFD8668F}"/>
          </ac:spMkLst>
        </pc:spChg>
        <pc:spChg chg="mod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60" creationId="{5B921AE0-653B-088A-C5C1-E4B2796ED921}"/>
          </ac:spMkLst>
        </pc:spChg>
        <pc:spChg chg="mod">
          <ac:chgData name="Chao Zhang" userId="8f435c00-c005-43b7-9a5b-cc5447e355c2" providerId="ADAL" clId="{E117CB41-4D20-4E6F-8ABE-32BAFA537449}" dt="2024-02-15T07:42:11.949" v="1968" actId="1035"/>
          <ac:spMkLst>
            <pc:docMk/>
            <pc:sldMk cId="3831007982" sldId="260"/>
            <ac:spMk id="961" creationId="{8B5ED325-DCE2-B3C8-2534-DFF658D3BA6B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2" creationId="{735504F7-77CE-54E7-FAA8-797C015AEE1E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3" creationId="{2864E52D-CCA5-4791-3458-995F9B15DD35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4" creationId="{7B89474A-F574-A2FC-D331-D947BAE025B0}"/>
          </ac:spMkLst>
        </pc:spChg>
        <pc:spChg chg="mod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65" creationId="{BD615E39-28F3-40C5-9340-798B839E50E1}"/>
          </ac:spMkLst>
        </pc:spChg>
        <pc:spChg chg="mod">
          <ac:chgData name="Chao Zhang" userId="8f435c00-c005-43b7-9a5b-cc5447e355c2" providerId="ADAL" clId="{E117CB41-4D20-4E6F-8ABE-32BAFA537449}" dt="2024-02-15T07:40:58.638" v="1954"/>
          <ac:spMkLst>
            <pc:docMk/>
            <pc:sldMk cId="3831007982" sldId="260"/>
            <ac:spMk id="966" creationId="{631DD583-91BB-68D8-E5AB-393E22F4D822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7" creationId="{166DFCA2-6995-ECAF-30AB-5944FFBDB732}"/>
          </ac:spMkLst>
        </pc:spChg>
        <pc:spChg chg="mod">
          <ac:chgData name="Chao Zhang" userId="8f435c00-c005-43b7-9a5b-cc5447e355c2" providerId="ADAL" clId="{E117CB41-4D20-4E6F-8ABE-32BAFA537449}" dt="2024-02-15T07:35:43.232" v="1923" actId="165"/>
          <ac:spMkLst>
            <pc:docMk/>
            <pc:sldMk cId="3831007982" sldId="260"/>
            <ac:spMk id="968" creationId="{F87E3B12-1BB5-A66A-1B7C-FD33A557B24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0" creationId="{D45EDBD8-5750-C1B1-7FD3-3CF97A37518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1" creationId="{027AECF0-5683-94B1-9B3C-0253ABF799A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2" creationId="{95C38321-AE69-DF8A-E041-DDEF4697FC8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3" creationId="{F8ABC8C8-1DD8-B254-CAD8-25630A6E97D9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4" creationId="{0A43DF79-7560-67E6-31E5-588F1A98808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5" creationId="{CC75F3F7-1B77-D2F4-9713-398CC2FD183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6" creationId="{A0E27799-68DC-DDA8-C796-4046F937BF9B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7" creationId="{473552EC-CF26-DE95-38FD-084E8381BA7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8" creationId="{47243D84-FB70-0BF7-3734-CE4726C2C7C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79" creationId="{FB8EB7E4-652D-BFCD-4693-2E5D21B10C00}"/>
          </ac:spMkLst>
        </pc:spChg>
        <pc:spChg chg="mod">
          <ac:chgData name="Chao Zhang" userId="8f435c00-c005-43b7-9a5b-cc5447e355c2" providerId="ADAL" clId="{E117CB41-4D20-4E6F-8ABE-32BAFA537449}" dt="2024-02-15T04:50:50.996" v="1781"/>
          <ac:spMkLst>
            <pc:docMk/>
            <pc:sldMk cId="3831007982" sldId="260"/>
            <ac:spMk id="980" creationId="{A8D654DF-677E-017F-9D32-7DD27B543575}"/>
          </ac:spMkLst>
        </pc:spChg>
        <pc:spChg chg="mod">
          <ac:chgData name="Chao Zhang" userId="8f435c00-c005-43b7-9a5b-cc5447e355c2" providerId="ADAL" clId="{E117CB41-4D20-4E6F-8ABE-32BAFA537449}" dt="2024-02-15T04:50:53.189" v="1782"/>
          <ac:spMkLst>
            <pc:docMk/>
            <pc:sldMk cId="3831007982" sldId="260"/>
            <ac:spMk id="981" creationId="{8159F84A-3D2D-672E-99A4-99577C534EA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82" creationId="{3D30EB0B-4369-1176-AEA1-F6FDEABCF8C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0" creationId="{F9C12C0E-D1F4-3DBD-F350-2D73FBC75926}"/>
          </ac:spMkLst>
        </pc:spChg>
        <pc:spChg chg="del mod">
          <ac:chgData name="Chao Zhang" userId="8f435c00-c005-43b7-9a5b-cc5447e355c2" providerId="ADAL" clId="{E117CB41-4D20-4E6F-8ABE-32BAFA537449}" dt="2024-02-15T04:48:25.939" v="1772" actId="478"/>
          <ac:spMkLst>
            <pc:docMk/>
            <pc:sldMk cId="3831007982" sldId="260"/>
            <ac:spMk id="991" creationId="{5D9512D0-EC43-ACFA-11B3-F250F84E32F5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2" creationId="{8EBE78B7-3FE9-6BB4-3746-715E599530C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3" creationId="{7209E694-098C-97B6-D9A5-7F77888D8F7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4" creationId="{6DB3A025-5B73-95D4-3BE9-A69518148490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6" creationId="{C2E05851-CC6D-0999-5C58-8D908B374672}"/>
          </ac:spMkLst>
        </pc:spChg>
        <pc:spChg chg="del mod">
          <ac:chgData name="Chao Zhang" userId="8f435c00-c005-43b7-9a5b-cc5447e355c2" providerId="ADAL" clId="{E117CB41-4D20-4E6F-8ABE-32BAFA537449}" dt="2024-02-15T04:48:00.978" v="1766" actId="478"/>
          <ac:spMkLst>
            <pc:docMk/>
            <pc:sldMk cId="3831007982" sldId="260"/>
            <ac:spMk id="997" creationId="{2D4F34CE-3B51-E445-C296-0B4F70DAB3E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8" creationId="{D62EED23-644F-068D-D00C-3C5D099A581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999" creationId="{49629014-91AE-1C93-1D3D-3D1B491E157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00" creationId="{92E48C91-C6DC-1BF9-9153-873D25FEFDB0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1" creationId="{76EC073C-10DB-3B9F-C1F3-79EBAADF68D7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2" creationId="{5AC17139-BB3A-E684-D41A-771A85CC5384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3" creationId="{DDF5E3C6-C59D-42D1-1837-2779A4A98B1C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4" creationId="{994E7CC9-6DA4-450F-2399-3F9F9A82D687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5" creationId="{622B117A-2F15-19A8-E861-FCD8305C01AD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6" creationId="{7B20FB61-F23E-AFB1-B092-D1DCEA50B2B7}"/>
          </ac:spMkLst>
        </pc:spChg>
        <pc:spChg chg="add mod">
          <ac:chgData name="Chao Zhang" userId="8f435c00-c005-43b7-9a5b-cc5447e355c2" providerId="ADAL" clId="{E117CB41-4D20-4E6F-8ABE-32BAFA537449}" dt="2024-02-15T07:47:25.899" v="1988"/>
          <ac:spMkLst>
            <pc:docMk/>
            <pc:sldMk cId="3831007982" sldId="260"/>
            <ac:spMk id="1007" creationId="{75D9951B-EE82-2260-06E3-F1293FB48BC6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08" creationId="{CC551CF2-F4BE-8121-6F9D-EE82F765F69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13" creationId="{FB22D5BF-56C4-DD6B-0DA5-A93045F264CE}"/>
          </ac:spMkLst>
        </pc:spChg>
        <pc:spChg chg="del mod">
          <ac:chgData name="Chao Zhang" userId="8f435c00-c005-43b7-9a5b-cc5447e355c2" providerId="ADAL" clId="{E117CB41-4D20-4E6F-8ABE-32BAFA537449}" dt="2024-02-15T07:46:26.098" v="1977" actId="478"/>
          <ac:spMkLst>
            <pc:docMk/>
            <pc:sldMk cId="3831007982" sldId="260"/>
            <ac:spMk id="1014" creationId="{E97D72C3-D785-E96E-7AE5-3F21DB5331E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15" creationId="{C44BEA88-DA4B-A797-6AD4-5118B5979FD0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16" creationId="{131BB95A-F0C3-5663-A19A-3889D284DC85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17" creationId="{B9DF7229-19EA-97E3-CE6A-A07CDD1C13A2}"/>
          </ac:spMkLst>
        </pc:spChg>
        <pc:spChg chg="add mod">
          <ac:chgData name="Chao Zhang" userId="8f435c00-c005-43b7-9a5b-cc5447e355c2" providerId="ADAL" clId="{E117CB41-4D20-4E6F-8ABE-32BAFA537449}" dt="2024-02-15T04:56:26.745" v="1922" actId="1035"/>
          <ac:spMkLst>
            <pc:docMk/>
            <pc:sldMk cId="3831007982" sldId="260"/>
            <ac:spMk id="1018" creationId="{9CC46921-083B-065B-6EBB-F84DE0C1E941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0" creationId="{49AA48E7-CA58-5071-97DE-24D52E119BC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1" creationId="{71645CF5-0BE8-BDEB-1CDC-E68C222EC051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2" creationId="{00E858C6-B7F7-8B6F-2770-98EBFAD32E1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3" creationId="{E884CFB3-833C-D7CE-C476-25695391CCB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24" creationId="{D7FD64CC-74A9-B023-96F0-CDA802F470B8}"/>
          </ac:spMkLst>
        </pc:spChg>
        <pc:spChg chg="mod">
          <ac:chgData name="Chao Zhang" userId="8f435c00-c005-43b7-9a5b-cc5447e355c2" providerId="ADAL" clId="{E117CB41-4D20-4E6F-8ABE-32BAFA537449}" dt="2024-02-15T07:47:29.275" v="1989"/>
          <ac:spMkLst>
            <pc:docMk/>
            <pc:sldMk cId="3831007982" sldId="260"/>
            <ac:spMk id="1025" creationId="{AA56BD0D-C0EE-1882-0396-294EBDB87AF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0" creationId="{37EA9D8D-F72F-7E6B-D401-056B17E6B40D}"/>
          </ac:spMkLst>
        </pc:spChg>
        <pc:spChg chg="del mod">
          <ac:chgData name="Chao Zhang" userId="8f435c00-c005-43b7-9a5b-cc5447e355c2" providerId="ADAL" clId="{E117CB41-4D20-4E6F-8ABE-32BAFA537449}" dt="2024-02-15T07:46:50.395" v="1980" actId="478"/>
          <ac:spMkLst>
            <pc:docMk/>
            <pc:sldMk cId="3831007982" sldId="260"/>
            <ac:spMk id="1031" creationId="{858E9CC9-DB39-BF27-0F0A-507B2FAB6FA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2" creationId="{28088970-24AF-5D53-EC22-936ABC0DDEF0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3" creationId="{6CF30253-5126-A9FF-59BB-62F1EE5A206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4" creationId="{796A6952-FBBF-397B-C815-412BE2E6B187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6" creationId="{BD7038B1-1B9C-F161-A974-B6C4CBA748F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7" creationId="{FB7E13D7-B9AB-3BFB-48AE-95489B24218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8" creationId="{B58CCE86-FC8C-F430-C1E8-1A731132B265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39" creationId="{46FEF961-D521-3B1F-0D31-30E01568DEAB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0" creationId="{4B54D059-89DD-CF70-E4EE-D5DE03F9634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1" creationId="{8838DB52-932D-7187-1E19-A0FE1BB573F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2" creationId="{A160D9CD-AF8E-2D21-A539-27CF3DA569E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3" creationId="{41659C5A-4796-7641-9E83-0882A4EA652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4" creationId="{C23A6203-04B6-C839-6B55-C81794617C8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5" creationId="{ED83CA77-F9F7-99B5-FB2B-E972A1F39BB2}"/>
          </ac:spMkLst>
        </pc:spChg>
        <pc:spChg chg="mod">
          <ac:chgData name="Chao Zhang" userId="8f435c00-c005-43b7-9a5b-cc5447e355c2" providerId="ADAL" clId="{E117CB41-4D20-4E6F-8ABE-32BAFA537449}" dt="2024-02-15T04:51:38.607" v="1783"/>
          <ac:spMkLst>
            <pc:docMk/>
            <pc:sldMk cId="3831007982" sldId="260"/>
            <ac:spMk id="1046" creationId="{89F7AD9D-5CD5-B6E9-9F56-215B73E1F8C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47" creationId="{C386FA80-4206-0EA2-748B-CD8DDADC65E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52" creationId="{EE12B481-4F9C-84B2-317A-4BC63362BC8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54" creationId="{AE034A72-C42B-6C76-7DA3-9DEB0F1BF3D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55" creationId="{AA25246A-4222-7052-0BF7-35BBA58CCFEB}"/>
          </ac:spMkLst>
        </pc:spChg>
        <pc:spChg chg="mod">
          <ac:chgData name="Chao Zhang" userId="8f435c00-c005-43b7-9a5b-cc5447e355c2" providerId="ADAL" clId="{E117CB41-4D20-4E6F-8ABE-32BAFA537449}" dt="2024-02-15T04:51:42.988" v="1784"/>
          <ac:spMkLst>
            <pc:docMk/>
            <pc:sldMk cId="3831007982" sldId="260"/>
            <ac:spMk id="1057" creationId="{DE4B3664-6BB7-5909-29E7-EAF055B185C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59" creationId="{CB4E0BE0-6F98-5EF3-8A07-A8A314F34FE6}"/>
          </ac:spMkLst>
        </pc:spChg>
        <pc:spChg chg="del mod">
          <ac:chgData name="Chao Zhang" userId="8f435c00-c005-43b7-9a5b-cc5447e355c2" providerId="ADAL" clId="{E117CB41-4D20-4E6F-8ABE-32BAFA537449}" dt="2024-02-15T04:46:09.666" v="1737" actId="478"/>
          <ac:spMkLst>
            <pc:docMk/>
            <pc:sldMk cId="3831007982" sldId="260"/>
            <ac:spMk id="1060" creationId="{502F563D-7D50-C5E6-093F-CA9148FD3E6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1" creationId="{11BDEEF4-FB73-9A0A-6F29-2CEFC7D5F25D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2" creationId="{2504C6C3-F4D3-E409-AF75-F5A962B70C70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4" creationId="{74BC1926-F04F-39B5-EC23-E4CC32C15BEB}"/>
          </ac:spMkLst>
        </pc:spChg>
        <pc:spChg chg="del mod">
          <ac:chgData name="Chao Zhang" userId="8f435c00-c005-43b7-9a5b-cc5447e355c2" providerId="ADAL" clId="{E117CB41-4D20-4E6F-8ABE-32BAFA537449}" dt="2024-02-15T04:45:14.252" v="1731" actId="478"/>
          <ac:spMkLst>
            <pc:docMk/>
            <pc:sldMk cId="3831007982" sldId="260"/>
            <ac:spMk id="1065" creationId="{CEF3E7A5-240F-9D08-3117-A1B9314CACF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6" creationId="{06DAA06B-2609-B757-2B4D-E0CA371E7815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67" creationId="{2D691B4A-EF0B-6B1F-5D5D-DA8EA073D2C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68" creationId="{64511F39-9080-63D7-16BD-BDB8C07E122F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69" creationId="{9F0EEFC1-27A3-E26F-5655-D35FF66C90BA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0" creationId="{8F20F4A5-EA9A-3696-3755-8E2A82B3A56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1" creationId="{63716A48-E24D-353B-B3B0-7810D51977F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2" creationId="{D4BE7CD6-F365-21E2-4517-4B59E41F132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3" creationId="{839AA92C-2608-D42A-A32B-4E7B10F108F9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4" creationId="{66148D74-69A1-6848-D6E9-23F40CCDCCFF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5" creationId="{D6C5A1FE-AA88-B97D-E86E-BEF6F2862F6F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6" creationId="{E95A89E8-6D99-92A8-66C9-E95BAF389C66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7" creationId="{714EA734-9ACA-BADE-5932-E8B56A81468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8" creationId="{A8F57FB9-BE7B-A157-E89A-4885091DDD71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79" creationId="{550DB652-8AD1-E0D9-68C2-211510D4DF1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84" creationId="{DB6B73CB-1459-CEDF-D355-A83A22B4D4E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87" creationId="{BF5A4759-CAF6-3293-200F-9029BDB3ED26}"/>
          </ac:spMkLst>
        </pc:spChg>
        <pc:spChg chg="del mod">
          <ac:chgData name="Chao Zhang" userId="8f435c00-c005-43b7-9a5b-cc5447e355c2" providerId="ADAL" clId="{E117CB41-4D20-4E6F-8ABE-32BAFA537449}" dt="2024-02-15T04:46:23.483" v="1740" actId="478"/>
          <ac:spMkLst>
            <pc:docMk/>
            <pc:sldMk cId="3831007982" sldId="260"/>
            <ac:spMk id="1088" creationId="{63FABDD9-4F9F-937C-9CDC-AFDFE172C31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89" creationId="{77B5D03B-AE27-1BF3-E14C-830CB8DCDCD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90" creationId="{BAE8CFE2-8D4C-69C9-B36B-6A18155335E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91" creationId="{C0C17E42-4767-BEEB-6087-1785A2C8EEC7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92" creationId="{F335D748-3AD3-DCFE-C2B6-D6F1E3D2F5F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95" creationId="{E5B96C23-5F82-E77F-FC7E-754EFC935D06}"/>
          </ac:spMkLst>
        </pc:spChg>
        <pc:spChg chg="del mod">
          <ac:chgData name="Chao Zhang" userId="8f435c00-c005-43b7-9a5b-cc5447e355c2" providerId="ADAL" clId="{E117CB41-4D20-4E6F-8ABE-32BAFA537449}" dt="2024-02-15T04:46:25.868" v="1741" actId="478"/>
          <ac:spMkLst>
            <pc:docMk/>
            <pc:sldMk cId="3831007982" sldId="260"/>
            <ac:spMk id="1096" creationId="{9B7197BB-ABE1-8A05-37B2-CB566FC9311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97" creationId="{13F968A6-B9D8-0DAD-4443-723D056A397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098" creationId="{8C5D1945-86A1-E595-18E7-BE617028BE08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099" creationId="{50A1F985-0CF9-4785-751B-E18D186972CC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0" creationId="{A490E216-2D12-DCDF-64F8-91E0E46060BA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1" creationId="{C5AF1B95-FEB4-EE17-27E1-44A5F634ABB2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2" creationId="{3A70DB27-23F2-BEC7-D761-B08D604274D8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3" creationId="{D2631884-282F-D71C-0B7B-14C6ADE05351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4" creationId="{C16841B3-9B7C-54AB-9405-A3ECC4A68E9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5" creationId="{18A08E3D-FB84-11DC-6EE5-567FBE4125A2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6" creationId="{0F4ABC9B-5607-A9D3-C99F-D8893121711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7" creationId="{C835CF58-6DED-FDF6-53A2-05935A4D336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8" creationId="{5E633716-11A8-3185-FA91-37999686D48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09" creationId="{23EDCA2C-FE30-BF1F-6DFD-B21D6D20B90B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10" creationId="{6E997ADD-2434-4E29-7CD7-41B248BB7FB7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15" creationId="{68A47DE6-C349-C818-5E67-C22718BB6EF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17" creationId="{46592402-FA35-33AB-2913-198DD1AE5742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20" creationId="{F39DF8AB-4256-D213-3377-46A6E69EC64F}"/>
          </ac:spMkLst>
        </pc:spChg>
        <pc:spChg chg="del mod">
          <ac:chgData name="Chao Zhang" userId="8f435c00-c005-43b7-9a5b-cc5447e355c2" providerId="ADAL" clId="{E117CB41-4D20-4E6F-8ABE-32BAFA537449}" dt="2024-02-15T04:46:29.322" v="1742" actId="478"/>
          <ac:spMkLst>
            <pc:docMk/>
            <pc:sldMk cId="3831007982" sldId="260"/>
            <ac:spMk id="1121" creationId="{3EF5D98A-4686-9DD4-15FA-C5B71FEE8E61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22" creationId="{06152C7D-D314-70D6-6CDD-1B5901CFBFE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23" creationId="{15E1A12D-45CA-6A53-BE7C-9C7E8B23BCCF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24" creationId="{D1BF02B8-096C-CAC2-5C35-C79D7E65B7F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25" creationId="{B2E44AE3-2275-6DAD-672E-F535EA04F35A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26" creationId="{7D3EE108-EF17-DC99-A6B9-50F72894E009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29" creationId="{49EAB10E-56E0-E372-05D0-EC62D5ECE4D4}"/>
          </ac:spMkLst>
        </pc:spChg>
        <pc:spChg chg="del mod">
          <ac:chgData name="Chao Zhang" userId="8f435c00-c005-43b7-9a5b-cc5447e355c2" providerId="ADAL" clId="{E117CB41-4D20-4E6F-8ABE-32BAFA537449}" dt="2024-02-15T04:46:32.122" v="1743" actId="478"/>
          <ac:spMkLst>
            <pc:docMk/>
            <pc:sldMk cId="3831007982" sldId="260"/>
            <ac:spMk id="1130" creationId="{56439DB6-3F35-2A5D-55B7-E52CB005311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31" creationId="{92AC9A73-27E1-0C7F-ABA5-ECA5B911D2A4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32" creationId="{06A79262-267A-D2BF-E87D-976A3AF1B0B6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3" creationId="{A71CF7BA-A721-216F-5C0E-2F9B15B95F69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4" creationId="{051AF3F5-0554-29AA-0641-A26DF5A59EB4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5" creationId="{2B81A45E-EA24-4430-DE26-EF6BC9EB6EC4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6" creationId="{5BA7F0DF-D4AB-0BF6-E1C0-D5B6F91991E3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7" creationId="{B983C812-5226-C6B5-0E5B-DA31C69620F8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8" creationId="{6E52CC62-13FA-8817-9156-E4F017FA3B11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39" creationId="{CC52DD3B-5976-9DE0-846F-35B87F75D9B8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0" creationId="{6064736B-8179-80EC-4379-F5F29E186B4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1" creationId="{70B899C4-9C7E-9138-0E34-79E6125ED150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2" creationId="{AEFA9B58-202A-72CB-AA1A-D37354ECE685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3" creationId="{F9EBB146-A7F9-D95E-50C3-312FA75C4349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4" creationId="{139BD1DB-6B65-A57C-52A3-751A1D4AF5D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45" creationId="{B69EA866-85D1-B24B-5719-AE3C60A0C3BC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52" creationId="{335C6E0E-E221-64E0-D687-A043F0440320}"/>
          </ac:spMkLst>
        </pc:spChg>
        <pc:spChg chg="del mod">
          <ac:chgData name="Chao Zhang" userId="8f435c00-c005-43b7-9a5b-cc5447e355c2" providerId="ADAL" clId="{E117CB41-4D20-4E6F-8ABE-32BAFA537449}" dt="2024-02-15T04:46:34.747" v="1744" actId="478"/>
          <ac:spMkLst>
            <pc:docMk/>
            <pc:sldMk cId="3831007982" sldId="260"/>
            <ac:spMk id="1153" creationId="{EF8F437E-7EA9-3932-2D0C-BC69FD1A4ABF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54" creationId="{EB950952-37FC-D4DB-05C1-945311C88A18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55" creationId="{EE71E8F5-9F87-E5FF-56A2-FFC9AFACCAB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56" creationId="{89163188-E240-57F8-E87E-0F6555FC418E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57" creationId="{F3CC7198-5021-3C37-5B7A-91D8F5350C0D}"/>
          </ac:spMkLst>
        </pc:spChg>
        <pc:spChg chg="add mod">
          <ac:chgData name="Chao Zhang" userId="8f435c00-c005-43b7-9a5b-cc5447e355c2" providerId="ADAL" clId="{E117CB41-4D20-4E6F-8ABE-32BAFA537449}" dt="2024-02-15T04:55:03.434" v="1793" actId="1076"/>
          <ac:spMkLst>
            <pc:docMk/>
            <pc:sldMk cId="3831007982" sldId="260"/>
            <ac:spMk id="1158" creationId="{00B7AB98-DD53-06CF-4DE6-E0189700ED76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61" creationId="{16BA7703-C069-E6CA-672E-70934D847A13}"/>
          </ac:spMkLst>
        </pc:spChg>
        <pc:spChg chg="del mod">
          <ac:chgData name="Chao Zhang" userId="8f435c00-c005-43b7-9a5b-cc5447e355c2" providerId="ADAL" clId="{E117CB41-4D20-4E6F-8ABE-32BAFA537449}" dt="2024-02-15T04:46:37.506" v="1745" actId="478"/>
          <ac:spMkLst>
            <pc:docMk/>
            <pc:sldMk cId="3831007982" sldId="260"/>
            <ac:spMk id="1162" creationId="{8629B86C-1242-1888-0E9B-2AD026AB0F2A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63" creationId="{0159F417-75BF-1974-551F-774887753DF3}"/>
          </ac:spMkLst>
        </pc:spChg>
        <pc:spChg chg="mod">
          <ac:chgData name="Chao Zhang" userId="8f435c00-c005-43b7-9a5b-cc5447e355c2" providerId="ADAL" clId="{E117CB41-4D20-4E6F-8ABE-32BAFA537449}" dt="2024-02-14T09:42:18.570" v="1723"/>
          <ac:spMkLst>
            <pc:docMk/>
            <pc:sldMk cId="3831007982" sldId="260"/>
            <ac:spMk id="1164" creationId="{36D648B3-29F2-9BB1-F69B-A5AF1C5E28FF}"/>
          </ac:spMkLst>
        </pc:spChg>
        <pc:spChg chg="add mod">
          <ac:chgData name="Chao Zhang" userId="8f435c00-c005-43b7-9a5b-cc5447e355c2" providerId="ADAL" clId="{E117CB41-4D20-4E6F-8ABE-32BAFA537449}" dt="2024-02-15T04:45:09.607" v="1730" actId="164"/>
          <ac:spMkLst>
            <pc:docMk/>
            <pc:sldMk cId="3831007982" sldId="260"/>
            <ac:spMk id="1165" creationId="{493CBC3D-DD64-EB81-1072-486909194BE0}"/>
          </ac:spMkLst>
        </pc:spChg>
        <pc:spChg chg="add mod">
          <ac:chgData name="Chao Zhang" userId="8f435c00-c005-43b7-9a5b-cc5447e355c2" providerId="ADAL" clId="{E117CB41-4D20-4E6F-8ABE-32BAFA537449}" dt="2024-02-15T04:45:09.607" v="1730" actId="164"/>
          <ac:spMkLst>
            <pc:docMk/>
            <pc:sldMk cId="3831007982" sldId="260"/>
            <ac:spMk id="1166" creationId="{32581642-1968-46C2-01A5-F6A580D5E6AD}"/>
          </ac:spMkLst>
        </pc:spChg>
        <pc:spChg chg="mod">
          <ac:chgData name="Chao Zhang" userId="8f435c00-c005-43b7-9a5b-cc5447e355c2" providerId="ADAL" clId="{E117CB41-4D20-4E6F-8ABE-32BAFA537449}" dt="2024-02-15T04:45:18.420" v="1732"/>
          <ac:spMkLst>
            <pc:docMk/>
            <pc:sldMk cId="3831007982" sldId="260"/>
            <ac:spMk id="1169" creationId="{1887C051-1B13-1A0C-3021-20BBF54750F8}"/>
          </ac:spMkLst>
        </pc:spChg>
        <pc:spChg chg="mod">
          <ac:chgData name="Chao Zhang" userId="8f435c00-c005-43b7-9a5b-cc5447e355c2" providerId="ADAL" clId="{E117CB41-4D20-4E6F-8ABE-32BAFA537449}" dt="2024-02-15T04:45:18.420" v="1732"/>
          <ac:spMkLst>
            <pc:docMk/>
            <pc:sldMk cId="3831007982" sldId="260"/>
            <ac:spMk id="1170" creationId="{CF6DA27F-077C-1CFF-C894-82D3E2297FC1}"/>
          </ac:spMkLst>
        </pc:spChg>
        <pc:spChg chg="mod">
          <ac:chgData name="Chao Zhang" userId="8f435c00-c005-43b7-9a5b-cc5447e355c2" providerId="ADAL" clId="{E117CB41-4D20-4E6F-8ABE-32BAFA537449}" dt="2024-02-15T04:46:10.182" v="1738"/>
          <ac:spMkLst>
            <pc:docMk/>
            <pc:sldMk cId="3831007982" sldId="260"/>
            <ac:spMk id="1172" creationId="{457227FF-057F-0A75-F6B7-8052F406B706}"/>
          </ac:spMkLst>
        </pc:spChg>
        <pc:spChg chg="mod">
          <ac:chgData name="Chao Zhang" userId="8f435c00-c005-43b7-9a5b-cc5447e355c2" providerId="ADAL" clId="{E117CB41-4D20-4E6F-8ABE-32BAFA537449}" dt="2024-02-15T04:46:10.182" v="1738"/>
          <ac:spMkLst>
            <pc:docMk/>
            <pc:sldMk cId="3831007982" sldId="260"/>
            <ac:spMk id="1173" creationId="{C7BE1A1E-93C1-263F-E952-B4A2F3C1DC63}"/>
          </ac:spMkLst>
        </pc:spChg>
        <pc:spChg chg="mod">
          <ac:chgData name="Chao Zhang" userId="8f435c00-c005-43b7-9a5b-cc5447e355c2" providerId="ADAL" clId="{E117CB41-4D20-4E6F-8ABE-32BAFA537449}" dt="2024-02-15T04:46:40.238" v="1746"/>
          <ac:spMkLst>
            <pc:docMk/>
            <pc:sldMk cId="3831007982" sldId="260"/>
            <ac:spMk id="1175" creationId="{65BAAA51-7EFA-C237-30AB-A2B1E5767A09}"/>
          </ac:spMkLst>
        </pc:spChg>
        <pc:spChg chg="mod">
          <ac:chgData name="Chao Zhang" userId="8f435c00-c005-43b7-9a5b-cc5447e355c2" providerId="ADAL" clId="{E117CB41-4D20-4E6F-8ABE-32BAFA537449}" dt="2024-02-15T04:46:40.238" v="1746"/>
          <ac:spMkLst>
            <pc:docMk/>
            <pc:sldMk cId="3831007982" sldId="260"/>
            <ac:spMk id="1176" creationId="{61EA753D-88B7-CF4E-EA77-3D1F1753B866}"/>
          </ac:spMkLst>
        </pc:spChg>
        <pc:spChg chg="mod">
          <ac:chgData name="Chao Zhang" userId="8f435c00-c005-43b7-9a5b-cc5447e355c2" providerId="ADAL" clId="{E117CB41-4D20-4E6F-8ABE-32BAFA537449}" dt="2024-02-15T04:47:06.568" v="1756"/>
          <ac:spMkLst>
            <pc:docMk/>
            <pc:sldMk cId="3831007982" sldId="260"/>
            <ac:spMk id="1178" creationId="{65BC32D6-8777-C70D-6687-61E27A798764}"/>
          </ac:spMkLst>
        </pc:spChg>
        <pc:spChg chg="mod">
          <ac:chgData name="Chao Zhang" userId="8f435c00-c005-43b7-9a5b-cc5447e355c2" providerId="ADAL" clId="{E117CB41-4D20-4E6F-8ABE-32BAFA537449}" dt="2024-02-15T04:47:06.568" v="1756"/>
          <ac:spMkLst>
            <pc:docMk/>
            <pc:sldMk cId="3831007982" sldId="260"/>
            <ac:spMk id="1179" creationId="{7DDFC6FD-9A2C-5C04-97D4-09A0BC93A28C}"/>
          </ac:spMkLst>
        </pc:spChg>
        <pc:spChg chg="mod">
          <ac:chgData name="Chao Zhang" userId="8f435c00-c005-43b7-9a5b-cc5447e355c2" providerId="ADAL" clId="{E117CB41-4D20-4E6F-8ABE-32BAFA537449}" dt="2024-02-15T04:47:18.069" v="1758"/>
          <ac:spMkLst>
            <pc:docMk/>
            <pc:sldMk cId="3831007982" sldId="260"/>
            <ac:spMk id="1181" creationId="{B0FDA769-C5F8-A5AB-EDA5-AB69D765759C}"/>
          </ac:spMkLst>
        </pc:spChg>
        <pc:spChg chg="mod">
          <ac:chgData name="Chao Zhang" userId="8f435c00-c005-43b7-9a5b-cc5447e355c2" providerId="ADAL" clId="{E117CB41-4D20-4E6F-8ABE-32BAFA537449}" dt="2024-02-15T04:47:18.069" v="1758"/>
          <ac:spMkLst>
            <pc:docMk/>
            <pc:sldMk cId="3831007982" sldId="260"/>
            <ac:spMk id="1182" creationId="{B989AC4E-17EE-E68A-94BF-07747D319416}"/>
          </ac:spMkLst>
        </pc:spChg>
        <pc:spChg chg="mod">
          <ac:chgData name="Chao Zhang" userId="8f435c00-c005-43b7-9a5b-cc5447e355c2" providerId="ADAL" clId="{E117CB41-4D20-4E6F-8ABE-32BAFA537449}" dt="2024-02-15T04:47:26.725" v="1760"/>
          <ac:spMkLst>
            <pc:docMk/>
            <pc:sldMk cId="3831007982" sldId="260"/>
            <ac:spMk id="1184" creationId="{EB60384B-B64F-65B0-ABA5-E8A2676E968F}"/>
          </ac:spMkLst>
        </pc:spChg>
        <pc:spChg chg="mod">
          <ac:chgData name="Chao Zhang" userId="8f435c00-c005-43b7-9a5b-cc5447e355c2" providerId="ADAL" clId="{E117CB41-4D20-4E6F-8ABE-32BAFA537449}" dt="2024-02-15T04:47:26.725" v="1760"/>
          <ac:spMkLst>
            <pc:docMk/>
            <pc:sldMk cId="3831007982" sldId="260"/>
            <ac:spMk id="1185" creationId="{249F067B-D914-5F6C-C42F-2FC30C996604}"/>
          </ac:spMkLst>
        </pc:spChg>
        <pc:spChg chg="mod">
          <ac:chgData name="Chao Zhang" userId="8f435c00-c005-43b7-9a5b-cc5447e355c2" providerId="ADAL" clId="{E117CB41-4D20-4E6F-8ABE-32BAFA537449}" dt="2024-02-15T04:47:33.486" v="1762"/>
          <ac:spMkLst>
            <pc:docMk/>
            <pc:sldMk cId="3831007982" sldId="260"/>
            <ac:spMk id="1187" creationId="{5BDDAA6B-C879-F4CC-AAA4-A69AD6A282CE}"/>
          </ac:spMkLst>
        </pc:spChg>
        <pc:spChg chg="mod">
          <ac:chgData name="Chao Zhang" userId="8f435c00-c005-43b7-9a5b-cc5447e355c2" providerId="ADAL" clId="{E117CB41-4D20-4E6F-8ABE-32BAFA537449}" dt="2024-02-15T04:47:33.486" v="1762"/>
          <ac:spMkLst>
            <pc:docMk/>
            <pc:sldMk cId="3831007982" sldId="260"/>
            <ac:spMk id="1188" creationId="{A4E3C95B-06EE-AA2A-A58D-98636234A6CD}"/>
          </ac:spMkLst>
        </pc:spChg>
        <pc:spChg chg="mod">
          <ac:chgData name="Chao Zhang" userId="8f435c00-c005-43b7-9a5b-cc5447e355c2" providerId="ADAL" clId="{E117CB41-4D20-4E6F-8ABE-32BAFA537449}" dt="2024-02-15T04:47:43.935" v="1764"/>
          <ac:spMkLst>
            <pc:docMk/>
            <pc:sldMk cId="3831007982" sldId="260"/>
            <ac:spMk id="1190" creationId="{913D447B-52E0-7545-73EC-400217A3C6F6}"/>
          </ac:spMkLst>
        </pc:spChg>
        <pc:spChg chg="mod">
          <ac:chgData name="Chao Zhang" userId="8f435c00-c005-43b7-9a5b-cc5447e355c2" providerId="ADAL" clId="{E117CB41-4D20-4E6F-8ABE-32BAFA537449}" dt="2024-02-15T04:47:43.935" v="1764"/>
          <ac:spMkLst>
            <pc:docMk/>
            <pc:sldMk cId="3831007982" sldId="260"/>
            <ac:spMk id="1191" creationId="{EBAF64F5-5B86-D16E-F8B3-1B208B3B4FC4}"/>
          </ac:spMkLst>
        </pc:spChg>
        <pc:spChg chg="mod">
          <ac:chgData name="Chao Zhang" userId="8f435c00-c005-43b7-9a5b-cc5447e355c2" providerId="ADAL" clId="{E117CB41-4D20-4E6F-8ABE-32BAFA537449}" dt="2024-02-15T04:48:02.525" v="1767"/>
          <ac:spMkLst>
            <pc:docMk/>
            <pc:sldMk cId="3831007982" sldId="260"/>
            <ac:spMk id="1193" creationId="{E4692DCB-30B6-936D-C2DA-B8B9C72C390E}"/>
          </ac:spMkLst>
        </pc:spChg>
        <pc:spChg chg="mod">
          <ac:chgData name="Chao Zhang" userId="8f435c00-c005-43b7-9a5b-cc5447e355c2" providerId="ADAL" clId="{E117CB41-4D20-4E6F-8ABE-32BAFA537449}" dt="2024-02-15T04:48:02.525" v="1767"/>
          <ac:spMkLst>
            <pc:docMk/>
            <pc:sldMk cId="3831007982" sldId="260"/>
            <ac:spMk id="1194" creationId="{C2A0DA00-CD21-F2D5-9FA2-AC1B8E7CBF8D}"/>
          </ac:spMkLst>
        </pc:spChg>
        <pc:spChg chg="mod">
          <ac:chgData name="Chao Zhang" userId="8f435c00-c005-43b7-9a5b-cc5447e355c2" providerId="ADAL" clId="{E117CB41-4D20-4E6F-8ABE-32BAFA537449}" dt="2024-02-15T04:48:29.704" v="1773"/>
          <ac:spMkLst>
            <pc:docMk/>
            <pc:sldMk cId="3831007982" sldId="260"/>
            <ac:spMk id="1196" creationId="{86634287-3AE3-BF46-C0CD-AA5F578C2DE1}"/>
          </ac:spMkLst>
        </pc:spChg>
        <pc:spChg chg="mod">
          <ac:chgData name="Chao Zhang" userId="8f435c00-c005-43b7-9a5b-cc5447e355c2" providerId="ADAL" clId="{E117CB41-4D20-4E6F-8ABE-32BAFA537449}" dt="2024-02-15T04:48:29.704" v="1773"/>
          <ac:spMkLst>
            <pc:docMk/>
            <pc:sldMk cId="3831007982" sldId="260"/>
            <ac:spMk id="1197" creationId="{5F273E77-F6FA-862B-B29A-C5AFC00AC188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0" creationId="{5FFB7CCE-99E4-6F04-81EB-D11E4FBCF72D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1" creationId="{5C253014-240D-E64B-38D0-2B3B5E93420F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2" creationId="{82398D7E-A5B1-1588-7C1D-71383E12037D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3" creationId="{BA62F714-3E05-DB0A-FCFF-A897411BF4DA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4" creationId="{77144CB7-B722-D997-2DAB-CCB31424CB96}"/>
          </ac:spMkLst>
        </pc:spChg>
        <pc:spChg chg="mod">
          <ac:chgData name="Chao Zhang" userId="8f435c00-c005-43b7-9a5b-cc5447e355c2" providerId="ADAL" clId="{E117CB41-4D20-4E6F-8ABE-32BAFA537449}" dt="2024-02-15T07:41:05.061" v="1955"/>
          <ac:spMkLst>
            <pc:docMk/>
            <pc:sldMk cId="3831007982" sldId="260"/>
            <ac:spMk id="1205" creationId="{94E67676-2EAF-D627-3C2B-EBC140966F72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06" creationId="{FF1E87C3-DFA7-F420-6D17-E63D43951B24}"/>
          </ac:spMkLst>
        </pc:spChg>
        <pc:spChg chg="mod">
          <ac:chgData name="Chao Zhang" userId="8f435c00-c005-43b7-9a5b-cc5447e355c2" providerId="ADAL" clId="{E117CB41-4D20-4E6F-8ABE-32BAFA537449}" dt="2024-02-15T07:42:49.731" v="1976" actId="1035"/>
          <ac:spMkLst>
            <pc:docMk/>
            <pc:sldMk cId="3831007982" sldId="260"/>
            <ac:spMk id="1210" creationId="{5D7AAD14-6A57-2297-843B-5D522C2D4F99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2" creationId="{D1212E54-ABAB-765C-F93A-0A6A7C404AB2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3" creationId="{B9FB9AA8-2EFD-FFDB-65BA-618567D7D0EC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4" creationId="{1C084BD2-C3E6-D1EF-4F65-8378A5A6017C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5" creationId="{D2D95DFE-272B-58D8-F61C-9D8B986CFDD6}"/>
          </ac:spMkLst>
        </pc:spChg>
        <pc:spChg chg="mod">
          <ac:chgData name="Chao Zhang" userId="8f435c00-c005-43b7-9a5b-cc5447e355c2" providerId="ADAL" clId="{E117CB41-4D20-4E6F-8ABE-32BAFA537449}" dt="2024-02-15T07:35:51.306" v="1925"/>
          <ac:spMkLst>
            <pc:docMk/>
            <pc:sldMk cId="3831007982" sldId="260"/>
            <ac:spMk id="1216" creationId="{C8016A38-038F-3130-7CEB-551ED312812C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19" creationId="{A5DE0EBB-236A-9B11-7D33-719A94631279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20" creationId="{3EA974D0-6B26-FE2E-DE7D-A81F81B07C7B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21" creationId="{ADCC5B66-CEB7-826E-22D5-5EFEF38B583E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22" creationId="{8C4EF0FD-26CD-734A-32AE-B485DE8DBE9C}"/>
          </ac:spMkLst>
        </pc:spChg>
        <pc:spChg chg="mod">
          <ac:chgData name="Chao Zhang" userId="8f435c00-c005-43b7-9a5b-cc5447e355c2" providerId="ADAL" clId="{E117CB41-4D20-4E6F-8ABE-32BAFA537449}" dt="2024-02-15T07:40:14.694" v="1952"/>
          <ac:spMkLst>
            <pc:docMk/>
            <pc:sldMk cId="3831007982" sldId="260"/>
            <ac:spMk id="1223" creationId="{4BE20CDA-4332-CA63-039F-0A7BA9FF67DD}"/>
          </ac:spMkLst>
        </pc:spChg>
        <pc:spChg chg="mod">
          <ac:chgData name="Chao Zhang" userId="8f435c00-c005-43b7-9a5b-cc5447e355c2" providerId="ADAL" clId="{E117CB41-4D20-4E6F-8ABE-32BAFA537449}" dt="2024-02-15T07:37:30.660" v="1940" actId="1038"/>
          <ac:spMkLst>
            <pc:docMk/>
            <pc:sldMk cId="3831007982" sldId="260"/>
            <ac:spMk id="1227" creationId="{88C86B53-5817-66D8-FA3B-E0CE02FB82F3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28" creationId="{A9BBC266-5FE4-5ED5-8529-563ED95394A8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30" creationId="{C9DCEC4B-894C-73AC-0E09-DBEC5BD129E9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31" creationId="{8CC1A1CB-00F3-838F-C3CD-3625705BA424}"/>
          </ac:spMkLst>
        </pc:spChg>
        <pc:spChg chg="mod">
          <ac:chgData name="Chao Zhang" userId="8f435c00-c005-43b7-9a5b-cc5447e355c2" providerId="ADAL" clId="{E117CB41-4D20-4E6F-8ABE-32BAFA537449}" dt="2024-02-15T07:41:52.048" v="1963" actId="1035"/>
          <ac:spMkLst>
            <pc:docMk/>
            <pc:sldMk cId="3831007982" sldId="260"/>
            <ac:spMk id="1232" creationId="{063CB204-C403-954A-EC57-AC45CA7E6754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33" creationId="{5AE6FEF9-5B95-6242-291D-05EAAEBB3FD4}"/>
          </ac:spMkLst>
        </pc:spChg>
        <pc:spChg chg="mod">
          <ac:chgData name="Chao Zhang" userId="8f435c00-c005-43b7-9a5b-cc5447e355c2" providerId="ADAL" clId="{E117CB41-4D20-4E6F-8ABE-32BAFA537449}" dt="2024-02-15T07:36:55.192" v="1931"/>
          <ac:spMkLst>
            <pc:docMk/>
            <pc:sldMk cId="3831007982" sldId="260"/>
            <ac:spMk id="1234" creationId="{01A55492-48A6-C20D-8B32-91FC5EB50796}"/>
          </ac:spMkLst>
        </pc:spChg>
        <pc:spChg chg="add mod">
          <ac:chgData name="Chao Zhang" userId="8f435c00-c005-43b7-9a5b-cc5447e355c2" providerId="ADAL" clId="{E117CB41-4D20-4E6F-8ABE-32BAFA537449}" dt="2024-02-15T07:39:23.067" v="1946" actId="1076"/>
          <ac:spMkLst>
            <pc:docMk/>
            <pc:sldMk cId="3831007982" sldId="260"/>
            <ac:spMk id="1235" creationId="{5D91DAE4-EB5D-8413-BCEA-8694470A6559}"/>
          </ac:spMkLst>
        </pc:spChg>
        <pc:spChg chg="mod">
          <ac:chgData name="Chao Zhang" userId="8f435c00-c005-43b7-9a5b-cc5447e355c2" providerId="ADAL" clId="{E117CB41-4D20-4E6F-8ABE-32BAFA537449}" dt="2024-02-15T07:46:30.831" v="1978"/>
          <ac:spMkLst>
            <pc:docMk/>
            <pc:sldMk cId="3831007982" sldId="260"/>
            <ac:spMk id="1237" creationId="{3B9C6CFC-86CB-3DCE-B9A9-21F5F03518E0}"/>
          </ac:spMkLst>
        </pc:spChg>
        <pc:spChg chg="mod">
          <ac:chgData name="Chao Zhang" userId="8f435c00-c005-43b7-9a5b-cc5447e355c2" providerId="ADAL" clId="{E117CB41-4D20-4E6F-8ABE-32BAFA537449}" dt="2024-02-15T07:46:30.831" v="1978"/>
          <ac:spMkLst>
            <pc:docMk/>
            <pc:sldMk cId="3831007982" sldId="260"/>
            <ac:spMk id="1238" creationId="{4307ED71-1020-802B-E599-F9A4FBA5FF8D}"/>
          </ac:spMkLst>
        </pc:spChg>
        <pc:spChg chg="mod">
          <ac:chgData name="Chao Zhang" userId="8f435c00-c005-43b7-9a5b-cc5447e355c2" providerId="ADAL" clId="{E117CB41-4D20-4E6F-8ABE-32BAFA537449}" dt="2024-02-15T07:46:51.861" v="1981"/>
          <ac:spMkLst>
            <pc:docMk/>
            <pc:sldMk cId="3831007982" sldId="260"/>
            <ac:spMk id="1240" creationId="{36F95C20-19DD-D53E-C09E-02F5F5D4CC4C}"/>
          </ac:spMkLst>
        </pc:spChg>
        <pc:spChg chg="mod">
          <ac:chgData name="Chao Zhang" userId="8f435c00-c005-43b7-9a5b-cc5447e355c2" providerId="ADAL" clId="{E117CB41-4D20-4E6F-8ABE-32BAFA537449}" dt="2024-02-15T07:46:51.861" v="1981"/>
          <ac:spMkLst>
            <pc:docMk/>
            <pc:sldMk cId="3831007982" sldId="260"/>
            <ac:spMk id="1241" creationId="{85413861-A62D-E019-7707-255ACA67FE41}"/>
          </ac:spMkLst>
        </pc:spChg>
        <pc:grpChg chg="add mod">
          <ac:chgData name="Chao Zhang" userId="8f435c00-c005-43b7-9a5b-cc5447e355c2" providerId="ADAL" clId="{E117CB41-4D20-4E6F-8ABE-32BAFA537449}" dt="2024-02-18T05:21:59.430" v="1990" actId="164"/>
          <ac:grpSpMkLst>
            <pc:docMk/>
            <pc:sldMk cId="3831007982" sldId="260"/>
            <ac:grpSpMk id="2" creationId="{4E0526B2-6061-1133-40AB-950F4AD2AD6E}"/>
          </ac:grpSpMkLst>
        </pc:grpChg>
        <pc:grpChg chg="add del mod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6" creationId="{86FE29F5-518A-8D3F-5940-01451B08DF64}"/>
          </ac:grpSpMkLst>
        </pc:grpChg>
        <pc:grpChg chg="mod">
          <ac:chgData name="Chao Zhang" userId="8f435c00-c005-43b7-9a5b-cc5447e355c2" providerId="ADAL" clId="{E117CB41-4D20-4E6F-8ABE-32BAFA537449}" dt="2024-02-14T09:15:00.630" v="1577"/>
          <ac:grpSpMkLst>
            <pc:docMk/>
            <pc:sldMk cId="3831007982" sldId="260"/>
            <ac:grpSpMk id="7" creationId="{79B69116-D909-A3F7-3F46-59D0B54D1E4D}"/>
          </ac:grpSpMkLst>
        </pc:grpChg>
        <pc:grpChg chg="add mod">
          <ac:chgData name="Chao Zhang" userId="8f435c00-c005-43b7-9a5b-cc5447e355c2" providerId="ADAL" clId="{E117CB41-4D20-4E6F-8ABE-32BAFA537449}" dt="2024-02-14T09:37:25.911" v="1667" actId="164"/>
          <ac:grpSpMkLst>
            <pc:docMk/>
            <pc:sldMk cId="3831007982" sldId="260"/>
            <ac:grpSpMk id="16" creationId="{10683D0C-1784-6846-8D25-8467959D3A4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7" creationId="{2C4A8A25-0372-63C5-43B6-034DED3E7857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23" creationId="{3A3B96E1-8896-5A41-4F42-9060109AF8A2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41" creationId="{4EA5C934-C276-46E4-F1F0-3DB040648508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42" creationId="{F0099C87-30C7-B045-6281-C03040BF9E88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46" creationId="{A19A769E-B109-2647-C9DD-07AEACA39CA7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47" creationId="{1B458655-16F4-8BEF-A6DD-ADEEAC3DAA9E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58" creationId="{DBA0C8D4-B239-0813-702A-97DBBF620F40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64" creationId="{3025F73B-5AF2-4224-00D6-6AC652BCB969}"/>
          </ac:grpSpMkLst>
        </pc:grpChg>
        <pc:grpChg chg="add mod">
          <ac:chgData name="Chao Zhang" userId="8f435c00-c005-43b7-9a5b-cc5447e355c2" providerId="ADAL" clId="{E117CB41-4D20-4E6F-8ABE-32BAFA537449}" dt="2024-02-14T09:37:25.911" v="1667" actId="164"/>
          <ac:grpSpMkLst>
            <pc:docMk/>
            <pc:sldMk cId="3831007982" sldId="260"/>
            <ac:grpSpMk id="81" creationId="{FC184130-5C40-70ED-5820-BDE43C0CD468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82" creationId="{7A1BA173-858A-D3DC-91CA-CA3A727165E4}"/>
          </ac:grpSpMkLst>
        </pc:grpChg>
        <pc:grpChg chg="add mod">
          <ac:chgData name="Chao Zhang" userId="8f435c00-c005-43b7-9a5b-cc5447e355c2" providerId="ADAL" clId="{E117CB41-4D20-4E6F-8ABE-32BAFA537449}" dt="2024-02-14T09:37:25.911" v="1667" actId="164"/>
          <ac:grpSpMkLst>
            <pc:docMk/>
            <pc:sldMk cId="3831007982" sldId="260"/>
            <ac:grpSpMk id="89" creationId="{D40C9126-0106-53C5-ED6B-9547683E298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98" creationId="{C3CB8098-2B34-8BD8-A3C1-A040CB7F8A3D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99" creationId="{BD10EE8C-BF95-F6B0-0B16-6BD2A9534BFD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105" creationId="{49C2E869-E250-47E4-591D-D4F0A2E70373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23" creationId="{0E40C97D-3ED8-AD37-1B45-EE9A03FD4D8A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26" creationId="{4537F24D-B6EC-CD6E-32AA-89301E08FB7C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28" creationId="{436F921E-29F6-434C-A14B-74BDA3A27ABA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33" creationId="{8127C46C-0468-A676-F570-CAAF200E4D7E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160" creationId="{2DD0DA93-2C7C-2DE0-700A-2F594DC7027E}"/>
          </ac:grpSpMkLst>
        </pc:grpChg>
        <pc:grpChg chg="del">
          <ac:chgData name="Chao Zhang" userId="8f435c00-c005-43b7-9a5b-cc5447e355c2" providerId="ADAL" clId="{E117CB41-4D20-4E6F-8ABE-32BAFA537449}" dt="2024-02-14T09:14:35.793" v="1573" actId="478"/>
          <ac:grpSpMkLst>
            <pc:docMk/>
            <pc:sldMk cId="3831007982" sldId="260"/>
            <ac:grpSpMk id="161" creationId="{5F126FC0-BA33-1ED8-FF83-B1BF3AD9F324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164" creationId="{B598D187-E8AD-7722-0487-4EEB699CFA3E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191" creationId="{3113B214-655A-C72D-6588-CF9A4BBC61CD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212" creationId="{1407D37D-DA21-DDB3-BBEB-EFD84E0DC300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213" creationId="{D1C2204A-F31E-A4D0-A2CF-1A19E6818379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218" creationId="{80F7F0D3-665F-09FF-8380-2A239BCCC7E4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219" creationId="{8BA0683D-A600-9C9B-D822-180734AC7F58}"/>
          </ac:grpSpMkLst>
        </pc:grpChg>
        <pc:grpChg chg="add mod">
          <ac:chgData name="Chao Zhang" userId="8f435c00-c005-43b7-9a5b-cc5447e355c2" providerId="ADAL" clId="{E117CB41-4D20-4E6F-8ABE-32BAFA537449}" dt="2024-02-14T09:18:39.522" v="1592" actId="1076"/>
          <ac:grpSpMkLst>
            <pc:docMk/>
            <pc:sldMk cId="3831007982" sldId="260"/>
            <ac:grpSpMk id="241" creationId="{BCDBC98F-BD07-3862-DF3C-A2A03AF65BE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247" creationId="{BFFBA9C5-FC3E-81C0-9248-092105AAF1F2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248" creationId="{9066B836-5556-6767-3DBB-82779C5A06F3}"/>
          </ac:grpSpMkLst>
        </pc:grpChg>
        <pc:grpChg chg="add mod">
          <ac:chgData name="Chao Zhang" userId="8f435c00-c005-43b7-9a5b-cc5447e355c2" providerId="ADAL" clId="{E117CB41-4D20-4E6F-8ABE-32BAFA537449}" dt="2024-02-14T09:30:43.828" v="1625" actId="1076"/>
          <ac:grpSpMkLst>
            <pc:docMk/>
            <pc:sldMk cId="3831007982" sldId="260"/>
            <ac:grpSpMk id="256" creationId="{5C9FC7C5-E31B-CE4A-C13B-8471539655C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257" creationId="{9C7E5BDF-C5E3-C5E9-5BD9-20DFB9D242ED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05" creationId="{5CC207A7-DD59-1410-E60D-EA4699E94A07}"/>
          </ac:grpSpMkLst>
        </pc:grpChg>
        <pc:grpChg chg="add mod">
          <ac:chgData name="Chao Zhang" userId="8f435c00-c005-43b7-9a5b-cc5447e355c2" providerId="ADAL" clId="{E117CB41-4D20-4E6F-8ABE-32BAFA537449}" dt="2024-02-14T09:29:08.189" v="1619" actId="1076"/>
          <ac:grpSpMkLst>
            <pc:docMk/>
            <pc:sldMk cId="3831007982" sldId="260"/>
            <ac:grpSpMk id="307" creationId="{CF2A352E-D17B-0026-9450-5FC4E8DA9BF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10" creationId="{FE721266-6B74-3B3C-28E3-6E1BFB61B101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313" creationId="{E3CA6294-A23E-CFE4-BB78-2D5D256D4CB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34" creationId="{DC133F06-5522-06FE-A13A-D46F3465CDD7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40" creationId="{151B96F4-CF2A-7367-2263-A4712F767BC8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46" creationId="{F30AA951-C3E7-479E-CEDC-DC14CEE5FD97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52" creationId="{9F244E0C-CB02-58A6-2BB6-50DFC9BFF161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77" creationId="{901BD5E1-A519-8590-295B-6FC488862B7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385" creationId="{40CD318D-2816-EE00-7AFC-82809E200AD5}"/>
          </ac:grpSpMkLst>
        </pc:grpChg>
        <pc:grpChg chg="add mod">
          <ac:chgData name="Chao Zhang" userId="8f435c00-c005-43b7-9a5b-cc5447e355c2" providerId="ADAL" clId="{E117CB41-4D20-4E6F-8ABE-32BAFA537449}" dt="2024-02-14T09:29:08.189" v="1619" actId="1076"/>
          <ac:grpSpMkLst>
            <pc:docMk/>
            <pc:sldMk cId="3831007982" sldId="260"/>
            <ac:grpSpMk id="388" creationId="{5052B6A5-4B1B-E044-A279-45059DEFA934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394" creationId="{C761D006-DB17-95C5-42B8-B34A61F772F5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00" creationId="{03CD09D9-027E-E15A-0AD9-72C922BCDEFC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01" creationId="{B0122301-2FFC-D594-A9C2-84428F0A77C4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24" creationId="{7E53F9DC-7178-3D0A-99DB-9B48C44D78B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27" creationId="{1DFAC7D9-6EF7-FA86-A099-D770FEFD263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39" creationId="{1C4F4B22-D037-30C2-D223-13EE6C739081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46" creationId="{39F937A0-E13F-65DB-F5C6-E01EFEE7F727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49" creationId="{3614043A-1856-A825-B30E-702043CE5848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52" creationId="{28CA1386-0B9F-94F1-1A72-C2B344E5BBB2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58" creationId="{99E971DE-C76C-F85C-4B2B-2522437D1CC3}"/>
          </ac:grpSpMkLst>
        </pc:grpChg>
        <pc:grpChg chg="del">
          <ac:chgData name="Chao Zhang" userId="8f435c00-c005-43b7-9a5b-cc5447e355c2" providerId="ADAL" clId="{E117CB41-4D20-4E6F-8ABE-32BAFA537449}" dt="2024-02-14T09:14:38.161" v="1574" actId="478"/>
          <ac:grpSpMkLst>
            <pc:docMk/>
            <pc:sldMk cId="3831007982" sldId="260"/>
            <ac:grpSpMk id="468" creationId="{4FAF9B34-A1FD-9239-271D-FF405FD82AF2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73" creationId="{1A612697-1D84-4D15-5939-703C9AFD7730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74" creationId="{4A6D611B-C661-D649-6417-937AC6097E2C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77" creationId="{ECE2653E-A3AE-C617-A965-B44E55ED6569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80" creationId="{9BF1635D-ABBF-FB4D-D510-78104ED5C6D5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487" creationId="{0CEDC70E-F30E-EE2E-FA8E-56DEA4BAAD05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504" creationId="{41F3B984-9B0F-DA0E-A4B9-CA388F9A8819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505" creationId="{69CE2E93-1F06-ED4B-AFCF-4EAF054E9170}"/>
          </ac:grpSpMkLst>
        </pc:grpChg>
        <pc:grpChg chg="mod">
          <ac:chgData name="Chao Zhang" userId="8f435c00-c005-43b7-9a5b-cc5447e355c2" providerId="ADAL" clId="{E117CB41-4D20-4E6F-8ABE-32BAFA537449}" dt="2024-02-14T09:18:31.263" v="1591"/>
          <ac:grpSpMkLst>
            <pc:docMk/>
            <pc:sldMk cId="3831007982" sldId="260"/>
            <ac:grpSpMk id="506" creationId="{F5E36719-E4BE-C7B2-0B14-4AC781032791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20" creationId="{9071AF90-F024-1415-1C9F-DDB96B0DAE48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26" creationId="{1EF229A5-CBCF-631F-9046-391484C8A500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49" creationId="{98D4525A-7B8F-C2AF-998B-34EDB4433B84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55" creationId="{259268F6-395F-D4B0-A6B8-B33027543387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88" creationId="{8C42EAE6-3E17-0059-D115-0E79C7785D02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791" creationId="{A728EB88-81AA-2786-0003-872B45037B36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03" creationId="{47BA5F20-5B02-CDF7-AE39-CD79045B528D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26" creationId="{90AF7390-3C74-CFC8-5A72-7D55280485C0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32" creationId="{578EAE72-3771-9C60-811B-46C025FF9E0F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55" creationId="{DBC9B71C-951E-9F29-837F-29F18C0F3C75}"/>
          </ac:grpSpMkLst>
        </pc:grpChg>
        <pc:grpChg chg="del">
          <ac:chgData name="Chao Zhang" userId="8f435c00-c005-43b7-9a5b-cc5447e355c2" providerId="ADAL" clId="{E117CB41-4D20-4E6F-8ABE-32BAFA537449}" dt="2024-02-14T09:18:30.381" v="1590" actId="478"/>
          <ac:grpSpMkLst>
            <pc:docMk/>
            <pc:sldMk cId="3831007982" sldId="260"/>
            <ac:grpSpMk id="861" creationId="{74A869D5-EEA3-90B0-00B3-349B5DE7ED3B}"/>
          </ac:grpSpMkLst>
        </pc:grpChg>
        <pc:grpChg chg="add mod">
          <ac:chgData name="Chao Zhang" userId="8f435c00-c005-43b7-9a5b-cc5447e355c2" providerId="ADAL" clId="{E117CB41-4D20-4E6F-8ABE-32BAFA537449}" dt="2024-02-14T09:30:20.670" v="1624" actId="1076"/>
          <ac:grpSpMkLst>
            <pc:docMk/>
            <pc:sldMk cId="3831007982" sldId="260"/>
            <ac:grpSpMk id="887" creationId="{FC1163C6-8104-A11D-0802-B9A321F93FFA}"/>
          </ac:grpSpMkLst>
        </pc:grpChg>
        <pc:grpChg chg="mod">
          <ac:chgData name="Chao Zhang" userId="8f435c00-c005-43b7-9a5b-cc5447e355c2" providerId="ADAL" clId="{E117CB41-4D20-4E6F-8ABE-32BAFA537449}" dt="2024-02-14T09:29:55.184" v="1623"/>
          <ac:grpSpMkLst>
            <pc:docMk/>
            <pc:sldMk cId="3831007982" sldId="260"/>
            <ac:grpSpMk id="888" creationId="{67F9106B-7EE8-5EBC-5207-02BBF362D43C}"/>
          </ac:grpSpMkLst>
        </pc:grpChg>
        <pc:grpChg chg="add mod">
          <ac:chgData name="Chao Zhang" userId="8f435c00-c005-43b7-9a5b-cc5447e355c2" providerId="ADAL" clId="{E117CB41-4D20-4E6F-8ABE-32BAFA537449}" dt="2024-02-14T09:31:08.118" v="1627" actId="1076"/>
          <ac:grpSpMkLst>
            <pc:docMk/>
            <pc:sldMk cId="3831007982" sldId="260"/>
            <ac:grpSpMk id="901" creationId="{B3FC8196-096C-249D-A47D-FEE2889C08FF}"/>
          </ac:grpSpMkLst>
        </pc:grpChg>
        <pc:grpChg chg="mod">
          <ac:chgData name="Chao Zhang" userId="8f435c00-c005-43b7-9a5b-cc5447e355c2" providerId="ADAL" clId="{E117CB41-4D20-4E6F-8ABE-32BAFA537449}" dt="2024-02-14T09:30:50.198" v="1626"/>
          <ac:grpSpMkLst>
            <pc:docMk/>
            <pc:sldMk cId="3831007982" sldId="260"/>
            <ac:grpSpMk id="903" creationId="{1A8B10DD-EC61-6B7E-7820-7328B03599D5}"/>
          </ac:grpSpMkLst>
        </pc:grpChg>
        <pc:grpChg chg="mod">
          <ac:chgData name="Chao Zhang" userId="8f435c00-c005-43b7-9a5b-cc5447e355c2" providerId="ADAL" clId="{E117CB41-4D20-4E6F-8ABE-32BAFA537449}" dt="2024-02-14T09:30:50.198" v="1626"/>
          <ac:grpSpMkLst>
            <pc:docMk/>
            <pc:sldMk cId="3831007982" sldId="260"/>
            <ac:grpSpMk id="904" creationId="{1C69FE86-E2DB-6C7E-4289-714A7F17463A}"/>
          </ac:grpSpMkLst>
        </pc:grpChg>
        <pc:grpChg chg="add mod">
          <ac:chgData name="Chao Zhang" userId="8f435c00-c005-43b7-9a5b-cc5447e355c2" providerId="ADAL" clId="{E117CB41-4D20-4E6F-8ABE-32BAFA537449}" dt="2024-02-14T09:33:13.113" v="1638" actId="1035"/>
          <ac:grpSpMkLst>
            <pc:docMk/>
            <pc:sldMk cId="3831007982" sldId="260"/>
            <ac:grpSpMk id="910" creationId="{4A3C7324-6F88-F989-BECF-3A2EF01A77A6}"/>
          </ac:grpSpMkLst>
        </pc:grpChg>
        <pc:grpChg chg="add del mod">
          <ac:chgData name="Chao Zhang" userId="8f435c00-c005-43b7-9a5b-cc5447e355c2" providerId="ADAL" clId="{E117CB41-4D20-4E6F-8ABE-32BAFA537449}" dt="2024-02-14T09:34:24.267" v="1651" actId="1076"/>
          <ac:grpSpMkLst>
            <pc:docMk/>
            <pc:sldMk cId="3831007982" sldId="260"/>
            <ac:grpSpMk id="913" creationId="{97F4C23D-61C2-C2A8-1A99-64726CEF1610}"/>
          </ac:grpSpMkLst>
        </pc:grpChg>
        <pc:grpChg chg="add mod">
          <ac:chgData name="Chao Zhang" userId="8f435c00-c005-43b7-9a5b-cc5447e355c2" providerId="ADAL" clId="{E117CB41-4D20-4E6F-8ABE-32BAFA537449}" dt="2024-02-14T09:34:21.194" v="1647" actId="1076"/>
          <ac:grpSpMkLst>
            <pc:docMk/>
            <pc:sldMk cId="3831007982" sldId="260"/>
            <ac:grpSpMk id="916" creationId="{97F4C23D-61C2-C2A8-1A99-64726CEF1610}"/>
          </ac:grpSpMkLst>
        </pc:grpChg>
        <pc:grpChg chg="add mod">
          <ac:chgData name="Chao Zhang" userId="8f435c00-c005-43b7-9a5b-cc5447e355c2" providerId="ADAL" clId="{E117CB41-4D20-4E6F-8ABE-32BAFA537449}" dt="2024-02-14T09:34:41.372" v="1655" actId="1076"/>
          <ac:grpSpMkLst>
            <pc:docMk/>
            <pc:sldMk cId="3831007982" sldId="260"/>
            <ac:grpSpMk id="919" creationId="{05FE1B50-67CF-54A2-E0F0-AAF540D751A8}"/>
          </ac:grpSpMkLst>
        </pc:grpChg>
        <pc:grpChg chg="add mod">
          <ac:chgData name="Chao Zhang" userId="8f435c00-c005-43b7-9a5b-cc5447e355c2" providerId="ADAL" clId="{E117CB41-4D20-4E6F-8ABE-32BAFA537449}" dt="2024-02-14T09:37:41.210" v="1722" actId="1036"/>
          <ac:grpSpMkLst>
            <pc:docMk/>
            <pc:sldMk cId="3831007982" sldId="260"/>
            <ac:grpSpMk id="923" creationId="{E02516BF-D2A1-7CE9-59C8-0A7CC73030D9}"/>
          </ac:grpSpMkLst>
        </pc:grpChg>
        <pc:grpChg chg="add mod">
          <ac:chgData name="Chao Zhang" userId="8f435c00-c005-43b7-9a5b-cc5447e355c2" providerId="ADAL" clId="{E117CB41-4D20-4E6F-8ABE-32BAFA537449}" dt="2024-02-15T04:56:26.745" v="1922" actId="1035"/>
          <ac:grpSpMkLst>
            <pc:docMk/>
            <pc:sldMk cId="3831007982" sldId="260"/>
            <ac:grpSpMk id="927" creationId="{26B14006-3CA5-65C2-F37B-16BA5AF2EC77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28" creationId="{E24B4C4B-D820-859A-2E9A-BD44C0AF7A23}"/>
          </ac:grpSpMkLst>
        </pc:grpChg>
        <pc:grpChg chg="add del mod">
          <ac:chgData name="Chao Zhang" userId="8f435c00-c005-43b7-9a5b-cc5447e355c2" providerId="ADAL" clId="{E117CB41-4D20-4E6F-8ABE-32BAFA537449}" dt="2024-02-15T07:35:43.232" v="1923" actId="165"/>
          <ac:grpSpMkLst>
            <pc:docMk/>
            <pc:sldMk cId="3831007982" sldId="260"/>
            <ac:grpSpMk id="934" creationId="{C279138E-1745-9195-00C5-5F19CFB16A83}"/>
          </ac:grpSpMkLst>
        </pc:grpChg>
        <pc:grpChg chg="mod topLvl">
          <ac:chgData name="Chao Zhang" userId="8f435c00-c005-43b7-9a5b-cc5447e355c2" providerId="ADAL" clId="{E117CB41-4D20-4E6F-8ABE-32BAFA537449}" dt="2024-02-15T07:36:51.101" v="1930" actId="164"/>
          <ac:grpSpMkLst>
            <pc:docMk/>
            <pc:sldMk cId="3831007982" sldId="260"/>
            <ac:grpSpMk id="952" creationId="{8C8490C2-B5BC-9691-7B4E-A3DF90962A01}"/>
          </ac:grpSpMkLst>
        </pc:grpChg>
        <pc:grpChg chg="mod topLvl">
          <ac:chgData name="Chao Zhang" userId="8f435c00-c005-43b7-9a5b-cc5447e355c2" providerId="ADAL" clId="{E117CB41-4D20-4E6F-8ABE-32BAFA537449}" dt="2024-02-15T07:40:58.638" v="1954"/>
          <ac:grpSpMkLst>
            <pc:docMk/>
            <pc:sldMk cId="3831007982" sldId="260"/>
            <ac:grpSpMk id="953" creationId="{ACDC6B32-43CA-DAB2-B052-13112162F94D}"/>
          </ac:grpSpMkLst>
        </pc:grpChg>
        <pc:grpChg chg="mod topLvl">
          <ac:chgData name="Chao Zhang" userId="8f435c00-c005-43b7-9a5b-cc5447e355c2" providerId="ADAL" clId="{E117CB41-4D20-4E6F-8ABE-32BAFA537449}" dt="2024-02-15T07:36:51.101" v="1930" actId="164"/>
          <ac:grpSpMkLst>
            <pc:docMk/>
            <pc:sldMk cId="3831007982" sldId="260"/>
            <ac:grpSpMk id="957" creationId="{8D91B946-A624-B30C-9F38-B70DD6EC7B86}"/>
          </ac:grpSpMkLst>
        </pc:grpChg>
        <pc:grpChg chg="mod topLvl">
          <ac:chgData name="Chao Zhang" userId="8f435c00-c005-43b7-9a5b-cc5447e355c2" providerId="ADAL" clId="{E117CB41-4D20-4E6F-8ABE-32BAFA537449}" dt="2024-02-15T07:40:58.638" v="1954"/>
          <ac:grpSpMkLst>
            <pc:docMk/>
            <pc:sldMk cId="3831007982" sldId="260"/>
            <ac:grpSpMk id="958" creationId="{DE36C71B-B9DB-2B3A-B992-7DC7F2DDB2DA}"/>
          </ac:grpSpMkLst>
        </pc:grpChg>
        <pc:grpChg chg="add mod">
          <ac:chgData name="Chao Zhang" userId="8f435c00-c005-43b7-9a5b-cc5447e355c2" providerId="ADAL" clId="{E117CB41-4D20-4E6F-8ABE-32BAFA537449}" dt="2024-02-18T05:21:59.430" v="1990" actId="164"/>
          <ac:grpSpMkLst>
            <pc:docMk/>
            <pc:sldMk cId="3831007982" sldId="260"/>
            <ac:grpSpMk id="969" creationId="{A6C7015A-E34D-093A-095A-DC20484946FD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87" creationId="{A8B04A32-EF71-5BF2-EB9A-5A1A46CAF092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88" creationId="{7CC349F7-60F2-77FC-58BC-7F9DEA1193C9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89" creationId="{BF6554D4-26DB-D8A6-6E77-1753E4AE84A1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995" creationId="{8C40D51F-C9E4-54E7-710A-3BE02443220A}"/>
          </ac:grpSpMkLst>
        </pc:grpChg>
        <pc:grpChg chg="add mod">
          <ac:chgData name="Chao Zhang" userId="8f435c00-c005-43b7-9a5b-cc5447e355c2" providerId="ADAL" clId="{E117CB41-4D20-4E6F-8ABE-32BAFA537449}" dt="2024-02-15T04:56:26.745" v="1922" actId="1035"/>
          <ac:grpSpMkLst>
            <pc:docMk/>
            <pc:sldMk cId="3831007982" sldId="260"/>
            <ac:grpSpMk id="1011" creationId="{79B8E559-ACB9-4B76-C7AC-29D56E648D8F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12" creationId="{FD14F8CB-1E75-314D-0AFE-B701B9AF6CA7}"/>
          </ac:grpSpMkLst>
        </pc:grpChg>
        <pc:grpChg chg="add mod">
          <ac:chgData name="Chao Zhang" userId="8f435c00-c005-43b7-9a5b-cc5447e355c2" providerId="ADAL" clId="{E117CB41-4D20-4E6F-8ABE-32BAFA537449}" dt="2024-02-15T04:56:26.745" v="1922" actId="1035"/>
          <ac:grpSpMkLst>
            <pc:docMk/>
            <pc:sldMk cId="3831007982" sldId="260"/>
            <ac:grpSpMk id="1019" creationId="{556A86CC-26E8-C4C8-57B1-F7B53ECA9E09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28" creationId="{0BBC06CA-990C-1EC7-50CD-C7F409D4E6E7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29" creationId="{D131502C-9E82-5806-EB37-E4827B9A4BBB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035" creationId="{3BF042B8-1175-60D3-D599-47FC23A4B2D7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53" creationId="{C54241B7-A80F-1D84-64C9-907E5D59661B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56" creationId="{88A21F6F-345D-5889-2B88-A6CC6F4BF136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58" creationId="{37BF3053-E454-49C3-B213-D436201F34A8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63" creationId="{DBD26BA6-1BD1-2F9B-7EB1-851311B35E43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085" creationId="{0D2A791D-6131-DBA1-8DA3-0F88D67B0588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86" creationId="{D5033D0E-E3B3-B459-027E-A89726CA15F6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093" creationId="{C8EEF6BF-7EF5-CD2C-7594-E5AA86889B0A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094" creationId="{4F81A96C-979A-8EE9-0E32-9E87C2B39077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16" creationId="{EE811B2A-5348-B3B3-A44A-9AA9000ED3A8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18" creationId="{A93628B2-479C-546A-A118-64CC70C36CF9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19" creationId="{041ACC36-1FCB-2E44-FA16-C1460451590E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27" creationId="{538814BA-CDBD-FA54-5434-F6A000228ECE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28" creationId="{B9F5BC43-923F-7CC5-FF22-56DC689E73CF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50" creationId="{5B4CF08A-C7EB-FA5D-51C3-EAB8F266287B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51" creationId="{75AF15A7-74BC-88D3-C40C-048D1DD62B23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59" creationId="{C050C071-DF28-EBAA-B8AF-B8F5C931D201}"/>
          </ac:grpSpMkLst>
        </pc:grpChg>
        <pc:grpChg chg="mod">
          <ac:chgData name="Chao Zhang" userId="8f435c00-c005-43b7-9a5b-cc5447e355c2" providerId="ADAL" clId="{E117CB41-4D20-4E6F-8ABE-32BAFA537449}" dt="2024-02-14T09:42:18.570" v="1723"/>
          <ac:grpSpMkLst>
            <pc:docMk/>
            <pc:sldMk cId="3831007982" sldId="260"/>
            <ac:grpSpMk id="1160" creationId="{F6432E96-584C-5581-25DF-16EDFACD3B69}"/>
          </ac:grpSpMkLst>
        </pc:grpChg>
        <pc:grpChg chg="add mod">
          <ac:chgData name="Chao Zhang" userId="8f435c00-c005-43b7-9a5b-cc5447e355c2" providerId="ADAL" clId="{E117CB41-4D20-4E6F-8ABE-32BAFA537449}" dt="2024-02-15T04:56:26.745" v="1922" actId="1035"/>
          <ac:grpSpMkLst>
            <pc:docMk/>
            <pc:sldMk cId="3831007982" sldId="260"/>
            <ac:grpSpMk id="1167" creationId="{4D0A0489-77D0-2AF6-8305-F0C48AC2216C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68" creationId="{A874F0D6-8F41-C257-D2D6-41C1AF042D82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71" creationId="{481B61C3-3319-B87A-402F-B4B36789E795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74" creationId="{56AB7AD1-9D03-5C31-6C1B-C5EDBCE5CCAB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77" creationId="{8907CBBC-8783-0330-E3F2-8826712B2590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80" creationId="{2B67A707-429C-2A2A-4821-C10A46EAA106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83" creationId="{23C741BB-B6DF-3F12-EF8D-7108E60EE0ED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86" creationId="{F9EEC5C0-2FD0-60D9-8D0B-386B11FC0684}"/>
          </ac:grpSpMkLst>
        </pc:grpChg>
        <pc:grpChg chg="add mod">
          <ac:chgData name="Chao Zhang" userId="8f435c00-c005-43b7-9a5b-cc5447e355c2" providerId="ADAL" clId="{E117CB41-4D20-4E6F-8ABE-32BAFA537449}" dt="2024-02-15T04:55:03.434" v="1793" actId="1076"/>
          <ac:grpSpMkLst>
            <pc:docMk/>
            <pc:sldMk cId="3831007982" sldId="260"/>
            <ac:grpSpMk id="1189" creationId="{3A23721C-71FA-FA0A-199C-BA3546080F1B}"/>
          </ac:grpSpMkLst>
        </pc:grpChg>
        <pc:grpChg chg="add mod">
          <ac:chgData name="Chao Zhang" userId="8f435c00-c005-43b7-9a5b-cc5447e355c2" providerId="ADAL" clId="{E117CB41-4D20-4E6F-8ABE-32BAFA537449}" dt="2024-02-18T05:21:59.430" v="1990" actId="164"/>
          <ac:grpSpMkLst>
            <pc:docMk/>
            <pc:sldMk cId="3831007982" sldId="260"/>
            <ac:grpSpMk id="1192" creationId="{096CEADA-A41A-183E-BB8C-D29E37576D9D}"/>
          </ac:grpSpMkLst>
        </pc:grpChg>
        <pc:grpChg chg="add mod">
          <ac:chgData name="Chao Zhang" userId="8f435c00-c005-43b7-9a5b-cc5447e355c2" providerId="ADAL" clId="{E117CB41-4D20-4E6F-8ABE-32BAFA537449}" dt="2024-02-18T05:21:59.430" v="1990" actId="164"/>
          <ac:grpSpMkLst>
            <pc:docMk/>
            <pc:sldMk cId="3831007982" sldId="260"/>
            <ac:grpSpMk id="1195" creationId="{E9BBC812-C296-45D0-4C47-9C15143553A6}"/>
          </ac:grpSpMkLst>
        </pc:grpChg>
        <pc:grpChg chg="add mod">
          <ac:chgData name="Chao Zhang" userId="8f435c00-c005-43b7-9a5b-cc5447e355c2" providerId="ADAL" clId="{E117CB41-4D20-4E6F-8ABE-32BAFA537449}" dt="2024-02-15T07:40:58.638" v="1954"/>
          <ac:grpSpMkLst>
            <pc:docMk/>
            <pc:sldMk cId="3831007982" sldId="260"/>
            <ac:grpSpMk id="1198" creationId="{7D85A5D6-DD80-7592-9BBB-4B3200537802}"/>
          </ac:grpSpMkLst>
        </pc:grpChg>
        <pc:grpChg chg="add mod">
          <ac:chgData name="Chao Zhang" userId="8f435c00-c005-43b7-9a5b-cc5447e355c2" providerId="ADAL" clId="{E117CB41-4D20-4E6F-8ABE-32BAFA537449}" dt="2024-02-15T07:36:43.111" v="1929" actId="1076"/>
          <ac:grpSpMkLst>
            <pc:docMk/>
            <pc:sldMk cId="3831007982" sldId="260"/>
            <ac:grpSpMk id="1199" creationId="{4B0E7DCE-8984-A1DD-E805-FC0144402E76}"/>
          </ac:grpSpMkLst>
        </pc:grpChg>
        <pc:grpChg chg="mod">
          <ac:chgData name="Chao Zhang" userId="8f435c00-c005-43b7-9a5b-cc5447e355c2" providerId="ADAL" clId="{E117CB41-4D20-4E6F-8ABE-32BAFA537449}" dt="2024-02-15T07:35:51.306" v="1925"/>
          <ac:grpSpMkLst>
            <pc:docMk/>
            <pc:sldMk cId="3831007982" sldId="260"/>
            <ac:grpSpMk id="1209" creationId="{B0882207-A08E-3FFC-7892-89594B241425}"/>
          </ac:grpSpMkLst>
        </pc:grpChg>
        <pc:grpChg chg="mod">
          <ac:chgData name="Chao Zhang" userId="8f435c00-c005-43b7-9a5b-cc5447e355c2" providerId="ADAL" clId="{E117CB41-4D20-4E6F-8ABE-32BAFA537449}" dt="2024-02-15T07:35:51.306" v="1925"/>
          <ac:grpSpMkLst>
            <pc:docMk/>
            <pc:sldMk cId="3831007982" sldId="260"/>
            <ac:grpSpMk id="1211" creationId="{9A37EEEB-E826-D808-CBBC-5AE127A9180E}"/>
          </ac:grpSpMkLst>
        </pc:grpChg>
        <pc:grpChg chg="add mod">
          <ac:chgData name="Chao Zhang" userId="8f435c00-c005-43b7-9a5b-cc5447e355c2" providerId="ADAL" clId="{E117CB41-4D20-4E6F-8ABE-32BAFA537449}" dt="2024-02-15T07:36:51.101" v="1930" actId="164"/>
          <ac:grpSpMkLst>
            <pc:docMk/>
            <pc:sldMk cId="3831007982" sldId="260"/>
            <ac:grpSpMk id="1217" creationId="{11DFA444-D155-2547-6D13-4284EA2675E3}"/>
          </ac:grpSpMkLst>
        </pc:grpChg>
        <pc:grpChg chg="add mod">
          <ac:chgData name="Chao Zhang" userId="8f435c00-c005-43b7-9a5b-cc5447e355c2" providerId="ADAL" clId="{E117CB41-4D20-4E6F-8ABE-32BAFA537449}" dt="2024-02-15T07:37:21.293" v="1932" actId="1076"/>
          <ac:grpSpMkLst>
            <pc:docMk/>
            <pc:sldMk cId="3831007982" sldId="260"/>
            <ac:grpSpMk id="1218" creationId="{398E1CC3-0706-D92A-C421-30E2D7A5DE37}"/>
          </ac:grpSpMkLst>
        </pc:grpChg>
        <pc:grpChg chg="mod">
          <ac:chgData name="Chao Zhang" userId="8f435c00-c005-43b7-9a5b-cc5447e355c2" providerId="ADAL" clId="{E117CB41-4D20-4E6F-8ABE-32BAFA537449}" dt="2024-02-15T07:36:55.192" v="1931"/>
          <ac:grpSpMkLst>
            <pc:docMk/>
            <pc:sldMk cId="3831007982" sldId="260"/>
            <ac:grpSpMk id="1226" creationId="{AA0D0E04-A956-D0D1-78CC-F1C0D9CDE009}"/>
          </ac:grpSpMkLst>
        </pc:grpChg>
        <pc:grpChg chg="mod">
          <ac:chgData name="Chao Zhang" userId="8f435c00-c005-43b7-9a5b-cc5447e355c2" providerId="ADAL" clId="{E117CB41-4D20-4E6F-8ABE-32BAFA537449}" dt="2024-02-15T07:36:55.192" v="1931"/>
          <ac:grpSpMkLst>
            <pc:docMk/>
            <pc:sldMk cId="3831007982" sldId="260"/>
            <ac:grpSpMk id="1229" creationId="{BCC36C53-739D-7D1B-C34C-AC890553E899}"/>
          </ac:grpSpMkLst>
        </pc:grpChg>
        <pc:grpChg chg="add mod">
          <ac:chgData name="Chao Zhang" userId="8f435c00-c005-43b7-9a5b-cc5447e355c2" providerId="ADAL" clId="{E117CB41-4D20-4E6F-8ABE-32BAFA537449}" dt="2024-02-15T07:47:16.135" v="1987" actId="1036"/>
          <ac:grpSpMkLst>
            <pc:docMk/>
            <pc:sldMk cId="3831007982" sldId="260"/>
            <ac:grpSpMk id="1236" creationId="{B7404C5F-18EB-3DB5-6FA1-C238472A715E}"/>
          </ac:grpSpMkLst>
        </pc:grpChg>
        <pc:grpChg chg="add mod">
          <ac:chgData name="Chao Zhang" userId="8f435c00-c005-43b7-9a5b-cc5447e355c2" providerId="ADAL" clId="{E117CB41-4D20-4E6F-8ABE-32BAFA537449}" dt="2024-02-15T07:47:06.979" v="1984" actId="1035"/>
          <ac:grpSpMkLst>
            <pc:docMk/>
            <pc:sldMk cId="3831007982" sldId="260"/>
            <ac:grpSpMk id="1239" creationId="{6CBB9CF9-7AD8-0375-C2B7-D48293256850}"/>
          </ac:grpSpMkLst>
        </pc:grp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37" creationId="{DE702B32-978C-F9F3-9303-09DEE0C6E802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38" creationId="{8D23FC0C-AF28-1BA4-6604-E5C5638B9360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39" creationId="{80FCB97D-961F-C9E2-A0B3-28C64E3C6E1A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40" creationId="{7CFEE7A3-571D-9D77-DDC9-9706BA43C660}"/>
          </ac:cxnSpMkLst>
        </pc:cxnChg>
        <pc:cxnChg chg="add mod">
          <ac:chgData name="Chao Zhang" userId="8f435c00-c005-43b7-9a5b-cc5447e355c2" providerId="ADAL" clId="{E117CB41-4D20-4E6F-8ABE-32BAFA537449}" dt="2024-02-14T09:37:25.911" v="1667" actId="164"/>
          <ac:cxnSpMkLst>
            <pc:docMk/>
            <pc:sldMk cId="3831007982" sldId="260"/>
            <ac:cxnSpMk id="79" creationId="{642139D9-D175-7EC8-EE0B-7E9479CFF52D}"/>
          </ac:cxnSpMkLst>
        </pc:cxnChg>
        <pc:cxnChg chg="add mod">
          <ac:chgData name="Chao Zhang" userId="8f435c00-c005-43b7-9a5b-cc5447e355c2" providerId="ADAL" clId="{E117CB41-4D20-4E6F-8ABE-32BAFA537449}" dt="2024-02-14T09:37:25.911" v="1667" actId="164"/>
          <ac:cxnSpMkLst>
            <pc:docMk/>
            <pc:sldMk cId="3831007982" sldId="260"/>
            <ac:cxnSpMk id="80" creationId="{A53B3CEA-C480-732D-886E-8A6E014603A4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96" creationId="{10E003F2-86DD-2AF3-418C-9081EE78A5A1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97" creationId="{E37F2099-4D5E-9B8A-595E-EE8E5F71EB21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118" creationId="{B92317EA-833F-6D2F-2EAA-7741C25B9217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119" creationId="{79492949-961C-D691-5609-480C5B39944E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120" creationId="{7245BE58-3397-BDC4-CEC4-7A1A1DB5CDDE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121" creationId="{EBAC82F1-7469-A4C9-E665-D175B5DC4D1C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155" creationId="{304192DE-42E6-07CA-7411-9B8E819F1741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156" creationId="{0E17E7B3-5CE3-FBB0-D698-9DF526B89334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157" creationId="{C8E0231D-BC3F-2343-11E9-7233423FA2E1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158" creationId="{5F893C84-4721-CFC0-8318-319EFB4B990E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181" creationId="{F67D96B0-B238-A725-D571-B258BA340C7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186" creationId="{F7237F9A-700F-FE54-01C8-9F9432BB4E60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187" creationId="{A3CBBF8B-1E3A-EAEF-493A-9AF131CD44AB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08" creationId="{7A540B5F-B233-407E-B65A-5EB2BB45FCA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09" creationId="{DBF5780A-572E-FE64-0926-E9589DAB11D7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10" creationId="{30BDDD47-3E01-7319-A9BC-8D337F46C5C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11" creationId="{87EC2C22-8841-6BAC-49DD-B46FA5927DBA}"/>
          </ac:cxnSpMkLst>
        </pc:cxnChg>
        <pc:cxnChg chg="add mod">
          <ac:chgData name="Chao Zhang" userId="8f435c00-c005-43b7-9a5b-cc5447e355c2" providerId="ADAL" clId="{E117CB41-4D20-4E6F-8ABE-32BAFA537449}" dt="2024-02-14T09:32:31.173" v="1631" actId="693"/>
          <ac:cxnSpMkLst>
            <pc:docMk/>
            <pc:sldMk cId="3831007982" sldId="260"/>
            <ac:cxnSpMk id="236" creationId="{2836F5CD-7E9F-FF98-C95D-D3AF9DD5AF3C}"/>
          </ac:cxnSpMkLst>
        </pc:cxnChg>
        <pc:cxnChg chg="add mod">
          <ac:chgData name="Chao Zhang" userId="8f435c00-c005-43b7-9a5b-cc5447e355c2" providerId="ADAL" clId="{E117CB41-4D20-4E6F-8ABE-32BAFA537449}" dt="2024-02-14T09:18:39.522" v="1592" actId="1076"/>
          <ac:cxnSpMkLst>
            <pc:docMk/>
            <pc:sldMk cId="3831007982" sldId="260"/>
            <ac:cxnSpMk id="237" creationId="{7419289E-F45E-38F9-1D23-63FA4DB4D1B9}"/>
          </ac:cxnSpMkLst>
        </pc:cxnChg>
        <pc:cxnChg chg="add mod">
          <ac:chgData name="Chao Zhang" userId="8f435c00-c005-43b7-9a5b-cc5447e355c2" providerId="ADAL" clId="{E117CB41-4D20-4E6F-8ABE-32BAFA537449}" dt="2024-02-14T09:36:14.980" v="1664" actId="693"/>
          <ac:cxnSpMkLst>
            <pc:docMk/>
            <pc:sldMk cId="3831007982" sldId="260"/>
            <ac:cxnSpMk id="238" creationId="{9EB74A1E-2AE7-1C79-0031-BBFEBA8A1E96}"/>
          </ac:cxnSpMkLst>
        </pc:cxnChg>
        <pc:cxnChg chg="add mod">
          <ac:chgData name="Chao Zhang" userId="8f435c00-c005-43b7-9a5b-cc5447e355c2" providerId="ADAL" clId="{E117CB41-4D20-4E6F-8ABE-32BAFA537449}" dt="2024-02-14T09:30:43.828" v="1625" actId="1076"/>
          <ac:cxnSpMkLst>
            <pc:docMk/>
            <pc:sldMk cId="3831007982" sldId="260"/>
            <ac:cxnSpMk id="239" creationId="{3F076AEA-8C05-CF80-5EDA-0FC76F73749F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94" creationId="{0DDFCB08-EA99-C2D2-E980-AEA39626340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95" creationId="{05E075A7-4FF6-4BD8-B541-30FE773C0111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96" creationId="{ECBFDC87-FD08-567A-FC2B-CC83E55569C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297" creationId="{BE205048-5977-F135-A30A-9F8D4D37F728}"/>
          </ac:cxnSpMkLst>
        </pc:cxnChg>
        <pc:cxnChg chg="add mod">
          <ac:chgData name="Chao Zhang" userId="8f435c00-c005-43b7-9a5b-cc5447e355c2" providerId="ADAL" clId="{E117CB41-4D20-4E6F-8ABE-32BAFA537449}" dt="2024-02-14T09:29:08.189" v="1619" actId="1076"/>
          <ac:cxnSpMkLst>
            <pc:docMk/>
            <pc:sldMk cId="3831007982" sldId="260"/>
            <ac:cxnSpMk id="298" creationId="{61742E07-4541-B7E1-6BB0-CAB4747DD06D}"/>
          </ac:cxnSpMkLst>
        </pc:cxnChg>
        <pc:cxnChg chg="add mod">
          <ac:chgData name="Chao Zhang" userId="8f435c00-c005-43b7-9a5b-cc5447e355c2" providerId="ADAL" clId="{E117CB41-4D20-4E6F-8ABE-32BAFA537449}" dt="2024-02-14T09:29:08.189" v="1619" actId="1076"/>
          <ac:cxnSpMkLst>
            <pc:docMk/>
            <pc:sldMk cId="3831007982" sldId="260"/>
            <ac:cxnSpMk id="299" creationId="{92E5CE01-2E6B-5761-D3B1-39F71DE5BEA9}"/>
          </ac:cxnSpMkLst>
        </pc:cxnChg>
        <pc:cxnChg chg="add mod">
          <ac:chgData name="Chao Zhang" userId="8f435c00-c005-43b7-9a5b-cc5447e355c2" providerId="ADAL" clId="{E117CB41-4D20-4E6F-8ABE-32BAFA537449}" dt="2024-02-14T09:29:08.189" v="1619" actId="1076"/>
          <ac:cxnSpMkLst>
            <pc:docMk/>
            <pc:sldMk cId="3831007982" sldId="260"/>
            <ac:cxnSpMk id="300" creationId="{5A04E0BA-20A3-293D-3C86-D10D94DBDE8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01" creationId="{C4426087-1F6B-3353-4D6C-6268221775C7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02" creationId="{FCBF253F-FEE9-FDDE-3BB8-76D1ABF24957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03" creationId="{E5D13CBD-7348-65C6-F253-2F26270D8618}"/>
          </ac:cxnSpMkLst>
        </pc:cxnChg>
        <pc:cxnChg chg="add mod">
          <ac:chgData name="Chao Zhang" userId="8f435c00-c005-43b7-9a5b-cc5447e355c2" providerId="ADAL" clId="{E117CB41-4D20-4E6F-8ABE-32BAFA537449}" dt="2024-02-14T09:29:08.189" v="1619" actId="1076"/>
          <ac:cxnSpMkLst>
            <pc:docMk/>
            <pc:sldMk cId="3831007982" sldId="260"/>
            <ac:cxnSpMk id="304" creationId="{5664A488-78A7-6868-DF9F-B78388B4F1B4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29" creationId="{1E591C9F-6D59-CB37-3B93-C4C052A88A10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30" creationId="{67AB9C17-F99E-9D9B-77A1-6C90258799F0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31" creationId="{8CD16FAD-B00E-4B5C-6C94-7914F19C6DB7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32" creationId="{0901CBBC-510A-AE78-15F7-9E2C574590BE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45" creationId="{F6D1F680-B56D-AE68-47C4-A902B705839F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1" creationId="{2F4B6A33-F1A0-D084-E2F7-D92F1D9DA15C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2" creationId="{F8A3FACB-6428-9363-E48C-8134AB45BE6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3" creationId="{7BA98AD9-7E11-3F1C-73F0-EEA34C49E8A6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4" creationId="{E351536F-B96B-E686-62DC-47FCB420D2BB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5" creationId="{F27B4FAB-6A61-84D7-B514-3EAF83E0618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76" creationId="{5C35A079-5775-3EE1-7AE6-8AEC00AD39C0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80" creationId="{225732C8-D713-92FE-47A1-231282919CB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81" creationId="{5133ECE5-7CFF-B836-F301-1CAF00E0E5F6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1" creationId="{1968240E-F16D-6A94-0979-4C5A3BAEF24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2" creationId="{84FAA936-B48E-2828-01CD-5490794ED87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3" creationId="{E75ABBCB-4F72-A53A-6003-F52CC804DA5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6" creationId="{B922AFF0-B578-5C48-7367-D426DCFF535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397" creationId="{0B6F8696-5D1F-D69D-211E-5E4197151B5F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20" creationId="{A9E581D7-48DB-4C38-2C3D-35BC5E18F341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21" creationId="{3E572E81-B59D-2097-1B16-CD7B150ACE21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22" creationId="{370EF2A6-B6EF-8A6F-5772-9187DF49084D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23" creationId="{F02A1E14-4BEB-575C-31CB-B374356BE2AF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64" creationId="{7002F3C9-0907-7C43-3349-215673DBCC3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493" creationId="{8B7FE408-F914-E8A5-9E13-5E584817201B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500" creationId="{B1A6ABCC-F959-1207-F7B2-72AF13F05A4F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501" creationId="{0CF24A31-C1D6-F33A-7D37-7D9A5C597C35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502" creationId="{44157DCA-DDA1-5D28-CC25-E24331D1EC14}"/>
          </ac:cxnSpMkLst>
        </pc:cxnChg>
        <pc:cxnChg chg="mod">
          <ac:chgData name="Chao Zhang" userId="8f435c00-c005-43b7-9a5b-cc5447e355c2" providerId="ADAL" clId="{E117CB41-4D20-4E6F-8ABE-32BAFA537449}" dt="2024-02-14T09:18:31.263" v="1591"/>
          <ac:cxnSpMkLst>
            <pc:docMk/>
            <pc:sldMk cId="3831007982" sldId="260"/>
            <ac:cxnSpMk id="503" creationId="{B19DDDA9-DD3E-4D5C-219F-D804E7854414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16" creationId="{2BD0CE79-FA6A-1EAC-A6AC-BBE4309FA3BE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17" creationId="{D4432D98-4250-F1EC-925A-E341E301F754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18" creationId="{8BF07868-F24A-09CA-9EB6-035502FEF8B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19" creationId="{DE822DE0-9661-6FA3-2611-340E0754727A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45" creationId="{31B1CA57-C187-B76A-1D35-44FE5CFF1288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46" creationId="{3C31338D-91D8-DB3D-FF41-B1D1E4E44285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47" creationId="{D5A4FC2E-E4E1-EBCD-011F-3BD790ED7CF1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48" creationId="{681167C4-A851-63AD-B0E7-8BE8E3696956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1" creationId="{2E26F7DC-2934-35AC-5124-C1E6E1D61BAB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2" creationId="{21D5FB00-3E2A-E514-0F10-2889C4CF822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3" creationId="{87D52337-E853-92C4-BB80-30A5725F2395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4" creationId="{C18872B0-35DD-B3AD-9ACE-96452FF69E7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5" creationId="{DD204E73-3C97-7722-09DD-E0B001A2CB2F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6" creationId="{1E71BCD6-0F1A-D6A2-E9B7-C7189A4972E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67" creationId="{11725FCB-13D4-B13E-591A-C73CAABAD093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84" creationId="{8F93EEFA-00E3-DDC0-125A-4A5F66B4CA42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85" creationId="{BA823999-C3FA-D754-C869-AA4624AEDD79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86" creationId="{46BFB8CB-F294-5B24-7D94-E2F1124DE3E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787" creationId="{9826F2E9-3D05-A948-9C96-F559EA4C5F67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22" creationId="{38E114D7-02BD-4933-6A78-68BA9097F846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23" creationId="{435ECD65-071D-BC79-3295-92962FCEBEFA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24" creationId="{449A7656-410E-4CEE-3B42-0B07ED8655CA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25" creationId="{EC384574-7127-1287-76B1-ECBF74682F99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51" creationId="{3E2D4F25-FF1D-D6BD-2141-4F026B52BD8D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52" creationId="{BC829CAE-205F-55E2-4B0D-4641DF91A7B7}"/>
          </ac:cxnSpMkLst>
        </pc:cxnChg>
        <pc:cxnChg chg="del mod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53" creationId="{3150555F-6A40-B912-3B7C-62536206779D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54" creationId="{4B0050C2-B27E-9333-D728-8F32D2D1EF23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67" creationId="{DBEA166A-1752-AD34-0FC8-D6B7E6728BD6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68" creationId="{B6C3C1B8-11CB-ECAE-D6E7-A98E38001410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69" creationId="{9AB35B18-DCBC-8DB0-1F96-9C1A9904AC4C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70" creationId="{8E136439-8BE4-3574-1D52-0B792797176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71" creationId="{FE286E67-D421-6E48-8425-1F5B1B23E94E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72" creationId="{615D064D-CCED-9395-C4FE-0D5BECC4AB99}"/>
          </ac:cxnSpMkLst>
        </pc:cxnChg>
        <pc:cxnChg chg="del">
          <ac:chgData name="Chao Zhang" userId="8f435c00-c005-43b7-9a5b-cc5447e355c2" providerId="ADAL" clId="{E117CB41-4D20-4E6F-8ABE-32BAFA537449}" dt="2024-02-14T09:18:30.381" v="1590" actId="478"/>
          <ac:cxnSpMkLst>
            <pc:docMk/>
            <pc:sldMk cId="3831007982" sldId="260"/>
            <ac:cxnSpMk id="873" creationId="{C242ED5C-E49A-B6BC-E85E-4A3974059BEB}"/>
          </ac:cxnSpMkLst>
        </pc:cxnChg>
        <pc:cxnChg chg="add mod">
          <ac:chgData name="Chao Zhang" userId="8f435c00-c005-43b7-9a5b-cc5447e355c2" providerId="ADAL" clId="{E117CB41-4D20-4E6F-8ABE-32BAFA537449}" dt="2024-02-14T09:30:20.670" v="1624" actId="1076"/>
          <ac:cxnSpMkLst>
            <pc:docMk/>
            <pc:sldMk cId="3831007982" sldId="260"/>
            <ac:cxnSpMk id="883" creationId="{9386B0EB-23E8-4788-64CF-75FA430CE49F}"/>
          </ac:cxnSpMkLst>
        </pc:cxnChg>
        <pc:cxnChg chg="add mod">
          <ac:chgData name="Chao Zhang" userId="8f435c00-c005-43b7-9a5b-cc5447e355c2" providerId="ADAL" clId="{E117CB41-4D20-4E6F-8ABE-32BAFA537449}" dt="2024-02-14T09:35:01.500" v="1658" actId="208"/>
          <ac:cxnSpMkLst>
            <pc:docMk/>
            <pc:sldMk cId="3831007982" sldId="260"/>
            <ac:cxnSpMk id="884" creationId="{780CEB1F-CD38-7BB6-4035-849D9AF5B40D}"/>
          </ac:cxnSpMkLst>
        </pc:cxnChg>
        <pc:cxnChg chg="add mod">
          <ac:chgData name="Chao Zhang" userId="8f435c00-c005-43b7-9a5b-cc5447e355c2" providerId="ADAL" clId="{E117CB41-4D20-4E6F-8ABE-32BAFA537449}" dt="2024-02-14T09:31:08.118" v="1627" actId="1076"/>
          <ac:cxnSpMkLst>
            <pc:docMk/>
            <pc:sldMk cId="3831007982" sldId="260"/>
            <ac:cxnSpMk id="898" creationId="{6ED7B9E5-EA91-8BF8-1C36-F6F08185897A}"/>
          </ac:cxnSpMkLst>
        </pc:cxnChg>
        <pc:cxnChg chg="add mod">
          <ac:chgData name="Chao Zhang" userId="8f435c00-c005-43b7-9a5b-cc5447e355c2" providerId="ADAL" clId="{E117CB41-4D20-4E6F-8ABE-32BAFA537449}" dt="2024-02-14T09:35:23.507" v="1661" actId="693"/>
          <ac:cxnSpMkLst>
            <pc:docMk/>
            <pc:sldMk cId="3831007982" sldId="260"/>
            <ac:cxnSpMk id="899" creationId="{AEB364BB-49E2-D79B-792C-89CCFB7B573B}"/>
          </ac:cxnSpMkLst>
        </pc:cxnChg>
        <pc:cxnChg chg="mod topLvl">
          <ac:chgData name="Chao Zhang" userId="8f435c00-c005-43b7-9a5b-cc5447e355c2" providerId="ADAL" clId="{E117CB41-4D20-4E6F-8ABE-32BAFA537449}" dt="2024-02-15T07:38:03.953" v="1944" actId="693"/>
          <ac:cxnSpMkLst>
            <pc:docMk/>
            <pc:sldMk cId="3831007982" sldId="260"/>
            <ac:cxnSpMk id="948" creationId="{7DE44774-49D4-1AF8-2061-8EBD3D652C45}"/>
          </ac:cxnSpMkLst>
        </pc:cxnChg>
        <pc:cxnChg chg="mod topLvl">
          <ac:chgData name="Chao Zhang" userId="8f435c00-c005-43b7-9a5b-cc5447e355c2" providerId="ADAL" clId="{E117CB41-4D20-4E6F-8ABE-32BAFA537449}" dt="2024-02-15T07:36:51.101" v="1930" actId="164"/>
          <ac:cxnSpMkLst>
            <pc:docMk/>
            <pc:sldMk cId="3831007982" sldId="260"/>
            <ac:cxnSpMk id="949" creationId="{FA380558-DA8E-3CCC-B048-5F1B88575AFC}"/>
          </ac:cxnSpMkLst>
        </pc:cxnChg>
        <pc:cxnChg chg="mod topLvl">
          <ac:chgData name="Chao Zhang" userId="8f435c00-c005-43b7-9a5b-cc5447e355c2" providerId="ADAL" clId="{E117CB41-4D20-4E6F-8ABE-32BAFA537449}" dt="2024-02-15T07:41:23.412" v="1959" actId="208"/>
          <ac:cxnSpMkLst>
            <pc:docMk/>
            <pc:sldMk cId="3831007982" sldId="260"/>
            <ac:cxnSpMk id="950" creationId="{B1DCFD74-FAF2-DF3E-EE44-522B535CBA3A}"/>
          </ac:cxnSpMkLst>
        </pc:cxnChg>
        <pc:cxnChg chg="mod topLvl">
          <ac:chgData name="Chao Zhang" userId="8f435c00-c005-43b7-9a5b-cc5447e355c2" providerId="ADAL" clId="{E117CB41-4D20-4E6F-8ABE-32BAFA537449}" dt="2024-02-15T07:40:58.638" v="1954"/>
          <ac:cxnSpMkLst>
            <pc:docMk/>
            <pc:sldMk cId="3831007982" sldId="260"/>
            <ac:cxnSpMk id="951" creationId="{34F013D4-6DA1-004D-C1EA-90CE67FDD1F9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983" creationId="{C01D3C12-FD3C-9771-3983-CA8EDA74FAC1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984" creationId="{A1775B5D-80FE-7216-242E-0F3435E556E6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985" creationId="{C24FB8F8-9921-602B-4D84-C1E4DE9634B9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986" creationId="{418B5CD6-21FA-8B4C-A129-FBA6F8625AF3}"/>
          </ac:cxnSpMkLst>
        </pc:cxnChg>
        <pc:cxnChg chg="add mod">
          <ac:chgData name="Chao Zhang" userId="8f435c00-c005-43b7-9a5b-cc5447e355c2" providerId="ADAL" clId="{E117CB41-4D20-4E6F-8ABE-32BAFA537449}" dt="2024-02-15T04:56:26.745" v="1922" actId="1035"/>
          <ac:cxnSpMkLst>
            <pc:docMk/>
            <pc:sldMk cId="3831007982" sldId="260"/>
            <ac:cxnSpMk id="1009" creationId="{76B56242-6910-BE75-FFC2-0CD0A358DE6E}"/>
          </ac:cxnSpMkLst>
        </pc:cxnChg>
        <pc:cxnChg chg="add mod">
          <ac:chgData name="Chao Zhang" userId="8f435c00-c005-43b7-9a5b-cc5447e355c2" providerId="ADAL" clId="{E117CB41-4D20-4E6F-8ABE-32BAFA537449}" dt="2024-02-15T04:56:26.745" v="1922" actId="1035"/>
          <ac:cxnSpMkLst>
            <pc:docMk/>
            <pc:sldMk cId="3831007982" sldId="260"/>
            <ac:cxnSpMk id="1010" creationId="{77033621-2DD6-9A01-7341-1E94F85D7E5D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26" creationId="{FA52FFA2-2FAF-0C40-94CF-FF10F77B4169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27" creationId="{B7C4F8B2-014D-7979-8054-586E7C84B0BA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48" creationId="{2C7F4185-66CE-0AAC-E169-94521092B2EA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49" creationId="{C46E393F-2615-06BD-E589-7E682F3A6E36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50" creationId="{C1DF319B-44CD-539B-8A5F-895D9C80DF8B}"/>
          </ac:cxnSpMkLst>
        </pc:cxnChg>
        <pc:cxnChg chg="mod">
          <ac:chgData name="Chao Zhang" userId="8f435c00-c005-43b7-9a5b-cc5447e355c2" providerId="ADAL" clId="{E117CB41-4D20-4E6F-8ABE-32BAFA537449}" dt="2024-02-14T09:42:18.570" v="1723"/>
          <ac:cxnSpMkLst>
            <pc:docMk/>
            <pc:sldMk cId="3831007982" sldId="260"/>
            <ac:cxnSpMk id="1051" creationId="{9F1FDC42-201B-AB7B-E1C3-66D7766353D4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080" creationId="{2BB478CE-883C-5007-0457-51FDE7491050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081" creationId="{616BB789-C37D-8243-6471-75D4A15E751D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082" creationId="{B1E40B97-4AD6-C10E-C11C-FD0C3AC1E281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083" creationId="{A18DC8FF-4FB5-EE81-1796-0E966B7D83B2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11" creationId="{13B0D557-A630-347B-9EDF-589A2D843021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12" creationId="{83E9ED8B-0F4A-1935-DC14-FCEEF4AD44DB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13" creationId="{FF8861AF-706D-CED0-17CB-0801965941C7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14" creationId="{EBC017C2-5845-4C0D-428D-4605415AE9E1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46" creationId="{841E4EDA-3977-4453-6456-D73AC71D27C1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47" creationId="{D01A0F60-9E41-F054-CBE8-A18F1C057DA5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48" creationId="{3FCF414F-9877-BA9E-67A8-2DB1FCDFAC6B}"/>
          </ac:cxnSpMkLst>
        </pc:cxnChg>
        <pc:cxnChg chg="add mod">
          <ac:chgData name="Chao Zhang" userId="8f435c00-c005-43b7-9a5b-cc5447e355c2" providerId="ADAL" clId="{E117CB41-4D20-4E6F-8ABE-32BAFA537449}" dt="2024-02-15T04:55:03.434" v="1793" actId="1076"/>
          <ac:cxnSpMkLst>
            <pc:docMk/>
            <pc:sldMk cId="3831007982" sldId="260"/>
            <ac:cxnSpMk id="1149" creationId="{A7E174D4-2181-C4CD-847F-6EA67446E2AF}"/>
          </ac:cxnSpMkLst>
        </pc:cxnChg>
        <pc:cxnChg chg="mod">
          <ac:chgData name="Chao Zhang" userId="8f435c00-c005-43b7-9a5b-cc5447e355c2" providerId="ADAL" clId="{E117CB41-4D20-4E6F-8ABE-32BAFA537449}" dt="2024-02-15T07:35:51.306" v="1925"/>
          <ac:cxnSpMkLst>
            <pc:docMk/>
            <pc:sldMk cId="3831007982" sldId="260"/>
            <ac:cxnSpMk id="1207" creationId="{9A57C506-29A2-9E9F-E08D-725C27F3A535}"/>
          </ac:cxnSpMkLst>
        </pc:cxnChg>
        <pc:cxnChg chg="mod">
          <ac:chgData name="Chao Zhang" userId="8f435c00-c005-43b7-9a5b-cc5447e355c2" providerId="ADAL" clId="{E117CB41-4D20-4E6F-8ABE-32BAFA537449}" dt="2024-02-15T07:42:23.613" v="1970" actId="208"/>
          <ac:cxnSpMkLst>
            <pc:docMk/>
            <pc:sldMk cId="3831007982" sldId="260"/>
            <ac:cxnSpMk id="1208" creationId="{17C5BA59-089C-4D84-B4FC-1CC1EDAC9867}"/>
          </ac:cxnSpMkLst>
        </pc:cxnChg>
        <pc:cxnChg chg="mod">
          <ac:chgData name="Chao Zhang" userId="8f435c00-c005-43b7-9a5b-cc5447e355c2" providerId="ADAL" clId="{E117CB41-4D20-4E6F-8ABE-32BAFA537449}" dt="2024-02-15T07:36:55.192" v="1931"/>
          <ac:cxnSpMkLst>
            <pc:docMk/>
            <pc:sldMk cId="3831007982" sldId="260"/>
            <ac:cxnSpMk id="1224" creationId="{D9698872-DABB-2D09-D806-ACE1D968863D}"/>
          </ac:cxnSpMkLst>
        </pc:cxnChg>
        <pc:cxnChg chg="mod">
          <ac:chgData name="Chao Zhang" userId="8f435c00-c005-43b7-9a5b-cc5447e355c2" providerId="ADAL" clId="{E117CB41-4D20-4E6F-8ABE-32BAFA537449}" dt="2024-02-15T07:39:33.226" v="1948" actId="693"/>
          <ac:cxnSpMkLst>
            <pc:docMk/>
            <pc:sldMk cId="3831007982" sldId="260"/>
            <ac:cxnSpMk id="1225" creationId="{1BC52901-44BA-F7E0-07D6-BCC60F892344}"/>
          </ac:cxnSpMkLst>
        </pc:cxnChg>
      </pc:sldChg>
      <pc:sldChg chg="addSp delSp modSp new mod">
        <pc:chgData name="Chao Zhang" userId="8f435c00-c005-43b7-9a5b-cc5447e355c2" providerId="ADAL" clId="{E117CB41-4D20-4E6F-8ABE-32BAFA537449}" dt="2024-02-18T11:03:38.768" v="2363" actId="14100"/>
        <pc:sldMkLst>
          <pc:docMk/>
          <pc:sldMk cId="3127188374" sldId="261"/>
        </pc:sldMkLst>
        <pc:spChg chg="del">
          <ac:chgData name="Chao Zhang" userId="8f435c00-c005-43b7-9a5b-cc5447e355c2" providerId="ADAL" clId="{E117CB41-4D20-4E6F-8ABE-32BAFA537449}" dt="2024-02-18T09:37:12.111" v="1992" actId="478"/>
          <ac:spMkLst>
            <pc:docMk/>
            <pc:sldMk cId="3127188374" sldId="261"/>
            <ac:spMk id="2" creationId="{5FD9118B-6707-8FC9-7758-0ABAC1D0A07D}"/>
          </ac:spMkLst>
        </pc:spChg>
        <pc:spChg chg="del">
          <ac:chgData name="Chao Zhang" userId="8f435c00-c005-43b7-9a5b-cc5447e355c2" providerId="ADAL" clId="{E117CB41-4D20-4E6F-8ABE-32BAFA537449}" dt="2024-02-18T09:37:12.111" v="1992" actId="478"/>
          <ac:spMkLst>
            <pc:docMk/>
            <pc:sldMk cId="3127188374" sldId="261"/>
            <ac:spMk id="3" creationId="{CB10D657-5C27-3FC4-E38C-047D8EEBBC9D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15" creationId="{12518739-5862-CEDE-152E-B9716BEC3C85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16" creationId="{187CB253-97E7-4488-5525-3BC8533793C1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18" creationId="{4A9501BA-978D-9B4C-91F0-CA8DA8C03A72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24" creationId="{1123CCE5-F6C4-A538-D5EE-73B48EAC8CD8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25" creationId="{E7DF32C8-F349-F2C3-4E91-802EB2B69405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35" creationId="{9A0491EE-1F66-31F8-51A5-96AD90E288B3}"/>
          </ac:spMkLst>
        </pc:spChg>
        <pc:spChg chg="add mod">
          <ac:chgData name="Chao Zhang" userId="8f435c00-c005-43b7-9a5b-cc5447e355c2" providerId="ADAL" clId="{E117CB41-4D20-4E6F-8ABE-32BAFA537449}" dt="2024-02-18T10:34:41.002" v="2221" actId="207"/>
          <ac:spMkLst>
            <pc:docMk/>
            <pc:sldMk cId="3127188374" sldId="261"/>
            <ac:spMk id="40" creationId="{3F053AF8-B8ED-9BD3-834A-5CAB105605B7}"/>
          </ac:spMkLst>
        </pc:spChg>
        <pc:spChg chg="add del mod">
          <ac:chgData name="Chao Zhang" userId="8f435c00-c005-43b7-9a5b-cc5447e355c2" providerId="ADAL" clId="{E117CB41-4D20-4E6F-8ABE-32BAFA537449}" dt="2024-02-18T10:18:23.910" v="2108" actId="478"/>
          <ac:spMkLst>
            <pc:docMk/>
            <pc:sldMk cId="3127188374" sldId="261"/>
            <ac:spMk id="42" creationId="{F57618B3-9D23-9BE9-7F0F-948DF4D1169A}"/>
          </ac:spMkLst>
        </pc:spChg>
        <pc:spChg chg="add del mod">
          <ac:chgData name="Chao Zhang" userId="8f435c00-c005-43b7-9a5b-cc5447e355c2" providerId="ADAL" clId="{E117CB41-4D20-4E6F-8ABE-32BAFA537449}" dt="2024-02-18T10:18:23.910" v="2108" actId="478"/>
          <ac:spMkLst>
            <pc:docMk/>
            <pc:sldMk cId="3127188374" sldId="261"/>
            <ac:spMk id="43" creationId="{66C4CB91-7297-D71B-B7D0-3BA6599C24E2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47" creationId="{CB36165C-23A7-1EBB-B439-72F2923DF98D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48" creationId="{B952214D-B814-5B14-5C9B-AA30A5B6FE42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49" creationId="{88EFDFF2-E703-D56D-6BF5-0006BD58CB1E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60" creationId="{01498E64-CAEC-67B2-863A-D704B61D885A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61" creationId="{10EB0554-6311-72FE-3709-81E88D3910E7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62" creationId="{5E4601B3-3EF8-6A37-3BF6-BEB9A841E7F3}"/>
          </ac:spMkLst>
        </pc:spChg>
        <pc:spChg chg="add mod">
          <ac:chgData name="Chao Zhang" userId="8f435c00-c005-43b7-9a5b-cc5447e355c2" providerId="ADAL" clId="{E117CB41-4D20-4E6F-8ABE-32BAFA537449}" dt="2024-02-18T10:24:33.526" v="2182" actId="113"/>
          <ac:spMkLst>
            <pc:docMk/>
            <pc:sldMk cId="3127188374" sldId="261"/>
            <ac:spMk id="63" creationId="{316150B2-DDD4-7A99-CD6E-F041FA8B7C3D}"/>
          </ac:spMkLst>
        </pc:spChg>
        <pc:spChg chg="add mod">
          <ac:chgData name="Chao Zhang" userId="8f435c00-c005-43b7-9a5b-cc5447e355c2" providerId="ADAL" clId="{E117CB41-4D20-4E6F-8ABE-32BAFA537449}" dt="2024-02-18T10:27:48.792" v="2186" actId="2085"/>
          <ac:spMkLst>
            <pc:docMk/>
            <pc:sldMk cId="3127188374" sldId="261"/>
            <ac:spMk id="64" creationId="{A557A3EB-210C-42FB-29FE-8D4D84EC8E03}"/>
          </ac:spMkLst>
        </pc:spChg>
        <pc:spChg chg="add mod ord">
          <ac:chgData name="Chao Zhang" userId="8f435c00-c005-43b7-9a5b-cc5447e355c2" providerId="ADAL" clId="{E117CB41-4D20-4E6F-8ABE-32BAFA537449}" dt="2024-02-18T10:32:54.445" v="2197" actId="166"/>
          <ac:spMkLst>
            <pc:docMk/>
            <pc:sldMk cId="3127188374" sldId="261"/>
            <ac:spMk id="65" creationId="{9EE526E8-2640-C231-77EB-B84E1811C57B}"/>
          </ac:spMkLst>
        </pc:spChg>
        <pc:spChg chg="add mod">
          <ac:chgData name="Chao Zhang" userId="8f435c00-c005-43b7-9a5b-cc5447e355c2" providerId="ADAL" clId="{E117CB41-4D20-4E6F-8ABE-32BAFA537449}" dt="2024-02-18T10:28:12.815" v="2190" actId="1076"/>
          <ac:spMkLst>
            <pc:docMk/>
            <pc:sldMk cId="3127188374" sldId="261"/>
            <ac:spMk id="66" creationId="{49FD3DC1-E8E0-0637-28D2-32EB620F909E}"/>
          </ac:spMkLst>
        </pc:spChg>
        <pc:spChg chg="add mod">
          <ac:chgData name="Chao Zhang" userId="8f435c00-c005-43b7-9a5b-cc5447e355c2" providerId="ADAL" clId="{E117CB41-4D20-4E6F-8ABE-32BAFA537449}" dt="2024-02-18T10:28:23.509" v="2192" actId="1076"/>
          <ac:spMkLst>
            <pc:docMk/>
            <pc:sldMk cId="3127188374" sldId="261"/>
            <ac:spMk id="67" creationId="{79C1044D-70C8-AF5C-6BF4-F2B717052592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5" creationId="{0DEB175C-367A-DFEB-BDB0-2656A9BFCEE4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6" creationId="{45214E5A-9027-0E39-4983-DB2534DAE5A2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7" creationId="{D900F386-9ECC-F0C6-31E1-2F16A654F6EE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8" creationId="{646F3BFA-AF51-4D33-5A2C-D8D3A8D4F7F5}"/>
          </ac:spMkLst>
        </pc:spChg>
        <pc:spChg chg="add mod">
          <ac:chgData name="Chao Zhang" userId="8f435c00-c005-43b7-9a5b-cc5447e355c2" providerId="ADAL" clId="{E117CB41-4D20-4E6F-8ABE-32BAFA537449}" dt="2024-02-18T10:44:24.420" v="2300" actId="1076"/>
          <ac:spMkLst>
            <pc:docMk/>
            <pc:sldMk cId="3127188374" sldId="261"/>
            <ac:spMk id="79" creationId="{F642F991-F4BA-41D8-AA94-4D624C5273F6}"/>
          </ac:spMkLst>
        </pc:spChg>
        <pc:spChg chg="add mod">
          <ac:chgData name="Chao Zhang" userId="8f435c00-c005-43b7-9a5b-cc5447e355c2" providerId="ADAL" clId="{E117CB41-4D20-4E6F-8ABE-32BAFA537449}" dt="2024-02-18T11:02:11.234" v="2341" actId="400"/>
          <ac:spMkLst>
            <pc:docMk/>
            <pc:sldMk cId="3127188374" sldId="261"/>
            <ac:spMk id="80" creationId="{2E271BB2-BABF-BBFE-28AB-0C378446FDC2}"/>
          </ac:spMkLst>
        </pc:spChg>
        <pc:spChg chg="add mod">
          <ac:chgData name="Chao Zhang" userId="8f435c00-c005-43b7-9a5b-cc5447e355c2" providerId="ADAL" clId="{E117CB41-4D20-4E6F-8ABE-32BAFA537449}" dt="2024-02-18T11:02:11.234" v="2341" actId="400"/>
          <ac:spMkLst>
            <pc:docMk/>
            <pc:sldMk cId="3127188374" sldId="261"/>
            <ac:spMk id="81" creationId="{9A0DBEF1-76C1-693E-D2FA-EB72092E18B8}"/>
          </ac:spMkLst>
        </pc:spChg>
        <pc:spChg chg="add mod">
          <ac:chgData name="Chao Zhang" userId="8f435c00-c005-43b7-9a5b-cc5447e355c2" providerId="ADAL" clId="{E117CB41-4D20-4E6F-8ABE-32BAFA537449}" dt="2024-02-18T11:03:20.515" v="2356" actId="1076"/>
          <ac:spMkLst>
            <pc:docMk/>
            <pc:sldMk cId="3127188374" sldId="261"/>
            <ac:spMk id="82" creationId="{05EF6B96-1544-7250-FF13-98935AD2EA3F}"/>
          </ac:spMkLst>
        </pc:spChg>
        <pc:spChg chg="add mod">
          <ac:chgData name="Chao Zhang" userId="8f435c00-c005-43b7-9a5b-cc5447e355c2" providerId="ADAL" clId="{E117CB41-4D20-4E6F-8ABE-32BAFA537449}" dt="2024-02-18T11:02:11.234" v="2341" actId="400"/>
          <ac:spMkLst>
            <pc:docMk/>
            <pc:sldMk cId="3127188374" sldId="261"/>
            <ac:spMk id="83" creationId="{0D6DAFE3-288D-C060-07C1-0921773C436D}"/>
          </ac:spMkLst>
        </pc:spChg>
        <pc:spChg chg="add mod">
          <ac:chgData name="Chao Zhang" userId="8f435c00-c005-43b7-9a5b-cc5447e355c2" providerId="ADAL" clId="{E117CB41-4D20-4E6F-8ABE-32BAFA537449}" dt="2024-02-18T11:02:11.234" v="2341" actId="400"/>
          <ac:spMkLst>
            <pc:docMk/>
            <pc:sldMk cId="3127188374" sldId="261"/>
            <ac:spMk id="84" creationId="{05020EE0-BB2B-17F8-D534-D30F93F16ACA}"/>
          </ac:spMkLst>
        </pc:sp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3" creationId="{AE557CE1-9694-03D3-28A1-E017F73BDBD9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4" creationId="{CD90A9BA-2BBC-23B1-0471-06E44944588C}"/>
          </ac:cxnSpMkLst>
        </pc:cxnChg>
        <pc:cxnChg chg="add del mod">
          <ac:chgData name="Chao Zhang" userId="8f435c00-c005-43b7-9a5b-cc5447e355c2" providerId="ADAL" clId="{E117CB41-4D20-4E6F-8ABE-32BAFA537449}" dt="2024-02-18T10:03:09.733" v="2004" actId="478"/>
          <ac:cxnSpMkLst>
            <pc:docMk/>
            <pc:sldMk cId="3127188374" sldId="261"/>
            <ac:cxnSpMk id="5" creationId="{818FDFA8-B04E-B2F9-6D4D-5D6566239460}"/>
          </ac:cxnSpMkLst>
        </pc:cxnChg>
        <pc:cxnChg chg="add mod">
          <ac:chgData name="Chao Zhang" userId="8f435c00-c005-43b7-9a5b-cc5447e355c2" providerId="ADAL" clId="{E117CB41-4D20-4E6F-8ABE-32BAFA537449}" dt="2024-02-18T10:33:55.629" v="2218" actId="208"/>
          <ac:cxnSpMkLst>
            <pc:docMk/>
            <pc:sldMk cId="3127188374" sldId="261"/>
            <ac:cxnSpMk id="6" creationId="{901A63ED-D32C-B7FB-D5E1-DDF1E4F4FA84}"/>
          </ac:cxnSpMkLst>
        </pc:cxnChg>
        <pc:cxnChg chg="add del mod">
          <ac:chgData name="Chao Zhang" userId="8f435c00-c005-43b7-9a5b-cc5447e355c2" providerId="ADAL" clId="{E117CB41-4D20-4E6F-8ABE-32BAFA537449}" dt="2024-02-18T10:04:50.590" v="2012" actId="478"/>
          <ac:cxnSpMkLst>
            <pc:docMk/>
            <pc:sldMk cId="3127188374" sldId="261"/>
            <ac:cxnSpMk id="9" creationId="{8EFF832B-7D06-C951-9213-425296DAEABA}"/>
          </ac:cxnSpMkLst>
        </pc:cxnChg>
        <pc:cxnChg chg="add del mod">
          <ac:chgData name="Chao Zhang" userId="8f435c00-c005-43b7-9a5b-cc5447e355c2" providerId="ADAL" clId="{E117CB41-4D20-4E6F-8ABE-32BAFA537449}" dt="2024-02-18T10:14:01.302" v="2068" actId="478"/>
          <ac:cxnSpMkLst>
            <pc:docMk/>
            <pc:sldMk cId="3127188374" sldId="261"/>
            <ac:cxnSpMk id="10" creationId="{D1B3F778-23AF-175A-FF45-3F769CBA3022}"/>
          </ac:cxnSpMkLst>
        </pc:cxnChg>
        <pc:cxnChg chg="add del mod">
          <ac:chgData name="Chao Zhang" userId="8f435c00-c005-43b7-9a5b-cc5447e355c2" providerId="ADAL" clId="{E117CB41-4D20-4E6F-8ABE-32BAFA537449}" dt="2024-02-18T10:07:17.326" v="2019" actId="478"/>
          <ac:cxnSpMkLst>
            <pc:docMk/>
            <pc:sldMk cId="3127188374" sldId="261"/>
            <ac:cxnSpMk id="12" creationId="{B8D37625-9866-EAD6-4FAF-EDFAAB503E2A}"/>
          </ac:cxnSpMkLst>
        </pc:cxnChg>
        <pc:cxnChg chg="add del mod">
          <ac:chgData name="Chao Zhang" userId="8f435c00-c005-43b7-9a5b-cc5447e355c2" providerId="ADAL" clId="{E117CB41-4D20-4E6F-8ABE-32BAFA537449}" dt="2024-02-18T10:13:11.766" v="2057" actId="478"/>
          <ac:cxnSpMkLst>
            <pc:docMk/>
            <pc:sldMk cId="3127188374" sldId="261"/>
            <ac:cxnSpMk id="13" creationId="{8119D14E-B013-4D47-2D03-C66207283BDC}"/>
          </ac:cxnSpMkLst>
        </pc:cxnChg>
        <pc:cxnChg chg="add del mod">
          <ac:chgData name="Chao Zhang" userId="8f435c00-c005-43b7-9a5b-cc5447e355c2" providerId="ADAL" clId="{E117CB41-4D20-4E6F-8ABE-32BAFA537449}" dt="2024-02-18T10:09:55.206" v="2039" actId="478"/>
          <ac:cxnSpMkLst>
            <pc:docMk/>
            <pc:sldMk cId="3127188374" sldId="261"/>
            <ac:cxnSpMk id="17" creationId="{D52EF0DE-B4A1-E0BE-003D-77B02B3E0AFD}"/>
          </ac:cxnSpMkLst>
        </pc:cxnChg>
        <pc:cxnChg chg="add del mod">
          <ac:chgData name="Chao Zhang" userId="8f435c00-c005-43b7-9a5b-cc5447e355c2" providerId="ADAL" clId="{E117CB41-4D20-4E6F-8ABE-32BAFA537449}" dt="2024-02-18T10:13:27.766" v="2061" actId="478"/>
          <ac:cxnSpMkLst>
            <pc:docMk/>
            <pc:sldMk cId="3127188374" sldId="261"/>
            <ac:cxnSpMk id="19" creationId="{0F0409AF-49EB-6C38-F7D8-7D95B6B0D899}"/>
          </ac:cxnSpMkLst>
        </pc:cxnChg>
        <pc:cxnChg chg="add del mod">
          <ac:chgData name="Chao Zhang" userId="8f435c00-c005-43b7-9a5b-cc5447e355c2" providerId="ADAL" clId="{E117CB41-4D20-4E6F-8ABE-32BAFA537449}" dt="2024-02-18T10:10:56.742" v="2045" actId="478"/>
          <ac:cxnSpMkLst>
            <pc:docMk/>
            <pc:sldMk cId="3127188374" sldId="261"/>
            <ac:cxnSpMk id="21" creationId="{01524640-C0C2-89AB-3A73-7C2F6DDD4DF7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22" creationId="{E46C73BE-1F85-F73B-3F28-4E265871B018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26" creationId="{A8441158-D8E9-2477-31C4-0A478169BB0D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28" creationId="{7CD61F51-02FB-D0ED-F640-8E254CED9821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30" creationId="{73EA8CEF-A9D0-AC53-7175-30EFD1A75614}"/>
          </ac:cxnSpMkLst>
        </pc:cxnChg>
        <pc:cxnChg chg="add del mod">
          <ac:chgData name="Chao Zhang" userId="8f435c00-c005-43b7-9a5b-cc5447e355c2" providerId="ADAL" clId="{E117CB41-4D20-4E6F-8ABE-32BAFA537449}" dt="2024-02-18T10:14:33.454" v="2078" actId="478"/>
          <ac:cxnSpMkLst>
            <pc:docMk/>
            <pc:sldMk cId="3127188374" sldId="261"/>
            <ac:cxnSpMk id="32" creationId="{52144C2E-B180-54E9-E70A-100AD22AC90F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33" creationId="{D574086D-E4A6-05D0-0027-D2B4F48C0EA2}"/>
          </ac:cxnSpMkLst>
        </pc:cxnChg>
        <pc:cxnChg chg="add del mod">
          <ac:chgData name="Chao Zhang" userId="8f435c00-c005-43b7-9a5b-cc5447e355c2" providerId="ADAL" clId="{E117CB41-4D20-4E6F-8ABE-32BAFA537449}" dt="2024-02-18T10:16:34.975" v="2090" actId="478"/>
          <ac:cxnSpMkLst>
            <pc:docMk/>
            <pc:sldMk cId="3127188374" sldId="261"/>
            <ac:cxnSpMk id="36" creationId="{C3D8AB1E-9D1B-3AB1-7F0F-A042D9BD5A0F}"/>
          </ac:cxnSpMkLst>
        </pc:cxnChg>
        <pc:cxnChg chg="add del mod">
          <ac:chgData name="Chao Zhang" userId="8f435c00-c005-43b7-9a5b-cc5447e355c2" providerId="ADAL" clId="{E117CB41-4D20-4E6F-8ABE-32BAFA537449}" dt="2024-02-18T10:18:23.910" v="2108" actId="478"/>
          <ac:cxnSpMkLst>
            <pc:docMk/>
            <pc:sldMk cId="3127188374" sldId="261"/>
            <ac:cxnSpMk id="37" creationId="{DF457872-3327-D222-5C3E-020CED6EBECE}"/>
          </ac:cxnSpMkLst>
        </pc:cxnChg>
        <pc:cxnChg chg="add del mod">
          <ac:chgData name="Chao Zhang" userId="8f435c00-c005-43b7-9a5b-cc5447e355c2" providerId="ADAL" clId="{E117CB41-4D20-4E6F-8ABE-32BAFA537449}" dt="2024-02-18T10:18:23.910" v="2108" actId="478"/>
          <ac:cxnSpMkLst>
            <pc:docMk/>
            <pc:sldMk cId="3127188374" sldId="261"/>
            <ac:cxnSpMk id="38" creationId="{ACEC2524-B11D-B8B5-4070-9D77E5F1FA33}"/>
          </ac:cxnSpMkLst>
        </pc:cxnChg>
        <pc:cxnChg chg="add del mod">
          <ac:chgData name="Chao Zhang" userId="8f435c00-c005-43b7-9a5b-cc5447e355c2" providerId="ADAL" clId="{E117CB41-4D20-4E6F-8ABE-32BAFA537449}" dt="2024-02-18T10:17:27.558" v="2097" actId="478"/>
          <ac:cxnSpMkLst>
            <pc:docMk/>
            <pc:sldMk cId="3127188374" sldId="261"/>
            <ac:cxnSpMk id="41" creationId="{78E20582-0C39-4BA2-8091-DD5E186CD5E1}"/>
          </ac:cxnSpMkLst>
        </pc:cxnChg>
        <pc:cxnChg chg="add del mod">
          <ac:chgData name="Chao Zhang" userId="8f435c00-c005-43b7-9a5b-cc5447e355c2" providerId="ADAL" clId="{E117CB41-4D20-4E6F-8ABE-32BAFA537449}" dt="2024-02-18T10:19:28.574" v="2116" actId="478"/>
          <ac:cxnSpMkLst>
            <pc:docMk/>
            <pc:sldMk cId="3127188374" sldId="261"/>
            <ac:cxnSpMk id="44" creationId="{669CB86F-4494-32A3-53E2-790776ECD143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45" creationId="{7CC50CE9-5013-D58C-E4A4-0F6A89F1C8EF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46" creationId="{9E468728-D2CE-9DA0-5B84-7081A5FF18CC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50" creationId="{C236EA20-86D4-CDF4-8991-115D1276DCB4}"/>
          </ac:cxnSpMkLst>
        </pc:cxnChg>
        <pc:cxnChg chg="add del mod">
          <ac:chgData name="Chao Zhang" userId="8f435c00-c005-43b7-9a5b-cc5447e355c2" providerId="ADAL" clId="{E117CB41-4D20-4E6F-8ABE-32BAFA537449}" dt="2024-02-18T10:20:59.661" v="2123" actId="478"/>
          <ac:cxnSpMkLst>
            <pc:docMk/>
            <pc:sldMk cId="3127188374" sldId="261"/>
            <ac:cxnSpMk id="52" creationId="{80349941-4246-B22D-A953-26687CB41FD3}"/>
          </ac:cxnSpMkLst>
        </pc:cxnChg>
        <pc:cxnChg chg="add del mod">
          <ac:chgData name="Chao Zhang" userId="8f435c00-c005-43b7-9a5b-cc5447e355c2" providerId="ADAL" clId="{E117CB41-4D20-4E6F-8ABE-32BAFA537449}" dt="2024-02-18T10:22:06.422" v="2134" actId="478"/>
          <ac:cxnSpMkLst>
            <pc:docMk/>
            <pc:sldMk cId="3127188374" sldId="261"/>
            <ac:cxnSpMk id="53" creationId="{AAE30217-5780-7773-257E-300BB1FA2A1B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56" creationId="{9A78F17B-6D7B-B979-E2B7-CBBE5A297BA0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57" creationId="{502450CB-25FE-2B79-2234-66B4C8226B71}"/>
          </ac:cxnSpMkLst>
        </pc:cxnChg>
        <pc:cxnChg chg="add mod">
          <ac:chgData name="Chao Zhang" userId="8f435c00-c005-43b7-9a5b-cc5447e355c2" providerId="ADAL" clId="{E117CB41-4D20-4E6F-8ABE-32BAFA537449}" dt="2024-02-18T10:30:30.939" v="2193" actId="208"/>
          <ac:cxnSpMkLst>
            <pc:docMk/>
            <pc:sldMk cId="3127188374" sldId="261"/>
            <ac:cxnSpMk id="58" creationId="{6650AAE8-60C2-CF25-0638-55E679AEC79E}"/>
          </ac:cxnSpMkLst>
        </pc:cxnChg>
        <pc:cxnChg chg="add mod">
          <ac:chgData name="Chao Zhang" userId="8f435c00-c005-43b7-9a5b-cc5447e355c2" providerId="ADAL" clId="{E117CB41-4D20-4E6F-8ABE-32BAFA537449}" dt="2024-02-18T10:34:06.050" v="2220" actId="14100"/>
          <ac:cxnSpMkLst>
            <pc:docMk/>
            <pc:sldMk cId="3127188374" sldId="261"/>
            <ac:cxnSpMk id="68" creationId="{772B32C5-7C1F-8B5F-3192-8B824E10C720}"/>
          </ac:cxnSpMkLst>
        </pc:cxnChg>
        <pc:cxnChg chg="add mod">
          <ac:chgData name="Chao Zhang" userId="8f435c00-c005-43b7-9a5b-cc5447e355c2" providerId="ADAL" clId="{E117CB41-4D20-4E6F-8ABE-32BAFA537449}" dt="2024-02-18T11:02:50.087" v="2344" actId="1582"/>
          <ac:cxnSpMkLst>
            <pc:docMk/>
            <pc:sldMk cId="3127188374" sldId="261"/>
            <ac:cxnSpMk id="86" creationId="{F487C22F-AF0A-A726-6937-C488FE558E26}"/>
          </ac:cxnSpMkLst>
        </pc:cxnChg>
        <pc:cxnChg chg="add mod">
          <ac:chgData name="Chao Zhang" userId="8f435c00-c005-43b7-9a5b-cc5447e355c2" providerId="ADAL" clId="{E117CB41-4D20-4E6F-8ABE-32BAFA537449}" dt="2024-02-18T11:03:04.248" v="2349" actId="14100"/>
          <ac:cxnSpMkLst>
            <pc:docMk/>
            <pc:sldMk cId="3127188374" sldId="261"/>
            <ac:cxnSpMk id="87" creationId="{E4BA2061-919A-3783-8493-3AB675C1D1B1}"/>
          </ac:cxnSpMkLst>
        </pc:cxnChg>
        <pc:cxnChg chg="add mod">
          <ac:chgData name="Chao Zhang" userId="8f435c00-c005-43b7-9a5b-cc5447e355c2" providerId="ADAL" clId="{E117CB41-4D20-4E6F-8ABE-32BAFA537449}" dt="2024-02-18T11:03:20.515" v="2356" actId="1076"/>
          <ac:cxnSpMkLst>
            <pc:docMk/>
            <pc:sldMk cId="3127188374" sldId="261"/>
            <ac:cxnSpMk id="90" creationId="{0126E483-7DDB-62BD-5542-5A1681B43EB2}"/>
          </ac:cxnSpMkLst>
        </pc:cxnChg>
        <pc:cxnChg chg="add mod">
          <ac:chgData name="Chao Zhang" userId="8f435c00-c005-43b7-9a5b-cc5447e355c2" providerId="ADAL" clId="{E117CB41-4D20-4E6F-8ABE-32BAFA537449}" dt="2024-02-18T11:03:27.238" v="2359" actId="14100"/>
          <ac:cxnSpMkLst>
            <pc:docMk/>
            <pc:sldMk cId="3127188374" sldId="261"/>
            <ac:cxnSpMk id="93" creationId="{32B1BC83-BF2D-B0FA-F20E-CE605F0A196D}"/>
          </ac:cxnSpMkLst>
        </pc:cxnChg>
        <pc:cxnChg chg="add mod">
          <ac:chgData name="Chao Zhang" userId="8f435c00-c005-43b7-9a5b-cc5447e355c2" providerId="ADAL" clId="{E117CB41-4D20-4E6F-8ABE-32BAFA537449}" dt="2024-02-18T11:03:38.768" v="2363" actId="14100"/>
          <ac:cxnSpMkLst>
            <pc:docMk/>
            <pc:sldMk cId="3127188374" sldId="261"/>
            <ac:cxnSpMk id="97" creationId="{7FF6F49E-60FD-0A4F-636C-1DC7AFD61810}"/>
          </ac:cxnSpMkLst>
        </pc:cxnChg>
      </pc:sldChg>
      <pc:sldMasterChg chg="modSp modSldLayout">
        <pc:chgData name="Chao Zhang" userId="8f435c00-c005-43b7-9a5b-cc5447e355c2" providerId="ADAL" clId="{E117CB41-4D20-4E6F-8ABE-32BAFA537449}" dt="2024-02-14T05:20:48.442" v="8"/>
        <pc:sldMasterMkLst>
          <pc:docMk/>
          <pc:sldMasterMk cId="4088899162" sldId="2147483648"/>
        </pc:sldMasterMkLst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2" creationId="{27D45937-4289-5335-6C9F-5656DE67D6CA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3" creationId="{1DB7F35C-A94F-68F8-A843-641DD1471BB9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4" creationId="{EFF3D723-032E-1326-96D6-15796B569E50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5" creationId="{930B6071-BC6C-9D0C-803E-B77B027D1238}"/>
          </ac:spMkLst>
        </pc:spChg>
        <pc:spChg chg="mod">
          <ac:chgData name="Chao Zhang" userId="8f435c00-c005-43b7-9a5b-cc5447e355c2" providerId="ADAL" clId="{E117CB41-4D20-4E6F-8ABE-32BAFA537449}" dt="2024-02-14T05:20:48.442" v="8"/>
          <ac:spMkLst>
            <pc:docMk/>
            <pc:sldMasterMk cId="4088899162" sldId="2147483648"/>
            <ac:spMk id="6" creationId="{DFDF1C9D-74E5-686E-A873-BDDA1786D0B0}"/>
          </ac:spMkLst>
        </pc:sp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2169890769" sldId="2147483649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169890769" sldId="2147483649"/>
              <ac:spMk id="2" creationId="{F8482156-024F-B0BE-254F-D619796852DD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169890769" sldId="2147483649"/>
              <ac:spMk id="3" creationId="{8B651B67-9073-E726-C03A-A5B102C3B522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4258746674" sldId="2147483651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4258746674" sldId="2147483651"/>
              <ac:spMk id="2" creationId="{995EAF07-87D8-D4D5-1F43-14A2850125C5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4258746674" sldId="2147483651"/>
              <ac:spMk id="3" creationId="{019B6F42-60E7-BAE4-1C22-3FCC836B06A7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202426752" sldId="2147483652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02426752" sldId="2147483652"/>
              <ac:spMk id="3" creationId="{4F7B853C-78CC-B689-5944-5EAF33F5D50C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02426752" sldId="2147483652"/>
              <ac:spMk id="4" creationId="{7C05BD42-FAA1-AF27-BA60-374CCEF09A65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3039875044" sldId="2147483653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2" creationId="{6A7B5886-7948-6CB5-C4F6-CB136C9C151C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3" creationId="{FB2A092A-1486-1724-C185-6E021D13E269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4" creationId="{23DD2A58-23B4-24C3-E8A9-9750A9153C3A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5" creationId="{2703EB21-69F7-CF46-62B9-A2338DF991A2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3039875044" sldId="2147483653"/>
              <ac:spMk id="6" creationId="{AC9D57A3-32E3-4893-CFED-CA79398A2419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266234024" sldId="2147483656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66234024" sldId="2147483656"/>
              <ac:spMk id="2" creationId="{A389BC1F-08C7-4277-76CF-C47BC6F4B625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66234024" sldId="2147483656"/>
              <ac:spMk id="3" creationId="{3520542A-18B0-8057-20E2-D086E726BB49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66234024" sldId="2147483656"/>
              <ac:spMk id="4" creationId="{4406C583-A134-F21A-89CA-B1DB7AA205E9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2270464589" sldId="2147483657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270464589" sldId="2147483657"/>
              <ac:spMk id="2" creationId="{FC174688-3A8A-2649-412B-578AEFE5EDC1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270464589" sldId="2147483657"/>
              <ac:spMk id="3" creationId="{A5CF81D9-9F08-68D2-D552-E7525F813486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2270464589" sldId="2147483657"/>
              <ac:spMk id="4" creationId="{60247678-4312-FFEF-9BEB-E4CF80464968}"/>
            </ac:spMkLst>
          </pc:spChg>
        </pc:sldLayoutChg>
        <pc:sldLayoutChg chg="modSp">
          <pc:chgData name="Chao Zhang" userId="8f435c00-c005-43b7-9a5b-cc5447e355c2" providerId="ADAL" clId="{E117CB41-4D20-4E6F-8ABE-32BAFA537449}" dt="2024-02-14T05:20:48.442" v="8"/>
          <pc:sldLayoutMkLst>
            <pc:docMk/>
            <pc:sldMasterMk cId="4088899162" sldId="2147483648"/>
            <pc:sldLayoutMk cId="884502147" sldId="2147483659"/>
          </pc:sldLayoutMkLst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884502147" sldId="2147483659"/>
              <ac:spMk id="2" creationId="{81CC2258-0FE2-9287-5E40-265DCD0FA2D8}"/>
            </ac:spMkLst>
          </pc:spChg>
          <pc:spChg chg="mod">
            <ac:chgData name="Chao Zhang" userId="8f435c00-c005-43b7-9a5b-cc5447e355c2" providerId="ADAL" clId="{E117CB41-4D20-4E6F-8ABE-32BAFA537449}" dt="2024-02-14T05:20:48.442" v="8"/>
            <ac:spMkLst>
              <pc:docMk/>
              <pc:sldMasterMk cId="4088899162" sldId="2147483648"/>
              <pc:sldLayoutMk cId="884502147" sldId="2147483659"/>
              <ac:spMk id="3" creationId="{72227899-1FC1-F201-7378-06DDA07FF455}"/>
            </ac:spMkLst>
          </pc:spChg>
        </pc:sldLayoutChg>
      </pc:sldMasterChg>
    </pc:docChg>
  </pc:docChgLst>
  <pc:docChgLst>
    <pc:chgData name="Chao Zhang" userId="8f435c00-c005-43b7-9a5b-cc5447e355c2" providerId="ADAL" clId="{6D6EFEE9-EFEE-46B0-9BB1-EC16C53F615B}"/>
    <pc:docChg chg="custSel modSld">
      <pc:chgData name="Chao Zhang" userId="8f435c00-c005-43b7-9a5b-cc5447e355c2" providerId="ADAL" clId="{6D6EFEE9-EFEE-46B0-9BB1-EC16C53F615B}" dt="2024-03-12T18:14:49.805" v="27" actId="207"/>
      <pc:docMkLst>
        <pc:docMk/>
      </pc:docMkLst>
      <pc:sldChg chg="addSp delSp modSp mod">
        <pc:chgData name="Chao Zhang" userId="8f435c00-c005-43b7-9a5b-cc5447e355c2" providerId="ADAL" clId="{6D6EFEE9-EFEE-46B0-9BB1-EC16C53F615B}" dt="2024-03-12T18:14:49.805" v="27" actId="207"/>
        <pc:sldMkLst>
          <pc:docMk/>
          <pc:sldMk cId="3127188374" sldId="261"/>
        </pc:sldMkLst>
        <pc:spChg chg="add mod">
          <ac:chgData name="Chao Zhang" userId="8f435c00-c005-43b7-9a5b-cc5447e355c2" providerId="ADAL" clId="{6D6EFEE9-EFEE-46B0-9BB1-EC16C53F615B}" dt="2024-03-12T18:13:19.721" v="11" actId="20577"/>
          <ac:spMkLst>
            <pc:docMk/>
            <pc:sldMk cId="3127188374" sldId="261"/>
            <ac:spMk id="2" creationId="{333216E7-1931-AFB0-88B7-E0447DB8413C}"/>
          </ac:spMkLst>
        </pc:spChg>
        <pc:spChg chg="add mod">
          <ac:chgData name="Chao Zhang" userId="8f435c00-c005-43b7-9a5b-cc5447e355c2" providerId="ADAL" clId="{6D6EFEE9-EFEE-46B0-9BB1-EC16C53F615B}" dt="2024-03-12T18:13:17.814" v="10" actId="20577"/>
          <ac:spMkLst>
            <pc:docMk/>
            <pc:sldMk cId="3127188374" sldId="261"/>
            <ac:spMk id="5" creationId="{F682C285-47D4-A978-2EAA-58E18E8A16BA}"/>
          </ac:spMkLst>
        </pc:spChg>
        <pc:spChg chg="add mod">
          <ac:chgData name="Chao Zhang" userId="8f435c00-c005-43b7-9a5b-cc5447e355c2" providerId="ADAL" clId="{6D6EFEE9-EFEE-46B0-9BB1-EC16C53F615B}" dt="2024-03-12T18:13:15.546" v="9" actId="20577"/>
          <ac:spMkLst>
            <pc:docMk/>
            <pc:sldMk cId="3127188374" sldId="261"/>
            <ac:spMk id="7" creationId="{FAFB3B50-EF13-EEBC-0A97-60A08B5B4570}"/>
          </ac:spMkLst>
        </pc:spChg>
        <pc:spChg chg="add del mod">
          <ac:chgData name="Chao Zhang" userId="8f435c00-c005-43b7-9a5b-cc5447e355c2" providerId="ADAL" clId="{6D6EFEE9-EFEE-46B0-9BB1-EC16C53F615B}" dt="2024-03-12T18:13:22.653" v="12" actId="478"/>
          <ac:spMkLst>
            <pc:docMk/>
            <pc:sldMk cId="3127188374" sldId="261"/>
            <ac:spMk id="9" creationId="{D555F47C-45A9-8A9F-3A69-890F49BED89C}"/>
          </ac:spMkLst>
        </pc:spChg>
        <pc:spChg chg="add mod">
          <ac:chgData name="Chao Zhang" userId="8f435c00-c005-43b7-9a5b-cc5447e355c2" providerId="ADAL" clId="{6D6EFEE9-EFEE-46B0-9BB1-EC16C53F615B}" dt="2024-03-12T18:14:49.805" v="27" actId="207"/>
          <ac:spMkLst>
            <pc:docMk/>
            <pc:sldMk cId="3127188374" sldId="261"/>
            <ac:spMk id="10" creationId="{23B6BDD4-7CE9-2B7B-3EE1-5ECA224F4860}"/>
          </ac:spMkLst>
        </pc:spChg>
        <pc:spChg chg="add del mod">
          <ac:chgData name="Chao Zhang" userId="8f435c00-c005-43b7-9a5b-cc5447e355c2" providerId="ADAL" clId="{6D6EFEE9-EFEE-46B0-9BB1-EC16C53F615B}" dt="2024-03-12T18:12:47.004" v="2" actId="478"/>
          <ac:spMkLst>
            <pc:docMk/>
            <pc:sldMk cId="3127188374" sldId="261"/>
            <ac:spMk id="14" creationId="{72B1E44C-CD9F-2186-4FA6-2100D1C793AA}"/>
          </ac:spMkLst>
        </pc:spChg>
        <pc:spChg chg="add del mod">
          <ac:chgData name="Chao Zhang" userId="8f435c00-c005-43b7-9a5b-cc5447e355c2" providerId="ADAL" clId="{6D6EFEE9-EFEE-46B0-9BB1-EC16C53F615B}" dt="2024-03-12T18:12:48.245" v="3" actId="478"/>
          <ac:spMkLst>
            <pc:docMk/>
            <pc:sldMk cId="3127188374" sldId="261"/>
            <ac:spMk id="17" creationId="{7E99E1F3-DA39-7481-4802-FA18B6C30EE5}"/>
          </ac:spMkLst>
        </pc:spChg>
        <pc:cxnChg chg="add del mod">
          <ac:chgData name="Chao Zhang" userId="8f435c00-c005-43b7-9a5b-cc5447e355c2" providerId="ADAL" clId="{6D6EFEE9-EFEE-46B0-9BB1-EC16C53F615B}" dt="2024-03-12T18:13:07.412" v="7" actId="478"/>
          <ac:cxnSpMkLst>
            <pc:docMk/>
            <pc:sldMk cId="3127188374" sldId="261"/>
            <ac:cxnSpMk id="8" creationId="{8141553E-EA9F-74AD-FDE9-821A2A7D16FC}"/>
          </ac:cxnSpMkLst>
        </pc:cxnChg>
        <pc:cxnChg chg="add mod">
          <ac:chgData name="Chao Zhang" userId="8f435c00-c005-43b7-9a5b-cc5447e355c2" providerId="ADAL" clId="{6D6EFEE9-EFEE-46B0-9BB1-EC16C53F615B}" dt="2024-03-12T18:12:44.479" v="1" actId="1076"/>
          <ac:cxnSpMkLst>
            <pc:docMk/>
            <pc:sldMk cId="3127188374" sldId="261"/>
            <ac:cxnSpMk id="11" creationId="{06B5DC30-F9B8-DBE3-9C68-813224153DDD}"/>
          </ac:cxnSpMkLst>
        </pc:cxnChg>
        <pc:cxnChg chg="add mod">
          <ac:chgData name="Chao Zhang" userId="8f435c00-c005-43b7-9a5b-cc5447e355c2" providerId="ADAL" clId="{6D6EFEE9-EFEE-46B0-9BB1-EC16C53F615B}" dt="2024-03-12T18:12:44.479" v="1" actId="1076"/>
          <ac:cxnSpMkLst>
            <pc:docMk/>
            <pc:sldMk cId="3127188374" sldId="261"/>
            <ac:cxnSpMk id="12" creationId="{8C739033-7D52-FDC4-31DC-84B9C4C9F9CC}"/>
          </ac:cxnSpMkLst>
        </pc:cxnChg>
        <pc:cxnChg chg="add del mod">
          <ac:chgData name="Chao Zhang" userId="8f435c00-c005-43b7-9a5b-cc5447e355c2" providerId="ADAL" clId="{6D6EFEE9-EFEE-46B0-9BB1-EC16C53F615B}" dt="2024-03-12T18:13:54.909" v="20" actId="478"/>
          <ac:cxnSpMkLst>
            <pc:docMk/>
            <pc:sldMk cId="3127188374" sldId="261"/>
            <ac:cxnSpMk id="13" creationId="{C318603B-7431-887B-6FAA-B608EA69D71D}"/>
          </ac:cxnSpMkLst>
        </pc:cxnChg>
        <pc:cxnChg chg="add del mod">
          <ac:chgData name="Chao Zhang" userId="8f435c00-c005-43b7-9a5b-cc5447e355c2" providerId="ADAL" clId="{6D6EFEE9-EFEE-46B0-9BB1-EC16C53F615B}" dt="2024-03-12T18:13:40.957" v="16" actId="478"/>
          <ac:cxnSpMkLst>
            <pc:docMk/>
            <pc:sldMk cId="3127188374" sldId="261"/>
            <ac:cxnSpMk id="19" creationId="{C0CC4F3A-1C62-246F-292C-FD23EC95AC9B}"/>
          </ac:cxnSpMkLst>
        </pc:cxnChg>
        <pc:cxnChg chg="add mod">
          <ac:chgData name="Chao Zhang" userId="8f435c00-c005-43b7-9a5b-cc5447e355c2" providerId="ADAL" clId="{6D6EFEE9-EFEE-46B0-9BB1-EC16C53F615B}" dt="2024-03-12T18:14:37.965" v="26" actId="208"/>
          <ac:cxnSpMkLst>
            <pc:docMk/>
            <pc:sldMk cId="3127188374" sldId="261"/>
            <ac:cxnSpMk id="20" creationId="{12B0B873-C5F3-36B2-28AF-C3375AE829BE}"/>
          </ac:cxnSpMkLst>
        </pc:cxnChg>
        <pc:cxnChg chg="add mod">
          <ac:chgData name="Chao Zhang" userId="8f435c00-c005-43b7-9a5b-cc5447e355c2" providerId="ADAL" clId="{6D6EFEE9-EFEE-46B0-9BB1-EC16C53F615B}" dt="2024-03-12T18:14:37.965" v="26" actId="208"/>
          <ac:cxnSpMkLst>
            <pc:docMk/>
            <pc:sldMk cId="3127188374" sldId="261"/>
            <ac:cxnSpMk id="23" creationId="{984D6639-E612-683C-D684-04A6DB5D36AC}"/>
          </ac:cxnSpMkLst>
        </pc:cxnChg>
        <pc:cxnChg chg="add mod">
          <ac:chgData name="Chao Zhang" userId="8f435c00-c005-43b7-9a5b-cc5447e355c2" providerId="ADAL" clId="{6D6EFEE9-EFEE-46B0-9BB1-EC16C53F615B}" dt="2024-03-12T18:14:24.938" v="24" actId="14100"/>
          <ac:cxnSpMkLst>
            <pc:docMk/>
            <pc:sldMk cId="3127188374" sldId="261"/>
            <ac:cxnSpMk id="29" creationId="{7CAAFCF5-E83B-5214-13B3-E3580575BE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5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0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29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27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1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46ED-CA8B-4DF8-AA90-A87524FBDE37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BACA-156B-45B4-9899-FECBCC6C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4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2.emf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1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3.emf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1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76.png"/><Relationship Id="rId3" Type="http://schemas.openxmlformats.org/officeDocument/2006/relationships/image" Target="../media/image660.png"/><Relationship Id="rId7" Type="http://schemas.openxmlformats.org/officeDocument/2006/relationships/image" Target="../media/image701.png"/><Relationship Id="rId12" Type="http://schemas.openxmlformats.org/officeDocument/2006/relationships/image" Target="../media/image75.png"/><Relationship Id="rId2" Type="http://schemas.openxmlformats.org/officeDocument/2006/relationships/image" Target="../media/image650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image" Target="../media/image74.png"/><Relationship Id="rId5" Type="http://schemas.openxmlformats.org/officeDocument/2006/relationships/image" Target="../media/image680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0.png"/><Relationship Id="rId9" Type="http://schemas.openxmlformats.org/officeDocument/2006/relationships/image" Target="../media/image720.png"/><Relationship Id="rId1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1.png"/><Relationship Id="rId117" Type="http://schemas.openxmlformats.org/officeDocument/2006/relationships/image" Target="../media/image167.png"/><Relationship Id="rId21" Type="http://schemas.openxmlformats.org/officeDocument/2006/relationships/image" Target="../media/image97.png"/><Relationship Id="rId42" Type="http://schemas.openxmlformats.org/officeDocument/2006/relationships/image" Target="../media/image116.png"/><Relationship Id="rId47" Type="http://schemas.openxmlformats.org/officeDocument/2006/relationships/image" Target="../media/image121.png"/><Relationship Id="rId63" Type="http://schemas.openxmlformats.org/officeDocument/2006/relationships/image" Target="../media/image137.png"/><Relationship Id="rId68" Type="http://schemas.openxmlformats.org/officeDocument/2006/relationships/image" Target="../media/image710.png"/><Relationship Id="rId84" Type="http://schemas.openxmlformats.org/officeDocument/2006/relationships/image" Target="../media/image1010.png"/><Relationship Id="rId89" Type="http://schemas.openxmlformats.org/officeDocument/2006/relationships/image" Target="../media/image145.png"/><Relationship Id="rId112" Type="http://schemas.openxmlformats.org/officeDocument/2006/relationships/image" Target="../media/image162.png"/><Relationship Id="rId16" Type="http://schemas.openxmlformats.org/officeDocument/2006/relationships/image" Target="../media/image41.png"/><Relationship Id="rId107" Type="http://schemas.openxmlformats.org/officeDocument/2006/relationships/image" Target="../media/image157.png"/><Relationship Id="rId11" Type="http://schemas.openxmlformats.org/officeDocument/2006/relationships/image" Target="../media/image88.png"/><Relationship Id="rId32" Type="http://schemas.openxmlformats.org/officeDocument/2006/relationships/image" Target="../media/image26.png"/><Relationship Id="rId37" Type="http://schemas.openxmlformats.org/officeDocument/2006/relationships/image" Target="../media/image111.png"/><Relationship Id="rId53" Type="http://schemas.openxmlformats.org/officeDocument/2006/relationships/image" Target="../media/image127.png"/><Relationship Id="rId58" Type="http://schemas.openxmlformats.org/officeDocument/2006/relationships/image" Target="../media/image132.png"/><Relationship Id="rId74" Type="http://schemas.openxmlformats.org/officeDocument/2006/relationships/image" Target="../media/image1340.png"/><Relationship Id="rId79" Type="http://schemas.openxmlformats.org/officeDocument/2006/relationships/image" Target="../media/image310.png"/><Relationship Id="rId102" Type="http://schemas.openxmlformats.org/officeDocument/2006/relationships/image" Target="../media/image153.png"/><Relationship Id="rId123" Type="http://schemas.openxmlformats.org/officeDocument/2006/relationships/image" Target="../media/image174.png"/><Relationship Id="rId5" Type="http://schemas.openxmlformats.org/officeDocument/2006/relationships/image" Target="../media/image83.png"/><Relationship Id="rId90" Type="http://schemas.openxmlformats.org/officeDocument/2006/relationships/image" Target="../media/image146.png"/><Relationship Id="rId95" Type="http://schemas.openxmlformats.org/officeDocument/2006/relationships/image" Target="../media/image260.png"/><Relationship Id="rId22" Type="http://schemas.openxmlformats.org/officeDocument/2006/relationships/image" Target="../media/image98.png"/><Relationship Id="rId27" Type="http://schemas.openxmlformats.org/officeDocument/2006/relationships/image" Target="../media/image102.png"/><Relationship Id="rId43" Type="http://schemas.openxmlformats.org/officeDocument/2006/relationships/image" Target="../media/image117.png"/><Relationship Id="rId48" Type="http://schemas.openxmlformats.org/officeDocument/2006/relationships/image" Target="../media/image122.png"/><Relationship Id="rId64" Type="http://schemas.openxmlformats.org/officeDocument/2006/relationships/image" Target="../media/image138.png"/><Relationship Id="rId69" Type="http://schemas.openxmlformats.org/officeDocument/2006/relationships/image" Target="../media/image170.png"/><Relationship Id="rId113" Type="http://schemas.openxmlformats.org/officeDocument/2006/relationships/image" Target="../media/image163.png"/><Relationship Id="rId118" Type="http://schemas.openxmlformats.org/officeDocument/2006/relationships/image" Target="../media/image168.png"/><Relationship Id="rId80" Type="http://schemas.openxmlformats.org/officeDocument/2006/relationships/image" Target="../media/image510.png"/><Relationship Id="rId85" Type="http://schemas.openxmlformats.org/officeDocument/2006/relationships/image" Target="../media/image400.png"/><Relationship Id="rId12" Type="http://schemas.openxmlformats.org/officeDocument/2006/relationships/image" Target="../media/image89.png"/><Relationship Id="rId17" Type="http://schemas.openxmlformats.org/officeDocument/2006/relationships/image" Target="../media/image93.png"/><Relationship Id="rId33" Type="http://schemas.openxmlformats.org/officeDocument/2006/relationships/image" Target="../media/image107.png"/><Relationship Id="rId38" Type="http://schemas.openxmlformats.org/officeDocument/2006/relationships/image" Target="../media/image112.png"/><Relationship Id="rId59" Type="http://schemas.openxmlformats.org/officeDocument/2006/relationships/image" Target="../media/image133.png"/><Relationship Id="rId103" Type="http://schemas.openxmlformats.org/officeDocument/2006/relationships/image" Target="../media/image59.png"/><Relationship Id="rId108" Type="http://schemas.openxmlformats.org/officeDocument/2006/relationships/image" Target="../media/image158.png"/><Relationship Id="rId54" Type="http://schemas.openxmlformats.org/officeDocument/2006/relationships/image" Target="../media/image128.png"/><Relationship Id="rId70" Type="http://schemas.openxmlformats.org/officeDocument/2006/relationships/image" Target="../media/image280.png"/><Relationship Id="rId75" Type="http://schemas.openxmlformats.org/officeDocument/2006/relationships/image" Target="../media/image141.png"/><Relationship Id="rId91" Type="http://schemas.openxmlformats.org/officeDocument/2006/relationships/image" Target="../media/image147.png"/><Relationship Id="rId96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23" Type="http://schemas.openxmlformats.org/officeDocument/2006/relationships/image" Target="../media/image99.png"/><Relationship Id="rId28" Type="http://schemas.openxmlformats.org/officeDocument/2006/relationships/image" Target="../media/image103.png"/><Relationship Id="rId49" Type="http://schemas.openxmlformats.org/officeDocument/2006/relationships/image" Target="../media/image123.png"/><Relationship Id="rId114" Type="http://schemas.openxmlformats.org/officeDocument/2006/relationships/image" Target="../media/image164.png"/><Relationship Id="rId119" Type="http://schemas.openxmlformats.org/officeDocument/2006/relationships/image" Target="../media/image169.png"/><Relationship Id="rId44" Type="http://schemas.openxmlformats.org/officeDocument/2006/relationships/image" Target="../media/image118.png"/><Relationship Id="rId60" Type="http://schemas.openxmlformats.org/officeDocument/2006/relationships/image" Target="../media/image134.png"/><Relationship Id="rId65" Type="http://schemas.openxmlformats.org/officeDocument/2006/relationships/image" Target="../media/image139.png"/><Relationship Id="rId81" Type="http://schemas.openxmlformats.org/officeDocument/2006/relationships/image" Target="../media/image370.png"/><Relationship Id="rId86" Type="http://schemas.openxmlformats.org/officeDocument/2006/relationships/image" Target="../media/image411.png"/><Relationship Id="rId4" Type="http://schemas.openxmlformats.org/officeDocument/2006/relationships/image" Target="../media/image82.png"/><Relationship Id="rId9" Type="http://schemas.openxmlformats.org/officeDocument/2006/relationships/image" Target="../media/image32.png"/><Relationship Id="rId13" Type="http://schemas.openxmlformats.org/officeDocument/2006/relationships/image" Target="../media/image90.png"/><Relationship Id="rId18" Type="http://schemas.openxmlformats.org/officeDocument/2006/relationships/image" Target="../media/image94.png"/><Relationship Id="rId39" Type="http://schemas.openxmlformats.org/officeDocument/2006/relationships/image" Target="../media/image113.png"/><Relationship Id="rId109" Type="http://schemas.openxmlformats.org/officeDocument/2006/relationships/image" Target="../media/image159.png"/><Relationship Id="rId34" Type="http://schemas.openxmlformats.org/officeDocument/2006/relationships/image" Target="../media/image108.png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Relationship Id="rId76" Type="http://schemas.openxmlformats.org/officeDocument/2006/relationships/image" Target="../media/image142.png"/><Relationship Id="rId97" Type="http://schemas.openxmlformats.org/officeDocument/2006/relationships/image" Target="../media/image148.png"/><Relationship Id="rId104" Type="http://schemas.openxmlformats.org/officeDocument/2006/relationships/image" Target="../media/image154.png"/><Relationship Id="rId120" Type="http://schemas.openxmlformats.org/officeDocument/2006/relationships/image" Target="../media/image171.png"/><Relationship Id="rId7" Type="http://schemas.openxmlformats.org/officeDocument/2006/relationships/image" Target="../media/image85.png"/><Relationship Id="rId71" Type="http://schemas.openxmlformats.org/officeDocument/2006/relationships/image" Target="../media/image290.png"/><Relationship Id="rId92" Type="http://schemas.openxmlformats.org/officeDocument/2006/relationships/image" Target="../media/image430.png"/><Relationship Id="rId2" Type="http://schemas.openxmlformats.org/officeDocument/2006/relationships/image" Target="../media/image80.png"/><Relationship Id="rId29" Type="http://schemas.openxmlformats.org/officeDocument/2006/relationships/image" Target="../media/image104.png"/><Relationship Id="rId24" Type="http://schemas.openxmlformats.org/officeDocument/2006/relationships/image" Target="../media/image100.png"/><Relationship Id="rId40" Type="http://schemas.openxmlformats.org/officeDocument/2006/relationships/image" Target="../media/image114.png"/><Relationship Id="rId45" Type="http://schemas.openxmlformats.org/officeDocument/2006/relationships/image" Target="../media/image119.png"/><Relationship Id="rId66" Type="http://schemas.openxmlformats.org/officeDocument/2006/relationships/image" Target="../media/image140.png"/><Relationship Id="rId87" Type="http://schemas.openxmlformats.org/officeDocument/2006/relationships/image" Target="../media/image143.png"/><Relationship Id="rId110" Type="http://schemas.openxmlformats.org/officeDocument/2006/relationships/image" Target="../media/image160.png"/><Relationship Id="rId115" Type="http://schemas.openxmlformats.org/officeDocument/2006/relationships/image" Target="../media/image165.png"/><Relationship Id="rId61" Type="http://schemas.openxmlformats.org/officeDocument/2006/relationships/image" Target="../media/image135.png"/><Relationship Id="rId82" Type="http://schemas.openxmlformats.org/officeDocument/2006/relationships/image" Target="../media/image380.png"/><Relationship Id="rId19" Type="http://schemas.openxmlformats.org/officeDocument/2006/relationships/image" Target="../media/image95.png"/><Relationship Id="rId14" Type="http://schemas.openxmlformats.org/officeDocument/2006/relationships/image" Target="../media/image91.png"/><Relationship Id="rId30" Type="http://schemas.openxmlformats.org/officeDocument/2006/relationships/image" Target="../media/image105.png"/><Relationship Id="rId35" Type="http://schemas.openxmlformats.org/officeDocument/2006/relationships/image" Target="../media/image109.png"/><Relationship Id="rId56" Type="http://schemas.openxmlformats.org/officeDocument/2006/relationships/image" Target="../media/image130.png"/><Relationship Id="rId77" Type="http://schemas.openxmlformats.org/officeDocument/2006/relationships/image" Target="../media/image410.png"/><Relationship Id="rId100" Type="http://schemas.openxmlformats.org/officeDocument/2006/relationships/image" Target="../media/image151.png"/><Relationship Id="rId105" Type="http://schemas.openxmlformats.org/officeDocument/2006/relationships/image" Target="../media/image155.png"/><Relationship Id="rId8" Type="http://schemas.openxmlformats.org/officeDocument/2006/relationships/image" Target="../media/image86.png"/><Relationship Id="rId51" Type="http://schemas.openxmlformats.org/officeDocument/2006/relationships/image" Target="../media/image125.png"/><Relationship Id="rId72" Type="http://schemas.openxmlformats.org/officeDocument/2006/relationships/image" Target="../media/image340.png"/><Relationship Id="rId93" Type="http://schemas.openxmlformats.org/officeDocument/2006/relationships/image" Target="../media/image180.png"/><Relationship Id="rId98" Type="http://schemas.openxmlformats.org/officeDocument/2006/relationships/image" Target="../media/image149.png"/><Relationship Id="rId121" Type="http://schemas.openxmlformats.org/officeDocument/2006/relationships/image" Target="../media/image172.png"/><Relationship Id="rId3" Type="http://schemas.openxmlformats.org/officeDocument/2006/relationships/image" Target="../media/image81.png"/><Relationship Id="rId25" Type="http://schemas.openxmlformats.org/officeDocument/2006/relationships/image" Target="../media/image48.png"/><Relationship Id="rId46" Type="http://schemas.openxmlformats.org/officeDocument/2006/relationships/image" Target="../media/image120.png"/><Relationship Id="rId67" Type="http://schemas.openxmlformats.org/officeDocument/2006/relationships/image" Target="../media/image610.png"/><Relationship Id="rId116" Type="http://schemas.openxmlformats.org/officeDocument/2006/relationships/image" Target="../media/image166.png"/><Relationship Id="rId20" Type="http://schemas.openxmlformats.org/officeDocument/2006/relationships/image" Target="../media/image96.png"/><Relationship Id="rId41" Type="http://schemas.openxmlformats.org/officeDocument/2006/relationships/image" Target="../media/image115.png"/><Relationship Id="rId62" Type="http://schemas.openxmlformats.org/officeDocument/2006/relationships/image" Target="../media/image136.png"/><Relationship Id="rId83" Type="http://schemas.openxmlformats.org/officeDocument/2006/relationships/image" Target="../media/image390.png"/><Relationship Id="rId88" Type="http://schemas.openxmlformats.org/officeDocument/2006/relationships/image" Target="../media/image144.png"/><Relationship Id="rId111" Type="http://schemas.openxmlformats.org/officeDocument/2006/relationships/image" Target="../media/image161.png"/><Relationship Id="rId15" Type="http://schemas.openxmlformats.org/officeDocument/2006/relationships/image" Target="../media/image92.png"/><Relationship Id="rId36" Type="http://schemas.openxmlformats.org/officeDocument/2006/relationships/image" Target="../media/image110.png"/><Relationship Id="rId57" Type="http://schemas.openxmlformats.org/officeDocument/2006/relationships/image" Target="../media/image131.png"/><Relationship Id="rId106" Type="http://schemas.openxmlformats.org/officeDocument/2006/relationships/image" Target="../media/image156.png"/><Relationship Id="rId10" Type="http://schemas.openxmlformats.org/officeDocument/2006/relationships/image" Target="../media/image87.png"/><Relationship Id="rId31" Type="http://schemas.openxmlformats.org/officeDocument/2006/relationships/image" Target="../media/image106.png"/><Relationship Id="rId52" Type="http://schemas.openxmlformats.org/officeDocument/2006/relationships/image" Target="../media/image126.png"/><Relationship Id="rId73" Type="http://schemas.openxmlformats.org/officeDocument/2006/relationships/image" Target="../media/image350.png"/><Relationship Id="rId78" Type="http://schemas.openxmlformats.org/officeDocument/2006/relationships/image" Target="../media/image210.png"/><Relationship Id="rId94" Type="http://schemas.openxmlformats.org/officeDocument/2006/relationships/image" Target="../media/image440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122" Type="http://schemas.openxmlformats.org/officeDocument/2006/relationships/image" Target="../media/image17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00.png"/><Relationship Id="rId21" Type="http://schemas.openxmlformats.org/officeDocument/2006/relationships/image" Target="../media/image190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63" Type="http://schemas.openxmlformats.org/officeDocument/2006/relationships/image" Target="../media/image166.png"/><Relationship Id="rId68" Type="http://schemas.openxmlformats.org/officeDocument/2006/relationships/image" Target="../media/image223.png"/><Relationship Id="rId7" Type="http://schemas.openxmlformats.org/officeDocument/2006/relationships/image" Target="../media/image178.png"/><Relationship Id="rId71" Type="http://schemas.openxmlformats.org/officeDocument/2006/relationships/image" Target="../media/image170.png"/><Relationship Id="rId2" Type="http://schemas.openxmlformats.org/officeDocument/2006/relationships/image" Target="../media/image175.png"/><Relationship Id="rId16" Type="http://schemas.openxmlformats.org/officeDocument/2006/relationships/image" Target="../media/image185.png"/><Relationship Id="rId29" Type="http://schemas.openxmlformats.org/officeDocument/2006/relationships/image" Target="../media/image194.png"/><Relationship Id="rId11" Type="http://schemas.openxmlformats.org/officeDocument/2006/relationships/image" Target="../media/image182.png"/><Relationship Id="rId24" Type="http://schemas.openxmlformats.org/officeDocument/2006/relationships/image" Target="../media/image96.png"/><Relationship Id="rId32" Type="http://schemas.openxmlformats.org/officeDocument/2006/relationships/image" Target="../media/image62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3.png"/><Relationship Id="rId53" Type="http://schemas.openxmlformats.org/officeDocument/2006/relationships/image" Target="../media/image212.png"/><Relationship Id="rId58" Type="http://schemas.openxmlformats.org/officeDocument/2006/relationships/image" Target="../media/image217.png"/><Relationship Id="rId66" Type="http://schemas.openxmlformats.org/officeDocument/2006/relationships/image" Target="../media/image157.png"/><Relationship Id="rId5" Type="http://schemas.openxmlformats.org/officeDocument/2006/relationships/image" Target="../media/image177.png"/><Relationship Id="rId61" Type="http://schemas.openxmlformats.org/officeDocument/2006/relationships/image" Target="../media/image700.png"/><Relationship Id="rId19" Type="http://schemas.openxmlformats.org/officeDocument/2006/relationships/image" Target="../media/image188.png"/><Relationship Id="rId14" Type="http://schemas.openxmlformats.org/officeDocument/2006/relationships/image" Target="../media/image184.png"/><Relationship Id="rId22" Type="http://schemas.openxmlformats.org/officeDocument/2006/relationships/image" Target="../media/image191.png"/><Relationship Id="rId27" Type="http://schemas.openxmlformats.org/officeDocument/2006/relationships/image" Target="../media/image510.png"/><Relationship Id="rId30" Type="http://schemas.openxmlformats.org/officeDocument/2006/relationships/image" Target="../media/image310.png"/><Relationship Id="rId35" Type="http://schemas.openxmlformats.org/officeDocument/2006/relationships/image" Target="../media/image210.png"/><Relationship Id="rId43" Type="http://schemas.openxmlformats.org/officeDocument/2006/relationships/image" Target="../media/image201.png"/><Relationship Id="rId48" Type="http://schemas.openxmlformats.org/officeDocument/2006/relationships/image" Target="../media/image206.png"/><Relationship Id="rId56" Type="http://schemas.openxmlformats.org/officeDocument/2006/relationships/image" Target="../media/image215.png"/><Relationship Id="rId64" Type="http://schemas.openxmlformats.org/officeDocument/2006/relationships/image" Target="../media/image220.png"/><Relationship Id="rId69" Type="http://schemas.openxmlformats.org/officeDocument/2006/relationships/image" Target="../media/image260.png"/><Relationship Id="rId8" Type="http://schemas.openxmlformats.org/officeDocument/2006/relationships/image" Target="../media/image156.png"/><Relationship Id="rId51" Type="http://schemas.openxmlformats.org/officeDocument/2006/relationships/image" Target="../media/image209.png"/><Relationship Id="rId3" Type="http://schemas.openxmlformats.org/officeDocument/2006/relationships/image" Target="../media/image126.png"/><Relationship Id="rId12" Type="http://schemas.openxmlformats.org/officeDocument/2006/relationships/image" Target="../media/image147.png"/><Relationship Id="rId17" Type="http://schemas.openxmlformats.org/officeDocument/2006/relationships/image" Target="../media/image186.png"/><Relationship Id="rId25" Type="http://schemas.openxmlformats.org/officeDocument/2006/relationships/image" Target="../media/image1010.png"/><Relationship Id="rId33" Type="http://schemas.openxmlformats.org/officeDocument/2006/relationships/image" Target="../media/image610.png"/><Relationship Id="rId38" Type="http://schemas.openxmlformats.org/officeDocument/2006/relationships/image" Target="../media/image196.png"/><Relationship Id="rId46" Type="http://schemas.openxmlformats.org/officeDocument/2006/relationships/image" Target="../media/image204.png"/><Relationship Id="rId59" Type="http://schemas.openxmlformats.org/officeDocument/2006/relationships/image" Target="../media/image218.png"/><Relationship Id="rId67" Type="http://schemas.openxmlformats.org/officeDocument/2006/relationships/image" Target="../media/image222.png"/><Relationship Id="rId20" Type="http://schemas.openxmlformats.org/officeDocument/2006/relationships/image" Target="../media/image189.png"/><Relationship Id="rId41" Type="http://schemas.openxmlformats.org/officeDocument/2006/relationships/image" Target="../media/image199.png"/><Relationship Id="rId54" Type="http://schemas.openxmlformats.org/officeDocument/2006/relationships/image" Target="../media/image213.png"/><Relationship Id="rId62" Type="http://schemas.openxmlformats.org/officeDocument/2006/relationships/image" Target="../media/image165.png"/><Relationship Id="rId70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5" Type="http://schemas.openxmlformats.org/officeDocument/2006/relationships/image" Target="../media/image142.png"/><Relationship Id="rId23" Type="http://schemas.openxmlformats.org/officeDocument/2006/relationships/image" Target="../media/image192.png"/><Relationship Id="rId28" Type="http://schemas.openxmlformats.org/officeDocument/2006/relationships/image" Target="../media/image193.png"/><Relationship Id="rId36" Type="http://schemas.openxmlformats.org/officeDocument/2006/relationships/image" Target="../media/image630.png"/><Relationship Id="rId49" Type="http://schemas.openxmlformats.org/officeDocument/2006/relationships/image" Target="../media/image207.png"/><Relationship Id="rId57" Type="http://schemas.openxmlformats.org/officeDocument/2006/relationships/image" Target="../media/image216.png"/><Relationship Id="rId10" Type="http://schemas.openxmlformats.org/officeDocument/2006/relationships/image" Target="../media/image181.png"/><Relationship Id="rId31" Type="http://schemas.openxmlformats.org/officeDocument/2006/relationships/image" Target="../media/image410.png"/><Relationship Id="rId44" Type="http://schemas.openxmlformats.org/officeDocument/2006/relationships/image" Target="../media/image202.png"/><Relationship Id="rId52" Type="http://schemas.openxmlformats.org/officeDocument/2006/relationships/image" Target="../media/image211.png"/><Relationship Id="rId60" Type="http://schemas.openxmlformats.org/officeDocument/2006/relationships/image" Target="../media/image219.png"/><Relationship Id="rId65" Type="http://schemas.openxmlformats.org/officeDocument/2006/relationships/image" Target="../media/image221.png"/><Relationship Id="rId4" Type="http://schemas.openxmlformats.org/officeDocument/2006/relationships/image" Target="../media/image176.png"/><Relationship Id="rId9" Type="http://schemas.openxmlformats.org/officeDocument/2006/relationships/image" Target="../media/image179.png"/><Relationship Id="rId13" Type="http://schemas.openxmlformats.org/officeDocument/2006/relationships/image" Target="../media/image183.png"/><Relationship Id="rId18" Type="http://schemas.openxmlformats.org/officeDocument/2006/relationships/image" Target="../media/image187.png"/><Relationship Id="rId39" Type="http://schemas.openxmlformats.org/officeDocument/2006/relationships/image" Target="../media/image197.png"/><Relationship Id="rId34" Type="http://schemas.openxmlformats.org/officeDocument/2006/relationships/image" Target="../media/image710.png"/><Relationship Id="rId50" Type="http://schemas.openxmlformats.org/officeDocument/2006/relationships/image" Target="../media/image208.png"/><Relationship Id="rId55" Type="http://schemas.openxmlformats.org/officeDocument/2006/relationships/image" Target="../media/image21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7.png"/><Relationship Id="rId21" Type="http://schemas.openxmlformats.org/officeDocument/2006/relationships/image" Target="../media/image183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64.png"/><Relationship Id="rId68" Type="http://schemas.openxmlformats.org/officeDocument/2006/relationships/image" Target="../media/image269.png"/><Relationship Id="rId2" Type="http://schemas.openxmlformats.org/officeDocument/2006/relationships/image" Target="../media/image224.png"/><Relationship Id="rId16" Type="http://schemas.openxmlformats.org/officeDocument/2006/relationships/image" Target="../media/image167.png"/><Relationship Id="rId29" Type="http://schemas.openxmlformats.org/officeDocument/2006/relationships/image" Target="../media/image240.png"/><Relationship Id="rId11" Type="http://schemas.openxmlformats.org/officeDocument/2006/relationships/image" Target="../media/image230.png"/><Relationship Id="rId24" Type="http://schemas.openxmlformats.org/officeDocument/2006/relationships/image" Target="../media/image142.png"/><Relationship Id="rId32" Type="http://schemas.openxmlformats.org/officeDocument/2006/relationships/image" Target="../media/image242.png"/><Relationship Id="rId37" Type="http://schemas.openxmlformats.org/officeDocument/2006/relationships/image" Target="../media/image246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53" Type="http://schemas.openxmlformats.org/officeDocument/2006/relationships/image" Target="../media/image202.png"/><Relationship Id="rId58" Type="http://schemas.openxmlformats.org/officeDocument/2006/relationships/image" Target="../media/image197.png"/><Relationship Id="rId66" Type="http://schemas.openxmlformats.org/officeDocument/2006/relationships/image" Target="../media/image267.png"/><Relationship Id="rId74" Type="http://schemas.openxmlformats.org/officeDocument/2006/relationships/image" Target="../media/image273.png"/><Relationship Id="rId5" Type="http://schemas.openxmlformats.org/officeDocument/2006/relationships/image" Target="../media/image168.png"/><Relationship Id="rId61" Type="http://schemas.openxmlformats.org/officeDocument/2006/relationships/image" Target="../media/image262.png"/><Relationship Id="rId19" Type="http://schemas.openxmlformats.org/officeDocument/2006/relationships/image" Target="../media/image234.png"/><Relationship Id="rId14" Type="http://schemas.openxmlformats.org/officeDocument/2006/relationships/image" Target="../media/image231.png"/><Relationship Id="rId22" Type="http://schemas.openxmlformats.org/officeDocument/2006/relationships/image" Target="../media/image177.png"/><Relationship Id="rId27" Type="http://schemas.openxmlformats.org/officeDocument/2006/relationships/image" Target="../media/image238.png"/><Relationship Id="rId30" Type="http://schemas.openxmlformats.org/officeDocument/2006/relationships/image" Target="../media/image241.png"/><Relationship Id="rId35" Type="http://schemas.openxmlformats.org/officeDocument/2006/relationships/image" Target="../media/image147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56" Type="http://schemas.openxmlformats.org/officeDocument/2006/relationships/image" Target="../media/image213.png"/><Relationship Id="rId64" Type="http://schemas.openxmlformats.org/officeDocument/2006/relationships/image" Target="../media/image265.png"/><Relationship Id="rId69" Type="http://schemas.openxmlformats.org/officeDocument/2006/relationships/image" Target="../media/image270.png"/><Relationship Id="rId8" Type="http://schemas.openxmlformats.org/officeDocument/2006/relationships/image" Target="../media/image228.png"/><Relationship Id="rId51" Type="http://schemas.openxmlformats.org/officeDocument/2006/relationships/image" Target="../media/image205.png"/><Relationship Id="rId72" Type="http://schemas.openxmlformats.org/officeDocument/2006/relationships/image" Target="../media/image272.png"/><Relationship Id="rId3" Type="http://schemas.openxmlformats.org/officeDocument/2006/relationships/image" Target="../media/image225.png"/><Relationship Id="rId12" Type="http://schemas.openxmlformats.org/officeDocument/2006/relationships/image" Target="../media/image140.png"/><Relationship Id="rId17" Type="http://schemas.openxmlformats.org/officeDocument/2006/relationships/image" Target="../media/image136.png"/><Relationship Id="rId25" Type="http://schemas.openxmlformats.org/officeDocument/2006/relationships/image" Target="../media/image236.png"/><Relationship Id="rId33" Type="http://schemas.openxmlformats.org/officeDocument/2006/relationships/image" Target="../media/image243.png"/><Relationship Id="rId38" Type="http://schemas.openxmlformats.org/officeDocument/2006/relationships/image" Target="../media/image247.png"/><Relationship Id="rId46" Type="http://schemas.openxmlformats.org/officeDocument/2006/relationships/image" Target="../media/image254.png"/><Relationship Id="rId59" Type="http://schemas.openxmlformats.org/officeDocument/2006/relationships/image" Target="../media/image259.png"/><Relationship Id="rId67" Type="http://schemas.openxmlformats.org/officeDocument/2006/relationships/image" Target="../media/image268.png"/><Relationship Id="rId20" Type="http://schemas.openxmlformats.org/officeDocument/2006/relationships/image" Target="../media/image235.png"/><Relationship Id="rId41" Type="http://schemas.openxmlformats.org/officeDocument/2006/relationships/image" Target="../media/image249.png"/><Relationship Id="rId54" Type="http://schemas.openxmlformats.org/officeDocument/2006/relationships/image" Target="../media/image257.png"/><Relationship Id="rId62" Type="http://schemas.openxmlformats.org/officeDocument/2006/relationships/image" Target="../media/image263.png"/><Relationship Id="rId70" Type="http://schemas.openxmlformats.org/officeDocument/2006/relationships/image" Target="../media/image271.png"/><Relationship Id="rId75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5" Type="http://schemas.openxmlformats.org/officeDocument/2006/relationships/image" Target="../media/image232.png"/><Relationship Id="rId23" Type="http://schemas.openxmlformats.org/officeDocument/2006/relationships/image" Target="../media/image199.png"/><Relationship Id="rId28" Type="http://schemas.openxmlformats.org/officeDocument/2006/relationships/image" Target="../media/image239.png"/><Relationship Id="rId36" Type="http://schemas.openxmlformats.org/officeDocument/2006/relationships/image" Target="../media/image245.png"/><Relationship Id="rId49" Type="http://schemas.openxmlformats.org/officeDocument/2006/relationships/image" Target="../media/image215.png"/><Relationship Id="rId57" Type="http://schemas.openxmlformats.org/officeDocument/2006/relationships/image" Target="../media/image214.png"/><Relationship Id="rId10" Type="http://schemas.openxmlformats.org/officeDocument/2006/relationships/image" Target="../media/image229.png"/><Relationship Id="rId31" Type="http://schemas.openxmlformats.org/officeDocument/2006/relationships/image" Target="../media/image144.png"/><Relationship Id="rId44" Type="http://schemas.openxmlformats.org/officeDocument/2006/relationships/image" Target="../media/image252.png"/><Relationship Id="rId52" Type="http://schemas.openxmlformats.org/officeDocument/2006/relationships/image" Target="../media/image206.png"/><Relationship Id="rId60" Type="http://schemas.openxmlformats.org/officeDocument/2006/relationships/image" Target="../media/image261.png"/><Relationship Id="rId65" Type="http://schemas.openxmlformats.org/officeDocument/2006/relationships/image" Target="../media/image266.png"/><Relationship Id="rId73" Type="http://schemas.openxmlformats.org/officeDocument/2006/relationships/image" Target="../media/image190.png"/><Relationship Id="rId4" Type="http://schemas.openxmlformats.org/officeDocument/2006/relationships/image" Target="../media/image226.png"/><Relationship Id="rId9" Type="http://schemas.openxmlformats.org/officeDocument/2006/relationships/image" Target="../media/image126.png"/><Relationship Id="rId13" Type="http://schemas.openxmlformats.org/officeDocument/2006/relationships/image" Target="../media/image96.png"/><Relationship Id="rId18" Type="http://schemas.openxmlformats.org/officeDocument/2006/relationships/image" Target="../media/image233.png"/><Relationship Id="rId39" Type="http://schemas.openxmlformats.org/officeDocument/2006/relationships/image" Target="../media/image176.png"/><Relationship Id="rId34" Type="http://schemas.openxmlformats.org/officeDocument/2006/relationships/image" Target="../media/image244.png"/><Relationship Id="rId50" Type="http://schemas.openxmlformats.org/officeDocument/2006/relationships/image" Target="../media/image198.png"/><Relationship Id="rId55" Type="http://schemas.openxmlformats.org/officeDocument/2006/relationships/image" Target="../media/image258.png"/><Relationship Id="rId76" Type="http://schemas.openxmlformats.org/officeDocument/2006/relationships/image" Target="../media/image275.png"/><Relationship Id="rId7" Type="http://schemas.openxmlformats.org/officeDocument/2006/relationships/image" Target="../media/image227.png"/><Relationship Id="rId71" Type="http://schemas.openxmlformats.org/officeDocument/2006/relationships/image" Target="../media/image18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6.png"/><Relationship Id="rId21" Type="http://schemas.openxmlformats.org/officeDocument/2006/relationships/image" Target="../media/image1060.png"/><Relationship Id="rId42" Type="http://schemas.openxmlformats.org/officeDocument/2006/relationships/image" Target="../media/image108.png"/><Relationship Id="rId47" Type="http://schemas.openxmlformats.org/officeDocument/2006/relationships/image" Target="../media/image217.png"/><Relationship Id="rId63" Type="http://schemas.openxmlformats.org/officeDocument/2006/relationships/image" Target="../media/image1190.png"/><Relationship Id="rId68" Type="http://schemas.openxmlformats.org/officeDocument/2006/relationships/image" Target="../media/image201.png"/><Relationship Id="rId84" Type="http://schemas.openxmlformats.org/officeDocument/2006/relationships/image" Target="../media/image305.png"/><Relationship Id="rId89" Type="http://schemas.openxmlformats.org/officeDocument/2006/relationships/image" Target="../media/image306.png"/><Relationship Id="rId16" Type="http://schemas.openxmlformats.org/officeDocument/2006/relationships/image" Target="../media/image610.png"/><Relationship Id="rId11" Type="http://schemas.openxmlformats.org/officeDocument/2006/relationships/image" Target="../media/image1011.png"/><Relationship Id="rId32" Type="http://schemas.openxmlformats.org/officeDocument/2006/relationships/image" Target="../media/image186.png"/><Relationship Id="rId37" Type="http://schemas.openxmlformats.org/officeDocument/2006/relationships/image" Target="../media/image157.png"/><Relationship Id="rId53" Type="http://schemas.openxmlformats.org/officeDocument/2006/relationships/image" Target="../media/image289.png"/><Relationship Id="rId58" Type="http://schemas.openxmlformats.org/officeDocument/2006/relationships/image" Target="../media/image196.png"/><Relationship Id="rId74" Type="http://schemas.openxmlformats.org/officeDocument/2006/relationships/image" Target="../media/image1230.png"/><Relationship Id="rId79" Type="http://schemas.openxmlformats.org/officeDocument/2006/relationships/image" Target="../media/image299.png"/><Relationship Id="rId102" Type="http://schemas.openxmlformats.org/officeDocument/2006/relationships/image" Target="../media/image314.png"/><Relationship Id="rId5" Type="http://schemas.openxmlformats.org/officeDocument/2006/relationships/image" Target="../media/image280.png"/><Relationship Id="rId90" Type="http://schemas.openxmlformats.org/officeDocument/2006/relationships/image" Target="../media/image307.png"/><Relationship Id="rId95" Type="http://schemas.openxmlformats.org/officeDocument/2006/relationships/image" Target="../media/image136.png"/><Relationship Id="rId22" Type="http://schemas.openxmlformats.org/officeDocument/2006/relationships/image" Target="../media/image1070.png"/><Relationship Id="rId27" Type="http://schemas.openxmlformats.org/officeDocument/2006/relationships/image" Target="../media/image259.png"/><Relationship Id="rId43" Type="http://schemas.openxmlformats.org/officeDocument/2006/relationships/image" Target="../media/image285.png"/><Relationship Id="rId48" Type="http://schemas.openxmlformats.org/officeDocument/2006/relationships/image" Target="../media/image197.png"/><Relationship Id="rId64" Type="http://schemas.openxmlformats.org/officeDocument/2006/relationships/image" Target="../media/image260.png"/><Relationship Id="rId69" Type="http://schemas.openxmlformats.org/officeDocument/2006/relationships/image" Target="../media/image123.png"/><Relationship Id="rId80" Type="http://schemas.openxmlformats.org/officeDocument/2006/relationships/image" Target="../media/image301.png"/><Relationship Id="rId85" Type="http://schemas.openxmlformats.org/officeDocument/2006/relationships/image" Target="../media/image168.png"/><Relationship Id="rId12" Type="http://schemas.openxmlformats.org/officeDocument/2006/relationships/image" Target="../media/image1020.png"/><Relationship Id="rId17" Type="http://schemas.openxmlformats.org/officeDocument/2006/relationships/image" Target="../media/image710.png"/><Relationship Id="rId25" Type="http://schemas.openxmlformats.org/officeDocument/2006/relationships/image" Target="../media/image226.png"/><Relationship Id="rId33" Type="http://schemas.openxmlformats.org/officeDocument/2006/relationships/image" Target="../media/image279.png"/><Relationship Id="rId38" Type="http://schemas.openxmlformats.org/officeDocument/2006/relationships/image" Target="../media/image158.png"/><Relationship Id="rId46" Type="http://schemas.openxmlformats.org/officeDocument/2006/relationships/image" Target="../media/image209.png"/><Relationship Id="rId59" Type="http://schemas.openxmlformats.org/officeDocument/2006/relationships/image" Target="../media/image294.png"/><Relationship Id="rId67" Type="http://schemas.openxmlformats.org/officeDocument/2006/relationships/image" Target="../media/image200.png"/><Relationship Id="rId20" Type="http://schemas.openxmlformats.org/officeDocument/2006/relationships/image" Target="../media/image410.png"/><Relationship Id="rId41" Type="http://schemas.openxmlformats.org/officeDocument/2006/relationships/image" Target="../media/image164.png"/><Relationship Id="rId54" Type="http://schemas.openxmlformats.org/officeDocument/2006/relationships/image" Target="../media/image291.png"/><Relationship Id="rId62" Type="http://schemas.openxmlformats.org/officeDocument/2006/relationships/image" Target="../media/image296.png"/><Relationship Id="rId70" Type="http://schemas.openxmlformats.org/officeDocument/2006/relationships/image" Target="../media/image297.png"/><Relationship Id="rId75" Type="http://schemas.openxmlformats.org/officeDocument/2006/relationships/image" Target="../media/image1240.png"/><Relationship Id="rId83" Type="http://schemas.openxmlformats.org/officeDocument/2006/relationships/image" Target="../media/image304.png"/><Relationship Id="rId88" Type="http://schemas.openxmlformats.org/officeDocument/2006/relationships/image" Target="../media/image145.png"/><Relationship Id="rId91" Type="http://schemas.openxmlformats.org/officeDocument/2006/relationships/image" Target="../media/image238.png"/><Relationship Id="rId96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5" Type="http://schemas.openxmlformats.org/officeDocument/2006/relationships/image" Target="../media/image1040.png"/><Relationship Id="rId23" Type="http://schemas.openxmlformats.org/officeDocument/2006/relationships/image" Target="../media/image1080.png"/><Relationship Id="rId28" Type="http://schemas.openxmlformats.org/officeDocument/2006/relationships/image" Target="../media/image276.png"/><Relationship Id="rId36" Type="http://schemas.openxmlformats.org/officeDocument/2006/relationships/image" Target="../media/image283.png"/><Relationship Id="rId49" Type="http://schemas.openxmlformats.org/officeDocument/2006/relationships/image" Target="../media/image198.png"/><Relationship Id="rId57" Type="http://schemas.openxmlformats.org/officeDocument/2006/relationships/image" Target="../media/image293.png"/><Relationship Id="rId10" Type="http://schemas.openxmlformats.org/officeDocument/2006/relationships/image" Target="../media/image170.png"/><Relationship Id="rId31" Type="http://schemas.openxmlformats.org/officeDocument/2006/relationships/image" Target="../media/image278.png"/><Relationship Id="rId44" Type="http://schemas.openxmlformats.org/officeDocument/2006/relationships/image" Target="../media/image286.png"/><Relationship Id="rId52" Type="http://schemas.openxmlformats.org/officeDocument/2006/relationships/image" Target="../media/image288.png"/><Relationship Id="rId60" Type="http://schemas.openxmlformats.org/officeDocument/2006/relationships/image" Target="../media/image295.png"/><Relationship Id="rId65" Type="http://schemas.openxmlformats.org/officeDocument/2006/relationships/image" Target="../media/image510.png"/><Relationship Id="rId73" Type="http://schemas.openxmlformats.org/officeDocument/2006/relationships/image" Target="../media/image210.png"/><Relationship Id="rId78" Type="http://schemas.openxmlformats.org/officeDocument/2006/relationships/image" Target="../media/image159.png"/><Relationship Id="rId81" Type="http://schemas.openxmlformats.org/officeDocument/2006/relationships/image" Target="../media/image302.png"/><Relationship Id="rId86" Type="http://schemas.openxmlformats.org/officeDocument/2006/relationships/image" Target="../media/image179.png"/><Relationship Id="rId94" Type="http://schemas.openxmlformats.org/officeDocument/2006/relationships/image" Target="../media/image148.png"/><Relationship Id="rId99" Type="http://schemas.openxmlformats.org/officeDocument/2006/relationships/image" Target="../media/image1310.png"/><Relationship Id="rId101" Type="http://schemas.openxmlformats.org/officeDocument/2006/relationships/image" Target="../media/image1320.png"/><Relationship Id="rId4" Type="http://schemas.openxmlformats.org/officeDocument/2006/relationships/image" Target="../media/image180.png"/><Relationship Id="rId9" Type="http://schemas.openxmlformats.org/officeDocument/2006/relationships/image" Target="../media/image390.png"/><Relationship Id="rId13" Type="http://schemas.openxmlformats.org/officeDocument/2006/relationships/image" Target="../media/image1010.png"/><Relationship Id="rId18" Type="http://schemas.openxmlformats.org/officeDocument/2006/relationships/image" Target="../media/image1050.png"/><Relationship Id="rId39" Type="http://schemas.openxmlformats.org/officeDocument/2006/relationships/image" Target="../media/image220.png"/><Relationship Id="rId34" Type="http://schemas.openxmlformats.org/officeDocument/2006/relationships/image" Target="../media/image281.png"/><Relationship Id="rId50" Type="http://schemas.openxmlformats.org/officeDocument/2006/relationships/image" Target="../media/image216.png"/><Relationship Id="rId55" Type="http://schemas.openxmlformats.org/officeDocument/2006/relationships/image" Target="../media/image228.png"/><Relationship Id="rId76" Type="http://schemas.openxmlformats.org/officeDocument/2006/relationships/image" Target="../media/image298.png"/><Relationship Id="rId97" Type="http://schemas.openxmlformats.org/officeDocument/2006/relationships/image" Target="../media/image313.png"/><Relationship Id="rId7" Type="http://schemas.openxmlformats.org/officeDocument/2006/relationships/image" Target="../media/image990.png"/><Relationship Id="rId71" Type="http://schemas.openxmlformats.org/officeDocument/2006/relationships/image" Target="../media/image59.png"/><Relationship Id="rId92" Type="http://schemas.openxmlformats.org/officeDocument/2006/relationships/image" Target="../media/image308.png"/><Relationship Id="rId2" Type="http://schemas.openxmlformats.org/officeDocument/2006/relationships/image" Target="../media/image300.png"/><Relationship Id="rId29" Type="http://schemas.openxmlformats.org/officeDocument/2006/relationships/image" Target="../media/image277.png"/><Relationship Id="rId24" Type="http://schemas.openxmlformats.org/officeDocument/2006/relationships/image" Target="../media/image1090.png"/><Relationship Id="rId40" Type="http://schemas.openxmlformats.org/officeDocument/2006/relationships/image" Target="../media/image284.png"/><Relationship Id="rId45" Type="http://schemas.openxmlformats.org/officeDocument/2006/relationships/image" Target="../media/image205.png"/><Relationship Id="rId66" Type="http://schemas.openxmlformats.org/officeDocument/2006/relationships/image" Target="../media/image1200.png"/><Relationship Id="rId87" Type="http://schemas.openxmlformats.org/officeDocument/2006/relationships/image" Target="../media/image227.png"/><Relationship Id="rId61" Type="http://schemas.openxmlformats.org/officeDocument/2006/relationships/image" Target="../media/image211.png"/><Relationship Id="rId82" Type="http://schemas.openxmlformats.org/officeDocument/2006/relationships/image" Target="../media/image303.png"/><Relationship Id="rId19" Type="http://schemas.openxmlformats.org/officeDocument/2006/relationships/image" Target="../media/image310.png"/><Relationship Id="rId14" Type="http://schemas.openxmlformats.org/officeDocument/2006/relationships/image" Target="../media/image1030.png"/><Relationship Id="rId30" Type="http://schemas.openxmlformats.org/officeDocument/2006/relationships/image" Target="../media/image202.png"/><Relationship Id="rId35" Type="http://schemas.openxmlformats.org/officeDocument/2006/relationships/image" Target="../media/image282.png"/><Relationship Id="rId56" Type="http://schemas.openxmlformats.org/officeDocument/2006/relationships/image" Target="../media/image292.png"/><Relationship Id="rId77" Type="http://schemas.openxmlformats.org/officeDocument/2006/relationships/image" Target="../media/image206.png"/><Relationship Id="rId100" Type="http://schemas.openxmlformats.org/officeDocument/2006/relationships/image" Target="../media/image1340.png"/><Relationship Id="rId8" Type="http://schemas.openxmlformats.org/officeDocument/2006/relationships/image" Target="../media/image1000.png"/><Relationship Id="rId51" Type="http://schemas.openxmlformats.org/officeDocument/2006/relationships/image" Target="../media/image287.png"/><Relationship Id="rId72" Type="http://schemas.openxmlformats.org/officeDocument/2006/relationships/image" Target="../media/image1220.png"/><Relationship Id="rId93" Type="http://schemas.openxmlformats.org/officeDocument/2006/relationships/image" Target="../media/image309.png"/><Relationship Id="rId98" Type="http://schemas.openxmlformats.org/officeDocument/2006/relationships/image" Target="../media/image1210.png"/><Relationship Id="rId3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roup 673">
            <a:extLst>
              <a:ext uri="{FF2B5EF4-FFF2-40B4-BE49-F238E27FC236}">
                <a16:creationId xmlns:a16="http://schemas.microsoft.com/office/drawing/2014/main" id="{EE42804E-7CEB-F56D-1B46-936F5A59AEAF}"/>
              </a:ext>
            </a:extLst>
          </p:cNvPr>
          <p:cNvGrpSpPr/>
          <p:nvPr/>
        </p:nvGrpSpPr>
        <p:grpSpPr>
          <a:xfrm>
            <a:off x="555932" y="4394982"/>
            <a:ext cx="9782339" cy="4385808"/>
            <a:chOff x="324735" y="-20460"/>
            <a:chExt cx="9983079" cy="4385808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FCB41C93-92BC-CC3E-5277-E9B5B8565E02}"/>
                </a:ext>
              </a:extLst>
            </p:cNvPr>
            <p:cNvGrpSpPr/>
            <p:nvPr/>
          </p:nvGrpSpPr>
          <p:grpSpPr>
            <a:xfrm>
              <a:off x="462106" y="78644"/>
              <a:ext cx="9482806" cy="2998451"/>
              <a:chOff x="772510" y="1623848"/>
              <a:chExt cx="10047890" cy="2396359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CD90A9BA-2BBC-23B1-0471-06E449445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6455" y="1623848"/>
                <a:ext cx="5023945" cy="2396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AE557CE1-9694-03D3-28A1-E017F73BDB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510" y="1623848"/>
                <a:ext cx="5023945" cy="2396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901A63ED-D32C-B7FB-D5E1-DDF1E4F4FA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344" y="2315882"/>
                <a:ext cx="3584028" cy="170432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46C73BE-1F85-F73B-3F28-4E265871B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29916" y="3763445"/>
                <a:ext cx="538655" cy="256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8441158-D8E9-2477-31C4-0A478169B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1744" y="3844035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CD61F51-02FB-D0ED-F640-8E254CED9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6130" y="3675367"/>
                <a:ext cx="725707" cy="344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3EA8CEF-A9D0-AC53-7175-30EFD1A75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88632" y="3249939"/>
                <a:ext cx="1627052" cy="7702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574086D-E4A6-05D0-0027-D2B4F48C0E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6409" y="3007912"/>
                <a:ext cx="2117997" cy="10122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CC50CE9-5013-D58C-E4A4-0F6A89F1C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3031" y="3844030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E468728-D2CE-9DA0-5B84-7081A5FF1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3927" y="3675362"/>
                <a:ext cx="741429" cy="344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C236EA20-86D4-CDF4-8991-115D1276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2969" y="2518340"/>
                <a:ext cx="3168716" cy="1501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A78F17B-6D7B-B979-E2B7-CBBE5A297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6541" y="3844030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02450CB-25FE-2B79-2234-66B4C8226B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5266" y="3844029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650AAE8-60C2-CF25-0638-55E679AEC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5248" y="3475422"/>
                <a:ext cx="1081290" cy="544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772B32C5-7C1F-8B5F-3192-8B824E10C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390" y="2303484"/>
                <a:ext cx="388918" cy="185353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FD687D1-2E3A-A344-0F99-32695A7945E1}"/>
                </a:ext>
              </a:extLst>
            </p:cNvPr>
            <p:cNvGrpSpPr/>
            <p:nvPr/>
          </p:nvGrpSpPr>
          <p:grpSpPr>
            <a:xfrm>
              <a:off x="324735" y="3044907"/>
              <a:ext cx="9983079" cy="1320441"/>
              <a:chOff x="637715" y="3988019"/>
              <a:chExt cx="10424423" cy="13204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2518739-5862-CEDE-152E-B9716BEC3C8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0193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2518739-5862-CEDE-152E-B9716BEC3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0193" y="3988019"/>
                    <a:ext cx="451945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87CB253-97E7-4488-5525-3BC8533793C1}"/>
                      </a:ext>
                    </a:extLst>
                  </p:cNvPr>
                  <p:cNvSpPr txBox="1"/>
                  <p:nvPr/>
                </p:nvSpPr>
                <p:spPr>
                  <a:xfrm>
                    <a:off x="9879395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87CB253-97E7-4488-5525-3BC853379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9395" y="3988019"/>
                    <a:ext cx="45194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A9501BA-978D-9B4C-91F0-CA8DA8C03A72}"/>
                      </a:ext>
                    </a:extLst>
                  </p:cNvPr>
                  <p:cNvSpPr txBox="1"/>
                  <p:nvPr/>
                </p:nvSpPr>
                <p:spPr>
                  <a:xfrm>
                    <a:off x="9125278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A9501BA-978D-9B4C-91F0-CA8DA8C03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5278" y="3988019"/>
                    <a:ext cx="45194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123CCE5-F6C4-A538-D5EE-73B48EAC8CD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8434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123CCE5-F6C4-A538-D5EE-73B48EAC8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34" y="3988019"/>
                    <a:ext cx="451945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7DF32C8-F349-F2C3-4E91-802EB2B69405}"/>
                      </a:ext>
                    </a:extLst>
                  </p:cNvPr>
                  <p:cNvSpPr txBox="1"/>
                  <p:nvPr/>
                </p:nvSpPr>
                <p:spPr>
                  <a:xfrm>
                    <a:off x="7362660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7DF32C8-F349-F2C3-4E91-802EB2B694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660" y="3988019"/>
                    <a:ext cx="45194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A0491EE-1F66-31F8-51A5-96AD90E288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80436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A0491EE-1F66-31F8-51A5-96AD90E288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0436" y="3988019"/>
                    <a:ext cx="451945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F053AF8-B8ED-9BD3-834A-5CAB1056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3717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F053AF8-B8ED-9BD3-834A-5CAB1056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3717" y="3988019"/>
                    <a:ext cx="45194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CB36165C-23A7-1EBB-B439-72F2923DF98D}"/>
                      </a:ext>
                    </a:extLst>
                  </p:cNvPr>
                  <p:cNvSpPr txBox="1"/>
                  <p:nvPr/>
                </p:nvSpPr>
                <p:spPr>
                  <a:xfrm>
                    <a:off x="4223671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CB36165C-23A7-1EBB-B439-72F2923DF9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3671" y="3988019"/>
                    <a:ext cx="451945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B952214D-B814-5B14-5C9B-AA30A5B6F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13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B952214D-B814-5B14-5C9B-AA30A5B6F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6913" y="3988019"/>
                    <a:ext cx="45194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8EFDFF2-E703-D56D-6BF5-0006BD58CB1E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711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8EFDFF2-E703-D56D-6BF5-0006BD58C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711" y="3988019"/>
                    <a:ext cx="45194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1498E64-CAEC-67B2-863A-D704B61D885A}"/>
                      </a:ext>
                    </a:extLst>
                  </p:cNvPr>
                  <p:cNvSpPr txBox="1"/>
                  <p:nvPr/>
                </p:nvSpPr>
                <p:spPr>
                  <a:xfrm>
                    <a:off x="637715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1498E64-CAEC-67B2-863A-D704B61D8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715" y="3988019"/>
                    <a:ext cx="4519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EB0554-6311-72FE-3709-81E88D3910E7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239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EB0554-6311-72FE-3709-81E88D391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5239" y="3988019"/>
                    <a:ext cx="45194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5E4601B3-3EF8-6A37-3BF6-BEB9A841E7F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0826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5E4601B3-3EF8-6A37-3BF6-BEB9A841E7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0826" y="3988019"/>
                    <a:ext cx="45194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316150B2-DDD4-7A99-CD6E-F041FA8B7C3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7899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316150B2-DDD4-7A99-CD6E-F041FA8B7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899" y="3988019"/>
                    <a:ext cx="451945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DEB175C-367A-DFEB-BDB0-2656A9BF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335" y="4565992"/>
                    <a:ext cx="17498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DEB175C-367A-DFEB-BDB0-2656A9BFCE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335" y="4565992"/>
                    <a:ext cx="174982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45214E5A-9027-0E39-4983-DB2534DAE5A2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088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45214E5A-9027-0E39-4983-DB2534DAE5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088" y="4565992"/>
                    <a:ext cx="190335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D900F386-9ECC-F0C6-31E1-2F16A654F6EE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366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D900F386-9ECC-F0C6-31E1-2F16A654F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366" y="4565992"/>
                    <a:ext cx="190335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646F3BFA-AF51-4D33-5A2C-D8D3A8D4F7F5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956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646F3BFA-AF51-4D33-5A2C-D8D3A8D4F7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956" y="4565992"/>
                    <a:ext cx="19033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F642F991-F4BA-41D8-AA94-4D624C5273F6}"/>
                      </a:ext>
                    </a:extLst>
                  </p:cNvPr>
                  <p:cNvSpPr txBox="1"/>
                  <p:nvPr/>
                </p:nvSpPr>
                <p:spPr>
                  <a:xfrm>
                    <a:off x="8816600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F642F991-F4BA-41D8-AA94-4D624C5273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00" y="4565992"/>
                    <a:ext cx="190335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2E271BB2-BABF-BBFE-28AB-0C378446F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777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2E271BB2-BABF-BBFE-28AB-0C378446FD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777" y="4939128"/>
                    <a:ext cx="1214244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9A0DBEF1-76C1-693E-D2FA-EB72092E18B8}"/>
                      </a:ext>
                    </a:extLst>
                  </p:cNvPr>
                  <p:cNvSpPr txBox="1"/>
                  <p:nvPr/>
                </p:nvSpPr>
                <p:spPr>
                  <a:xfrm>
                    <a:off x="3689681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9A0DBEF1-76C1-693E-D2FA-EB72092E1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9681" y="4939128"/>
                    <a:ext cx="121424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05EF6B96-1544-7250-FF13-98935AD2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5218585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05EF6B96-1544-7250-FF13-98935AD2E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8585" y="4939128"/>
                    <a:ext cx="1214244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D6DAFE3-288D-C060-07C1-0921773C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489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D6DAFE3-288D-C060-07C1-0921773C4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489" y="4939128"/>
                    <a:ext cx="1214244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05020EE0-BB2B-17F8-D534-D30F93F16ACA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393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05020EE0-BB2B-17F8-D534-D30F93F16A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6393" y="4939128"/>
                    <a:ext cx="1214244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F487C22F-AF0A-A726-6937-C488FE558E26}"/>
                  </a:ext>
                </a:extLst>
              </p:cNvPr>
              <p:cNvCxnSpPr>
                <a:stCxn id="80" idx="1"/>
                <a:endCxn id="80" idx="3"/>
              </p:cNvCxnSpPr>
              <p:nvPr/>
            </p:nvCxnSpPr>
            <p:spPr>
              <a:xfrm>
                <a:off x="2160777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4BA2061-919A-3783-8493-3AB675C1D1B1}"/>
                  </a:ext>
                </a:extLst>
              </p:cNvPr>
              <p:cNvCxnSpPr>
                <a:cxnSpLocks/>
                <a:stCxn id="81" idx="1"/>
                <a:endCxn id="81" idx="3"/>
              </p:cNvCxnSpPr>
              <p:nvPr/>
            </p:nvCxnSpPr>
            <p:spPr>
              <a:xfrm>
                <a:off x="3689681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0126E483-7DDB-62BD-5542-5A1681B43EB2}"/>
                  </a:ext>
                </a:extLst>
              </p:cNvPr>
              <p:cNvCxnSpPr>
                <a:cxnSpLocks/>
                <a:stCxn id="82" idx="1"/>
                <a:endCxn id="82" idx="3"/>
              </p:cNvCxnSpPr>
              <p:nvPr/>
            </p:nvCxnSpPr>
            <p:spPr>
              <a:xfrm>
                <a:off x="5218585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32B1BC83-BF2D-B0FA-F20E-CE605F0A196D}"/>
                  </a:ext>
                </a:extLst>
              </p:cNvPr>
              <p:cNvCxnSpPr>
                <a:cxnSpLocks/>
                <a:stCxn id="83" idx="1"/>
                <a:endCxn id="83" idx="3"/>
              </p:cNvCxnSpPr>
              <p:nvPr/>
            </p:nvCxnSpPr>
            <p:spPr>
              <a:xfrm>
                <a:off x="6747489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FF6F49E-60FD-0A4F-636C-1DC7AFD61810}"/>
                  </a:ext>
                </a:extLst>
              </p:cNvPr>
              <p:cNvCxnSpPr>
                <a:cxnSpLocks/>
                <a:stCxn id="84" idx="1"/>
                <a:endCxn id="84" idx="3"/>
              </p:cNvCxnSpPr>
              <p:nvPr/>
            </p:nvCxnSpPr>
            <p:spPr>
              <a:xfrm>
                <a:off x="8276393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96718A0-F174-DAD9-DE6D-BEC8D48ACED3}"/>
                </a:ext>
              </a:extLst>
            </p:cNvPr>
            <p:cNvGrpSpPr/>
            <p:nvPr/>
          </p:nvGrpSpPr>
          <p:grpSpPr>
            <a:xfrm>
              <a:off x="5077321" y="-20460"/>
              <a:ext cx="4649892" cy="3015011"/>
              <a:chOff x="5708532" y="1556178"/>
              <a:chExt cx="4933402" cy="2385827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EE526E8-2640-C231-77EB-B84E1811C57B}"/>
                  </a:ext>
                </a:extLst>
              </p:cNvPr>
              <p:cNvSpPr/>
              <p:nvPr/>
            </p:nvSpPr>
            <p:spPr>
              <a:xfrm>
                <a:off x="7592643" y="2444073"/>
                <a:ext cx="235175" cy="1813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557A3EB-210C-42FB-29FE-8D4D84EC8E03}"/>
                  </a:ext>
                </a:extLst>
              </p:cNvPr>
              <p:cNvSpPr/>
              <p:nvPr/>
            </p:nvSpPr>
            <p:spPr>
              <a:xfrm>
                <a:off x="5708532" y="1556178"/>
                <a:ext cx="237259" cy="17730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FD3DC1-E8E0-0637-28D2-32EB620F909E}"/>
                  </a:ext>
                </a:extLst>
              </p:cNvPr>
              <p:cNvSpPr/>
              <p:nvPr/>
            </p:nvSpPr>
            <p:spPr>
              <a:xfrm>
                <a:off x="9127763" y="3180624"/>
                <a:ext cx="239998" cy="18904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9C1044D-70C8-AF5C-6BF4-F2B717052592}"/>
                  </a:ext>
                </a:extLst>
              </p:cNvPr>
              <p:cNvSpPr/>
              <p:nvPr/>
            </p:nvSpPr>
            <p:spPr>
              <a:xfrm>
                <a:off x="10403514" y="3755908"/>
                <a:ext cx="238420" cy="18609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id="{601C8FF6-6CE9-9DF7-5E98-454C91973DF7}"/>
              </a:ext>
            </a:extLst>
          </p:cNvPr>
          <p:cNvSpPr txBox="1"/>
          <p:nvPr/>
        </p:nvSpPr>
        <p:spPr>
          <a:xfrm>
            <a:off x="714555" y="898224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6487E11A-18A2-4E5A-602C-395794454A8B}"/>
              </a:ext>
            </a:extLst>
          </p:cNvPr>
          <p:cNvSpPr txBox="1"/>
          <p:nvPr/>
        </p:nvSpPr>
        <p:spPr>
          <a:xfrm>
            <a:off x="2278170" y="8966990"/>
            <a:ext cx="22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 (speciation)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4CB6006-E499-05D6-FAC7-2C67FE5AE197}"/>
              </a:ext>
            </a:extLst>
          </p:cNvPr>
          <p:cNvSpPr txBox="1"/>
          <p:nvPr/>
        </p:nvSpPr>
        <p:spPr>
          <a:xfrm>
            <a:off x="7991835" y="8960184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 (duplication)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9FB2157-EEE5-C5DC-5774-CF4AEE1596BB}"/>
              </a:ext>
            </a:extLst>
          </p:cNvPr>
          <p:cNvSpPr txBox="1"/>
          <p:nvPr/>
        </p:nvSpPr>
        <p:spPr>
          <a:xfrm>
            <a:off x="421265" y="437593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82B99C8A-D5D6-B020-8183-310A224BD784}"/>
              </a:ext>
            </a:extLst>
          </p:cNvPr>
          <p:cNvSpPr txBox="1"/>
          <p:nvPr/>
        </p:nvSpPr>
        <p:spPr>
          <a:xfrm>
            <a:off x="417916" y="881829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2B5E49-CF9F-EF41-A8A8-8BD88ACDB19B}"/>
              </a:ext>
            </a:extLst>
          </p:cNvPr>
          <p:cNvGrpSpPr/>
          <p:nvPr/>
        </p:nvGrpSpPr>
        <p:grpSpPr>
          <a:xfrm>
            <a:off x="691274" y="9338030"/>
            <a:ext cx="10752731" cy="2793539"/>
            <a:chOff x="3" y="180138"/>
            <a:chExt cx="9717034" cy="2524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4">
                  <a:extLst>
                    <a:ext uri="{FF2B5EF4-FFF2-40B4-BE49-F238E27FC236}">
                      <a16:creationId xmlns:a16="http://schemas.microsoft.com/office/drawing/2014/main" id="{8CB7A60F-E928-DC49-8891-A933DEC90562}"/>
                    </a:ext>
                  </a:extLst>
                </p:cNvPr>
                <p:cNvSpPr txBox="1"/>
                <p:nvPr/>
              </p:nvSpPr>
              <p:spPr>
                <a:xfrm>
                  <a:off x="254920" y="1130394"/>
                  <a:ext cx="236092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" name="文本框 4">
                  <a:extLst>
                    <a:ext uri="{FF2B5EF4-FFF2-40B4-BE49-F238E27FC236}">
                      <a16:creationId xmlns:a16="http://schemas.microsoft.com/office/drawing/2014/main" id="{8CB7A60F-E928-DC49-8891-A933DEC90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20" y="1130394"/>
                  <a:ext cx="236092" cy="194693"/>
                </a:xfrm>
                <a:prstGeom prst="rect">
                  <a:avLst/>
                </a:prstGeom>
                <a:blipFill>
                  <a:blip r:embed="rId26"/>
                  <a:stretch>
                    <a:fillRect l="-9091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组合 6">
              <a:extLst>
                <a:ext uri="{FF2B5EF4-FFF2-40B4-BE49-F238E27FC236}">
                  <a16:creationId xmlns:a16="http://schemas.microsoft.com/office/drawing/2014/main" id="{8FE8D6E2-BBDE-04C3-3A6B-0855AB539BBF}"/>
                </a:ext>
              </a:extLst>
            </p:cNvPr>
            <p:cNvGrpSpPr/>
            <p:nvPr/>
          </p:nvGrpSpPr>
          <p:grpSpPr>
            <a:xfrm>
              <a:off x="3" y="374118"/>
              <a:ext cx="710071" cy="746702"/>
              <a:chOff x="1056904" y="886691"/>
              <a:chExt cx="1174447" cy="1235034"/>
            </a:xfrm>
          </p:grpSpPr>
          <p:sp>
            <p:nvSpPr>
              <p:cNvPr id="7" name="等腰三角形 3">
                <a:extLst>
                  <a:ext uri="{FF2B5EF4-FFF2-40B4-BE49-F238E27FC236}">
                    <a16:creationId xmlns:a16="http://schemas.microsoft.com/office/drawing/2014/main" id="{42C767A7-3CBB-B5F3-FC3F-CE5700C7CD95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" name="任意多边形: 形状 5">
                <a:extLst>
                  <a:ext uri="{FF2B5EF4-FFF2-40B4-BE49-F238E27FC236}">
                    <a16:creationId xmlns:a16="http://schemas.microsoft.com/office/drawing/2014/main" id="{D2208BFB-1417-5AD0-F76D-6996A0E7321A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7">
                  <a:extLst>
                    <a:ext uri="{FF2B5EF4-FFF2-40B4-BE49-F238E27FC236}">
                      <a16:creationId xmlns:a16="http://schemas.microsoft.com/office/drawing/2014/main" id="{9364E0D4-ACF0-2E95-B903-72D08B2582EE}"/>
                    </a:ext>
                  </a:extLst>
                </p:cNvPr>
                <p:cNvSpPr txBox="1"/>
                <p:nvPr/>
              </p:nvSpPr>
              <p:spPr>
                <a:xfrm>
                  <a:off x="289086" y="180138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文本框 7">
                  <a:extLst>
                    <a:ext uri="{FF2B5EF4-FFF2-40B4-BE49-F238E27FC236}">
                      <a16:creationId xmlns:a16="http://schemas.microsoft.com/office/drawing/2014/main" id="{9364E0D4-ACF0-2E95-B903-72D08B258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86" y="180138"/>
                  <a:ext cx="170537" cy="194693"/>
                </a:xfrm>
                <a:prstGeom prst="rect">
                  <a:avLst/>
                </a:prstGeom>
                <a:blipFill>
                  <a:blip r:embed="rId27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8">
              <a:extLst>
                <a:ext uri="{FF2B5EF4-FFF2-40B4-BE49-F238E27FC236}">
                  <a16:creationId xmlns:a16="http://schemas.microsoft.com/office/drawing/2014/main" id="{9A976E17-C126-64ED-B555-6962EF81EF05}"/>
                </a:ext>
              </a:extLst>
            </p:cNvPr>
            <p:cNvGrpSpPr/>
            <p:nvPr/>
          </p:nvGrpSpPr>
          <p:grpSpPr>
            <a:xfrm>
              <a:off x="1276815" y="591048"/>
              <a:ext cx="503784" cy="529773"/>
              <a:chOff x="1056904" y="886691"/>
              <a:chExt cx="1174447" cy="1235034"/>
            </a:xfrm>
          </p:grpSpPr>
          <p:sp>
            <p:nvSpPr>
              <p:cNvPr id="11" name="等腰三角形 9">
                <a:extLst>
                  <a:ext uri="{FF2B5EF4-FFF2-40B4-BE49-F238E27FC236}">
                    <a16:creationId xmlns:a16="http://schemas.microsoft.com/office/drawing/2014/main" id="{CD771B03-B986-C87B-38CC-C5C4D5B6198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" name="任意多边形: 形状 10">
                <a:extLst>
                  <a:ext uri="{FF2B5EF4-FFF2-40B4-BE49-F238E27FC236}">
                    <a16:creationId xmlns:a16="http://schemas.microsoft.com/office/drawing/2014/main" id="{B5DB259D-DD45-4CDF-7D25-E3B3CD0854CC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1">
                  <a:extLst>
                    <a:ext uri="{FF2B5EF4-FFF2-40B4-BE49-F238E27FC236}">
                      <a16:creationId xmlns:a16="http://schemas.microsoft.com/office/drawing/2014/main" id="{318B70B9-12FB-F0D9-570C-7C5417CF9B3F}"/>
                    </a:ext>
                  </a:extLst>
                </p:cNvPr>
                <p:cNvSpPr txBox="1"/>
                <p:nvPr/>
              </p:nvSpPr>
              <p:spPr>
                <a:xfrm>
                  <a:off x="1384104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文本框 11">
                  <a:extLst>
                    <a:ext uri="{FF2B5EF4-FFF2-40B4-BE49-F238E27FC236}">
                      <a16:creationId xmlns:a16="http://schemas.microsoft.com/office/drawing/2014/main" id="{318B70B9-12FB-F0D9-570C-7C5417CF9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104" y="449562"/>
                  <a:ext cx="142740" cy="194693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等腰三角形 16">
              <a:extLst>
                <a:ext uri="{FF2B5EF4-FFF2-40B4-BE49-F238E27FC236}">
                  <a16:creationId xmlns:a16="http://schemas.microsoft.com/office/drawing/2014/main" id="{7581871A-26A7-DB47-8D23-A53FC9496E5C}"/>
                </a:ext>
              </a:extLst>
            </p:cNvPr>
            <p:cNvSpPr/>
            <p:nvPr/>
          </p:nvSpPr>
          <p:spPr>
            <a:xfrm>
              <a:off x="1928011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8">
                  <a:extLst>
                    <a:ext uri="{FF2B5EF4-FFF2-40B4-BE49-F238E27FC236}">
                      <a16:creationId xmlns:a16="http://schemas.microsoft.com/office/drawing/2014/main" id="{7976833D-CD89-8E60-D016-D304DC4C0253}"/>
                    </a:ext>
                  </a:extLst>
                </p:cNvPr>
                <p:cNvSpPr txBox="1"/>
                <p:nvPr/>
              </p:nvSpPr>
              <p:spPr>
                <a:xfrm>
                  <a:off x="2193213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7" name="文本框 18">
                  <a:extLst>
                    <a:ext uri="{FF2B5EF4-FFF2-40B4-BE49-F238E27FC236}">
                      <a16:creationId xmlns:a16="http://schemas.microsoft.com/office/drawing/2014/main" id="{7976833D-CD89-8E60-D016-D304DC4C0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213" y="449562"/>
                  <a:ext cx="138553" cy="194693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9">
                  <a:extLst>
                    <a:ext uri="{FF2B5EF4-FFF2-40B4-BE49-F238E27FC236}">
                      <a16:creationId xmlns:a16="http://schemas.microsoft.com/office/drawing/2014/main" id="{4B299EFF-149C-A8A7-8FBD-7A4BEF94C711}"/>
                    </a:ext>
                  </a:extLst>
                </p:cNvPr>
                <p:cNvSpPr txBox="1"/>
                <p:nvPr/>
              </p:nvSpPr>
              <p:spPr>
                <a:xfrm>
                  <a:off x="1783412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9" name="文本框 19">
                  <a:extLst>
                    <a:ext uri="{FF2B5EF4-FFF2-40B4-BE49-F238E27FC236}">
                      <a16:creationId xmlns:a16="http://schemas.microsoft.com/office/drawing/2014/main" id="{4B299EFF-149C-A8A7-8FBD-7A4BEF94C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412" y="186539"/>
                  <a:ext cx="170537" cy="194693"/>
                </a:xfrm>
                <a:prstGeom prst="rect">
                  <a:avLst/>
                </a:prstGeom>
                <a:blipFill>
                  <a:blip r:embed="rId30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等腰三角形 21">
              <a:extLst>
                <a:ext uri="{FF2B5EF4-FFF2-40B4-BE49-F238E27FC236}">
                  <a16:creationId xmlns:a16="http://schemas.microsoft.com/office/drawing/2014/main" id="{7B41DD13-D934-A6C0-2913-A2FCD1DC1EFD}"/>
                </a:ext>
              </a:extLst>
            </p:cNvPr>
            <p:cNvSpPr/>
            <p:nvPr/>
          </p:nvSpPr>
          <p:spPr>
            <a:xfrm>
              <a:off x="2554051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3">
                  <a:extLst>
                    <a:ext uri="{FF2B5EF4-FFF2-40B4-BE49-F238E27FC236}">
                      <a16:creationId xmlns:a16="http://schemas.microsoft.com/office/drawing/2014/main" id="{DA3C6D07-80D2-CFFA-A350-93CD30CB47B1}"/>
                    </a:ext>
                  </a:extLst>
                </p:cNvPr>
                <p:cNvSpPr txBox="1"/>
                <p:nvPr/>
              </p:nvSpPr>
              <p:spPr>
                <a:xfrm>
                  <a:off x="2661341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3">
                  <a:extLst>
                    <a:ext uri="{FF2B5EF4-FFF2-40B4-BE49-F238E27FC236}">
                      <a16:creationId xmlns:a16="http://schemas.microsoft.com/office/drawing/2014/main" id="{DA3C6D07-80D2-CFFA-A350-93CD30CB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341" y="449562"/>
                  <a:ext cx="142740" cy="194693"/>
                </a:xfrm>
                <a:prstGeom prst="rect">
                  <a:avLst/>
                </a:prstGeom>
                <a:blipFill>
                  <a:blip r:embed="rId3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6">
              <a:extLst>
                <a:ext uri="{FF2B5EF4-FFF2-40B4-BE49-F238E27FC236}">
                  <a16:creationId xmlns:a16="http://schemas.microsoft.com/office/drawing/2014/main" id="{D712C290-F4E7-3E6C-551C-1762D1B78093}"/>
                </a:ext>
              </a:extLst>
            </p:cNvPr>
            <p:cNvGrpSpPr/>
            <p:nvPr/>
          </p:nvGrpSpPr>
          <p:grpSpPr>
            <a:xfrm>
              <a:off x="3205250" y="591048"/>
              <a:ext cx="503784" cy="529773"/>
              <a:chOff x="1056904" y="886691"/>
              <a:chExt cx="1174447" cy="1235034"/>
            </a:xfrm>
          </p:grpSpPr>
          <p:sp>
            <p:nvSpPr>
              <p:cNvPr id="27" name="等腰三角形 27">
                <a:extLst>
                  <a:ext uri="{FF2B5EF4-FFF2-40B4-BE49-F238E27FC236}">
                    <a16:creationId xmlns:a16="http://schemas.microsoft.com/office/drawing/2014/main" id="{631B8CB5-437D-1F6B-55BE-FF32FB42E10B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DACD491E-4D27-795E-B35D-FC4D1E014609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29">
                  <a:extLst>
                    <a:ext uri="{FF2B5EF4-FFF2-40B4-BE49-F238E27FC236}">
                      <a16:creationId xmlns:a16="http://schemas.microsoft.com/office/drawing/2014/main" id="{6C5FAB0E-6AF7-FB68-1CC1-8E86532F1DC1}"/>
                    </a:ext>
                  </a:extLst>
                </p:cNvPr>
                <p:cNvSpPr txBox="1"/>
                <p:nvPr/>
              </p:nvSpPr>
              <p:spPr>
                <a:xfrm>
                  <a:off x="3470449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29">
                  <a:extLst>
                    <a:ext uri="{FF2B5EF4-FFF2-40B4-BE49-F238E27FC236}">
                      <a16:creationId xmlns:a16="http://schemas.microsoft.com/office/drawing/2014/main" id="{6C5FAB0E-6AF7-FB68-1CC1-8E86532F1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449" y="449562"/>
                  <a:ext cx="138553" cy="194693"/>
                </a:xfrm>
                <a:prstGeom prst="rect">
                  <a:avLst/>
                </a:prstGeom>
                <a:blipFill>
                  <a:blip r:embed="rId32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0">
                  <a:extLst>
                    <a:ext uri="{FF2B5EF4-FFF2-40B4-BE49-F238E27FC236}">
                      <a16:creationId xmlns:a16="http://schemas.microsoft.com/office/drawing/2014/main" id="{AC9C51E3-A67E-D980-4D05-D4264A7FC50A}"/>
                    </a:ext>
                  </a:extLst>
                </p:cNvPr>
                <p:cNvSpPr txBox="1"/>
                <p:nvPr/>
              </p:nvSpPr>
              <p:spPr>
                <a:xfrm>
                  <a:off x="3060649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2" name="文本框 30">
                  <a:extLst>
                    <a:ext uri="{FF2B5EF4-FFF2-40B4-BE49-F238E27FC236}">
                      <a16:creationId xmlns:a16="http://schemas.microsoft.com/office/drawing/2014/main" id="{AC9C51E3-A67E-D980-4D05-D4264A7FC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649" y="186539"/>
                  <a:ext cx="170537" cy="194693"/>
                </a:xfrm>
                <a:prstGeom prst="rect">
                  <a:avLst/>
                </a:prstGeom>
                <a:blipFill>
                  <a:blip r:embed="rId33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1">
                  <a:extLst>
                    <a:ext uri="{FF2B5EF4-FFF2-40B4-BE49-F238E27FC236}">
                      <a16:creationId xmlns:a16="http://schemas.microsoft.com/office/drawing/2014/main" id="{FD6A5A83-0760-5542-D1A5-959B1D024362}"/>
                    </a:ext>
                  </a:extLst>
                </p:cNvPr>
                <p:cNvSpPr txBox="1"/>
                <p:nvPr/>
              </p:nvSpPr>
              <p:spPr>
                <a:xfrm>
                  <a:off x="1761380" y="1130394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文本框 31">
                  <a:extLst>
                    <a:ext uri="{FF2B5EF4-FFF2-40B4-BE49-F238E27FC236}">
                      <a16:creationId xmlns:a16="http://schemas.microsoft.com/office/drawing/2014/main" id="{FD6A5A83-0760-5542-D1A5-959B1D024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380" y="1130394"/>
                  <a:ext cx="219383" cy="194693"/>
                </a:xfrm>
                <a:prstGeom prst="rect">
                  <a:avLst/>
                </a:prstGeom>
                <a:blipFill>
                  <a:blip r:embed="rId34"/>
                  <a:stretch>
                    <a:fillRect l="-9524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2">
                  <a:extLst>
                    <a:ext uri="{FF2B5EF4-FFF2-40B4-BE49-F238E27FC236}">
                      <a16:creationId xmlns:a16="http://schemas.microsoft.com/office/drawing/2014/main" id="{55831BCF-EA50-3E1B-4EA6-839393FDA88E}"/>
                    </a:ext>
                  </a:extLst>
                </p:cNvPr>
                <p:cNvSpPr txBox="1"/>
                <p:nvPr/>
              </p:nvSpPr>
              <p:spPr>
                <a:xfrm>
                  <a:off x="3057837" y="1130393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2">
                  <a:extLst>
                    <a:ext uri="{FF2B5EF4-FFF2-40B4-BE49-F238E27FC236}">
                      <a16:creationId xmlns:a16="http://schemas.microsoft.com/office/drawing/2014/main" id="{55831BCF-EA50-3E1B-4EA6-839393FDA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37" y="1130393"/>
                  <a:ext cx="204923" cy="194693"/>
                </a:xfrm>
                <a:prstGeom prst="rect">
                  <a:avLst/>
                </a:prstGeom>
                <a:blipFill>
                  <a:blip r:embed="rId35"/>
                  <a:stretch>
                    <a:fillRect l="-5263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3">
                  <a:extLst>
                    <a:ext uri="{FF2B5EF4-FFF2-40B4-BE49-F238E27FC236}">
                      <a16:creationId xmlns:a16="http://schemas.microsoft.com/office/drawing/2014/main" id="{07CE1230-CD83-5DE8-BA9B-965FF606E455}"/>
                    </a:ext>
                  </a:extLst>
                </p:cNvPr>
                <p:cNvSpPr txBox="1"/>
                <p:nvPr/>
              </p:nvSpPr>
              <p:spPr>
                <a:xfrm>
                  <a:off x="2420624" y="663733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3">
                  <a:extLst>
                    <a:ext uri="{FF2B5EF4-FFF2-40B4-BE49-F238E27FC236}">
                      <a16:creationId xmlns:a16="http://schemas.microsoft.com/office/drawing/2014/main" id="{07CE1230-CD83-5DE8-BA9B-965FF606E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624" y="663733"/>
                  <a:ext cx="167667" cy="194693"/>
                </a:xfrm>
                <a:prstGeom prst="rect">
                  <a:avLst/>
                </a:prstGeom>
                <a:blipFill>
                  <a:blip r:embed="rId36"/>
                  <a:stretch>
                    <a:fillRect l="-13333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4">
              <a:extLst>
                <a:ext uri="{FF2B5EF4-FFF2-40B4-BE49-F238E27FC236}">
                  <a16:creationId xmlns:a16="http://schemas.microsoft.com/office/drawing/2014/main" id="{F7E88514-1E33-3732-0F88-ED260C9FB112}"/>
                </a:ext>
              </a:extLst>
            </p:cNvPr>
            <p:cNvGrpSpPr/>
            <p:nvPr/>
          </p:nvGrpSpPr>
          <p:grpSpPr>
            <a:xfrm>
              <a:off x="7028385" y="591048"/>
              <a:ext cx="503784" cy="529773"/>
              <a:chOff x="1056904" y="886691"/>
              <a:chExt cx="1174447" cy="1235034"/>
            </a:xfrm>
          </p:grpSpPr>
          <p:sp>
            <p:nvSpPr>
              <p:cNvPr id="39" name="等腰三角形 35">
                <a:extLst>
                  <a:ext uri="{FF2B5EF4-FFF2-40B4-BE49-F238E27FC236}">
                    <a16:creationId xmlns:a16="http://schemas.microsoft.com/office/drawing/2014/main" id="{BF08F99B-949B-6793-4705-28DBC36BFCF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1" name="任意多边形: 形状 36">
                <a:extLst>
                  <a:ext uri="{FF2B5EF4-FFF2-40B4-BE49-F238E27FC236}">
                    <a16:creationId xmlns:a16="http://schemas.microsoft.com/office/drawing/2014/main" id="{FBFA7742-9C54-22E8-A908-74720CBD5151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37">
                  <a:extLst>
                    <a:ext uri="{FF2B5EF4-FFF2-40B4-BE49-F238E27FC236}">
                      <a16:creationId xmlns:a16="http://schemas.microsoft.com/office/drawing/2014/main" id="{DF1586EB-CC6F-F3E7-886B-121F75368E5B}"/>
                    </a:ext>
                  </a:extLst>
                </p:cNvPr>
                <p:cNvSpPr txBox="1"/>
                <p:nvPr/>
              </p:nvSpPr>
              <p:spPr>
                <a:xfrm>
                  <a:off x="7135674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37">
                  <a:extLst>
                    <a:ext uri="{FF2B5EF4-FFF2-40B4-BE49-F238E27FC236}">
                      <a16:creationId xmlns:a16="http://schemas.microsoft.com/office/drawing/2014/main" id="{DF1586EB-CC6F-F3E7-886B-121F7536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674" y="449562"/>
                  <a:ext cx="142740" cy="194693"/>
                </a:xfrm>
                <a:prstGeom prst="rect">
                  <a:avLst/>
                </a:prstGeom>
                <a:blipFill>
                  <a:blip r:embed="rId37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等腰三角形 40">
              <a:extLst>
                <a:ext uri="{FF2B5EF4-FFF2-40B4-BE49-F238E27FC236}">
                  <a16:creationId xmlns:a16="http://schemas.microsoft.com/office/drawing/2014/main" id="{F35136F7-D99E-6D2F-2295-1E9DACCA4B1B}"/>
                </a:ext>
              </a:extLst>
            </p:cNvPr>
            <p:cNvSpPr/>
            <p:nvPr/>
          </p:nvSpPr>
          <p:spPr>
            <a:xfrm>
              <a:off x="7679582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1">
                  <a:extLst>
                    <a:ext uri="{FF2B5EF4-FFF2-40B4-BE49-F238E27FC236}">
                      <a16:creationId xmlns:a16="http://schemas.microsoft.com/office/drawing/2014/main" id="{420B859C-278A-6C2C-C788-FCA4C23F7157}"/>
                    </a:ext>
                  </a:extLst>
                </p:cNvPr>
                <p:cNvSpPr txBox="1"/>
                <p:nvPr/>
              </p:nvSpPr>
              <p:spPr>
                <a:xfrm>
                  <a:off x="7944784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" name="文本框 41">
                  <a:extLst>
                    <a:ext uri="{FF2B5EF4-FFF2-40B4-BE49-F238E27FC236}">
                      <a16:creationId xmlns:a16="http://schemas.microsoft.com/office/drawing/2014/main" id="{420B859C-278A-6C2C-C788-FCA4C23F7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784" y="449562"/>
                  <a:ext cx="138553" cy="194693"/>
                </a:xfrm>
                <a:prstGeom prst="rect">
                  <a:avLst/>
                </a:prstGeom>
                <a:blipFill>
                  <a:blip r:embed="rId3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42">
                  <a:extLst>
                    <a:ext uri="{FF2B5EF4-FFF2-40B4-BE49-F238E27FC236}">
                      <a16:creationId xmlns:a16="http://schemas.microsoft.com/office/drawing/2014/main" id="{E6EA8284-E8F4-14A8-603F-B231F5F429AF}"/>
                    </a:ext>
                  </a:extLst>
                </p:cNvPr>
                <p:cNvSpPr txBox="1"/>
                <p:nvPr/>
              </p:nvSpPr>
              <p:spPr>
                <a:xfrm>
                  <a:off x="7534982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" name="文本框 42">
                  <a:extLst>
                    <a:ext uri="{FF2B5EF4-FFF2-40B4-BE49-F238E27FC236}">
                      <a16:creationId xmlns:a16="http://schemas.microsoft.com/office/drawing/2014/main" id="{E6EA8284-E8F4-14A8-603F-B231F5F42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82" y="186539"/>
                  <a:ext cx="170537" cy="194693"/>
                </a:xfrm>
                <a:prstGeom prst="rect">
                  <a:avLst/>
                </a:prstGeom>
                <a:blipFill>
                  <a:blip r:embed="rId39"/>
                  <a:stretch>
                    <a:fillRect l="-62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等腰三角形 43">
              <a:extLst>
                <a:ext uri="{FF2B5EF4-FFF2-40B4-BE49-F238E27FC236}">
                  <a16:creationId xmlns:a16="http://schemas.microsoft.com/office/drawing/2014/main" id="{CD07E02F-FD98-289E-7B39-5C30B5C9A43B}"/>
                </a:ext>
              </a:extLst>
            </p:cNvPr>
            <p:cNvSpPr/>
            <p:nvPr/>
          </p:nvSpPr>
          <p:spPr>
            <a:xfrm>
              <a:off x="8561570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44">
                  <a:extLst>
                    <a:ext uri="{FF2B5EF4-FFF2-40B4-BE49-F238E27FC236}">
                      <a16:creationId xmlns:a16="http://schemas.microsoft.com/office/drawing/2014/main" id="{17F7560C-BAD3-8D6F-5CE6-EAE929A7B404}"/>
                    </a:ext>
                  </a:extLst>
                </p:cNvPr>
                <p:cNvSpPr txBox="1"/>
                <p:nvPr/>
              </p:nvSpPr>
              <p:spPr>
                <a:xfrm>
                  <a:off x="8668860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3" name="文本框 44">
                  <a:extLst>
                    <a:ext uri="{FF2B5EF4-FFF2-40B4-BE49-F238E27FC236}">
                      <a16:creationId xmlns:a16="http://schemas.microsoft.com/office/drawing/2014/main" id="{17F7560C-BAD3-8D6F-5CE6-EAE929A7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860" y="449562"/>
                  <a:ext cx="142740" cy="194693"/>
                </a:xfrm>
                <a:prstGeom prst="rect">
                  <a:avLst/>
                </a:prstGeom>
                <a:blipFill>
                  <a:blip r:embed="rId40"/>
                  <a:stretch>
                    <a:fillRect l="-14286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13">
              <a:extLst>
                <a:ext uri="{FF2B5EF4-FFF2-40B4-BE49-F238E27FC236}">
                  <a16:creationId xmlns:a16="http://schemas.microsoft.com/office/drawing/2014/main" id="{4A62E8BF-999E-3879-8214-8E1ABF033E6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528707" y="394931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14">
              <a:extLst>
                <a:ext uri="{FF2B5EF4-FFF2-40B4-BE49-F238E27FC236}">
                  <a16:creationId xmlns:a16="http://schemas.microsoft.com/office/drawing/2014/main" id="{DF2F9475-D612-3DA2-9E95-803720701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4790" y="397793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24">
              <a:extLst>
                <a:ext uri="{FF2B5EF4-FFF2-40B4-BE49-F238E27FC236}">
                  <a16:creationId xmlns:a16="http://schemas.microsoft.com/office/drawing/2014/main" id="{D9FAEBF3-FF9B-9D3A-78E7-2571C605DC93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805945" y="39493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25">
              <a:extLst>
                <a:ext uri="{FF2B5EF4-FFF2-40B4-BE49-F238E27FC236}">
                  <a16:creationId xmlns:a16="http://schemas.microsoft.com/office/drawing/2014/main" id="{BBB6BAC1-E22C-EF7B-64AC-2BF854DC9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2029" y="397793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38">
              <a:extLst>
                <a:ext uri="{FF2B5EF4-FFF2-40B4-BE49-F238E27FC236}">
                  <a16:creationId xmlns:a16="http://schemas.microsoft.com/office/drawing/2014/main" id="{48B2ED28-49FD-62AE-5813-5035EBDC887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7280277" y="394931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39">
              <a:extLst>
                <a:ext uri="{FF2B5EF4-FFF2-40B4-BE49-F238E27FC236}">
                  <a16:creationId xmlns:a16="http://schemas.microsoft.com/office/drawing/2014/main" id="{9A173D02-53F9-C832-F2A0-1C56EC52CA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360" y="397793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">
              <a:extLst>
                <a:ext uri="{FF2B5EF4-FFF2-40B4-BE49-F238E27FC236}">
                  <a16:creationId xmlns:a16="http://schemas.microsoft.com/office/drawing/2014/main" id="{1CA0CACF-98C6-943D-FD5B-5397469E09DA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8813464" y="39493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6">
              <a:extLst>
                <a:ext uri="{FF2B5EF4-FFF2-40B4-BE49-F238E27FC236}">
                  <a16:creationId xmlns:a16="http://schemas.microsoft.com/office/drawing/2014/main" id="{7CDB052F-4C0D-33E3-CB95-F14D5288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9546" y="397793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组合 47">
              <a:extLst>
                <a:ext uri="{FF2B5EF4-FFF2-40B4-BE49-F238E27FC236}">
                  <a16:creationId xmlns:a16="http://schemas.microsoft.com/office/drawing/2014/main" id="{38E3B0B3-21DB-3545-D7F5-BFE08D29D178}"/>
                </a:ext>
              </a:extLst>
            </p:cNvPr>
            <p:cNvGrpSpPr/>
            <p:nvPr/>
          </p:nvGrpSpPr>
          <p:grpSpPr>
            <a:xfrm>
              <a:off x="9212769" y="591048"/>
              <a:ext cx="503784" cy="529773"/>
              <a:chOff x="1056904" y="886691"/>
              <a:chExt cx="1174447" cy="1235034"/>
            </a:xfrm>
          </p:grpSpPr>
          <p:sp>
            <p:nvSpPr>
              <p:cNvPr id="455" name="等腰三角形 48">
                <a:extLst>
                  <a:ext uri="{FF2B5EF4-FFF2-40B4-BE49-F238E27FC236}">
                    <a16:creationId xmlns:a16="http://schemas.microsoft.com/office/drawing/2014/main" id="{4CB5FE4F-338D-6A2A-B02E-DFABE85A3009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56" name="任意多边形: 形状 49">
                <a:extLst>
                  <a:ext uri="{FF2B5EF4-FFF2-40B4-BE49-F238E27FC236}">
                    <a16:creationId xmlns:a16="http://schemas.microsoft.com/office/drawing/2014/main" id="{D4E24D31-12C5-BEC2-96BD-B255687F63CD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文本框 50">
                  <a:extLst>
                    <a:ext uri="{FF2B5EF4-FFF2-40B4-BE49-F238E27FC236}">
                      <a16:creationId xmlns:a16="http://schemas.microsoft.com/office/drawing/2014/main" id="{6ECD9410-4A46-E6E5-24B5-DF667410A1B9}"/>
                    </a:ext>
                  </a:extLst>
                </p:cNvPr>
                <p:cNvSpPr txBox="1"/>
                <p:nvPr/>
              </p:nvSpPr>
              <p:spPr>
                <a:xfrm>
                  <a:off x="9477968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7" name="文本框 50">
                  <a:extLst>
                    <a:ext uri="{FF2B5EF4-FFF2-40B4-BE49-F238E27FC236}">
                      <a16:creationId xmlns:a16="http://schemas.microsoft.com/office/drawing/2014/main" id="{6ECD9410-4A46-E6E5-24B5-DF667410A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968" y="449562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文本框 51">
                  <a:extLst>
                    <a:ext uri="{FF2B5EF4-FFF2-40B4-BE49-F238E27FC236}">
                      <a16:creationId xmlns:a16="http://schemas.microsoft.com/office/drawing/2014/main" id="{75B8C920-ADE9-40C7-A58A-C82185320B80}"/>
                    </a:ext>
                  </a:extLst>
                </p:cNvPr>
                <p:cNvSpPr txBox="1"/>
                <p:nvPr/>
              </p:nvSpPr>
              <p:spPr>
                <a:xfrm>
                  <a:off x="9068168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8" name="文本框 51">
                  <a:extLst>
                    <a:ext uri="{FF2B5EF4-FFF2-40B4-BE49-F238E27FC236}">
                      <a16:creationId xmlns:a16="http://schemas.microsoft.com/office/drawing/2014/main" id="{75B8C920-ADE9-40C7-A58A-C82185320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168" y="186539"/>
                  <a:ext cx="170537" cy="194693"/>
                </a:xfrm>
                <a:prstGeom prst="rect">
                  <a:avLst/>
                </a:prstGeom>
                <a:blipFill>
                  <a:blip r:embed="rId42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文本框 52">
                  <a:extLst>
                    <a:ext uri="{FF2B5EF4-FFF2-40B4-BE49-F238E27FC236}">
                      <a16:creationId xmlns:a16="http://schemas.microsoft.com/office/drawing/2014/main" id="{81F30273-8211-11C3-8AF0-615535608CA6}"/>
                    </a:ext>
                  </a:extLst>
                </p:cNvPr>
                <p:cNvSpPr txBox="1"/>
                <p:nvPr/>
              </p:nvSpPr>
              <p:spPr>
                <a:xfrm>
                  <a:off x="7512951" y="1130394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9" name="文本框 52">
                  <a:extLst>
                    <a:ext uri="{FF2B5EF4-FFF2-40B4-BE49-F238E27FC236}">
                      <a16:creationId xmlns:a16="http://schemas.microsoft.com/office/drawing/2014/main" id="{81F30273-8211-11C3-8AF0-615535608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51" y="1130394"/>
                  <a:ext cx="219383" cy="194693"/>
                </a:xfrm>
                <a:prstGeom prst="rect">
                  <a:avLst/>
                </a:prstGeom>
                <a:blipFill>
                  <a:blip r:embed="rId43"/>
                  <a:stretch>
                    <a:fillRect l="-4762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文本框 53">
                  <a:extLst>
                    <a:ext uri="{FF2B5EF4-FFF2-40B4-BE49-F238E27FC236}">
                      <a16:creationId xmlns:a16="http://schemas.microsoft.com/office/drawing/2014/main" id="{1FD8B457-FCEA-A051-D06E-8141F715DB5E}"/>
                    </a:ext>
                  </a:extLst>
                </p:cNvPr>
                <p:cNvSpPr txBox="1"/>
                <p:nvPr/>
              </p:nvSpPr>
              <p:spPr>
                <a:xfrm>
                  <a:off x="9065356" y="1130393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0" name="文本框 53">
                  <a:extLst>
                    <a:ext uri="{FF2B5EF4-FFF2-40B4-BE49-F238E27FC236}">
                      <a16:creationId xmlns:a16="http://schemas.microsoft.com/office/drawing/2014/main" id="{1FD8B457-FCEA-A051-D06E-8141F715D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356" y="1130393"/>
                  <a:ext cx="204923" cy="194693"/>
                </a:xfrm>
                <a:prstGeom prst="rect">
                  <a:avLst/>
                </a:prstGeom>
                <a:blipFill>
                  <a:blip r:embed="rId44"/>
                  <a:stretch>
                    <a:fillRect l="-10526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文本框 54">
                  <a:extLst>
                    <a:ext uri="{FF2B5EF4-FFF2-40B4-BE49-F238E27FC236}">
                      <a16:creationId xmlns:a16="http://schemas.microsoft.com/office/drawing/2014/main" id="{3E2334CD-028B-67F2-5DBD-809B69BDEC1D}"/>
                    </a:ext>
                  </a:extLst>
                </p:cNvPr>
                <p:cNvSpPr txBox="1"/>
                <p:nvPr/>
              </p:nvSpPr>
              <p:spPr>
                <a:xfrm>
                  <a:off x="8173241" y="673196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1" name="文本框 54">
                  <a:extLst>
                    <a:ext uri="{FF2B5EF4-FFF2-40B4-BE49-F238E27FC236}">
                      <a16:creationId xmlns:a16="http://schemas.microsoft.com/office/drawing/2014/main" id="{3E2334CD-028B-67F2-5DBD-809B69BDE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241" y="673196"/>
                  <a:ext cx="167667" cy="166879"/>
                </a:xfrm>
                <a:prstGeom prst="rect">
                  <a:avLst/>
                </a:prstGeom>
                <a:blipFill>
                  <a:blip r:embed="rId45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文本框 55">
                  <a:extLst>
                    <a:ext uri="{FF2B5EF4-FFF2-40B4-BE49-F238E27FC236}">
                      <a16:creationId xmlns:a16="http://schemas.microsoft.com/office/drawing/2014/main" id="{3E6EA392-8FC6-EA09-48B6-75943D059F0E}"/>
                    </a:ext>
                  </a:extLst>
                </p:cNvPr>
                <p:cNvSpPr txBox="1"/>
                <p:nvPr/>
              </p:nvSpPr>
              <p:spPr>
                <a:xfrm>
                  <a:off x="6762581" y="615867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2" name="文本框 55">
                  <a:extLst>
                    <a:ext uri="{FF2B5EF4-FFF2-40B4-BE49-F238E27FC236}">
                      <a16:creationId xmlns:a16="http://schemas.microsoft.com/office/drawing/2014/main" id="{3E6EA392-8FC6-EA09-48B6-75943D059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581" y="615867"/>
                  <a:ext cx="444542" cy="216943"/>
                </a:xfrm>
                <a:prstGeom prst="rect">
                  <a:avLst/>
                </a:prstGeom>
                <a:blipFill>
                  <a:blip r:embed="rId46"/>
                  <a:stretch>
                    <a:fillRect l="-45000" t="-163158" b="-25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文本框 56">
                  <a:extLst>
                    <a:ext uri="{FF2B5EF4-FFF2-40B4-BE49-F238E27FC236}">
                      <a16:creationId xmlns:a16="http://schemas.microsoft.com/office/drawing/2014/main" id="{7F041DE5-9739-58DD-5AB7-3A1A4EB8D358}"/>
                    </a:ext>
                  </a:extLst>
                </p:cNvPr>
                <p:cNvSpPr txBox="1"/>
                <p:nvPr/>
              </p:nvSpPr>
              <p:spPr>
                <a:xfrm>
                  <a:off x="8302687" y="610637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3" name="文本框 56">
                  <a:extLst>
                    <a:ext uri="{FF2B5EF4-FFF2-40B4-BE49-F238E27FC236}">
                      <a16:creationId xmlns:a16="http://schemas.microsoft.com/office/drawing/2014/main" id="{7F041DE5-9739-58DD-5AB7-3A1A4EB8D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687" y="610637"/>
                  <a:ext cx="444542" cy="216943"/>
                </a:xfrm>
                <a:prstGeom prst="rect">
                  <a:avLst/>
                </a:prstGeom>
                <a:blipFill>
                  <a:blip r:embed="rId47"/>
                  <a:stretch>
                    <a:fillRect l="-46154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4" name="矩形 57">
              <a:extLst>
                <a:ext uri="{FF2B5EF4-FFF2-40B4-BE49-F238E27FC236}">
                  <a16:creationId xmlns:a16="http://schemas.microsoft.com/office/drawing/2014/main" id="{73C38ECB-03D7-9E16-E531-BD5A11EE82F5}"/>
                </a:ext>
              </a:extLst>
            </p:cNvPr>
            <p:cNvSpPr/>
            <p:nvPr/>
          </p:nvSpPr>
          <p:spPr>
            <a:xfrm>
              <a:off x="7573507" y="374119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5" name="矩形 58">
              <a:extLst>
                <a:ext uri="{FF2B5EF4-FFF2-40B4-BE49-F238E27FC236}">
                  <a16:creationId xmlns:a16="http://schemas.microsoft.com/office/drawing/2014/main" id="{0D50404E-D166-02D9-D0B5-9F3E50B14937}"/>
                </a:ext>
              </a:extLst>
            </p:cNvPr>
            <p:cNvSpPr/>
            <p:nvPr/>
          </p:nvSpPr>
          <p:spPr>
            <a:xfrm>
              <a:off x="9113569" y="372520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文本框 67">
                  <a:extLst>
                    <a:ext uri="{FF2B5EF4-FFF2-40B4-BE49-F238E27FC236}">
                      <a16:creationId xmlns:a16="http://schemas.microsoft.com/office/drawing/2014/main" id="{CA41A7ED-78E0-86D1-696E-5924094B1468}"/>
                    </a:ext>
                  </a:extLst>
                </p:cNvPr>
                <p:cNvSpPr txBox="1"/>
                <p:nvPr/>
              </p:nvSpPr>
              <p:spPr>
                <a:xfrm>
                  <a:off x="259424" y="2509912"/>
                  <a:ext cx="236092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6" name="文本框 67">
                  <a:extLst>
                    <a:ext uri="{FF2B5EF4-FFF2-40B4-BE49-F238E27FC236}">
                      <a16:creationId xmlns:a16="http://schemas.microsoft.com/office/drawing/2014/main" id="{CA41A7ED-78E0-86D1-696E-5924094B1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4" y="2509912"/>
                  <a:ext cx="236092" cy="194693"/>
                </a:xfrm>
                <a:prstGeom prst="rect">
                  <a:avLst/>
                </a:prstGeom>
                <a:blipFill>
                  <a:blip r:embed="rId48"/>
                  <a:stretch>
                    <a:fillRect l="-13636" r="-2727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7" name="等腰三角形 69">
              <a:extLst>
                <a:ext uri="{FF2B5EF4-FFF2-40B4-BE49-F238E27FC236}">
                  <a16:creationId xmlns:a16="http://schemas.microsoft.com/office/drawing/2014/main" id="{664D885F-CF2C-F031-22C0-C260F1432311}"/>
                </a:ext>
              </a:extLst>
            </p:cNvPr>
            <p:cNvSpPr/>
            <p:nvPr/>
          </p:nvSpPr>
          <p:spPr>
            <a:xfrm>
              <a:off x="4507" y="1753635"/>
              <a:ext cx="710071" cy="74670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文本框 71">
                  <a:extLst>
                    <a:ext uri="{FF2B5EF4-FFF2-40B4-BE49-F238E27FC236}">
                      <a16:creationId xmlns:a16="http://schemas.microsoft.com/office/drawing/2014/main" id="{E97F379B-E1AF-FCC4-FA3C-A07257D55D95}"/>
                    </a:ext>
                  </a:extLst>
                </p:cNvPr>
                <p:cNvSpPr txBox="1"/>
                <p:nvPr/>
              </p:nvSpPr>
              <p:spPr>
                <a:xfrm>
                  <a:off x="293590" y="1547561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8" name="文本框 71">
                  <a:extLst>
                    <a:ext uri="{FF2B5EF4-FFF2-40B4-BE49-F238E27FC236}">
                      <a16:creationId xmlns:a16="http://schemas.microsoft.com/office/drawing/2014/main" id="{E97F379B-E1AF-FCC4-FA3C-A07257D55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90" y="1547561"/>
                  <a:ext cx="170537" cy="194693"/>
                </a:xfrm>
                <a:prstGeom prst="rect">
                  <a:avLst/>
                </a:prstGeom>
                <a:blipFill>
                  <a:blip r:embed="rId49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9" name="组合 120">
              <a:extLst>
                <a:ext uri="{FF2B5EF4-FFF2-40B4-BE49-F238E27FC236}">
                  <a16:creationId xmlns:a16="http://schemas.microsoft.com/office/drawing/2014/main" id="{FDF66D4F-CBA4-E85C-99A7-C6B277FC0395}"/>
                </a:ext>
              </a:extLst>
            </p:cNvPr>
            <p:cNvGrpSpPr/>
            <p:nvPr/>
          </p:nvGrpSpPr>
          <p:grpSpPr>
            <a:xfrm>
              <a:off x="162297" y="2105040"/>
              <a:ext cx="377675" cy="399803"/>
              <a:chOff x="162296" y="1907969"/>
              <a:chExt cx="377675" cy="399803"/>
            </a:xfrm>
          </p:grpSpPr>
          <p:sp>
            <p:nvSpPr>
              <p:cNvPr id="470" name="任意多边形: 形状 118">
                <a:extLst>
                  <a:ext uri="{FF2B5EF4-FFF2-40B4-BE49-F238E27FC236}">
                    <a16:creationId xmlns:a16="http://schemas.microsoft.com/office/drawing/2014/main" id="{52BED23A-C278-9043-13D6-E59AED3B7E69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任意多边形: 形状 119">
                <a:extLst>
                  <a:ext uri="{FF2B5EF4-FFF2-40B4-BE49-F238E27FC236}">
                    <a16:creationId xmlns:a16="http://schemas.microsoft.com/office/drawing/2014/main" id="{B64526FF-043E-07AC-3EAC-494B88AA9A4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72" name="等腰三角形 73">
              <a:extLst>
                <a:ext uri="{FF2B5EF4-FFF2-40B4-BE49-F238E27FC236}">
                  <a16:creationId xmlns:a16="http://schemas.microsoft.com/office/drawing/2014/main" id="{F9766548-C20D-E76C-01CD-8CFB0BDBC480}"/>
                </a:ext>
              </a:extLst>
            </p:cNvPr>
            <p:cNvSpPr/>
            <p:nvPr/>
          </p:nvSpPr>
          <p:spPr>
            <a:xfrm>
              <a:off x="1281320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文本框 75">
                  <a:extLst>
                    <a:ext uri="{FF2B5EF4-FFF2-40B4-BE49-F238E27FC236}">
                      <a16:creationId xmlns:a16="http://schemas.microsoft.com/office/drawing/2014/main" id="{0F7E0F80-E2A3-F6BF-FF09-3C1F2500C3B8}"/>
                    </a:ext>
                  </a:extLst>
                </p:cNvPr>
                <p:cNvSpPr txBox="1"/>
                <p:nvPr/>
              </p:nvSpPr>
              <p:spPr>
                <a:xfrm>
                  <a:off x="1388609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3" name="文本框 75">
                  <a:extLst>
                    <a:ext uri="{FF2B5EF4-FFF2-40B4-BE49-F238E27FC236}">
                      <a16:creationId xmlns:a16="http://schemas.microsoft.com/office/drawing/2014/main" id="{0F7E0F80-E2A3-F6BF-FF09-3C1F2500C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09" y="1829079"/>
                  <a:ext cx="142740" cy="194693"/>
                </a:xfrm>
                <a:prstGeom prst="rect">
                  <a:avLst/>
                </a:prstGeom>
                <a:blipFill>
                  <a:blip r:embed="rId50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4" name="等腰三角形 76">
              <a:extLst>
                <a:ext uri="{FF2B5EF4-FFF2-40B4-BE49-F238E27FC236}">
                  <a16:creationId xmlns:a16="http://schemas.microsoft.com/office/drawing/2014/main" id="{1213D4EF-D0C6-EE9B-D304-97B862E528DF}"/>
                </a:ext>
              </a:extLst>
            </p:cNvPr>
            <p:cNvSpPr/>
            <p:nvPr/>
          </p:nvSpPr>
          <p:spPr>
            <a:xfrm>
              <a:off x="1932516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文本框 77">
                  <a:extLst>
                    <a:ext uri="{FF2B5EF4-FFF2-40B4-BE49-F238E27FC236}">
                      <a16:creationId xmlns:a16="http://schemas.microsoft.com/office/drawing/2014/main" id="{BFB93B7A-9513-98CB-E4B6-019949B661DE}"/>
                    </a:ext>
                  </a:extLst>
                </p:cNvPr>
                <p:cNvSpPr txBox="1"/>
                <p:nvPr/>
              </p:nvSpPr>
              <p:spPr>
                <a:xfrm>
                  <a:off x="2197717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5" name="文本框 77">
                  <a:extLst>
                    <a:ext uri="{FF2B5EF4-FFF2-40B4-BE49-F238E27FC236}">
                      <a16:creationId xmlns:a16="http://schemas.microsoft.com/office/drawing/2014/main" id="{BFB93B7A-9513-98CB-E4B6-019949B66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17" y="1829079"/>
                  <a:ext cx="138553" cy="194693"/>
                </a:xfrm>
                <a:prstGeom prst="rect">
                  <a:avLst/>
                </a:prstGeom>
                <a:blipFill>
                  <a:blip r:embed="rId51"/>
                  <a:stretch>
                    <a:fillRect l="-7692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文本框 78">
                  <a:extLst>
                    <a:ext uri="{FF2B5EF4-FFF2-40B4-BE49-F238E27FC236}">
                      <a16:creationId xmlns:a16="http://schemas.microsoft.com/office/drawing/2014/main" id="{07CBB929-8594-736E-0D0C-EB147B24F049}"/>
                    </a:ext>
                  </a:extLst>
                </p:cNvPr>
                <p:cNvSpPr txBox="1"/>
                <p:nvPr/>
              </p:nvSpPr>
              <p:spPr>
                <a:xfrm>
                  <a:off x="1787916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6" name="文本框 78">
                  <a:extLst>
                    <a:ext uri="{FF2B5EF4-FFF2-40B4-BE49-F238E27FC236}">
                      <a16:creationId xmlns:a16="http://schemas.microsoft.com/office/drawing/2014/main" id="{07CBB929-8594-736E-0D0C-EB147B24F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916" y="1553962"/>
                  <a:ext cx="170537" cy="194693"/>
                </a:xfrm>
                <a:prstGeom prst="rect">
                  <a:avLst/>
                </a:prstGeom>
                <a:blipFill>
                  <a:blip r:embed="rId52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7" name="等腰三角形 79">
              <a:extLst>
                <a:ext uri="{FF2B5EF4-FFF2-40B4-BE49-F238E27FC236}">
                  <a16:creationId xmlns:a16="http://schemas.microsoft.com/office/drawing/2014/main" id="{14050054-BEB7-B6F6-EC2B-5E299E8D3ECA}"/>
                </a:ext>
              </a:extLst>
            </p:cNvPr>
            <p:cNvSpPr/>
            <p:nvPr/>
          </p:nvSpPr>
          <p:spPr>
            <a:xfrm>
              <a:off x="2558556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文本框 80">
                  <a:extLst>
                    <a:ext uri="{FF2B5EF4-FFF2-40B4-BE49-F238E27FC236}">
                      <a16:creationId xmlns:a16="http://schemas.microsoft.com/office/drawing/2014/main" id="{A0E17A0E-4C3E-0677-F0D2-FD12CC183F96}"/>
                    </a:ext>
                  </a:extLst>
                </p:cNvPr>
                <p:cNvSpPr txBox="1"/>
                <p:nvPr/>
              </p:nvSpPr>
              <p:spPr>
                <a:xfrm>
                  <a:off x="2665846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8" name="文本框 80">
                  <a:extLst>
                    <a:ext uri="{FF2B5EF4-FFF2-40B4-BE49-F238E27FC236}">
                      <a16:creationId xmlns:a16="http://schemas.microsoft.com/office/drawing/2014/main" id="{A0E17A0E-4C3E-0677-F0D2-FD12CC183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46" y="1829079"/>
                  <a:ext cx="142740" cy="194693"/>
                </a:xfrm>
                <a:prstGeom prst="rect">
                  <a:avLst/>
                </a:prstGeom>
                <a:blipFill>
                  <a:blip r:embed="rId5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等腰三角形 82">
              <a:extLst>
                <a:ext uri="{FF2B5EF4-FFF2-40B4-BE49-F238E27FC236}">
                  <a16:creationId xmlns:a16="http://schemas.microsoft.com/office/drawing/2014/main" id="{AC8B5397-83A9-EF05-C29E-77BB18DD51EC}"/>
                </a:ext>
              </a:extLst>
            </p:cNvPr>
            <p:cNvSpPr/>
            <p:nvPr/>
          </p:nvSpPr>
          <p:spPr>
            <a:xfrm>
              <a:off x="3209755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文本框 84">
                  <a:extLst>
                    <a:ext uri="{FF2B5EF4-FFF2-40B4-BE49-F238E27FC236}">
                      <a16:creationId xmlns:a16="http://schemas.microsoft.com/office/drawing/2014/main" id="{ADA5AF45-2430-9CF7-B725-7309C18F767B}"/>
                    </a:ext>
                  </a:extLst>
                </p:cNvPr>
                <p:cNvSpPr txBox="1"/>
                <p:nvPr/>
              </p:nvSpPr>
              <p:spPr>
                <a:xfrm>
                  <a:off x="3474953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0" name="文本框 84">
                  <a:extLst>
                    <a:ext uri="{FF2B5EF4-FFF2-40B4-BE49-F238E27FC236}">
                      <a16:creationId xmlns:a16="http://schemas.microsoft.com/office/drawing/2014/main" id="{ADA5AF45-2430-9CF7-B725-7309C18F7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953" y="1829079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文本框 85">
                  <a:extLst>
                    <a:ext uri="{FF2B5EF4-FFF2-40B4-BE49-F238E27FC236}">
                      <a16:creationId xmlns:a16="http://schemas.microsoft.com/office/drawing/2014/main" id="{D60FCF63-60E1-0E1B-8B96-D542964BD88F}"/>
                    </a:ext>
                  </a:extLst>
                </p:cNvPr>
                <p:cNvSpPr txBox="1"/>
                <p:nvPr/>
              </p:nvSpPr>
              <p:spPr>
                <a:xfrm>
                  <a:off x="3065153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1" name="文本框 85">
                  <a:extLst>
                    <a:ext uri="{FF2B5EF4-FFF2-40B4-BE49-F238E27FC236}">
                      <a16:creationId xmlns:a16="http://schemas.microsoft.com/office/drawing/2014/main" id="{D60FCF63-60E1-0E1B-8B96-D542964BD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153" y="1553962"/>
                  <a:ext cx="170537" cy="194693"/>
                </a:xfrm>
                <a:prstGeom prst="rect">
                  <a:avLst/>
                </a:prstGeom>
                <a:blipFill>
                  <a:blip r:embed="rId54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文本框 86">
                  <a:extLst>
                    <a:ext uri="{FF2B5EF4-FFF2-40B4-BE49-F238E27FC236}">
                      <a16:creationId xmlns:a16="http://schemas.microsoft.com/office/drawing/2014/main" id="{44E5A899-5040-77C5-7D54-66F2C8C32D31}"/>
                    </a:ext>
                  </a:extLst>
                </p:cNvPr>
                <p:cNvSpPr txBox="1"/>
                <p:nvPr/>
              </p:nvSpPr>
              <p:spPr>
                <a:xfrm>
                  <a:off x="1765884" y="2509911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2" name="文本框 86">
                  <a:extLst>
                    <a:ext uri="{FF2B5EF4-FFF2-40B4-BE49-F238E27FC236}">
                      <a16:creationId xmlns:a16="http://schemas.microsoft.com/office/drawing/2014/main" id="{44E5A899-5040-77C5-7D54-66F2C8C3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84" y="2509911"/>
                  <a:ext cx="219383" cy="194693"/>
                </a:xfrm>
                <a:prstGeom prst="rect">
                  <a:avLst/>
                </a:prstGeom>
                <a:blipFill>
                  <a:blip r:embed="rId55"/>
                  <a:stretch>
                    <a:fillRect l="-20000" r="-25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文本框 87">
                  <a:extLst>
                    <a:ext uri="{FF2B5EF4-FFF2-40B4-BE49-F238E27FC236}">
                      <a16:creationId xmlns:a16="http://schemas.microsoft.com/office/drawing/2014/main" id="{759E3FD0-002A-0C45-C1DB-F750BEEBBFD9}"/>
                    </a:ext>
                  </a:extLst>
                </p:cNvPr>
                <p:cNvSpPr txBox="1"/>
                <p:nvPr/>
              </p:nvSpPr>
              <p:spPr>
                <a:xfrm>
                  <a:off x="3062341" y="2509910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3" name="文本框 87">
                  <a:extLst>
                    <a:ext uri="{FF2B5EF4-FFF2-40B4-BE49-F238E27FC236}">
                      <a16:creationId xmlns:a16="http://schemas.microsoft.com/office/drawing/2014/main" id="{759E3FD0-002A-0C45-C1DB-F750BEEBB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341" y="2509910"/>
                  <a:ext cx="204923" cy="194693"/>
                </a:xfrm>
                <a:prstGeom prst="rect">
                  <a:avLst/>
                </a:prstGeom>
                <a:blipFill>
                  <a:blip r:embed="rId56"/>
                  <a:stretch>
                    <a:fillRect l="-22222" r="-388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文本框 88">
                  <a:extLst>
                    <a:ext uri="{FF2B5EF4-FFF2-40B4-BE49-F238E27FC236}">
                      <a16:creationId xmlns:a16="http://schemas.microsoft.com/office/drawing/2014/main" id="{DEEC25C7-F953-1C54-1661-E73BFC9CF4D0}"/>
                    </a:ext>
                  </a:extLst>
                </p:cNvPr>
                <p:cNvSpPr txBox="1"/>
                <p:nvPr/>
              </p:nvSpPr>
              <p:spPr>
                <a:xfrm>
                  <a:off x="2425128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4" name="文本框 88">
                  <a:extLst>
                    <a:ext uri="{FF2B5EF4-FFF2-40B4-BE49-F238E27FC236}">
                      <a16:creationId xmlns:a16="http://schemas.microsoft.com/office/drawing/2014/main" id="{DEEC25C7-F953-1C54-1661-E73BFC9C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128" y="2043250"/>
                  <a:ext cx="167667" cy="194693"/>
                </a:xfrm>
                <a:prstGeom prst="rect">
                  <a:avLst/>
                </a:prstGeom>
                <a:blipFill>
                  <a:blip r:embed="rId57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5" name="直接连接符 98">
              <a:extLst>
                <a:ext uri="{FF2B5EF4-FFF2-40B4-BE49-F238E27FC236}">
                  <a16:creationId xmlns:a16="http://schemas.microsoft.com/office/drawing/2014/main" id="{EE43C30F-A6D5-D01B-4045-936B960F7A43}"/>
                </a:ext>
              </a:extLst>
            </p:cNvPr>
            <p:cNvCxnSpPr>
              <a:cxnSpLocks/>
              <a:stCxn id="472" idx="0"/>
            </p:cNvCxnSpPr>
            <p:nvPr/>
          </p:nvCxnSpPr>
          <p:spPr>
            <a:xfrm flipV="1">
              <a:off x="1533211" y="1774448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99">
              <a:extLst>
                <a:ext uri="{FF2B5EF4-FFF2-40B4-BE49-F238E27FC236}">
                  <a16:creationId xmlns:a16="http://schemas.microsoft.com/office/drawing/2014/main" id="{EC2774D7-C651-6B3A-5B88-AF367B1619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9294" y="1777310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100">
              <a:extLst>
                <a:ext uri="{FF2B5EF4-FFF2-40B4-BE49-F238E27FC236}">
                  <a16:creationId xmlns:a16="http://schemas.microsoft.com/office/drawing/2014/main" id="{46913C1B-2292-2ED5-D4FE-5C62730134A5}"/>
                </a:ext>
              </a:extLst>
            </p:cNvPr>
            <p:cNvCxnSpPr>
              <a:stCxn id="477" idx="0"/>
            </p:cNvCxnSpPr>
            <p:nvPr/>
          </p:nvCxnSpPr>
          <p:spPr>
            <a:xfrm flipV="1">
              <a:off x="2810449" y="177444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101">
              <a:extLst>
                <a:ext uri="{FF2B5EF4-FFF2-40B4-BE49-F238E27FC236}">
                  <a16:creationId xmlns:a16="http://schemas.microsoft.com/office/drawing/2014/main" id="{6CC6DFC9-1FCD-4C9F-7AED-EC2C409543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6533" y="1777310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组合 121">
              <a:extLst>
                <a:ext uri="{FF2B5EF4-FFF2-40B4-BE49-F238E27FC236}">
                  <a16:creationId xmlns:a16="http://schemas.microsoft.com/office/drawing/2014/main" id="{61023463-C4F2-834D-CA64-9B71D3BB7D73}"/>
                </a:ext>
              </a:extLst>
            </p:cNvPr>
            <p:cNvGrpSpPr/>
            <p:nvPr/>
          </p:nvGrpSpPr>
          <p:grpSpPr>
            <a:xfrm>
              <a:off x="1397168" y="2209861"/>
              <a:ext cx="267436" cy="283105"/>
              <a:chOff x="162296" y="1907969"/>
              <a:chExt cx="377675" cy="399803"/>
            </a:xfrm>
          </p:grpSpPr>
          <p:sp>
            <p:nvSpPr>
              <p:cNvPr id="490" name="任意多边形: 形状 122">
                <a:extLst>
                  <a:ext uri="{FF2B5EF4-FFF2-40B4-BE49-F238E27FC236}">
                    <a16:creationId xmlns:a16="http://schemas.microsoft.com/office/drawing/2014/main" id="{211A251E-165C-EAB2-2C87-BB13AACDEFB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任意多边形: 形状 123">
                <a:extLst>
                  <a:ext uri="{FF2B5EF4-FFF2-40B4-BE49-F238E27FC236}">
                    <a16:creationId xmlns:a16="http://schemas.microsoft.com/office/drawing/2014/main" id="{FCC0F443-377D-2CCA-63ED-3B0998066455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92" name="组合 124">
              <a:extLst>
                <a:ext uri="{FF2B5EF4-FFF2-40B4-BE49-F238E27FC236}">
                  <a16:creationId xmlns:a16="http://schemas.microsoft.com/office/drawing/2014/main" id="{4F1F5D96-6F8E-B6B8-8F65-8052C6CE1713}"/>
                </a:ext>
              </a:extLst>
            </p:cNvPr>
            <p:cNvGrpSpPr/>
            <p:nvPr/>
          </p:nvGrpSpPr>
          <p:grpSpPr>
            <a:xfrm>
              <a:off x="3327506" y="2217232"/>
              <a:ext cx="267436" cy="283105"/>
              <a:chOff x="162296" y="1907969"/>
              <a:chExt cx="377675" cy="399803"/>
            </a:xfrm>
          </p:grpSpPr>
          <p:sp>
            <p:nvSpPr>
              <p:cNvPr id="493" name="任意多边形: 形状 125">
                <a:extLst>
                  <a:ext uri="{FF2B5EF4-FFF2-40B4-BE49-F238E27FC236}">
                    <a16:creationId xmlns:a16="http://schemas.microsoft.com/office/drawing/2014/main" id="{67501B80-EC4C-3D18-42FE-463911D0A4B2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任意多边形: 形状 126">
                <a:extLst>
                  <a:ext uri="{FF2B5EF4-FFF2-40B4-BE49-F238E27FC236}">
                    <a16:creationId xmlns:a16="http://schemas.microsoft.com/office/drawing/2014/main" id="{759FABF4-0F14-1961-3B7B-99A4275B41C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95" name="等腰三角形 129">
              <a:extLst>
                <a:ext uri="{FF2B5EF4-FFF2-40B4-BE49-F238E27FC236}">
                  <a16:creationId xmlns:a16="http://schemas.microsoft.com/office/drawing/2014/main" id="{9C694111-8E8C-56D5-6860-F12B48C482EB}"/>
                </a:ext>
              </a:extLst>
            </p:cNvPr>
            <p:cNvSpPr/>
            <p:nvPr/>
          </p:nvSpPr>
          <p:spPr>
            <a:xfrm>
              <a:off x="7028385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文本框 130">
                  <a:extLst>
                    <a:ext uri="{FF2B5EF4-FFF2-40B4-BE49-F238E27FC236}">
                      <a16:creationId xmlns:a16="http://schemas.microsoft.com/office/drawing/2014/main" id="{4F286DC2-11EC-6810-87BC-B3917F94F848}"/>
                    </a:ext>
                  </a:extLst>
                </p:cNvPr>
                <p:cNvSpPr txBox="1"/>
                <p:nvPr/>
              </p:nvSpPr>
              <p:spPr>
                <a:xfrm>
                  <a:off x="7135674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6" name="文本框 130">
                  <a:extLst>
                    <a:ext uri="{FF2B5EF4-FFF2-40B4-BE49-F238E27FC236}">
                      <a16:creationId xmlns:a16="http://schemas.microsoft.com/office/drawing/2014/main" id="{4F286DC2-11EC-6810-87BC-B3917F94F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674" y="1829079"/>
                  <a:ext cx="142740" cy="194693"/>
                </a:xfrm>
                <a:prstGeom prst="rect">
                  <a:avLst/>
                </a:prstGeom>
                <a:blipFill>
                  <a:blip r:embed="rId37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7" name="等腰三角形 131">
              <a:extLst>
                <a:ext uri="{FF2B5EF4-FFF2-40B4-BE49-F238E27FC236}">
                  <a16:creationId xmlns:a16="http://schemas.microsoft.com/office/drawing/2014/main" id="{7B4B01AE-8AA5-8B03-6243-6C2CFCCE753B}"/>
                </a:ext>
              </a:extLst>
            </p:cNvPr>
            <p:cNvSpPr/>
            <p:nvPr/>
          </p:nvSpPr>
          <p:spPr>
            <a:xfrm>
              <a:off x="7679581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文本框 132">
                  <a:extLst>
                    <a:ext uri="{FF2B5EF4-FFF2-40B4-BE49-F238E27FC236}">
                      <a16:creationId xmlns:a16="http://schemas.microsoft.com/office/drawing/2014/main" id="{2B78FEBE-94D4-CB22-1AB6-07EF900D6B04}"/>
                    </a:ext>
                  </a:extLst>
                </p:cNvPr>
                <p:cNvSpPr txBox="1"/>
                <p:nvPr/>
              </p:nvSpPr>
              <p:spPr>
                <a:xfrm>
                  <a:off x="7944783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8" name="文本框 132">
                  <a:extLst>
                    <a:ext uri="{FF2B5EF4-FFF2-40B4-BE49-F238E27FC236}">
                      <a16:creationId xmlns:a16="http://schemas.microsoft.com/office/drawing/2014/main" id="{2B78FEBE-94D4-CB22-1AB6-07EF900D6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783" y="1829079"/>
                  <a:ext cx="138553" cy="194693"/>
                </a:xfrm>
                <a:prstGeom prst="rect">
                  <a:avLst/>
                </a:prstGeom>
                <a:blipFill>
                  <a:blip r:embed="rId3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文本框 133">
                  <a:extLst>
                    <a:ext uri="{FF2B5EF4-FFF2-40B4-BE49-F238E27FC236}">
                      <a16:creationId xmlns:a16="http://schemas.microsoft.com/office/drawing/2014/main" id="{DDE3F68B-2F3C-26BF-8084-A6FDAC9B0AC8}"/>
                    </a:ext>
                  </a:extLst>
                </p:cNvPr>
                <p:cNvSpPr txBox="1"/>
                <p:nvPr/>
              </p:nvSpPr>
              <p:spPr>
                <a:xfrm>
                  <a:off x="7534982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9" name="文本框 133">
                  <a:extLst>
                    <a:ext uri="{FF2B5EF4-FFF2-40B4-BE49-F238E27FC236}">
                      <a16:creationId xmlns:a16="http://schemas.microsoft.com/office/drawing/2014/main" id="{DDE3F68B-2F3C-26BF-8084-A6FDAC9B0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82" y="1553962"/>
                  <a:ext cx="170537" cy="194693"/>
                </a:xfrm>
                <a:prstGeom prst="rect">
                  <a:avLst/>
                </a:prstGeom>
                <a:blipFill>
                  <a:blip r:embed="rId58"/>
                  <a:stretch>
                    <a:fillRect l="-62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文本框 139">
                  <a:extLst>
                    <a:ext uri="{FF2B5EF4-FFF2-40B4-BE49-F238E27FC236}">
                      <a16:creationId xmlns:a16="http://schemas.microsoft.com/office/drawing/2014/main" id="{BD0F4F4A-C1E1-9D47-CC9E-BED570F92333}"/>
                    </a:ext>
                  </a:extLst>
                </p:cNvPr>
                <p:cNvSpPr txBox="1"/>
                <p:nvPr/>
              </p:nvSpPr>
              <p:spPr>
                <a:xfrm>
                  <a:off x="7512950" y="2509912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0" name="文本框 139">
                  <a:extLst>
                    <a:ext uri="{FF2B5EF4-FFF2-40B4-BE49-F238E27FC236}">
                      <a16:creationId xmlns:a16="http://schemas.microsoft.com/office/drawing/2014/main" id="{BD0F4F4A-C1E1-9D47-CC9E-BED570F92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50" y="2509912"/>
                  <a:ext cx="219383" cy="194693"/>
                </a:xfrm>
                <a:prstGeom prst="rect">
                  <a:avLst/>
                </a:prstGeom>
                <a:blipFill>
                  <a:blip r:embed="rId59"/>
                  <a:stretch>
                    <a:fillRect l="-14286" r="-2381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文本框 141">
                  <a:extLst>
                    <a:ext uri="{FF2B5EF4-FFF2-40B4-BE49-F238E27FC236}">
                      <a16:creationId xmlns:a16="http://schemas.microsoft.com/office/drawing/2014/main" id="{3443E828-2034-FF00-F097-ED963EE37182}"/>
                    </a:ext>
                  </a:extLst>
                </p:cNvPr>
                <p:cNvSpPr txBox="1"/>
                <p:nvPr/>
              </p:nvSpPr>
              <p:spPr>
                <a:xfrm>
                  <a:off x="8172194" y="2043250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1" name="文本框 141">
                  <a:extLst>
                    <a:ext uri="{FF2B5EF4-FFF2-40B4-BE49-F238E27FC236}">
                      <a16:creationId xmlns:a16="http://schemas.microsoft.com/office/drawing/2014/main" id="{3443E828-2034-FF00-F097-ED963EE37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194" y="2043250"/>
                  <a:ext cx="167667" cy="166879"/>
                </a:xfrm>
                <a:prstGeom prst="rect">
                  <a:avLst/>
                </a:prstGeom>
                <a:blipFill>
                  <a:blip r:embed="rId60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直接连接符 142">
              <a:extLst>
                <a:ext uri="{FF2B5EF4-FFF2-40B4-BE49-F238E27FC236}">
                  <a16:creationId xmlns:a16="http://schemas.microsoft.com/office/drawing/2014/main" id="{50638E02-5BC3-3001-A6EC-CBBF606C102A}"/>
                </a:ext>
              </a:extLst>
            </p:cNvPr>
            <p:cNvCxnSpPr>
              <a:cxnSpLocks/>
              <a:stCxn id="495" idx="0"/>
            </p:cNvCxnSpPr>
            <p:nvPr/>
          </p:nvCxnSpPr>
          <p:spPr>
            <a:xfrm flipV="1">
              <a:off x="7280277" y="1774448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143">
              <a:extLst>
                <a:ext uri="{FF2B5EF4-FFF2-40B4-BE49-F238E27FC236}">
                  <a16:creationId xmlns:a16="http://schemas.microsoft.com/office/drawing/2014/main" id="{1D0F9B26-6258-A38A-8ACD-0BE46FEE3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360" y="1777310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组合 146">
              <a:extLst>
                <a:ext uri="{FF2B5EF4-FFF2-40B4-BE49-F238E27FC236}">
                  <a16:creationId xmlns:a16="http://schemas.microsoft.com/office/drawing/2014/main" id="{1EE38DE4-5348-9833-139B-4F3FDB9CE19E}"/>
                </a:ext>
              </a:extLst>
            </p:cNvPr>
            <p:cNvGrpSpPr/>
            <p:nvPr/>
          </p:nvGrpSpPr>
          <p:grpSpPr>
            <a:xfrm>
              <a:off x="7144233" y="2209862"/>
              <a:ext cx="267436" cy="283105"/>
              <a:chOff x="162296" y="1907969"/>
              <a:chExt cx="377675" cy="399803"/>
            </a:xfrm>
          </p:grpSpPr>
          <p:sp>
            <p:nvSpPr>
              <p:cNvPr id="505" name="任意多边形: 形状 150">
                <a:extLst>
                  <a:ext uri="{FF2B5EF4-FFF2-40B4-BE49-F238E27FC236}">
                    <a16:creationId xmlns:a16="http://schemas.microsoft.com/office/drawing/2014/main" id="{809A2596-6A41-FAEE-88BC-92F7A3401CB1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任意多边形: 形状 151">
                <a:extLst>
                  <a:ext uri="{FF2B5EF4-FFF2-40B4-BE49-F238E27FC236}">
                    <a16:creationId xmlns:a16="http://schemas.microsoft.com/office/drawing/2014/main" id="{091B448B-1E09-A6FC-FB48-5AF02BFB1B5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507" name="等腰三角形 134">
              <a:extLst>
                <a:ext uri="{FF2B5EF4-FFF2-40B4-BE49-F238E27FC236}">
                  <a16:creationId xmlns:a16="http://schemas.microsoft.com/office/drawing/2014/main" id="{3B3EAB6B-D6CA-2CC4-7EFB-1316B3C0E653}"/>
                </a:ext>
              </a:extLst>
            </p:cNvPr>
            <p:cNvSpPr/>
            <p:nvPr/>
          </p:nvSpPr>
          <p:spPr>
            <a:xfrm>
              <a:off x="856205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文本框 135">
                  <a:extLst>
                    <a:ext uri="{FF2B5EF4-FFF2-40B4-BE49-F238E27FC236}">
                      <a16:creationId xmlns:a16="http://schemas.microsoft.com/office/drawing/2014/main" id="{2C7840B4-D909-8A87-263E-BDCE8719A887}"/>
                    </a:ext>
                  </a:extLst>
                </p:cNvPr>
                <p:cNvSpPr txBox="1"/>
                <p:nvPr/>
              </p:nvSpPr>
              <p:spPr>
                <a:xfrm>
                  <a:off x="8669344" y="1829080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8" name="文本框 135">
                  <a:extLst>
                    <a:ext uri="{FF2B5EF4-FFF2-40B4-BE49-F238E27FC236}">
                      <a16:creationId xmlns:a16="http://schemas.microsoft.com/office/drawing/2014/main" id="{2C7840B4-D909-8A87-263E-BDCE8719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344" y="1829080"/>
                  <a:ext cx="142740" cy="194693"/>
                </a:xfrm>
                <a:prstGeom prst="rect">
                  <a:avLst/>
                </a:prstGeom>
                <a:blipFill>
                  <a:blip r:embed="rId5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等腰三角形 136">
              <a:extLst>
                <a:ext uri="{FF2B5EF4-FFF2-40B4-BE49-F238E27FC236}">
                  <a16:creationId xmlns:a16="http://schemas.microsoft.com/office/drawing/2014/main" id="{2FE2415E-EE9F-5BE9-7D45-195457E0E1C9}"/>
                </a:ext>
              </a:extLst>
            </p:cNvPr>
            <p:cNvSpPr/>
            <p:nvPr/>
          </p:nvSpPr>
          <p:spPr>
            <a:xfrm>
              <a:off x="9213253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文本框 137">
                  <a:extLst>
                    <a:ext uri="{FF2B5EF4-FFF2-40B4-BE49-F238E27FC236}">
                      <a16:creationId xmlns:a16="http://schemas.microsoft.com/office/drawing/2014/main" id="{BFD7400F-AFCC-F74B-AEA1-7C8E02C047DD}"/>
                    </a:ext>
                  </a:extLst>
                </p:cNvPr>
                <p:cNvSpPr txBox="1"/>
                <p:nvPr/>
              </p:nvSpPr>
              <p:spPr>
                <a:xfrm>
                  <a:off x="9478451" y="1829080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0" name="文本框 137">
                  <a:extLst>
                    <a:ext uri="{FF2B5EF4-FFF2-40B4-BE49-F238E27FC236}">
                      <a16:creationId xmlns:a16="http://schemas.microsoft.com/office/drawing/2014/main" id="{BFD7400F-AFCC-F74B-AEA1-7C8E02C04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451" y="1829080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文本框 138">
                  <a:extLst>
                    <a:ext uri="{FF2B5EF4-FFF2-40B4-BE49-F238E27FC236}">
                      <a16:creationId xmlns:a16="http://schemas.microsoft.com/office/drawing/2014/main" id="{B0177C65-B360-E0F4-587E-ED3497332956}"/>
                    </a:ext>
                  </a:extLst>
                </p:cNvPr>
                <p:cNvSpPr txBox="1"/>
                <p:nvPr/>
              </p:nvSpPr>
              <p:spPr>
                <a:xfrm>
                  <a:off x="9068651" y="1553963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1" name="文本框 138">
                  <a:extLst>
                    <a:ext uri="{FF2B5EF4-FFF2-40B4-BE49-F238E27FC236}">
                      <a16:creationId xmlns:a16="http://schemas.microsoft.com/office/drawing/2014/main" id="{B0177C65-B360-E0F4-587E-ED3497332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651" y="1553963"/>
                  <a:ext cx="170537" cy="194693"/>
                </a:xfrm>
                <a:prstGeom prst="rect">
                  <a:avLst/>
                </a:prstGeom>
                <a:blipFill>
                  <a:blip r:embed="rId61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140">
                  <a:extLst>
                    <a:ext uri="{FF2B5EF4-FFF2-40B4-BE49-F238E27FC236}">
                      <a16:creationId xmlns:a16="http://schemas.microsoft.com/office/drawing/2014/main" id="{B990C77D-7EB1-C6C4-D288-D7FD5BB0FD31}"/>
                    </a:ext>
                  </a:extLst>
                </p:cNvPr>
                <p:cNvSpPr txBox="1"/>
                <p:nvPr/>
              </p:nvSpPr>
              <p:spPr>
                <a:xfrm>
                  <a:off x="9065839" y="2509911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140">
                  <a:extLst>
                    <a:ext uri="{FF2B5EF4-FFF2-40B4-BE49-F238E27FC236}">
                      <a16:creationId xmlns:a16="http://schemas.microsoft.com/office/drawing/2014/main" id="{B990C77D-7EB1-C6C4-D288-D7FD5BB0F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839" y="2509911"/>
                  <a:ext cx="204923" cy="194693"/>
                </a:xfrm>
                <a:prstGeom prst="rect">
                  <a:avLst/>
                </a:prstGeom>
                <a:blipFill>
                  <a:blip r:embed="rId62"/>
                  <a:stretch>
                    <a:fillRect l="-21053" r="-3157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连接符 144">
              <a:extLst>
                <a:ext uri="{FF2B5EF4-FFF2-40B4-BE49-F238E27FC236}">
                  <a16:creationId xmlns:a16="http://schemas.microsoft.com/office/drawing/2014/main" id="{85A2C87F-4ED5-C486-07D7-D4BCD2BE76F9}"/>
                </a:ext>
              </a:extLst>
            </p:cNvPr>
            <p:cNvCxnSpPr>
              <a:cxnSpLocks/>
              <a:stCxn id="507" idx="0"/>
            </p:cNvCxnSpPr>
            <p:nvPr/>
          </p:nvCxnSpPr>
          <p:spPr>
            <a:xfrm flipV="1">
              <a:off x="8813947" y="1774449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145">
              <a:extLst>
                <a:ext uri="{FF2B5EF4-FFF2-40B4-BE49-F238E27FC236}">
                  <a16:creationId xmlns:a16="http://schemas.microsoft.com/office/drawing/2014/main" id="{35916850-F285-A45B-9C36-13F3E7AA8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0031" y="177731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147">
              <a:extLst>
                <a:ext uri="{FF2B5EF4-FFF2-40B4-BE49-F238E27FC236}">
                  <a16:creationId xmlns:a16="http://schemas.microsoft.com/office/drawing/2014/main" id="{B1A2A8EC-815D-7E8F-7841-6F62E9423408}"/>
                </a:ext>
              </a:extLst>
            </p:cNvPr>
            <p:cNvGrpSpPr/>
            <p:nvPr/>
          </p:nvGrpSpPr>
          <p:grpSpPr>
            <a:xfrm>
              <a:off x="9331004" y="2217233"/>
              <a:ext cx="267436" cy="283105"/>
              <a:chOff x="162296" y="1907969"/>
              <a:chExt cx="377675" cy="399803"/>
            </a:xfrm>
          </p:grpSpPr>
          <p:sp>
            <p:nvSpPr>
              <p:cNvPr id="73" name="任意多边形: 形状 148">
                <a:extLst>
                  <a:ext uri="{FF2B5EF4-FFF2-40B4-BE49-F238E27FC236}">
                    <a16:creationId xmlns:a16="http://schemas.microsoft.com/office/drawing/2014/main" id="{8715B345-A783-7CB0-54F5-D0E95DCF2A9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任意多边形: 形状 149">
                <a:extLst>
                  <a:ext uri="{FF2B5EF4-FFF2-40B4-BE49-F238E27FC236}">
                    <a16:creationId xmlns:a16="http://schemas.microsoft.com/office/drawing/2014/main" id="{E407A478-7F2F-D2D8-D8A1-F8AC35206DD9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153">
                  <a:extLst>
                    <a:ext uri="{FF2B5EF4-FFF2-40B4-BE49-F238E27FC236}">
                      <a16:creationId xmlns:a16="http://schemas.microsoft.com/office/drawing/2014/main" id="{E2D6757A-2C35-0217-BADD-82B84699236F}"/>
                    </a:ext>
                  </a:extLst>
                </p:cNvPr>
                <p:cNvSpPr txBox="1"/>
                <p:nvPr/>
              </p:nvSpPr>
              <p:spPr>
                <a:xfrm>
                  <a:off x="8299657" y="1987850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5" name="文本框 153">
                  <a:extLst>
                    <a:ext uri="{FF2B5EF4-FFF2-40B4-BE49-F238E27FC236}">
                      <a16:creationId xmlns:a16="http://schemas.microsoft.com/office/drawing/2014/main" id="{E2D6757A-2C35-0217-BADD-82B846992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657" y="1987850"/>
                  <a:ext cx="444542" cy="216943"/>
                </a:xfrm>
                <a:prstGeom prst="rect">
                  <a:avLst/>
                </a:prstGeom>
                <a:blipFill>
                  <a:blip r:embed="rId63"/>
                  <a:stretch>
                    <a:fillRect l="-45000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154">
                  <a:extLst>
                    <a:ext uri="{FF2B5EF4-FFF2-40B4-BE49-F238E27FC236}">
                      <a16:creationId xmlns:a16="http://schemas.microsoft.com/office/drawing/2014/main" id="{C681E130-C4CB-D492-71DB-97C24F6BA770}"/>
                    </a:ext>
                  </a:extLst>
                </p:cNvPr>
                <p:cNvSpPr txBox="1"/>
                <p:nvPr/>
              </p:nvSpPr>
              <p:spPr>
                <a:xfrm>
                  <a:off x="6761541" y="1985006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文本框 154">
                  <a:extLst>
                    <a:ext uri="{FF2B5EF4-FFF2-40B4-BE49-F238E27FC236}">
                      <a16:creationId xmlns:a16="http://schemas.microsoft.com/office/drawing/2014/main" id="{C681E130-C4CB-D492-71DB-97C24F6B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41" y="1985006"/>
                  <a:ext cx="444542" cy="216943"/>
                </a:xfrm>
                <a:prstGeom prst="rect">
                  <a:avLst/>
                </a:prstGeom>
                <a:blipFill>
                  <a:blip r:embed="rId64"/>
                  <a:stretch>
                    <a:fillRect l="-45000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155">
              <a:extLst>
                <a:ext uri="{FF2B5EF4-FFF2-40B4-BE49-F238E27FC236}">
                  <a16:creationId xmlns:a16="http://schemas.microsoft.com/office/drawing/2014/main" id="{E6A820D0-67CE-B70E-E6CC-161622850F8D}"/>
                </a:ext>
              </a:extLst>
            </p:cNvPr>
            <p:cNvSpPr/>
            <p:nvPr/>
          </p:nvSpPr>
          <p:spPr>
            <a:xfrm>
              <a:off x="7573507" y="1743818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1" name="矩形 156">
              <a:extLst>
                <a:ext uri="{FF2B5EF4-FFF2-40B4-BE49-F238E27FC236}">
                  <a16:creationId xmlns:a16="http://schemas.microsoft.com/office/drawing/2014/main" id="{FF61C03F-C1FA-C499-F1F1-2C7FF28FF68F}"/>
                </a:ext>
              </a:extLst>
            </p:cNvPr>
            <p:cNvSpPr/>
            <p:nvPr/>
          </p:nvSpPr>
          <p:spPr>
            <a:xfrm>
              <a:off x="9113569" y="1742219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92" name="组合 157">
              <a:extLst>
                <a:ext uri="{FF2B5EF4-FFF2-40B4-BE49-F238E27FC236}">
                  <a16:creationId xmlns:a16="http://schemas.microsoft.com/office/drawing/2014/main" id="{B512D245-B1AA-E49B-272C-7B94EDEC23E6}"/>
                </a:ext>
              </a:extLst>
            </p:cNvPr>
            <p:cNvGrpSpPr/>
            <p:nvPr/>
          </p:nvGrpSpPr>
          <p:grpSpPr>
            <a:xfrm>
              <a:off x="3844578" y="1970565"/>
              <a:ext cx="503784" cy="529773"/>
              <a:chOff x="1056904" y="886691"/>
              <a:chExt cx="1174447" cy="1235034"/>
            </a:xfrm>
          </p:grpSpPr>
          <p:sp>
            <p:nvSpPr>
              <p:cNvPr id="94" name="等腰三角形 158">
                <a:extLst>
                  <a:ext uri="{FF2B5EF4-FFF2-40B4-BE49-F238E27FC236}">
                    <a16:creationId xmlns:a16="http://schemas.microsoft.com/office/drawing/2014/main" id="{E76A201D-A70E-C84E-5982-41921E23BB2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5" name="任意多边形: 形状 159">
                <a:extLst>
                  <a:ext uri="{FF2B5EF4-FFF2-40B4-BE49-F238E27FC236}">
                    <a16:creationId xmlns:a16="http://schemas.microsoft.com/office/drawing/2014/main" id="{7A40FCE5-1504-CFBC-F977-5F78CC8D5BE5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160">
                  <a:extLst>
                    <a:ext uri="{FF2B5EF4-FFF2-40B4-BE49-F238E27FC236}">
                      <a16:creationId xmlns:a16="http://schemas.microsoft.com/office/drawing/2014/main" id="{83A780F3-53AD-DF29-956D-736D0C8BB6D1}"/>
                    </a:ext>
                  </a:extLst>
                </p:cNvPr>
                <p:cNvSpPr txBox="1"/>
                <p:nvPr/>
              </p:nvSpPr>
              <p:spPr>
                <a:xfrm>
                  <a:off x="3951867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文本框 160">
                  <a:extLst>
                    <a:ext uri="{FF2B5EF4-FFF2-40B4-BE49-F238E27FC236}">
                      <a16:creationId xmlns:a16="http://schemas.microsoft.com/office/drawing/2014/main" id="{83A780F3-53AD-DF29-956D-736D0C8BB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867" y="1829079"/>
                  <a:ext cx="142740" cy="194693"/>
                </a:xfrm>
                <a:prstGeom prst="rect">
                  <a:avLst/>
                </a:prstGeom>
                <a:blipFill>
                  <a:blip r:embed="rId40"/>
                  <a:stretch>
                    <a:fillRect l="-14286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等腰三角形 161">
              <a:extLst>
                <a:ext uri="{FF2B5EF4-FFF2-40B4-BE49-F238E27FC236}">
                  <a16:creationId xmlns:a16="http://schemas.microsoft.com/office/drawing/2014/main" id="{46BBF90B-4078-DA1B-5BAB-52FE19A7BCD6}"/>
                </a:ext>
              </a:extLst>
            </p:cNvPr>
            <p:cNvSpPr/>
            <p:nvPr/>
          </p:nvSpPr>
          <p:spPr>
            <a:xfrm>
              <a:off x="449577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162">
                  <a:extLst>
                    <a:ext uri="{FF2B5EF4-FFF2-40B4-BE49-F238E27FC236}">
                      <a16:creationId xmlns:a16="http://schemas.microsoft.com/office/drawing/2014/main" id="{5797C33D-A447-D53A-E7A2-DE92678F9878}"/>
                    </a:ext>
                  </a:extLst>
                </p:cNvPr>
                <p:cNvSpPr txBox="1"/>
                <p:nvPr/>
              </p:nvSpPr>
              <p:spPr>
                <a:xfrm>
                  <a:off x="4760976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9" name="文本框 162">
                  <a:extLst>
                    <a:ext uri="{FF2B5EF4-FFF2-40B4-BE49-F238E27FC236}">
                      <a16:creationId xmlns:a16="http://schemas.microsoft.com/office/drawing/2014/main" id="{5797C33D-A447-D53A-E7A2-DE92678F9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976" y="1829079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163">
                  <a:extLst>
                    <a:ext uri="{FF2B5EF4-FFF2-40B4-BE49-F238E27FC236}">
                      <a16:creationId xmlns:a16="http://schemas.microsoft.com/office/drawing/2014/main" id="{9891263C-74FA-B74E-1268-E4F64AEA1298}"/>
                    </a:ext>
                  </a:extLst>
                </p:cNvPr>
                <p:cNvSpPr txBox="1"/>
                <p:nvPr/>
              </p:nvSpPr>
              <p:spPr>
                <a:xfrm>
                  <a:off x="4351175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0" name="文本框 163">
                  <a:extLst>
                    <a:ext uri="{FF2B5EF4-FFF2-40B4-BE49-F238E27FC236}">
                      <a16:creationId xmlns:a16="http://schemas.microsoft.com/office/drawing/2014/main" id="{9891263C-74FA-B74E-1268-E4F64AEA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175" y="1553962"/>
                  <a:ext cx="170537" cy="194693"/>
                </a:xfrm>
                <a:prstGeom prst="rect">
                  <a:avLst/>
                </a:prstGeom>
                <a:blipFill>
                  <a:blip r:embed="rId65"/>
                  <a:stretch>
                    <a:fillRect l="-625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等腰三角形 164">
              <a:extLst>
                <a:ext uri="{FF2B5EF4-FFF2-40B4-BE49-F238E27FC236}">
                  <a16:creationId xmlns:a16="http://schemas.microsoft.com/office/drawing/2014/main" id="{6EAD9773-6A60-A000-5728-F1C2816D3DA8}"/>
                </a:ext>
              </a:extLst>
            </p:cNvPr>
            <p:cNvSpPr/>
            <p:nvPr/>
          </p:nvSpPr>
          <p:spPr>
            <a:xfrm>
              <a:off x="512181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65">
                  <a:extLst>
                    <a:ext uri="{FF2B5EF4-FFF2-40B4-BE49-F238E27FC236}">
                      <a16:creationId xmlns:a16="http://schemas.microsoft.com/office/drawing/2014/main" id="{BF528BF6-4819-B3CB-4544-7C7588782D10}"/>
                    </a:ext>
                  </a:extLst>
                </p:cNvPr>
                <p:cNvSpPr txBox="1"/>
                <p:nvPr/>
              </p:nvSpPr>
              <p:spPr>
                <a:xfrm>
                  <a:off x="5229104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2" name="文本框 165">
                  <a:extLst>
                    <a:ext uri="{FF2B5EF4-FFF2-40B4-BE49-F238E27FC236}">
                      <a16:creationId xmlns:a16="http://schemas.microsoft.com/office/drawing/2014/main" id="{BF528BF6-4819-B3CB-4544-7C7588782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104" y="1829079"/>
                  <a:ext cx="142740" cy="194693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组合 166">
              <a:extLst>
                <a:ext uri="{FF2B5EF4-FFF2-40B4-BE49-F238E27FC236}">
                  <a16:creationId xmlns:a16="http://schemas.microsoft.com/office/drawing/2014/main" id="{23797977-CEB9-4378-46EF-299E6A43FAA4}"/>
                </a:ext>
              </a:extLst>
            </p:cNvPr>
            <p:cNvGrpSpPr/>
            <p:nvPr/>
          </p:nvGrpSpPr>
          <p:grpSpPr>
            <a:xfrm>
              <a:off x="5773013" y="1970565"/>
              <a:ext cx="503784" cy="529773"/>
              <a:chOff x="1056904" y="886691"/>
              <a:chExt cx="1174447" cy="1235034"/>
            </a:xfrm>
          </p:grpSpPr>
          <p:sp>
            <p:nvSpPr>
              <p:cNvPr id="104" name="等腰三角形 167">
                <a:extLst>
                  <a:ext uri="{FF2B5EF4-FFF2-40B4-BE49-F238E27FC236}">
                    <a16:creationId xmlns:a16="http://schemas.microsoft.com/office/drawing/2014/main" id="{8810A1B6-2AD8-B01E-2C89-3DC80E428EC8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5" name="任意多边形: 形状 168">
                <a:extLst>
                  <a:ext uri="{FF2B5EF4-FFF2-40B4-BE49-F238E27FC236}">
                    <a16:creationId xmlns:a16="http://schemas.microsoft.com/office/drawing/2014/main" id="{8FDE4051-5C8D-32CC-FF74-E6EE6D550811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69">
                  <a:extLst>
                    <a:ext uri="{FF2B5EF4-FFF2-40B4-BE49-F238E27FC236}">
                      <a16:creationId xmlns:a16="http://schemas.microsoft.com/office/drawing/2014/main" id="{0ECA676C-357B-8CA9-378E-C860188CA746}"/>
                    </a:ext>
                  </a:extLst>
                </p:cNvPr>
                <p:cNvSpPr txBox="1"/>
                <p:nvPr/>
              </p:nvSpPr>
              <p:spPr>
                <a:xfrm>
                  <a:off x="6038212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6" name="文本框 169">
                  <a:extLst>
                    <a:ext uri="{FF2B5EF4-FFF2-40B4-BE49-F238E27FC236}">
                      <a16:creationId xmlns:a16="http://schemas.microsoft.com/office/drawing/2014/main" id="{0ECA676C-357B-8CA9-378E-C860188CA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212" y="1829079"/>
                  <a:ext cx="138553" cy="194693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70">
                  <a:extLst>
                    <a:ext uri="{FF2B5EF4-FFF2-40B4-BE49-F238E27FC236}">
                      <a16:creationId xmlns:a16="http://schemas.microsoft.com/office/drawing/2014/main" id="{8D635A13-6679-A10E-AA3A-AE4701673703}"/>
                    </a:ext>
                  </a:extLst>
                </p:cNvPr>
                <p:cNvSpPr txBox="1"/>
                <p:nvPr/>
              </p:nvSpPr>
              <p:spPr>
                <a:xfrm>
                  <a:off x="5628412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7" name="文本框 170">
                  <a:extLst>
                    <a:ext uri="{FF2B5EF4-FFF2-40B4-BE49-F238E27FC236}">
                      <a16:creationId xmlns:a16="http://schemas.microsoft.com/office/drawing/2014/main" id="{8D635A13-6679-A10E-AA3A-AE4701673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412" y="1553962"/>
                  <a:ext cx="170537" cy="194693"/>
                </a:xfrm>
                <a:prstGeom prst="rect">
                  <a:avLst/>
                </a:prstGeom>
                <a:blipFill>
                  <a:blip r:embed="rId66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71">
                  <a:extLst>
                    <a:ext uri="{FF2B5EF4-FFF2-40B4-BE49-F238E27FC236}">
                      <a16:creationId xmlns:a16="http://schemas.microsoft.com/office/drawing/2014/main" id="{475222D8-B853-AB75-C03F-C19E8A0EC1AD}"/>
                    </a:ext>
                  </a:extLst>
                </p:cNvPr>
                <p:cNvSpPr txBox="1"/>
                <p:nvPr/>
              </p:nvSpPr>
              <p:spPr>
                <a:xfrm>
                  <a:off x="4248151" y="2509912"/>
                  <a:ext cx="352619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8" name="文本框 171">
                  <a:extLst>
                    <a:ext uri="{FF2B5EF4-FFF2-40B4-BE49-F238E27FC236}">
                      <a16:creationId xmlns:a16="http://schemas.microsoft.com/office/drawing/2014/main" id="{475222D8-B853-AB75-C03F-C19E8A0EC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151" y="2509912"/>
                  <a:ext cx="352619" cy="194693"/>
                </a:xfrm>
                <a:prstGeom prst="rect">
                  <a:avLst/>
                </a:prstGeom>
                <a:blipFill>
                  <a:blip r:embed="rId67"/>
                  <a:stretch>
                    <a:fillRect l="-9375" r="-625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72">
                  <a:extLst>
                    <a:ext uri="{FF2B5EF4-FFF2-40B4-BE49-F238E27FC236}">
                      <a16:creationId xmlns:a16="http://schemas.microsoft.com/office/drawing/2014/main" id="{D1B88044-B36E-ACD4-19CC-9B6D30373507}"/>
                    </a:ext>
                  </a:extLst>
                </p:cNvPr>
                <p:cNvSpPr txBox="1"/>
                <p:nvPr/>
              </p:nvSpPr>
              <p:spPr>
                <a:xfrm>
                  <a:off x="5527931" y="2507130"/>
                  <a:ext cx="352619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9" name="文本框 172">
                  <a:extLst>
                    <a:ext uri="{FF2B5EF4-FFF2-40B4-BE49-F238E27FC236}">
                      <a16:creationId xmlns:a16="http://schemas.microsoft.com/office/drawing/2014/main" id="{D1B88044-B36E-ACD4-19CC-9B6D30373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931" y="2507130"/>
                  <a:ext cx="352619" cy="194693"/>
                </a:xfrm>
                <a:prstGeom prst="rect">
                  <a:avLst/>
                </a:prstGeom>
                <a:blipFill>
                  <a:blip r:embed="rId68"/>
                  <a:stretch>
                    <a:fillRect l="-9677" r="-32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73">
                  <a:extLst>
                    <a:ext uri="{FF2B5EF4-FFF2-40B4-BE49-F238E27FC236}">
                      <a16:creationId xmlns:a16="http://schemas.microsoft.com/office/drawing/2014/main" id="{99B12A9A-50D0-7664-EEE0-17E25B095634}"/>
                    </a:ext>
                  </a:extLst>
                </p:cNvPr>
                <p:cNvSpPr txBox="1"/>
                <p:nvPr/>
              </p:nvSpPr>
              <p:spPr>
                <a:xfrm>
                  <a:off x="4988387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0" name="文本框 173">
                  <a:extLst>
                    <a:ext uri="{FF2B5EF4-FFF2-40B4-BE49-F238E27FC236}">
                      <a16:creationId xmlns:a16="http://schemas.microsoft.com/office/drawing/2014/main" id="{99B12A9A-50D0-7664-EEE0-17E25B095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87" y="2043250"/>
                  <a:ext cx="167667" cy="194693"/>
                </a:xfrm>
                <a:prstGeom prst="rect">
                  <a:avLst/>
                </a:prstGeom>
                <a:blipFill>
                  <a:blip r:embed="rId6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74">
              <a:extLst>
                <a:ext uri="{FF2B5EF4-FFF2-40B4-BE49-F238E27FC236}">
                  <a16:creationId xmlns:a16="http://schemas.microsoft.com/office/drawing/2014/main" id="{C71393F8-27BB-F877-C75D-0C125699A0A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4096470" y="1774448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75">
              <a:extLst>
                <a:ext uri="{FF2B5EF4-FFF2-40B4-BE49-F238E27FC236}">
                  <a16:creationId xmlns:a16="http://schemas.microsoft.com/office/drawing/2014/main" id="{8C0BCAD4-CFA9-9A63-1136-A8D5074C6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2553" y="1777310"/>
              <a:ext cx="326083" cy="19648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76">
              <a:extLst>
                <a:ext uri="{FF2B5EF4-FFF2-40B4-BE49-F238E27FC236}">
                  <a16:creationId xmlns:a16="http://schemas.microsoft.com/office/drawing/2014/main" id="{3FDE6900-B6D9-8802-318E-D90043D4CE4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V="1">
              <a:off x="5373708" y="1774448"/>
              <a:ext cx="326083" cy="19648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77">
              <a:extLst>
                <a:ext uri="{FF2B5EF4-FFF2-40B4-BE49-F238E27FC236}">
                  <a16:creationId xmlns:a16="http://schemas.microsoft.com/office/drawing/2014/main" id="{DC5CC431-CDD8-2091-3CDE-7D8F624E9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9792" y="1777310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78">
                  <a:extLst>
                    <a:ext uri="{FF2B5EF4-FFF2-40B4-BE49-F238E27FC236}">
                      <a16:creationId xmlns:a16="http://schemas.microsoft.com/office/drawing/2014/main" id="{438A9BF5-C10D-58F3-B061-9A1DE3A79C50}"/>
                    </a:ext>
                  </a:extLst>
                </p:cNvPr>
                <p:cNvSpPr txBox="1"/>
                <p:nvPr/>
              </p:nvSpPr>
              <p:spPr>
                <a:xfrm>
                  <a:off x="3695083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78">
                  <a:extLst>
                    <a:ext uri="{FF2B5EF4-FFF2-40B4-BE49-F238E27FC236}">
                      <a16:creationId xmlns:a16="http://schemas.microsoft.com/office/drawing/2014/main" id="{438A9BF5-C10D-58F3-B061-9A1DE3A79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083" y="2043250"/>
                  <a:ext cx="167667" cy="194693"/>
                </a:xfrm>
                <a:prstGeom prst="rect">
                  <a:avLst/>
                </a:prstGeom>
                <a:blipFill>
                  <a:blip r:embed="rId70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任意多边形: 形状 179">
              <a:extLst>
                <a:ext uri="{FF2B5EF4-FFF2-40B4-BE49-F238E27FC236}">
                  <a16:creationId xmlns:a16="http://schemas.microsoft.com/office/drawing/2014/main" id="{19926E42-22BA-6D22-635C-A8BFEBDC97C1}"/>
                </a:ext>
              </a:extLst>
            </p:cNvPr>
            <p:cNvSpPr/>
            <p:nvPr/>
          </p:nvSpPr>
          <p:spPr>
            <a:xfrm>
              <a:off x="4716883" y="1997296"/>
              <a:ext cx="67843" cy="492125"/>
            </a:xfrm>
            <a:custGeom>
              <a:avLst/>
              <a:gdLst>
                <a:gd name="connsiteX0" fmla="*/ 67843 w 67843"/>
                <a:gd name="connsiteY0" fmla="*/ 492125 h 492125"/>
                <a:gd name="connsiteX1" fmla="*/ 58318 w 67843"/>
                <a:gd name="connsiteY1" fmla="*/ 476250 h 492125"/>
                <a:gd name="connsiteX2" fmla="*/ 39268 w 67843"/>
                <a:gd name="connsiteY2" fmla="*/ 419100 h 492125"/>
                <a:gd name="connsiteX3" fmla="*/ 36093 w 67843"/>
                <a:gd name="connsiteY3" fmla="*/ 409575 h 492125"/>
                <a:gd name="connsiteX4" fmla="*/ 26568 w 67843"/>
                <a:gd name="connsiteY4" fmla="*/ 368300 h 492125"/>
                <a:gd name="connsiteX5" fmla="*/ 13868 w 67843"/>
                <a:gd name="connsiteY5" fmla="*/ 336550 h 492125"/>
                <a:gd name="connsiteX6" fmla="*/ 4343 w 67843"/>
                <a:gd name="connsiteY6" fmla="*/ 295275 h 492125"/>
                <a:gd name="connsiteX7" fmla="*/ 7518 w 67843"/>
                <a:gd name="connsiteY7" fmla="*/ 120650 h 492125"/>
                <a:gd name="connsiteX8" fmla="*/ 10693 w 67843"/>
                <a:gd name="connsiteY8" fmla="*/ 107950 h 492125"/>
                <a:gd name="connsiteX9" fmla="*/ 20218 w 67843"/>
                <a:gd name="connsiteY9" fmla="*/ 38100 h 492125"/>
                <a:gd name="connsiteX10" fmla="*/ 20218 w 67843"/>
                <a:gd name="connsiteY10" fmla="*/ 0 h 49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43" h="492125">
                  <a:moveTo>
                    <a:pt x="67843" y="492125"/>
                  </a:moveTo>
                  <a:cubicBezTo>
                    <a:pt x="64668" y="486833"/>
                    <a:pt x="60904" y="481853"/>
                    <a:pt x="58318" y="476250"/>
                  </a:cubicBezTo>
                  <a:cubicBezTo>
                    <a:pt x="50337" y="458958"/>
                    <a:pt x="44764" y="436962"/>
                    <a:pt x="39268" y="419100"/>
                  </a:cubicBezTo>
                  <a:cubicBezTo>
                    <a:pt x="38284" y="415901"/>
                    <a:pt x="36905" y="412822"/>
                    <a:pt x="36093" y="409575"/>
                  </a:cubicBezTo>
                  <a:cubicBezTo>
                    <a:pt x="31056" y="389426"/>
                    <a:pt x="34471" y="392008"/>
                    <a:pt x="26568" y="368300"/>
                  </a:cubicBezTo>
                  <a:cubicBezTo>
                    <a:pt x="22963" y="357486"/>
                    <a:pt x="17473" y="347364"/>
                    <a:pt x="13868" y="336550"/>
                  </a:cubicBezTo>
                  <a:cubicBezTo>
                    <a:pt x="10039" y="325062"/>
                    <a:pt x="6862" y="307868"/>
                    <a:pt x="4343" y="295275"/>
                  </a:cubicBezTo>
                  <a:cubicBezTo>
                    <a:pt x="-2669" y="218145"/>
                    <a:pt x="-892" y="255208"/>
                    <a:pt x="7518" y="120650"/>
                  </a:cubicBezTo>
                  <a:cubicBezTo>
                    <a:pt x="7790" y="116295"/>
                    <a:pt x="10029" y="112263"/>
                    <a:pt x="10693" y="107950"/>
                  </a:cubicBezTo>
                  <a:cubicBezTo>
                    <a:pt x="14266" y="84724"/>
                    <a:pt x="20218" y="61599"/>
                    <a:pt x="20218" y="38100"/>
                  </a:cubicBezTo>
                  <a:lnTo>
                    <a:pt x="20218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7" name="任意多边形: 形状 180">
              <a:extLst>
                <a:ext uri="{FF2B5EF4-FFF2-40B4-BE49-F238E27FC236}">
                  <a16:creationId xmlns:a16="http://schemas.microsoft.com/office/drawing/2014/main" id="{6CB87034-E3C6-C202-60FD-27597B51D5AF}"/>
                </a:ext>
              </a:extLst>
            </p:cNvPr>
            <p:cNvSpPr/>
            <p:nvPr/>
          </p:nvSpPr>
          <p:spPr>
            <a:xfrm>
              <a:off x="5356905" y="1997295"/>
              <a:ext cx="67843" cy="492125"/>
            </a:xfrm>
            <a:custGeom>
              <a:avLst/>
              <a:gdLst>
                <a:gd name="connsiteX0" fmla="*/ 67843 w 67843"/>
                <a:gd name="connsiteY0" fmla="*/ 492125 h 492125"/>
                <a:gd name="connsiteX1" fmla="*/ 58318 w 67843"/>
                <a:gd name="connsiteY1" fmla="*/ 476250 h 492125"/>
                <a:gd name="connsiteX2" fmla="*/ 39268 w 67843"/>
                <a:gd name="connsiteY2" fmla="*/ 419100 h 492125"/>
                <a:gd name="connsiteX3" fmla="*/ 36093 w 67843"/>
                <a:gd name="connsiteY3" fmla="*/ 409575 h 492125"/>
                <a:gd name="connsiteX4" fmla="*/ 26568 w 67843"/>
                <a:gd name="connsiteY4" fmla="*/ 368300 h 492125"/>
                <a:gd name="connsiteX5" fmla="*/ 13868 w 67843"/>
                <a:gd name="connsiteY5" fmla="*/ 336550 h 492125"/>
                <a:gd name="connsiteX6" fmla="*/ 4343 w 67843"/>
                <a:gd name="connsiteY6" fmla="*/ 295275 h 492125"/>
                <a:gd name="connsiteX7" fmla="*/ 7518 w 67843"/>
                <a:gd name="connsiteY7" fmla="*/ 120650 h 492125"/>
                <a:gd name="connsiteX8" fmla="*/ 10693 w 67843"/>
                <a:gd name="connsiteY8" fmla="*/ 107950 h 492125"/>
                <a:gd name="connsiteX9" fmla="*/ 20218 w 67843"/>
                <a:gd name="connsiteY9" fmla="*/ 38100 h 492125"/>
                <a:gd name="connsiteX10" fmla="*/ 20218 w 67843"/>
                <a:gd name="connsiteY10" fmla="*/ 0 h 49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43" h="492125">
                  <a:moveTo>
                    <a:pt x="67843" y="492125"/>
                  </a:moveTo>
                  <a:cubicBezTo>
                    <a:pt x="64668" y="486833"/>
                    <a:pt x="60904" y="481853"/>
                    <a:pt x="58318" y="476250"/>
                  </a:cubicBezTo>
                  <a:cubicBezTo>
                    <a:pt x="50337" y="458958"/>
                    <a:pt x="44764" y="436962"/>
                    <a:pt x="39268" y="419100"/>
                  </a:cubicBezTo>
                  <a:cubicBezTo>
                    <a:pt x="38284" y="415901"/>
                    <a:pt x="36905" y="412822"/>
                    <a:pt x="36093" y="409575"/>
                  </a:cubicBezTo>
                  <a:cubicBezTo>
                    <a:pt x="31056" y="389426"/>
                    <a:pt x="34471" y="392008"/>
                    <a:pt x="26568" y="368300"/>
                  </a:cubicBezTo>
                  <a:cubicBezTo>
                    <a:pt x="22963" y="357486"/>
                    <a:pt x="17473" y="347364"/>
                    <a:pt x="13868" y="336550"/>
                  </a:cubicBezTo>
                  <a:cubicBezTo>
                    <a:pt x="10039" y="325062"/>
                    <a:pt x="6862" y="307868"/>
                    <a:pt x="4343" y="295275"/>
                  </a:cubicBezTo>
                  <a:cubicBezTo>
                    <a:pt x="-2669" y="218145"/>
                    <a:pt x="-892" y="255208"/>
                    <a:pt x="7518" y="120650"/>
                  </a:cubicBezTo>
                  <a:cubicBezTo>
                    <a:pt x="7790" y="116295"/>
                    <a:pt x="10029" y="112263"/>
                    <a:pt x="10693" y="107950"/>
                  </a:cubicBezTo>
                  <a:cubicBezTo>
                    <a:pt x="14266" y="84724"/>
                    <a:pt x="20218" y="61599"/>
                    <a:pt x="20218" y="38100"/>
                  </a:cubicBezTo>
                  <a:lnTo>
                    <a:pt x="20218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8" name="任意多边形: 形状 181">
              <a:extLst>
                <a:ext uri="{FF2B5EF4-FFF2-40B4-BE49-F238E27FC236}">
                  <a16:creationId xmlns:a16="http://schemas.microsoft.com/office/drawing/2014/main" id="{E9198B5A-EDCD-6ACA-0042-ED740413E275}"/>
                </a:ext>
              </a:extLst>
            </p:cNvPr>
            <p:cNvSpPr/>
            <p:nvPr/>
          </p:nvSpPr>
          <p:spPr>
            <a:xfrm>
              <a:off x="320676" y="1762345"/>
              <a:ext cx="48593" cy="342900"/>
            </a:xfrm>
            <a:custGeom>
              <a:avLst/>
              <a:gdLst>
                <a:gd name="connsiteX0" fmla="*/ 19050 w 48593"/>
                <a:gd name="connsiteY0" fmla="*/ 342900 h 342900"/>
                <a:gd name="connsiteX1" fmla="*/ 12700 w 48593"/>
                <a:gd name="connsiteY1" fmla="*/ 298450 h 342900"/>
                <a:gd name="connsiteX2" fmla="*/ 6350 w 48593"/>
                <a:gd name="connsiteY2" fmla="*/ 288925 h 342900"/>
                <a:gd name="connsiteX3" fmla="*/ 0 w 48593"/>
                <a:gd name="connsiteY3" fmla="*/ 209550 h 342900"/>
                <a:gd name="connsiteX4" fmla="*/ 9525 w 48593"/>
                <a:gd name="connsiteY4" fmla="*/ 190500 h 342900"/>
                <a:gd name="connsiteX5" fmla="*/ 19050 w 48593"/>
                <a:gd name="connsiteY5" fmla="*/ 130175 h 342900"/>
                <a:gd name="connsiteX6" fmla="*/ 25400 w 48593"/>
                <a:gd name="connsiteY6" fmla="*/ 57150 h 342900"/>
                <a:gd name="connsiteX7" fmla="*/ 47625 w 48593"/>
                <a:gd name="connsiteY7" fmla="*/ 22225 h 342900"/>
                <a:gd name="connsiteX8" fmla="*/ 47625 w 48593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93" h="342900">
                  <a:moveTo>
                    <a:pt x="19050" y="342900"/>
                  </a:moveTo>
                  <a:cubicBezTo>
                    <a:pt x="16933" y="328083"/>
                    <a:pt x="16128" y="313019"/>
                    <a:pt x="12700" y="298450"/>
                  </a:cubicBezTo>
                  <a:cubicBezTo>
                    <a:pt x="11826" y="294736"/>
                    <a:pt x="6890" y="292703"/>
                    <a:pt x="6350" y="288925"/>
                  </a:cubicBezTo>
                  <a:cubicBezTo>
                    <a:pt x="2596" y="262649"/>
                    <a:pt x="2117" y="236008"/>
                    <a:pt x="0" y="209550"/>
                  </a:cubicBezTo>
                  <a:cubicBezTo>
                    <a:pt x="3175" y="203200"/>
                    <a:pt x="7280" y="197235"/>
                    <a:pt x="9525" y="190500"/>
                  </a:cubicBezTo>
                  <a:cubicBezTo>
                    <a:pt x="16084" y="170824"/>
                    <a:pt x="17192" y="150615"/>
                    <a:pt x="19050" y="130175"/>
                  </a:cubicBezTo>
                  <a:cubicBezTo>
                    <a:pt x="21262" y="105842"/>
                    <a:pt x="21105" y="81203"/>
                    <a:pt x="25400" y="57150"/>
                  </a:cubicBezTo>
                  <a:cubicBezTo>
                    <a:pt x="26046" y="53535"/>
                    <a:pt x="47339" y="23155"/>
                    <a:pt x="47625" y="22225"/>
                  </a:cubicBezTo>
                  <a:cubicBezTo>
                    <a:pt x="49804" y="15144"/>
                    <a:pt x="47625" y="7408"/>
                    <a:pt x="4762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9" name="任意多边形: 形状 183">
              <a:extLst>
                <a:ext uri="{FF2B5EF4-FFF2-40B4-BE49-F238E27FC236}">
                  <a16:creationId xmlns:a16="http://schemas.microsoft.com/office/drawing/2014/main" id="{5939B8D0-C809-9216-670D-CCE46F2FA825}"/>
                </a:ext>
              </a:extLst>
            </p:cNvPr>
            <p:cNvSpPr/>
            <p:nvPr/>
          </p:nvSpPr>
          <p:spPr>
            <a:xfrm>
              <a:off x="1511300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0" name="任意多边形: 形状 184">
              <a:extLst>
                <a:ext uri="{FF2B5EF4-FFF2-40B4-BE49-F238E27FC236}">
                  <a16:creationId xmlns:a16="http://schemas.microsoft.com/office/drawing/2014/main" id="{E1487B54-A6E3-79AC-0A11-5509A3E01577}"/>
                </a:ext>
              </a:extLst>
            </p:cNvPr>
            <p:cNvSpPr/>
            <p:nvPr/>
          </p:nvSpPr>
          <p:spPr>
            <a:xfrm>
              <a:off x="3442076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1" name="任意多边形: 形状 185">
              <a:extLst>
                <a:ext uri="{FF2B5EF4-FFF2-40B4-BE49-F238E27FC236}">
                  <a16:creationId xmlns:a16="http://schemas.microsoft.com/office/drawing/2014/main" id="{A6F196BB-A5FC-A421-6CF0-51B993B5B8B9}"/>
                </a:ext>
              </a:extLst>
            </p:cNvPr>
            <p:cNvSpPr/>
            <p:nvPr/>
          </p:nvSpPr>
          <p:spPr>
            <a:xfrm>
              <a:off x="7256459" y="1972853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2" name="任意多边形: 形状 186">
              <a:extLst>
                <a:ext uri="{FF2B5EF4-FFF2-40B4-BE49-F238E27FC236}">
                  <a16:creationId xmlns:a16="http://schemas.microsoft.com/office/drawing/2014/main" id="{DB951036-D67D-99E2-C53E-DAF3530343AB}"/>
                </a:ext>
              </a:extLst>
            </p:cNvPr>
            <p:cNvSpPr/>
            <p:nvPr/>
          </p:nvSpPr>
          <p:spPr>
            <a:xfrm>
              <a:off x="9440847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41">
                  <a:extLst>
                    <a:ext uri="{FF2B5EF4-FFF2-40B4-BE49-F238E27FC236}">
                      <a16:creationId xmlns:a16="http://schemas.microsoft.com/office/drawing/2014/main" id="{D7C6C709-9ECF-3E89-1319-A1C43941C335}"/>
                    </a:ext>
                  </a:extLst>
                </p:cNvPr>
                <p:cNvSpPr txBox="1"/>
                <p:nvPr/>
              </p:nvSpPr>
              <p:spPr>
                <a:xfrm>
                  <a:off x="847149" y="2089534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3" name="文本框 141">
                  <a:extLst>
                    <a:ext uri="{FF2B5EF4-FFF2-40B4-BE49-F238E27FC236}">
                      <a16:creationId xmlns:a16="http://schemas.microsoft.com/office/drawing/2014/main" id="{D7C6C709-9ECF-3E89-1319-A1C43941C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49" y="2089534"/>
                  <a:ext cx="167667" cy="166879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41">
                  <a:extLst>
                    <a:ext uri="{FF2B5EF4-FFF2-40B4-BE49-F238E27FC236}">
                      <a16:creationId xmlns:a16="http://schemas.microsoft.com/office/drawing/2014/main" id="{E80E4376-A0E4-B143-4BD0-A01ECF09BB44}"/>
                    </a:ext>
                  </a:extLst>
                </p:cNvPr>
                <p:cNvSpPr txBox="1"/>
                <p:nvPr/>
              </p:nvSpPr>
              <p:spPr>
                <a:xfrm>
                  <a:off x="798556" y="666037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4" name="文本框 141">
                  <a:extLst>
                    <a:ext uri="{FF2B5EF4-FFF2-40B4-BE49-F238E27FC236}">
                      <a16:creationId xmlns:a16="http://schemas.microsoft.com/office/drawing/2014/main" id="{E80E4376-A0E4-B143-4BD0-A01ECF09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56" y="666037"/>
                  <a:ext cx="167667" cy="166879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73" name="Picture 672">
            <a:extLst>
              <a:ext uri="{FF2B5EF4-FFF2-40B4-BE49-F238E27FC236}">
                <a16:creationId xmlns:a16="http://schemas.microsoft.com/office/drawing/2014/main" id="{BB33E259-0818-7FB4-713C-CD94CDFA2565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8021647" y="4375932"/>
            <a:ext cx="3535450" cy="2133748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8DAFDFAD-3DF2-5C2F-A15A-4620E3AC0D8C}"/>
              </a:ext>
            </a:extLst>
          </p:cNvPr>
          <p:cNvSpPr/>
          <p:nvPr/>
        </p:nvSpPr>
        <p:spPr>
          <a:xfrm>
            <a:off x="401498" y="4350363"/>
            <a:ext cx="11379740" cy="443894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4B066-3680-5055-3E40-031DF4F06E49}"/>
              </a:ext>
            </a:extLst>
          </p:cNvPr>
          <p:cNvSpPr/>
          <p:nvPr/>
        </p:nvSpPr>
        <p:spPr>
          <a:xfrm>
            <a:off x="406130" y="831789"/>
            <a:ext cx="11379740" cy="351949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F826D0-457B-2FBF-700B-5463C961E169}"/>
              </a:ext>
            </a:extLst>
          </p:cNvPr>
          <p:cNvSpPr/>
          <p:nvPr/>
        </p:nvSpPr>
        <p:spPr>
          <a:xfrm>
            <a:off x="394344" y="8779380"/>
            <a:ext cx="11379740" cy="35285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944B4254-7335-31C8-6769-535D8BD6A2E3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453750" y="878960"/>
            <a:ext cx="11265689" cy="3401857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10F20EB-A82D-438D-F6C7-78255CF53216}"/>
              </a:ext>
            </a:extLst>
          </p:cNvPr>
          <p:cNvSpPr txBox="1"/>
          <p:nvPr/>
        </p:nvSpPr>
        <p:spPr>
          <a:xfrm>
            <a:off x="7494551" y="2007970"/>
            <a:ext cx="1515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CASTLES-Pro</a:t>
            </a:r>
          </a:p>
        </p:txBody>
      </p:sp>
    </p:spTree>
    <p:extLst>
      <p:ext uri="{BB962C8B-B14F-4D97-AF65-F5344CB8AC3E}">
        <p14:creationId xmlns:p14="http://schemas.microsoft.com/office/powerpoint/2010/main" val="312718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roup 673">
            <a:extLst>
              <a:ext uri="{FF2B5EF4-FFF2-40B4-BE49-F238E27FC236}">
                <a16:creationId xmlns:a16="http://schemas.microsoft.com/office/drawing/2014/main" id="{EE42804E-7CEB-F56D-1B46-936F5A59AEAF}"/>
              </a:ext>
            </a:extLst>
          </p:cNvPr>
          <p:cNvGrpSpPr/>
          <p:nvPr/>
        </p:nvGrpSpPr>
        <p:grpSpPr>
          <a:xfrm>
            <a:off x="555932" y="4394982"/>
            <a:ext cx="9782339" cy="4385808"/>
            <a:chOff x="324735" y="-20460"/>
            <a:chExt cx="9983079" cy="4385808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FCB41C93-92BC-CC3E-5277-E9B5B8565E02}"/>
                </a:ext>
              </a:extLst>
            </p:cNvPr>
            <p:cNvGrpSpPr/>
            <p:nvPr/>
          </p:nvGrpSpPr>
          <p:grpSpPr>
            <a:xfrm>
              <a:off x="462106" y="78644"/>
              <a:ext cx="9482806" cy="2998451"/>
              <a:chOff x="772510" y="1623848"/>
              <a:chExt cx="10047890" cy="2396359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CD90A9BA-2BBC-23B1-0471-06E449445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6455" y="1623848"/>
                <a:ext cx="5023945" cy="2396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AE557CE1-9694-03D3-28A1-E017F73BDB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2510" y="1623848"/>
                <a:ext cx="5023945" cy="23963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901A63ED-D32C-B7FB-D5E1-DDF1E4F4FA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344" y="2315882"/>
                <a:ext cx="3584028" cy="1704324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46C73BE-1F85-F73B-3F28-4E265871B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29916" y="3763445"/>
                <a:ext cx="538655" cy="256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8441158-D8E9-2477-31C4-0A478169B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1744" y="3844035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7CD61F51-02FB-D0ED-F640-8E254CED9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76130" y="3675367"/>
                <a:ext cx="725707" cy="344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3EA8CEF-A9D0-AC53-7175-30EFD1A75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88632" y="3249939"/>
                <a:ext cx="1627052" cy="7702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574086D-E4A6-05D0-0027-D2B4F48C0E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6409" y="3007912"/>
                <a:ext cx="2117997" cy="10122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CC50CE9-5013-D58C-E4A4-0F6A89F1C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3031" y="3844030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9E468728-D2CE-9DA0-5B84-7081A5FF1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3927" y="3675362"/>
                <a:ext cx="741429" cy="344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C236EA20-86D4-CDF4-8991-115D1276D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2969" y="2518340"/>
                <a:ext cx="3168716" cy="15018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A78F17B-6D7B-B979-E2B7-CBBE5A297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6541" y="3844030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02450CB-25FE-2B79-2234-66B4C8226B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5266" y="3844029"/>
                <a:ext cx="389374" cy="1761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650AAE8-60C2-CF25-0638-55E679AEC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05248" y="3475422"/>
                <a:ext cx="1081290" cy="5447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772B32C5-7C1F-8B5F-3192-8B824E10C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2390" y="2303484"/>
                <a:ext cx="388918" cy="185353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FD687D1-2E3A-A344-0F99-32695A7945E1}"/>
                </a:ext>
              </a:extLst>
            </p:cNvPr>
            <p:cNvGrpSpPr/>
            <p:nvPr/>
          </p:nvGrpSpPr>
          <p:grpSpPr>
            <a:xfrm>
              <a:off x="324735" y="3044907"/>
              <a:ext cx="9983079" cy="1320441"/>
              <a:chOff x="637715" y="3988019"/>
              <a:chExt cx="10424423" cy="13204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2518739-5862-CEDE-152E-B9716BEC3C85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0193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12518739-5862-CEDE-152E-B9716BEC3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0193" y="3988019"/>
                    <a:ext cx="451945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87CB253-97E7-4488-5525-3BC8533793C1}"/>
                      </a:ext>
                    </a:extLst>
                  </p:cNvPr>
                  <p:cNvSpPr txBox="1"/>
                  <p:nvPr/>
                </p:nvSpPr>
                <p:spPr>
                  <a:xfrm>
                    <a:off x="9879395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87CB253-97E7-4488-5525-3BC853379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9395" y="3988019"/>
                    <a:ext cx="451945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A9501BA-978D-9B4C-91F0-CA8DA8C03A72}"/>
                      </a:ext>
                    </a:extLst>
                  </p:cNvPr>
                  <p:cNvSpPr txBox="1"/>
                  <p:nvPr/>
                </p:nvSpPr>
                <p:spPr>
                  <a:xfrm>
                    <a:off x="9125278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A9501BA-978D-9B4C-91F0-CA8DA8C03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5278" y="3988019"/>
                    <a:ext cx="451945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123CCE5-F6C4-A538-D5EE-73B48EAC8CD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8434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1123CCE5-F6C4-A538-D5EE-73B48EAC8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34" y="3988019"/>
                    <a:ext cx="451945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7DF32C8-F349-F2C3-4E91-802EB2B69405}"/>
                      </a:ext>
                    </a:extLst>
                  </p:cNvPr>
                  <p:cNvSpPr txBox="1"/>
                  <p:nvPr/>
                </p:nvSpPr>
                <p:spPr>
                  <a:xfrm>
                    <a:off x="7362660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7DF32C8-F349-F2C3-4E91-802EB2B694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660" y="3988019"/>
                    <a:ext cx="451945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A0491EE-1F66-31F8-51A5-96AD90E288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80436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9A0491EE-1F66-31F8-51A5-96AD90E288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0436" y="3988019"/>
                    <a:ext cx="451945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F053AF8-B8ED-9BD3-834A-5CAB105605B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3717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3F053AF8-B8ED-9BD3-834A-5CAB105605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3717" y="3988019"/>
                    <a:ext cx="45194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CB36165C-23A7-1EBB-B439-72F2923DF98D}"/>
                      </a:ext>
                    </a:extLst>
                  </p:cNvPr>
                  <p:cNvSpPr txBox="1"/>
                  <p:nvPr/>
                </p:nvSpPr>
                <p:spPr>
                  <a:xfrm>
                    <a:off x="4223671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CB36165C-23A7-1EBB-B439-72F2923DF9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3671" y="3988019"/>
                    <a:ext cx="451945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B952214D-B814-5B14-5C9B-AA30A5B6FE42}"/>
                      </a:ext>
                    </a:extLst>
                  </p:cNvPr>
                  <p:cNvSpPr txBox="1"/>
                  <p:nvPr/>
                </p:nvSpPr>
                <p:spPr>
                  <a:xfrm>
                    <a:off x="5036913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B952214D-B814-5B14-5C9B-AA30A5B6FE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6913" y="3988019"/>
                    <a:ext cx="451945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8EFDFF2-E703-D56D-6BF5-0006BD58CB1E}"/>
                      </a:ext>
                    </a:extLst>
                  </p:cNvPr>
                  <p:cNvSpPr txBox="1"/>
                  <p:nvPr/>
                </p:nvSpPr>
                <p:spPr>
                  <a:xfrm>
                    <a:off x="5767711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8EFDFF2-E703-D56D-6BF5-0006BD58CB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711" y="3988019"/>
                    <a:ext cx="451945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1498E64-CAEC-67B2-863A-D704B61D885A}"/>
                      </a:ext>
                    </a:extLst>
                  </p:cNvPr>
                  <p:cNvSpPr txBox="1"/>
                  <p:nvPr/>
                </p:nvSpPr>
                <p:spPr>
                  <a:xfrm>
                    <a:off x="637715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1498E64-CAEC-67B2-863A-D704B61D88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715" y="3988019"/>
                    <a:ext cx="451945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EB0554-6311-72FE-3709-81E88D3910E7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239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10EB0554-6311-72FE-3709-81E88D391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5239" y="3988019"/>
                    <a:ext cx="451945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5E4601B3-3EF8-6A37-3BF6-BEB9A841E7F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0826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5E4601B3-3EF8-6A37-3BF6-BEB9A841E7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0826" y="3988019"/>
                    <a:ext cx="451945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316150B2-DDD4-7A99-CD6E-F041FA8B7C3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7899" y="3988019"/>
                    <a:ext cx="4519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316150B2-DDD4-7A99-CD6E-F041FA8B7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7899" y="3988019"/>
                    <a:ext cx="451945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941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DEB175C-367A-DFEB-BDB0-2656A9BF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335" y="4565992"/>
                    <a:ext cx="17498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0DEB175C-367A-DFEB-BDB0-2656A9BFCE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335" y="4565992"/>
                    <a:ext cx="174982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45214E5A-9027-0E39-4983-DB2534DAE5A2}"/>
                      </a:ext>
                    </a:extLst>
                  </p:cNvPr>
                  <p:cNvSpPr txBox="1"/>
                  <p:nvPr/>
                </p:nvSpPr>
                <p:spPr>
                  <a:xfrm>
                    <a:off x="2863088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45214E5A-9027-0E39-4983-DB2534DAE5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3088" y="4565992"/>
                    <a:ext cx="190335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D900F386-9ECC-F0C6-31E1-2F16A654F6EE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366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D900F386-9ECC-F0C6-31E1-2F16A654F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9366" y="4565992"/>
                    <a:ext cx="190335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646F3BFA-AF51-4D33-5A2C-D8D3A8D4F7F5}"/>
                      </a:ext>
                    </a:extLst>
                  </p:cNvPr>
                  <p:cNvSpPr txBox="1"/>
                  <p:nvPr/>
                </p:nvSpPr>
                <p:spPr>
                  <a:xfrm>
                    <a:off x="6833956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646F3BFA-AF51-4D33-5A2C-D8D3A8D4F7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956" y="4565992"/>
                    <a:ext cx="190335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F642F991-F4BA-41D8-AA94-4D624C5273F6}"/>
                      </a:ext>
                    </a:extLst>
                  </p:cNvPr>
                  <p:cNvSpPr txBox="1"/>
                  <p:nvPr/>
                </p:nvSpPr>
                <p:spPr>
                  <a:xfrm>
                    <a:off x="8816600" y="4565992"/>
                    <a:ext cx="19033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a14:m>
                    <a:r>
                      <a:rPr lang="zh-CN" altLang="en-US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oMath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F642F991-F4BA-41D8-AA94-4D624C5273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00" y="4565992"/>
                    <a:ext cx="190335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113333" b="-1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2E271BB2-BABF-BBFE-28AB-0C378446F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777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2E271BB2-BABF-BBFE-28AB-0C378446FD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777" y="4939128"/>
                    <a:ext cx="1214244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9A0DBEF1-76C1-693E-D2FA-EB72092E18B8}"/>
                      </a:ext>
                    </a:extLst>
                  </p:cNvPr>
                  <p:cNvSpPr txBox="1"/>
                  <p:nvPr/>
                </p:nvSpPr>
                <p:spPr>
                  <a:xfrm>
                    <a:off x="3689681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9A0DBEF1-76C1-693E-D2FA-EB72092E18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9681" y="4939128"/>
                    <a:ext cx="121424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05EF6B96-1544-7250-FF13-98935AD2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5218585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05EF6B96-1544-7250-FF13-98935AD2E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8585" y="4939128"/>
                    <a:ext cx="1214244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D6DAFE3-288D-C060-07C1-0921773C4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489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0D6DAFE3-288D-C060-07C1-0921773C43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489" y="4939128"/>
                    <a:ext cx="1214244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05020EE0-BB2B-17F8-D534-D30F93F16ACA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393" y="4939128"/>
                    <a:ext cx="1214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05020EE0-BB2B-17F8-D534-D30F93F16A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6393" y="4939128"/>
                    <a:ext cx="1214244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F487C22F-AF0A-A726-6937-C488FE558E26}"/>
                  </a:ext>
                </a:extLst>
              </p:cNvPr>
              <p:cNvCxnSpPr>
                <a:stCxn id="80" idx="1"/>
                <a:endCxn id="80" idx="3"/>
              </p:cNvCxnSpPr>
              <p:nvPr/>
            </p:nvCxnSpPr>
            <p:spPr>
              <a:xfrm>
                <a:off x="2160777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4BA2061-919A-3783-8493-3AB675C1D1B1}"/>
                  </a:ext>
                </a:extLst>
              </p:cNvPr>
              <p:cNvCxnSpPr>
                <a:cxnSpLocks/>
                <a:stCxn id="81" idx="1"/>
                <a:endCxn id="81" idx="3"/>
              </p:cNvCxnSpPr>
              <p:nvPr/>
            </p:nvCxnSpPr>
            <p:spPr>
              <a:xfrm>
                <a:off x="3689681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0126E483-7DDB-62BD-5542-5A1681B43EB2}"/>
                  </a:ext>
                </a:extLst>
              </p:cNvPr>
              <p:cNvCxnSpPr>
                <a:cxnSpLocks/>
                <a:stCxn id="82" idx="1"/>
                <a:endCxn id="82" idx="3"/>
              </p:cNvCxnSpPr>
              <p:nvPr/>
            </p:nvCxnSpPr>
            <p:spPr>
              <a:xfrm>
                <a:off x="5218585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32B1BC83-BF2D-B0FA-F20E-CE605F0A196D}"/>
                  </a:ext>
                </a:extLst>
              </p:cNvPr>
              <p:cNvCxnSpPr>
                <a:cxnSpLocks/>
                <a:stCxn id="83" idx="1"/>
                <a:endCxn id="83" idx="3"/>
              </p:cNvCxnSpPr>
              <p:nvPr/>
            </p:nvCxnSpPr>
            <p:spPr>
              <a:xfrm>
                <a:off x="6747489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FF6F49E-60FD-0A4F-636C-1DC7AFD61810}"/>
                  </a:ext>
                </a:extLst>
              </p:cNvPr>
              <p:cNvCxnSpPr>
                <a:cxnSpLocks/>
                <a:stCxn id="84" idx="1"/>
                <a:endCxn id="84" idx="3"/>
              </p:cNvCxnSpPr>
              <p:nvPr/>
            </p:nvCxnSpPr>
            <p:spPr>
              <a:xfrm>
                <a:off x="8276393" y="5123794"/>
                <a:ext cx="121424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96718A0-F174-DAD9-DE6D-BEC8D48ACED3}"/>
                </a:ext>
              </a:extLst>
            </p:cNvPr>
            <p:cNvGrpSpPr/>
            <p:nvPr/>
          </p:nvGrpSpPr>
          <p:grpSpPr>
            <a:xfrm>
              <a:off x="5077321" y="-20460"/>
              <a:ext cx="4649892" cy="3015011"/>
              <a:chOff x="5708532" y="1556178"/>
              <a:chExt cx="4933402" cy="2385827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9EE526E8-2640-C231-77EB-B84E1811C57B}"/>
                  </a:ext>
                </a:extLst>
              </p:cNvPr>
              <p:cNvSpPr/>
              <p:nvPr/>
            </p:nvSpPr>
            <p:spPr>
              <a:xfrm>
                <a:off x="7592643" y="2444073"/>
                <a:ext cx="235175" cy="18133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557A3EB-210C-42FB-29FE-8D4D84EC8E03}"/>
                  </a:ext>
                </a:extLst>
              </p:cNvPr>
              <p:cNvSpPr/>
              <p:nvPr/>
            </p:nvSpPr>
            <p:spPr>
              <a:xfrm>
                <a:off x="5708532" y="1556178"/>
                <a:ext cx="237259" cy="17730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FD3DC1-E8E0-0637-28D2-32EB620F909E}"/>
                  </a:ext>
                </a:extLst>
              </p:cNvPr>
              <p:cNvSpPr/>
              <p:nvPr/>
            </p:nvSpPr>
            <p:spPr>
              <a:xfrm>
                <a:off x="9127763" y="3180624"/>
                <a:ext cx="239998" cy="18904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79C1044D-70C8-AF5C-6BF4-F2B717052592}"/>
                  </a:ext>
                </a:extLst>
              </p:cNvPr>
              <p:cNvSpPr/>
              <p:nvPr/>
            </p:nvSpPr>
            <p:spPr>
              <a:xfrm>
                <a:off x="10403514" y="3755908"/>
                <a:ext cx="238420" cy="18609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3" name="TextBox 442">
            <a:extLst>
              <a:ext uri="{FF2B5EF4-FFF2-40B4-BE49-F238E27FC236}">
                <a16:creationId xmlns:a16="http://schemas.microsoft.com/office/drawing/2014/main" id="{601C8FF6-6CE9-9DF7-5E98-454C91973DF7}"/>
              </a:ext>
            </a:extLst>
          </p:cNvPr>
          <p:cNvSpPr txBox="1"/>
          <p:nvPr/>
        </p:nvSpPr>
        <p:spPr>
          <a:xfrm>
            <a:off x="714555" y="8982243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6487E11A-18A2-4E5A-602C-395794454A8B}"/>
              </a:ext>
            </a:extLst>
          </p:cNvPr>
          <p:cNvSpPr txBox="1"/>
          <p:nvPr/>
        </p:nvSpPr>
        <p:spPr>
          <a:xfrm>
            <a:off x="2278170" y="8966990"/>
            <a:ext cx="22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 (speciation)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4CB6006-E499-05D6-FAC7-2C67FE5AE197}"/>
              </a:ext>
            </a:extLst>
          </p:cNvPr>
          <p:cNvSpPr txBox="1"/>
          <p:nvPr/>
        </p:nvSpPr>
        <p:spPr>
          <a:xfrm>
            <a:off x="7991835" y="8960184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Recursion (duplication)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9FB2157-EEE5-C5DC-5774-CF4AEE1596BB}"/>
              </a:ext>
            </a:extLst>
          </p:cNvPr>
          <p:cNvSpPr txBox="1"/>
          <p:nvPr/>
        </p:nvSpPr>
        <p:spPr>
          <a:xfrm>
            <a:off x="365847" y="4375932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82B99C8A-D5D6-B020-8183-310A224BD784}"/>
              </a:ext>
            </a:extLst>
          </p:cNvPr>
          <p:cNvSpPr txBox="1"/>
          <p:nvPr/>
        </p:nvSpPr>
        <p:spPr>
          <a:xfrm>
            <a:off x="362498" y="881829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C)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2B5E49-CF9F-EF41-A8A8-8BD88ACDB19B}"/>
              </a:ext>
            </a:extLst>
          </p:cNvPr>
          <p:cNvGrpSpPr/>
          <p:nvPr/>
        </p:nvGrpSpPr>
        <p:grpSpPr>
          <a:xfrm>
            <a:off x="691274" y="9338030"/>
            <a:ext cx="10752731" cy="2793539"/>
            <a:chOff x="3" y="180138"/>
            <a:chExt cx="9717034" cy="2524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4">
                  <a:extLst>
                    <a:ext uri="{FF2B5EF4-FFF2-40B4-BE49-F238E27FC236}">
                      <a16:creationId xmlns:a16="http://schemas.microsoft.com/office/drawing/2014/main" id="{8CB7A60F-E928-DC49-8891-A933DEC90562}"/>
                    </a:ext>
                  </a:extLst>
                </p:cNvPr>
                <p:cNvSpPr txBox="1"/>
                <p:nvPr/>
              </p:nvSpPr>
              <p:spPr>
                <a:xfrm>
                  <a:off x="254920" y="1130394"/>
                  <a:ext cx="236092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" name="文本框 4">
                  <a:extLst>
                    <a:ext uri="{FF2B5EF4-FFF2-40B4-BE49-F238E27FC236}">
                      <a16:creationId xmlns:a16="http://schemas.microsoft.com/office/drawing/2014/main" id="{8CB7A60F-E928-DC49-8891-A933DEC90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20" y="1130394"/>
                  <a:ext cx="236092" cy="194693"/>
                </a:xfrm>
                <a:prstGeom prst="rect">
                  <a:avLst/>
                </a:prstGeom>
                <a:blipFill>
                  <a:blip r:embed="rId26"/>
                  <a:stretch>
                    <a:fillRect l="-9091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组合 6">
              <a:extLst>
                <a:ext uri="{FF2B5EF4-FFF2-40B4-BE49-F238E27FC236}">
                  <a16:creationId xmlns:a16="http://schemas.microsoft.com/office/drawing/2014/main" id="{8FE8D6E2-BBDE-04C3-3A6B-0855AB539BBF}"/>
                </a:ext>
              </a:extLst>
            </p:cNvPr>
            <p:cNvGrpSpPr/>
            <p:nvPr/>
          </p:nvGrpSpPr>
          <p:grpSpPr>
            <a:xfrm>
              <a:off x="3" y="374118"/>
              <a:ext cx="710071" cy="746702"/>
              <a:chOff x="1056904" y="886691"/>
              <a:chExt cx="1174447" cy="1235034"/>
            </a:xfrm>
          </p:grpSpPr>
          <p:sp>
            <p:nvSpPr>
              <p:cNvPr id="7" name="等腰三角形 3">
                <a:extLst>
                  <a:ext uri="{FF2B5EF4-FFF2-40B4-BE49-F238E27FC236}">
                    <a16:creationId xmlns:a16="http://schemas.microsoft.com/office/drawing/2014/main" id="{42C767A7-3CBB-B5F3-FC3F-CE5700C7CD95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" name="任意多边形: 形状 5">
                <a:extLst>
                  <a:ext uri="{FF2B5EF4-FFF2-40B4-BE49-F238E27FC236}">
                    <a16:creationId xmlns:a16="http://schemas.microsoft.com/office/drawing/2014/main" id="{D2208BFB-1417-5AD0-F76D-6996A0E7321A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7">
                  <a:extLst>
                    <a:ext uri="{FF2B5EF4-FFF2-40B4-BE49-F238E27FC236}">
                      <a16:creationId xmlns:a16="http://schemas.microsoft.com/office/drawing/2014/main" id="{9364E0D4-ACF0-2E95-B903-72D08B2582EE}"/>
                    </a:ext>
                  </a:extLst>
                </p:cNvPr>
                <p:cNvSpPr txBox="1"/>
                <p:nvPr/>
              </p:nvSpPr>
              <p:spPr>
                <a:xfrm>
                  <a:off x="289086" y="180138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" name="文本框 7">
                  <a:extLst>
                    <a:ext uri="{FF2B5EF4-FFF2-40B4-BE49-F238E27FC236}">
                      <a16:creationId xmlns:a16="http://schemas.microsoft.com/office/drawing/2014/main" id="{9364E0D4-ACF0-2E95-B903-72D08B258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86" y="180138"/>
                  <a:ext cx="170537" cy="194693"/>
                </a:xfrm>
                <a:prstGeom prst="rect">
                  <a:avLst/>
                </a:prstGeom>
                <a:blipFill>
                  <a:blip r:embed="rId27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8">
              <a:extLst>
                <a:ext uri="{FF2B5EF4-FFF2-40B4-BE49-F238E27FC236}">
                  <a16:creationId xmlns:a16="http://schemas.microsoft.com/office/drawing/2014/main" id="{9A976E17-C126-64ED-B555-6962EF81EF05}"/>
                </a:ext>
              </a:extLst>
            </p:cNvPr>
            <p:cNvGrpSpPr/>
            <p:nvPr/>
          </p:nvGrpSpPr>
          <p:grpSpPr>
            <a:xfrm>
              <a:off x="1276815" y="591048"/>
              <a:ext cx="503784" cy="529773"/>
              <a:chOff x="1056904" y="886691"/>
              <a:chExt cx="1174447" cy="1235034"/>
            </a:xfrm>
          </p:grpSpPr>
          <p:sp>
            <p:nvSpPr>
              <p:cNvPr id="11" name="等腰三角形 9">
                <a:extLst>
                  <a:ext uri="{FF2B5EF4-FFF2-40B4-BE49-F238E27FC236}">
                    <a16:creationId xmlns:a16="http://schemas.microsoft.com/office/drawing/2014/main" id="{CD771B03-B986-C87B-38CC-C5C4D5B6198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2" name="任意多边形: 形状 10">
                <a:extLst>
                  <a:ext uri="{FF2B5EF4-FFF2-40B4-BE49-F238E27FC236}">
                    <a16:creationId xmlns:a16="http://schemas.microsoft.com/office/drawing/2014/main" id="{B5DB259D-DD45-4CDF-7D25-E3B3CD0854CC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1">
                  <a:extLst>
                    <a:ext uri="{FF2B5EF4-FFF2-40B4-BE49-F238E27FC236}">
                      <a16:creationId xmlns:a16="http://schemas.microsoft.com/office/drawing/2014/main" id="{318B70B9-12FB-F0D9-570C-7C5417CF9B3F}"/>
                    </a:ext>
                  </a:extLst>
                </p:cNvPr>
                <p:cNvSpPr txBox="1"/>
                <p:nvPr/>
              </p:nvSpPr>
              <p:spPr>
                <a:xfrm>
                  <a:off x="1384104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" name="文本框 11">
                  <a:extLst>
                    <a:ext uri="{FF2B5EF4-FFF2-40B4-BE49-F238E27FC236}">
                      <a16:creationId xmlns:a16="http://schemas.microsoft.com/office/drawing/2014/main" id="{318B70B9-12FB-F0D9-570C-7C5417CF9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104" y="449562"/>
                  <a:ext cx="142740" cy="194693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等腰三角形 16">
              <a:extLst>
                <a:ext uri="{FF2B5EF4-FFF2-40B4-BE49-F238E27FC236}">
                  <a16:creationId xmlns:a16="http://schemas.microsoft.com/office/drawing/2014/main" id="{7581871A-26A7-DB47-8D23-A53FC9496E5C}"/>
                </a:ext>
              </a:extLst>
            </p:cNvPr>
            <p:cNvSpPr/>
            <p:nvPr/>
          </p:nvSpPr>
          <p:spPr>
            <a:xfrm>
              <a:off x="1928011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8">
                  <a:extLst>
                    <a:ext uri="{FF2B5EF4-FFF2-40B4-BE49-F238E27FC236}">
                      <a16:creationId xmlns:a16="http://schemas.microsoft.com/office/drawing/2014/main" id="{7976833D-CD89-8E60-D016-D304DC4C0253}"/>
                    </a:ext>
                  </a:extLst>
                </p:cNvPr>
                <p:cNvSpPr txBox="1"/>
                <p:nvPr/>
              </p:nvSpPr>
              <p:spPr>
                <a:xfrm>
                  <a:off x="2193213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7" name="文本框 18">
                  <a:extLst>
                    <a:ext uri="{FF2B5EF4-FFF2-40B4-BE49-F238E27FC236}">
                      <a16:creationId xmlns:a16="http://schemas.microsoft.com/office/drawing/2014/main" id="{7976833D-CD89-8E60-D016-D304DC4C0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213" y="449562"/>
                  <a:ext cx="138553" cy="194693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9">
                  <a:extLst>
                    <a:ext uri="{FF2B5EF4-FFF2-40B4-BE49-F238E27FC236}">
                      <a16:creationId xmlns:a16="http://schemas.microsoft.com/office/drawing/2014/main" id="{4B299EFF-149C-A8A7-8FBD-7A4BEF94C711}"/>
                    </a:ext>
                  </a:extLst>
                </p:cNvPr>
                <p:cNvSpPr txBox="1"/>
                <p:nvPr/>
              </p:nvSpPr>
              <p:spPr>
                <a:xfrm>
                  <a:off x="1783412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9" name="文本框 19">
                  <a:extLst>
                    <a:ext uri="{FF2B5EF4-FFF2-40B4-BE49-F238E27FC236}">
                      <a16:creationId xmlns:a16="http://schemas.microsoft.com/office/drawing/2014/main" id="{4B299EFF-149C-A8A7-8FBD-7A4BEF94C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412" y="186539"/>
                  <a:ext cx="170537" cy="194693"/>
                </a:xfrm>
                <a:prstGeom prst="rect">
                  <a:avLst/>
                </a:prstGeom>
                <a:blipFill>
                  <a:blip r:embed="rId30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等腰三角形 21">
              <a:extLst>
                <a:ext uri="{FF2B5EF4-FFF2-40B4-BE49-F238E27FC236}">
                  <a16:creationId xmlns:a16="http://schemas.microsoft.com/office/drawing/2014/main" id="{7B41DD13-D934-A6C0-2913-A2FCD1DC1EFD}"/>
                </a:ext>
              </a:extLst>
            </p:cNvPr>
            <p:cNvSpPr/>
            <p:nvPr/>
          </p:nvSpPr>
          <p:spPr>
            <a:xfrm>
              <a:off x="2554051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3">
                  <a:extLst>
                    <a:ext uri="{FF2B5EF4-FFF2-40B4-BE49-F238E27FC236}">
                      <a16:creationId xmlns:a16="http://schemas.microsoft.com/office/drawing/2014/main" id="{DA3C6D07-80D2-CFFA-A350-93CD30CB47B1}"/>
                    </a:ext>
                  </a:extLst>
                </p:cNvPr>
                <p:cNvSpPr txBox="1"/>
                <p:nvPr/>
              </p:nvSpPr>
              <p:spPr>
                <a:xfrm>
                  <a:off x="2661341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文本框 23">
                  <a:extLst>
                    <a:ext uri="{FF2B5EF4-FFF2-40B4-BE49-F238E27FC236}">
                      <a16:creationId xmlns:a16="http://schemas.microsoft.com/office/drawing/2014/main" id="{DA3C6D07-80D2-CFFA-A350-93CD30CB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341" y="449562"/>
                  <a:ext cx="142740" cy="194693"/>
                </a:xfrm>
                <a:prstGeom prst="rect">
                  <a:avLst/>
                </a:prstGeom>
                <a:blipFill>
                  <a:blip r:embed="rId3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6">
              <a:extLst>
                <a:ext uri="{FF2B5EF4-FFF2-40B4-BE49-F238E27FC236}">
                  <a16:creationId xmlns:a16="http://schemas.microsoft.com/office/drawing/2014/main" id="{D712C290-F4E7-3E6C-551C-1762D1B78093}"/>
                </a:ext>
              </a:extLst>
            </p:cNvPr>
            <p:cNvGrpSpPr/>
            <p:nvPr/>
          </p:nvGrpSpPr>
          <p:grpSpPr>
            <a:xfrm>
              <a:off x="3205250" y="591048"/>
              <a:ext cx="503784" cy="529773"/>
              <a:chOff x="1056904" y="886691"/>
              <a:chExt cx="1174447" cy="1235034"/>
            </a:xfrm>
          </p:grpSpPr>
          <p:sp>
            <p:nvSpPr>
              <p:cNvPr id="27" name="等腰三角形 27">
                <a:extLst>
                  <a:ext uri="{FF2B5EF4-FFF2-40B4-BE49-F238E27FC236}">
                    <a16:creationId xmlns:a16="http://schemas.microsoft.com/office/drawing/2014/main" id="{631B8CB5-437D-1F6B-55BE-FF32FB42E10B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DACD491E-4D27-795E-B35D-FC4D1E014609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29">
                  <a:extLst>
                    <a:ext uri="{FF2B5EF4-FFF2-40B4-BE49-F238E27FC236}">
                      <a16:creationId xmlns:a16="http://schemas.microsoft.com/office/drawing/2014/main" id="{6C5FAB0E-6AF7-FB68-1CC1-8E86532F1DC1}"/>
                    </a:ext>
                  </a:extLst>
                </p:cNvPr>
                <p:cNvSpPr txBox="1"/>
                <p:nvPr/>
              </p:nvSpPr>
              <p:spPr>
                <a:xfrm>
                  <a:off x="3470449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29">
                  <a:extLst>
                    <a:ext uri="{FF2B5EF4-FFF2-40B4-BE49-F238E27FC236}">
                      <a16:creationId xmlns:a16="http://schemas.microsoft.com/office/drawing/2014/main" id="{6C5FAB0E-6AF7-FB68-1CC1-8E86532F1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449" y="449562"/>
                  <a:ext cx="138553" cy="194693"/>
                </a:xfrm>
                <a:prstGeom prst="rect">
                  <a:avLst/>
                </a:prstGeom>
                <a:blipFill>
                  <a:blip r:embed="rId32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0">
                  <a:extLst>
                    <a:ext uri="{FF2B5EF4-FFF2-40B4-BE49-F238E27FC236}">
                      <a16:creationId xmlns:a16="http://schemas.microsoft.com/office/drawing/2014/main" id="{AC9C51E3-A67E-D980-4D05-D4264A7FC50A}"/>
                    </a:ext>
                  </a:extLst>
                </p:cNvPr>
                <p:cNvSpPr txBox="1"/>
                <p:nvPr/>
              </p:nvSpPr>
              <p:spPr>
                <a:xfrm>
                  <a:off x="3060649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2" name="文本框 30">
                  <a:extLst>
                    <a:ext uri="{FF2B5EF4-FFF2-40B4-BE49-F238E27FC236}">
                      <a16:creationId xmlns:a16="http://schemas.microsoft.com/office/drawing/2014/main" id="{AC9C51E3-A67E-D980-4D05-D4264A7FC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649" y="186539"/>
                  <a:ext cx="170537" cy="194693"/>
                </a:xfrm>
                <a:prstGeom prst="rect">
                  <a:avLst/>
                </a:prstGeom>
                <a:blipFill>
                  <a:blip r:embed="rId33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1">
                  <a:extLst>
                    <a:ext uri="{FF2B5EF4-FFF2-40B4-BE49-F238E27FC236}">
                      <a16:creationId xmlns:a16="http://schemas.microsoft.com/office/drawing/2014/main" id="{FD6A5A83-0760-5542-D1A5-959B1D024362}"/>
                    </a:ext>
                  </a:extLst>
                </p:cNvPr>
                <p:cNvSpPr txBox="1"/>
                <p:nvPr/>
              </p:nvSpPr>
              <p:spPr>
                <a:xfrm>
                  <a:off x="1761380" y="1130394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文本框 31">
                  <a:extLst>
                    <a:ext uri="{FF2B5EF4-FFF2-40B4-BE49-F238E27FC236}">
                      <a16:creationId xmlns:a16="http://schemas.microsoft.com/office/drawing/2014/main" id="{FD6A5A83-0760-5542-D1A5-959B1D024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380" y="1130394"/>
                  <a:ext cx="219383" cy="194693"/>
                </a:xfrm>
                <a:prstGeom prst="rect">
                  <a:avLst/>
                </a:prstGeom>
                <a:blipFill>
                  <a:blip r:embed="rId34"/>
                  <a:stretch>
                    <a:fillRect l="-9524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2">
                  <a:extLst>
                    <a:ext uri="{FF2B5EF4-FFF2-40B4-BE49-F238E27FC236}">
                      <a16:creationId xmlns:a16="http://schemas.microsoft.com/office/drawing/2014/main" id="{55831BCF-EA50-3E1B-4EA6-839393FDA88E}"/>
                    </a:ext>
                  </a:extLst>
                </p:cNvPr>
                <p:cNvSpPr txBox="1"/>
                <p:nvPr/>
              </p:nvSpPr>
              <p:spPr>
                <a:xfrm>
                  <a:off x="3057837" y="1130393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6" name="文本框 32">
                  <a:extLst>
                    <a:ext uri="{FF2B5EF4-FFF2-40B4-BE49-F238E27FC236}">
                      <a16:creationId xmlns:a16="http://schemas.microsoft.com/office/drawing/2014/main" id="{55831BCF-EA50-3E1B-4EA6-839393FDA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37" y="1130393"/>
                  <a:ext cx="204923" cy="194693"/>
                </a:xfrm>
                <a:prstGeom prst="rect">
                  <a:avLst/>
                </a:prstGeom>
                <a:blipFill>
                  <a:blip r:embed="rId35"/>
                  <a:stretch>
                    <a:fillRect l="-5263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3">
                  <a:extLst>
                    <a:ext uri="{FF2B5EF4-FFF2-40B4-BE49-F238E27FC236}">
                      <a16:creationId xmlns:a16="http://schemas.microsoft.com/office/drawing/2014/main" id="{07CE1230-CD83-5DE8-BA9B-965FF606E455}"/>
                    </a:ext>
                  </a:extLst>
                </p:cNvPr>
                <p:cNvSpPr txBox="1"/>
                <p:nvPr/>
              </p:nvSpPr>
              <p:spPr>
                <a:xfrm>
                  <a:off x="2420624" y="663733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3">
                  <a:extLst>
                    <a:ext uri="{FF2B5EF4-FFF2-40B4-BE49-F238E27FC236}">
                      <a16:creationId xmlns:a16="http://schemas.microsoft.com/office/drawing/2014/main" id="{07CE1230-CD83-5DE8-BA9B-965FF606E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624" y="663733"/>
                  <a:ext cx="167667" cy="194693"/>
                </a:xfrm>
                <a:prstGeom prst="rect">
                  <a:avLst/>
                </a:prstGeom>
                <a:blipFill>
                  <a:blip r:embed="rId36"/>
                  <a:stretch>
                    <a:fillRect l="-13333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4">
              <a:extLst>
                <a:ext uri="{FF2B5EF4-FFF2-40B4-BE49-F238E27FC236}">
                  <a16:creationId xmlns:a16="http://schemas.microsoft.com/office/drawing/2014/main" id="{F7E88514-1E33-3732-0F88-ED260C9FB112}"/>
                </a:ext>
              </a:extLst>
            </p:cNvPr>
            <p:cNvGrpSpPr/>
            <p:nvPr/>
          </p:nvGrpSpPr>
          <p:grpSpPr>
            <a:xfrm>
              <a:off x="7028385" y="591048"/>
              <a:ext cx="503784" cy="529773"/>
              <a:chOff x="1056904" y="886691"/>
              <a:chExt cx="1174447" cy="1235034"/>
            </a:xfrm>
          </p:grpSpPr>
          <p:sp>
            <p:nvSpPr>
              <p:cNvPr id="39" name="等腰三角形 35">
                <a:extLst>
                  <a:ext uri="{FF2B5EF4-FFF2-40B4-BE49-F238E27FC236}">
                    <a16:creationId xmlns:a16="http://schemas.microsoft.com/office/drawing/2014/main" id="{BF08F99B-949B-6793-4705-28DBC36BFCF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1" name="任意多边形: 形状 36">
                <a:extLst>
                  <a:ext uri="{FF2B5EF4-FFF2-40B4-BE49-F238E27FC236}">
                    <a16:creationId xmlns:a16="http://schemas.microsoft.com/office/drawing/2014/main" id="{FBFA7742-9C54-22E8-A908-74720CBD5151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37">
                  <a:extLst>
                    <a:ext uri="{FF2B5EF4-FFF2-40B4-BE49-F238E27FC236}">
                      <a16:creationId xmlns:a16="http://schemas.microsoft.com/office/drawing/2014/main" id="{DF1586EB-CC6F-F3E7-886B-121F75368E5B}"/>
                    </a:ext>
                  </a:extLst>
                </p:cNvPr>
                <p:cNvSpPr txBox="1"/>
                <p:nvPr/>
              </p:nvSpPr>
              <p:spPr>
                <a:xfrm>
                  <a:off x="7135674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2" name="文本框 37">
                  <a:extLst>
                    <a:ext uri="{FF2B5EF4-FFF2-40B4-BE49-F238E27FC236}">
                      <a16:creationId xmlns:a16="http://schemas.microsoft.com/office/drawing/2014/main" id="{DF1586EB-CC6F-F3E7-886B-121F7536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674" y="449562"/>
                  <a:ext cx="142740" cy="194693"/>
                </a:xfrm>
                <a:prstGeom prst="rect">
                  <a:avLst/>
                </a:prstGeom>
                <a:blipFill>
                  <a:blip r:embed="rId37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等腰三角形 40">
              <a:extLst>
                <a:ext uri="{FF2B5EF4-FFF2-40B4-BE49-F238E27FC236}">
                  <a16:creationId xmlns:a16="http://schemas.microsoft.com/office/drawing/2014/main" id="{F35136F7-D99E-6D2F-2295-1E9DACCA4B1B}"/>
                </a:ext>
              </a:extLst>
            </p:cNvPr>
            <p:cNvSpPr/>
            <p:nvPr/>
          </p:nvSpPr>
          <p:spPr>
            <a:xfrm>
              <a:off x="7679582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1">
                  <a:extLst>
                    <a:ext uri="{FF2B5EF4-FFF2-40B4-BE49-F238E27FC236}">
                      <a16:creationId xmlns:a16="http://schemas.microsoft.com/office/drawing/2014/main" id="{420B859C-278A-6C2C-C788-FCA4C23F7157}"/>
                    </a:ext>
                  </a:extLst>
                </p:cNvPr>
                <p:cNvSpPr txBox="1"/>
                <p:nvPr/>
              </p:nvSpPr>
              <p:spPr>
                <a:xfrm>
                  <a:off x="7944784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" name="文本框 41">
                  <a:extLst>
                    <a:ext uri="{FF2B5EF4-FFF2-40B4-BE49-F238E27FC236}">
                      <a16:creationId xmlns:a16="http://schemas.microsoft.com/office/drawing/2014/main" id="{420B859C-278A-6C2C-C788-FCA4C23F7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784" y="449562"/>
                  <a:ext cx="138553" cy="194693"/>
                </a:xfrm>
                <a:prstGeom prst="rect">
                  <a:avLst/>
                </a:prstGeom>
                <a:blipFill>
                  <a:blip r:embed="rId3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42">
                  <a:extLst>
                    <a:ext uri="{FF2B5EF4-FFF2-40B4-BE49-F238E27FC236}">
                      <a16:creationId xmlns:a16="http://schemas.microsoft.com/office/drawing/2014/main" id="{E6EA8284-E8F4-14A8-603F-B231F5F429AF}"/>
                    </a:ext>
                  </a:extLst>
                </p:cNvPr>
                <p:cNvSpPr txBox="1"/>
                <p:nvPr/>
              </p:nvSpPr>
              <p:spPr>
                <a:xfrm>
                  <a:off x="7534982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" name="文本框 42">
                  <a:extLst>
                    <a:ext uri="{FF2B5EF4-FFF2-40B4-BE49-F238E27FC236}">
                      <a16:creationId xmlns:a16="http://schemas.microsoft.com/office/drawing/2014/main" id="{E6EA8284-E8F4-14A8-603F-B231F5F42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82" y="186539"/>
                  <a:ext cx="170537" cy="194693"/>
                </a:xfrm>
                <a:prstGeom prst="rect">
                  <a:avLst/>
                </a:prstGeom>
                <a:blipFill>
                  <a:blip r:embed="rId39"/>
                  <a:stretch>
                    <a:fillRect l="-62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等腰三角形 43">
              <a:extLst>
                <a:ext uri="{FF2B5EF4-FFF2-40B4-BE49-F238E27FC236}">
                  <a16:creationId xmlns:a16="http://schemas.microsoft.com/office/drawing/2014/main" id="{CD07E02F-FD98-289E-7B39-5C30B5C9A43B}"/>
                </a:ext>
              </a:extLst>
            </p:cNvPr>
            <p:cNvSpPr/>
            <p:nvPr/>
          </p:nvSpPr>
          <p:spPr>
            <a:xfrm>
              <a:off x="8561570" y="591048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44">
                  <a:extLst>
                    <a:ext uri="{FF2B5EF4-FFF2-40B4-BE49-F238E27FC236}">
                      <a16:creationId xmlns:a16="http://schemas.microsoft.com/office/drawing/2014/main" id="{17F7560C-BAD3-8D6F-5CE6-EAE929A7B404}"/>
                    </a:ext>
                  </a:extLst>
                </p:cNvPr>
                <p:cNvSpPr txBox="1"/>
                <p:nvPr/>
              </p:nvSpPr>
              <p:spPr>
                <a:xfrm>
                  <a:off x="8668860" y="449562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3" name="文本框 44">
                  <a:extLst>
                    <a:ext uri="{FF2B5EF4-FFF2-40B4-BE49-F238E27FC236}">
                      <a16:creationId xmlns:a16="http://schemas.microsoft.com/office/drawing/2014/main" id="{17F7560C-BAD3-8D6F-5CE6-EAE929A7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860" y="449562"/>
                  <a:ext cx="142740" cy="194693"/>
                </a:xfrm>
                <a:prstGeom prst="rect">
                  <a:avLst/>
                </a:prstGeom>
                <a:blipFill>
                  <a:blip r:embed="rId40"/>
                  <a:stretch>
                    <a:fillRect l="-14286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13">
              <a:extLst>
                <a:ext uri="{FF2B5EF4-FFF2-40B4-BE49-F238E27FC236}">
                  <a16:creationId xmlns:a16="http://schemas.microsoft.com/office/drawing/2014/main" id="{4A62E8BF-999E-3879-8214-8E1ABF033E6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528707" y="394931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14">
              <a:extLst>
                <a:ext uri="{FF2B5EF4-FFF2-40B4-BE49-F238E27FC236}">
                  <a16:creationId xmlns:a16="http://schemas.microsoft.com/office/drawing/2014/main" id="{DF2F9475-D612-3DA2-9E95-803720701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4790" y="397793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24">
              <a:extLst>
                <a:ext uri="{FF2B5EF4-FFF2-40B4-BE49-F238E27FC236}">
                  <a16:creationId xmlns:a16="http://schemas.microsoft.com/office/drawing/2014/main" id="{D9FAEBF3-FF9B-9D3A-78E7-2571C605DC93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2805945" y="39493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接连接符 25">
              <a:extLst>
                <a:ext uri="{FF2B5EF4-FFF2-40B4-BE49-F238E27FC236}">
                  <a16:creationId xmlns:a16="http://schemas.microsoft.com/office/drawing/2014/main" id="{BBB6BAC1-E22C-EF7B-64AC-2BF854DC9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2029" y="397793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38">
              <a:extLst>
                <a:ext uri="{FF2B5EF4-FFF2-40B4-BE49-F238E27FC236}">
                  <a16:creationId xmlns:a16="http://schemas.microsoft.com/office/drawing/2014/main" id="{48B2ED28-49FD-62AE-5813-5035EBDC8871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7280277" y="394931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39">
              <a:extLst>
                <a:ext uri="{FF2B5EF4-FFF2-40B4-BE49-F238E27FC236}">
                  <a16:creationId xmlns:a16="http://schemas.microsoft.com/office/drawing/2014/main" id="{9A173D02-53F9-C832-F2A0-1C56EC52CA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360" y="397793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">
              <a:extLst>
                <a:ext uri="{FF2B5EF4-FFF2-40B4-BE49-F238E27FC236}">
                  <a16:creationId xmlns:a16="http://schemas.microsoft.com/office/drawing/2014/main" id="{1CA0CACF-98C6-943D-FD5B-5397469E09DA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 flipV="1">
              <a:off x="8813464" y="39493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6">
              <a:extLst>
                <a:ext uri="{FF2B5EF4-FFF2-40B4-BE49-F238E27FC236}">
                  <a16:creationId xmlns:a16="http://schemas.microsoft.com/office/drawing/2014/main" id="{7CDB052F-4C0D-33E3-CB95-F14D5288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9546" y="397793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组合 47">
              <a:extLst>
                <a:ext uri="{FF2B5EF4-FFF2-40B4-BE49-F238E27FC236}">
                  <a16:creationId xmlns:a16="http://schemas.microsoft.com/office/drawing/2014/main" id="{38E3B0B3-21DB-3545-D7F5-BFE08D29D178}"/>
                </a:ext>
              </a:extLst>
            </p:cNvPr>
            <p:cNvGrpSpPr/>
            <p:nvPr/>
          </p:nvGrpSpPr>
          <p:grpSpPr>
            <a:xfrm>
              <a:off x="9212769" y="591048"/>
              <a:ext cx="503784" cy="529773"/>
              <a:chOff x="1056904" y="886691"/>
              <a:chExt cx="1174447" cy="1235034"/>
            </a:xfrm>
          </p:grpSpPr>
          <p:sp>
            <p:nvSpPr>
              <p:cNvPr id="455" name="等腰三角形 48">
                <a:extLst>
                  <a:ext uri="{FF2B5EF4-FFF2-40B4-BE49-F238E27FC236}">
                    <a16:creationId xmlns:a16="http://schemas.microsoft.com/office/drawing/2014/main" id="{4CB5FE4F-338D-6A2A-B02E-DFABE85A3009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456" name="任意多边形: 形状 49">
                <a:extLst>
                  <a:ext uri="{FF2B5EF4-FFF2-40B4-BE49-F238E27FC236}">
                    <a16:creationId xmlns:a16="http://schemas.microsoft.com/office/drawing/2014/main" id="{D4E24D31-12C5-BEC2-96BD-B255687F63CD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文本框 50">
                  <a:extLst>
                    <a:ext uri="{FF2B5EF4-FFF2-40B4-BE49-F238E27FC236}">
                      <a16:creationId xmlns:a16="http://schemas.microsoft.com/office/drawing/2014/main" id="{6ECD9410-4A46-E6E5-24B5-DF667410A1B9}"/>
                    </a:ext>
                  </a:extLst>
                </p:cNvPr>
                <p:cNvSpPr txBox="1"/>
                <p:nvPr/>
              </p:nvSpPr>
              <p:spPr>
                <a:xfrm>
                  <a:off x="9477968" y="449562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7" name="文本框 50">
                  <a:extLst>
                    <a:ext uri="{FF2B5EF4-FFF2-40B4-BE49-F238E27FC236}">
                      <a16:creationId xmlns:a16="http://schemas.microsoft.com/office/drawing/2014/main" id="{6ECD9410-4A46-E6E5-24B5-DF667410A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968" y="449562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文本框 51">
                  <a:extLst>
                    <a:ext uri="{FF2B5EF4-FFF2-40B4-BE49-F238E27FC236}">
                      <a16:creationId xmlns:a16="http://schemas.microsoft.com/office/drawing/2014/main" id="{75B8C920-ADE9-40C7-A58A-C82185320B80}"/>
                    </a:ext>
                  </a:extLst>
                </p:cNvPr>
                <p:cNvSpPr txBox="1"/>
                <p:nvPr/>
              </p:nvSpPr>
              <p:spPr>
                <a:xfrm>
                  <a:off x="9068168" y="186539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8" name="文本框 51">
                  <a:extLst>
                    <a:ext uri="{FF2B5EF4-FFF2-40B4-BE49-F238E27FC236}">
                      <a16:creationId xmlns:a16="http://schemas.microsoft.com/office/drawing/2014/main" id="{75B8C920-ADE9-40C7-A58A-C82185320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168" y="186539"/>
                  <a:ext cx="170537" cy="194693"/>
                </a:xfrm>
                <a:prstGeom prst="rect">
                  <a:avLst/>
                </a:prstGeom>
                <a:blipFill>
                  <a:blip r:embed="rId42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文本框 52">
                  <a:extLst>
                    <a:ext uri="{FF2B5EF4-FFF2-40B4-BE49-F238E27FC236}">
                      <a16:creationId xmlns:a16="http://schemas.microsoft.com/office/drawing/2014/main" id="{81F30273-8211-11C3-8AF0-615535608CA6}"/>
                    </a:ext>
                  </a:extLst>
                </p:cNvPr>
                <p:cNvSpPr txBox="1"/>
                <p:nvPr/>
              </p:nvSpPr>
              <p:spPr>
                <a:xfrm>
                  <a:off x="7512951" y="1130394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59" name="文本框 52">
                  <a:extLst>
                    <a:ext uri="{FF2B5EF4-FFF2-40B4-BE49-F238E27FC236}">
                      <a16:creationId xmlns:a16="http://schemas.microsoft.com/office/drawing/2014/main" id="{81F30273-8211-11C3-8AF0-615535608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51" y="1130394"/>
                  <a:ext cx="219383" cy="194693"/>
                </a:xfrm>
                <a:prstGeom prst="rect">
                  <a:avLst/>
                </a:prstGeom>
                <a:blipFill>
                  <a:blip r:embed="rId43"/>
                  <a:stretch>
                    <a:fillRect l="-4762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文本框 53">
                  <a:extLst>
                    <a:ext uri="{FF2B5EF4-FFF2-40B4-BE49-F238E27FC236}">
                      <a16:creationId xmlns:a16="http://schemas.microsoft.com/office/drawing/2014/main" id="{1FD8B457-FCEA-A051-D06E-8141F715DB5E}"/>
                    </a:ext>
                  </a:extLst>
                </p:cNvPr>
                <p:cNvSpPr txBox="1"/>
                <p:nvPr/>
              </p:nvSpPr>
              <p:spPr>
                <a:xfrm>
                  <a:off x="9065356" y="1130393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0" name="文本框 53">
                  <a:extLst>
                    <a:ext uri="{FF2B5EF4-FFF2-40B4-BE49-F238E27FC236}">
                      <a16:creationId xmlns:a16="http://schemas.microsoft.com/office/drawing/2014/main" id="{1FD8B457-FCEA-A051-D06E-8141F715D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356" y="1130393"/>
                  <a:ext cx="204923" cy="194693"/>
                </a:xfrm>
                <a:prstGeom prst="rect">
                  <a:avLst/>
                </a:prstGeom>
                <a:blipFill>
                  <a:blip r:embed="rId44"/>
                  <a:stretch>
                    <a:fillRect l="-10526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文本框 54">
                  <a:extLst>
                    <a:ext uri="{FF2B5EF4-FFF2-40B4-BE49-F238E27FC236}">
                      <a16:creationId xmlns:a16="http://schemas.microsoft.com/office/drawing/2014/main" id="{3E2334CD-028B-67F2-5DBD-809B69BDEC1D}"/>
                    </a:ext>
                  </a:extLst>
                </p:cNvPr>
                <p:cNvSpPr txBox="1"/>
                <p:nvPr/>
              </p:nvSpPr>
              <p:spPr>
                <a:xfrm>
                  <a:off x="8173241" y="673196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1" name="文本框 54">
                  <a:extLst>
                    <a:ext uri="{FF2B5EF4-FFF2-40B4-BE49-F238E27FC236}">
                      <a16:creationId xmlns:a16="http://schemas.microsoft.com/office/drawing/2014/main" id="{3E2334CD-028B-67F2-5DBD-809B69BDE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241" y="673196"/>
                  <a:ext cx="167667" cy="166879"/>
                </a:xfrm>
                <a:prstGeom prst="rect">
                  <a:avLst/>
                </a:prstGeom>
                <a:blipFill>
                  <a:blip r:embed="rId45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文本框 55">
                  <a:extLst>
                    <a:ext uri="{FF2B5EF4-FFF2-40B4-BE49-F238E27FC236}">
                      <a16:creationId xmlns:a16="http://schemas.microsoft.com/office/drawing/2014/main" id="{3E6EA392-8FC6-EA09-48B6-75943D059F0E}"/>
                    </a:ext>
                  </a:extLst>
                </p:cNvPr>
                <p:cNvSpPr txBox="1"/>
                <p:nvPr/>
              </p:nvSpPr>
              <p:spPr>
                <a:xfrm>
                  <a:off x="6762581" y="615867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2" name="文本框 55">
                  <a:extLst>
                    <a:ext uri="{FF2B5EF4-FFF2-40B4-BE49-F238E27FC236}">
                      <a16:creationId xmlns:a16="http://schemas.microsoft.com/office/drawing/2014/main" id="{3E6EA392-8FC6-EA09-48B6-75943D059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581" y="615867"/>
                  <a:ext cx="444542" cy="216943"/>
                </a:xfrm>
                <a:prstGeom prst="rect">
                  <a:avLst/>
                </a:prstGeom>
                <a:blipFill>
                  <a:blip r:embed="rId46"/>
                  <a:stretch>
                    <a:fillRect l="-45000" t="-163158" b="-25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文本框 56">
                  <a:extLst>
                    <a:ext uri="{FF2B5EF4-FFF2-40B4-BE49-F238E27FC236}">
                      <a16:creationId xmlns:a16="http://schemas.microsoft.com/office/drawing/2014/main" id="{7F041DE5-9739-58DD-5AB7-3A1A4EB8D358}"/>
                    </a:ext>
                  </a:extLst>
                </p:cNvPr>
                <p:cNvSpPr txBox="1"/>
                <p:nvPr/>
              </p:nvSpPr>
              <p:spPr>
                <a:xfrm>
                  <a:off x="8302687" y="610637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3" name="文本框 56">
                  <a:extLst>
                    <a:ext uri="{FF2B5EF4-FFF2-40B4-BE49-F238E27FC236}">
                      <a16:creationId xmlns:a16="http://schemas.microsoft.com/office/drawing/2014/main" id="{7F041DE5-9739-58DD-5AB7-3A1A4EB8D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687" y="610637"/>
                  <a:ext cx="444542" cy="216943"/>
                </a:xfrm>
                <a:prstGeom prst="rect">
                  <a:avLst/>
                </a:prstGeom>
                <a:blipFill>
                  <a:blip r:embed="rId47"/>
                  <a:stretch>
                    <a:fillRect l="-46154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4" name="矩形 57">
              <a:extLst>
                <a:ext uri="{FF2B5EF4-FFF2-40B4-BE49-F238E27FC236}">
                  <a16:creationId xmlns:a16="http://schemas.microsoft.com/office/drawing/2014/main" id="{73C38ECB-03D7-9E16-E531-BD5A11EE82F5}"/>
                </a:ext>
              </a:extLst>
            </p:cNvPr>
            <p:cNvSpPr/>
            <p:nvPr/>
          </p:nvSpPr>
          <p:spPr>
            <a:xfrm>
              <a:off x="7573507" y="374119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5" name="矩形 58">
              <a:extLst>
                <a:ext uri="{FF2B5EF4-FFF2-40B4-BE49-F238E27FC236}">
                  <a16:creationId xmlns:a16="http://schemas.microsoft.com/office/drawing/2014/main" id="{0D50404E-D166-02D9-D0B5-9F3E50B14937}"/>
                </a:ext>
              </a:extLst>
            </p:cNvPr>
            <p:cNvSpPr/>
            <p:nvPr/>
          </p:nvSpPr>
          <p:spPr>
            <a:xfrm>
              <a:off x="9113569" y="372520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文本框 67">
                  <a:extLst>
                    <a:ext uri="{FF2B5EF4-FFF2-40B4-BE49-F238E27FC236}">
                      <a16:creationId xmlns:a16="http://schemas.microsoft.com/office/drawing/2014/main" id="{CA41A7ED-78E0-86D1-696E-5924094B1468}"/>
                    </a:ext>
                  </a:extLst>
                </p:cNvPr>
                <p:cNvSpPr txBox="1"/>
                <p:nvPr/>
              </p:nvSpPr>
              <p:spPr>
                <a:xfrm>
                  <a:off x="259424" y="2509912"/>
                  <a:ext cx="236092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6" name="文本框 67">
                  <a:extLst>
                    <a:ext uri="{FF2B5EF4-FFF2-40B4-BE49-F238E27FC236}">
                      <a16:creationId xmlns:a16="http://schemas.microsoft.com/office/drawing/2014/main" id="{CA41A7ED-78E0-86D1-696E-5924094B1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4" y="2509912"/>
                  <a:ext cx="236092" cy="194693"/>
                </a:xfrm>
                <a:prstGeom prst="rect">
                  <a:avLst/>
                </a:prstGeom>
                <a:blipFill>
                  <a:blip r:embed="rId48"/>
                  <a:stretch>
                    <a:fillRect l="-13636" r="-2727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7" name="等腰三角形 69">
              <a:extLst>
                <a:ext uri="{FF2B5EF4-FFF2-40B4-BE49-F238E27FC236}">
                  <a16:creationId xmlns:a16="http://schemas.microsoft.com/office/drawing/2014/main" id="{664D885F-CF2C-F031-22C0-C260F1432311}"/>
                </a:ext>
              </a:extLst>
            </p:cNvPr>
            <p:cNvSpPr/>
            <p:nvPr/>
          </p:nvSpPr>
          <p:spPr>
            <a:xfrm>
              <a:off x="4507" y="1753635"/>
              <a:ext cx="710071" cy="74670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文本框 71">
                  <a:extLst>
                    <a:ext uri="{FF2B5EF4-FFF2-40B4-BE49-F238E27FC236}">
                      <a16:creationId xmlns:a16="http://schemas.microsoft.com/office/drawing/2014/main" id="{E97F379B-E1AF-FCC4-FA3C-A07257D55D95}"/>
                    </a:ext>
                  </a:extLst>
                </p:cNvPr>
                <p:cNvSpPr txBox="1"/>
                <p:nvPr/>
              </p:nvSpPr>
              <p:spPr>
                <a:xfrm>
                  <a:off x="293590" y="1547561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68" name="文本框 71">
                  <a:extLst>
                    <a:ext uri="{FF2B5EF4-FFF2-40B4-BE49-F238E27FC236}">
                      <a16:creationId xmlns:a16="http://schemas.microsoft.com/office/drawing/2014/main" id="{E97F379B-E1AF-FCC4-FA3C-A07257D55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90" y="1547561"/>
                  <a:ext cx="170537" cy="194693"/>
                </a:xfrm>
                <a:prstGeom prst="rect">
                  <a:avLst/>
                </a:prstGeom>
                <a:blipFill>
                  <a:blip r:embed="rId49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9" name="组合 120">
              <a:extLst>
                <a:ext uri="{FF2B5EF4-FFF2-40B4-BE49-F238E27FC236}">
                  <a16:creationId xmlns:a16="http://schemas.microsoft.com/office/drawing/2014/main" id="{FDF66D4F-CBA4-E85C-99A7-C6B277FC0395}"/>
                </a:ext>
              </a:extLst>
            </p:cNvPr>
            <p:cNvGrpSpPr/>
            <p:nvPr/>
          </p:nvGrpSpPr>
          <p:grpSpPr>
            <a:xfrm>
              <a:off x="162297" y="2105040"/>
              <a:ext cx="377675" cy="399803"/>
              <a:chOff x="162296" y="1907969"/>
              <a:chExt cx="377675" cy="399803"/>
            </a:xfrm>
          </p:grpSpPr>
          <p:sp>
            <p:nvSpPr>
              <p:cNvPr id="470" name="任意多边形: 形状 118">
                <a:extLst>
                  <a:ext uri="{FF2B5EF4-FFF2-40B4-BE49-F238E27FC236}">
                    <a16:creationId xmlns:a16="http://schemas.microsoft.com/office/drawing/2014/main" id="{52BED23A-C278-9043-13D6-E59AED3B7E69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任意多边形: 形状 119">
                <a:extLst>
                  <a:ext uri="{FF2B5EF4-FFF2-40B4-BE49-F238E27FC236}">
                    <a16:creationId xmlns:a16="http://schemas.microsoft.com/office/drawing/2014/main" id="{B64526FF-043E-07AC-3EAC-494B88AA9A4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72" name="等腰三角形 73">
              <a:extLst>
                <a:ext uri="{FF2B5EF4-FFF2-40B4-BE49-F238E27FC236}">
                  <a16:creationId xmlns:a16="http://schemas.microsoft.com/office/drawing/2014/main" id="{F9766548-C20D-E76C-01CD-8CFB0BDBC480}"/>
                </a:ext>
              </a:extLst>
            </p:cNvPr>
            <p:cNvSpPr/>
            <p:nvPr/>
          </p:nvSpPr>
          <p:spPr>
            <a:xfrm>
              <a:off x="1281320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文本框 75">
                  <a:extLst>
                    <a:ext uri="{FF2B5EF4-FFF2-40B4-BE49-F238E27FC236}">
                      <a16:creationId xmlns:a16="http://schemas.microsoft.com/office/drawing/2014/main" id="{0F7E0F80-E2A3-F6BF-FF09-3C1F2500C3B8}"/>
                    </a:ext>
                  </a:extLst>
                </p:cNvPr>
                <p:cNvSpPr txBox="1"/>
                <p:nvPr/>
              </p:nvSpPr>
              <p:spPr>
                <a:xfrm>
                  <a:off x="1388609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3" name="文本框 75">
                  <a:extLst>
                    <a:ext uri="{FF2B5EF4-FFF2-40B4-BE49-F238E27FC236}">
                      <a16:creationId xmlns:a16="http://schemas.microsoft.com/office/drawing/2014/main" id="{0F7E0F80-E2A3-F6BF-FF09-3C1F2500C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09" y="1829079"/>
                  <a:ext cx="142740" cy="194693"/>
                </a:xfrm>
                <a:prstGeom prst="rect">
                  <a:avLst/>
                </a:prstGeom>
                <a:blipFill>
                  <a:blip r:embed="rId50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4" name="等腰三角形 76">
              <a:extLst>
                <a:ext uri="{FF2B5EF4-FFF2-40B4-BE49-F238E27FC236}">
                  <a16:creationId xmlns:a16="http://schemas.microsoft.com/office/drawing/2014/main" id="{1213D4EF-D0C6-EE9B-D304-97B862E528DF}"/>
                </a:ext>
              </a:extLst>
            </p:cNvPr>
            <p:cNvSpPr/>
            <p:nvPr/>
          </p:nvSpPr>
          <p:spPr>
            <a:xfrm>
              <a:off x="1932516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文本框 77">
                  <a:extLst>
                    <a:ext uri="{FF2B5EF4-FFF2-40B4-BE49-F238E27FC236}">
                      <a16:creationId xmlns:a16="http://schemas.microsoft.com/office/drawing/2014/main" id="{BFB93B7A-9513-98CB-E4B6-019949B661DE}"/>
                    </a:ext>
                  </a:extLst>
                </p:cNvPr>
                <p:cNvSpPr txBox="1"/>
                <p:nvPr/>
              </p:nvSpPr>
              <p:spPr>
                <a:xfrm>
                  <a:off x="2197717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5" name="文本框 77">
                  <a:extLst>
                    <a:ext uri="{FF2B5EF4-FFF2-40B4-BE49-F238E27FC236}">
                      <a16:creationId xmlns:a16="http://schemas.microsoft.com/office/drawing/2014/main" id="{BFB93B7A-9513-98CB-E4B6-019949B66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17" y="1829079"/>
                  <a:ext cx="138553" cy="194693"/>
                </a:xfrm>
                <a:prstGeom prst="rect">
                  <a:avLst/>
                </a:prstGeom>
                <a:blipFill>
                  <a:blip r:embed="rId51"/>
                  <a:stretch>
                    <a:fillRect l="-7692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文本框 78">
                  <a:extLst>
                    <a:ext uri="{FF2B5EF4-FFF2-40B4-BE49-F238E27FC236}">
                      <a16:creationId xmlns:a16="http://schemas.microsoft.com/office/drawing/2014/main" id="{07CBB929-8594-736E-0D0C-EB147B24F049}"/>
                    </a:ext>
                  </a:extLst>
                </p:cNvPr>
                <p:cNvSpPr txBox="1"/>
                <p:nvPr/>
              </p:nvSpPr>
              <p:spPr>
                <a:xfrm>
                  <a:off x="1787916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6" name="文本框 78">
                  <a:extLst>
                    <a:ext uri="{FF2B5EF4-FFF2-40B4-BE49-F238E27FC236}">
                      <a16:creationId xmlns:a16="http://schemas.microsoft.com/office/drawing/2014/main" id="{07CBB929-8594-736E-0D0C-EB147B24F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916" y="1553962"/>
                  <a:ext cx="170537" cy="194693"/>
                </a:xfrm>
                <a:prstGeom prst="rect">
                  <a:avLst/>
                </a:prstGeom>
                <a:blipFill>
                  <a:blip r:embed="rId52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7" name="等腰三角形 79">
              <a:extLst>
                <a:ext uri="{FF2B5EF4-FFF2-40B4-BE49-F238E27FC236}">
                  <a16:creationId xmlns:a16="http://schemas.microsoft.com/office/drawing/2014/main" id="{14050054-BEB7-B6F6-EC2B-5E299E8D3ECA}"/>
                </a:ext>
              </a:extLst>
            </p:cNvPr>
            <p:cNvSpPr/>
            <p:nvPr/>
          </p:nvSpPr>
          <p:spPr>
            <a:xfrm>
              <a:off x="2558556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文本框 80">
                  <a:extLst>
                    <a:ext uri="{FF2B5EF4-FFF2-40B4-BE49-F238E27FC236}">
                      <a16:creationId xmlns:a16="http://schemas.microsoft.com/office/drawing/2014/main" id="{A0E17A0E-4C3E-0677-F0D2-FD12CC183F96}"/>
                    </a:ext>
                  </a:extLst>
                </p:cNvPr>
                <p:cNvSpPr txBox="1"/>
                <p:nvPr/>
              </p:nvSpPr>
              <p:spPr>
                <a:xfrm>
                  <a:off x="2665846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78" name="文本框 80">
                  <a:extLst>
                    <a:ext uri="{FF2B5EF4-FFF2-40B4-BE49-F238E27FC236}">
                      <a16:creationId xmlns:a16="http://schemas.microsoft.com/office/drawing/2014/main" id="{A0E17A0E-4C3E-0677-F0D2-FD12CC183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46" y="1829079"/>
                  <a:ext cx="142740" cy="194693"/>
                </a:xfrm>
                <a:prstGeom prst="rect">
                  <a:avLst/>
                </a:prstGeom>
                <a:blipFill>
                  <a:blip r:embed="rId5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9" name="等腰三角形 82">
              <a:extLst>
                <a:ext uri="{FF2B5EF4-FFF2-40B4-BE49-F238E27FC236}">
                  <a16:creationId xmlns:a16="http://schemas.microsoft.com/office/drawing/2014/main" id="{AC8B5397-83A9-EF05-C29E-77BB18DD51EC}"/>
                </a:ext>
              </a:extLst>
            </p:cNvPr>
            <p:cNvSpPr/>
            <p:nvPr/>
          </p:nvSpPr>
          <p:spPr>
            <a:xfrm>
              <a:off x="3209755" y="1970564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文本框 84">
                  <a:extLst>
                    <a:ext uri="{FF2B5EF4-FFF2-40B4-BE49-F238E27FC236}">
                      <a16:creationId xmlns:a16="http://schemas.microsoft.com/office/drawing/2014/main" id="{ADA5AF45-2430-9CF7-B725-7309C18F767B}"/>
                    </a:ext>
                  </a:extLst>
                </p:cNvPr>
                <p:cNvSpPr txBox="1"/>
                <p:nvPr/>
              </p:nvSpPr>
              <p:spPr>
                <a:xfrm>
                  <a:off x="3474953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0" name="文本框 84">
                  <a:extLst>
                    <a:ext uri="{FF2B5EF4-FFF2-40B4-BE49-F238E27FC236}">
                      <a16:creationId xmlns:a16="http://schemas.microsoft.com/office/drawing/2014/main" id="{ADA5AF45-2430-9CF7-B725-7309C18F7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953" y="1829079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文本框 85">
                  <a:extLst>
                    <a:ext uri="{FF2B5EF4-FFF2-40B4-BE49-F238E27FC236}">
                      <a16:creationId xmlns:a16="http://schemas.microsoft.com/office/drawing/2014/main" id="{D60FCF63-60E1-0E1B-8B96-D542964BD88F}"/>
                    </a:ext>
                  </a:extLst>
                </p:cNvPr>
                <p:cNvSpPr txBox="1"/>
                <p:nvPr/>
              </p:nvSpPr>
              <p:spPr>
                <a:xfrm>
                  <a:off x="3065153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1" name="文本框 85">
                  <a:extLst>
                    <a:ext uri="{FF2B5EF4-FFF2-40B4-BE49-F238E27FC236}">
                      <a16:creationId xmlns:a16="http://schemas.microsoft.com/office/drawing/2014/main" id="{D60FCF63-60E1-0E1B-8B96-D542964BD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153" y="1553962"/>
                  <a:ext cx="170537" cy="194693"/>
                </a:xfrm>
                <a:prstGeom prst="rect">
                  <a:avLst/>
                </a:prstGeom>
                <a:blipFill>
                  <a:blip r:embed="rId54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文本框 86">
                  <a:extLst>
                    <a:ext uri="{FF2B5EF4-FFF2-40B4-BE49-F238E27FC236}">
                      <a16:creationId xmlns:a16="http://schemas.microsoft.com/office/drawing/2014/main" id="{44E5A899-5040-77C5-7D54-66F2C8C32D31}"/>
                    </a:ext>
                  </a:extLst>
                </p:cNvPr>
                <p:cNvSpPr txBox="1"/>
                <p:nvPr/>
              </p:nvSpPr>
              <p:spPr>
                <a:xfrm>
                  <a:off x="1765884" y="2509911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2" name="文本框 86">
                  <a:extLst>
                    <a:ext uri="{FF2B5EF4-FFF2-40B4-BE49-F238E27FC236}">
                      <a16:creationId xmlns:a16="http://schemas.microsoft.com/office/drawing/2014/main" id="{44E5A899-5040-77C5-7D54-66F2C8C32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84" y="2509911"/>
                  <a:ext cx="219383" cy="194693"/>
                </a:xfrm>
                <a:prstGeom prst="rect">
                  <a:avLst/>
                </a:prstGeom>
                <a:blipFill>
                  <a:blip r:embed="rId55"/>
                  <a:stretch>
                    <a:fillRect l="-20000" r="-25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文本框 87">
                  <a:extLst>
                    <a:ext uri="{FF2B5EF4-FFF2-40B4-BE49-F238E27FC236}">
                      <a16:creationId xmlns:a16="http://schemas.microsoft.com/office/drawing/2014/main" id="{759E3FD0-002A-0C45-C1DB-F750BEEBBFD9}"/>
                    </a:ext>
                  </a:extLst>
                </p:cNvPr>
                <p:cNvSpPr txBox="1"/>
                <p:nvPr/>
              </p:nvSpPr>
              <p:spPr>
                <a:xfrm>
                  <a:off x="3062341" y="2509910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3" name="文本框 87">
                  <a:extLst>
                    <a:ext uri="{FF2B5EF4-FFF2-40B4-BE49-F238E27FC236}">
                      <a16:creationId xmlns:a16="http://schemas.microsoft.com/office/drawing/2014/main" id="{759E3FD0-002A-0C45-C1DB-F750BEEBB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341" y="2509910"/>
                  <a:ext cx="204923" cy="194693"/>
                </a:xfrm>
                <a:prstGeom prst="rect">
                  <a:avLst/>
                </a:prstGeom>
                <a:blipFill>
                  <a:blip r:embed="rId56"/>
                  <a:stretch>
                    <a:fillRect l="-22222" r="-388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文本框 88">
                  <a:extLst>
                    <a:ext uri="{FF2B5EF4-FFF2-40B4-BE49-F238E27FC236}">
                      <a16:creationId xmlns:a16="http://schemas.microsoft.com/office/drawing/2014/main" id="{DEEC25C7-F953-1C54-1661-E73BFC9CF4D0}"/>
                    </a:ext>
                  </a:extLst>
                </p:cNvPr>
                <p:cNvSpPr txBox="1"/>
                <p:nvPr/>
              </p:nvSpPr>
              <p:spPr>
                <a:xfrm>
                  <a:off x="2425128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4" name="文本框 88">
                  <a:extLst>
                    <a:ext uri="{FF2B5EF4-FFF2-40B4-BE49-F238E27FC236}">
                      <a16:creationId xmlns:a16="http://schemas.microsoft.com/office/drawing/2014/main" id="{DEEC25C7-F953-1C54-1661-E73BFC9C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128" y="2043250"/>
                  <a:ext cx="167667" cy="194693"/>
                </a:xfrm>
                <a:prstGeom prst="rect">
                  <a:avLst/>
                </a:prstGeom>
                <a:blipFill>
                  <a:blip r:embed="rId57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5" name="直接连接符 98">
              <a:extLst>
                <a:ext uri="{FF2B5EF4-FFF2-40B4-BE49-F238E27FC236}">
                  <a16:creationId xmlns:a16="http://schemas.microsoft.com/office/drawing/2014/main" id="{EE43C30F-A6D5-D01B-4045-936B960F7A43}"/>
                </a:ext>
              </a:extLst>
            </p:cNvPr>
            <p:cNvCxnSpPr>
              <a:cxnSpLocks/>
              <a:stCxn id="472" idx="0"/>
            </p:cNvCxnSpPr>
            <p:nvPr/>
          </p:nvCxnSpPr>
          <p:spPr>
            <a:xfrm flipV="1">
              <a:off x="1533211" y="1774448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99">
              <a:extLst>
                <a:ext uri="{FF2B5EF4-FFF2-40B4-BE49-F238E27FC236}">
                  <a16:creationId xmlns:a16="http://schemas.microsoft.com/office/drawing/2014/main" id="{EC2774D7-C651-6B3A-5B88-AF367B1619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9294" y="1777310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100">
              <a:extLst>
                <a:ext uri="{FF2B5EF4-FFF2-40B4-BE49-F238E27FC236}">
                  <a16:creationId xmlns:a16="http://schemas.microsoft.com/office/drawing/2014/main" id="{46913C1B-2292-2ED5-D4FE-5C62730134A5}"/>
                </a:ext>
              </a:extLst>
            </p:cNvPr>
            <p:cNvCxnSpPr>
              <a:stCxn id="477" idx="0"/>
            </p:cNvCxnSpPr>
            <p:nvPr/>
          </p:nvCxnSpPr>
          <p:spPr>
            <a:xfrm flipV="1">
              <a:off x="2810449" y="177444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101">
              <a:extLst>
                <a:ext uri="{FF2B5EF4-FFF2-40B4-BE49-F238E27FC236}">
                  <a16:creationId xmlns:a16="http://schemas.microsoft.com/office/drawing/2014/main" id="{6CC6DFC9-1FCD-4C9F-7AED-EC2C409543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6533" y="1777310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组合 121">
              <a:extLst>
                <a:ext uri="{FF2B5EF4-FFF2-40B4-BE49-F238E27FC236}">
                  <a16:creationId xmlns:a16="http://schemas.microsoft.com/office/drawing/2014/main" id="{61023463-C4F2-834D-CA64-9B71D3BB7D73}"/>
                </a:ext>
              </a:extLst>
            </p:cNvPr>
            <p:cNvGrpSpPr/>
            <p:nvPr/>
          </p:nvGrpSpPr>
          <p:grpSpPr>
            <a:xfrm>
              <a:off x="1397168" y="2209861"/>
              <a:ext cx="267436" cy="283105"/>
              <a:chOff x="162296" y="1907969"/>
              <a:chExt cx="377675" cy="399803"/>
            </a:xfrm>
          </p:grpSpPr>
          <p:sp>
            <p:nvSpPr>
              <p:cNvPr id="490" name="任意多边形: 形状 122">
                <a:extLst>
                  <a:ext uri="{FF2B5EF4-FFF2-40B4-BE49-F238E27FC236}">
                    <a16:creationId xmlns:a16="http://schemas.microsoft.com/office/drawing/2014/main" id="{211A251E-165C-EAB2-2C87-BB13AACDEFB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任意多边形: 形状 123">
                <a:extLst>
                  <a:ext uri="{FF2B5EF4-FFF2-40B4-BE49-F238E27FC236}">
                    <a16:creationId xmlns:a16="http://schemas.microsoft.com/office/drawing/2014/main" id="{FCC0F443-377D-2CCA-63ED-3B0998066455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92" name="组合 124">
              <a:extLst>
                <a:ext uri="{FF2B5EF4-FFF2-40B4-BE49-F238E27FC236}">
                  <a16:creationId xmlns:a16="http://schemas.microsoft.com/office/drawing/2014/main" id="{4F1F5D96-6F8E-B6B8-8F65-8052C6CE1713}"/>
                </a:ext>
              </a:extLst>
            </p:cNvPr>
            <p:cNvGrpSpPr/>
            <p:nvPr/>
          </p:nvGrpSpPr>
          <p:grpSpPr>
            <a:xfrm>
              <a:off x="3327506" y="2217232"/>
              <a:ext cx="267436" cy="283105"/>
              <a:chOff x="162296" y="1907969"/>
              <a:chExt cx="377675" cy="399803"/>
            </a:xfrm>
          </p:grpSpPr>
          <p:sp>
            <p:nvSpPr>
              <p:cNvPr id="493" name="任意多边形: 形状 125">
                <a:extLst>
                  <a:ext uri="{FF2B5EF4-FFF2-40B4-BE49-F238E27FC236}">
                    <a16:creationId xmlns:a16="http://schemas.microsoft.com/office/drawing/2014/main" id="{67501B80-EC4C-3D18-42FE-463911D0A4B2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任意多边形: 形状 126">
                <a:extLst>
                  <a:ext uri="{FF2B5EF4-FFF2-40B4-BE49-F238E27FC236}">
                    <a16:creationId xmlns:a16="http://schemas.microsoft.com/office/drawing/2014/main" id="{759FABF4-0F14-1961-3B7B-99A4275B41C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95" name="等腰三角形 129">
              <a:extLst>
                <a:ext uri="{FF2B5EF4-FFF2-40B4-BE49-F238E27FC236}">
                  <a16:creationId xmlns:a16="http://schemas.microsoft.com/office/drawing/2014/main" id="{9C694111-8E8C-56D5-6860-F12B48C482EB}"/>
                </a:ext>
              </a:extLst>
            </p:cNvPr>
            <p:cNvSpPr/>
            <p:nvPr/>
          </p:nvSpPr>
          <p:spPr>
            <a:xfrm>
              <a:off x="7028385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文本框 130">
                  <a:extLst>
                    <a:ext uri="{FF2B5EF4-FFF2-40B4-BE49-F238E27FC236}">
                      <a16:creationId xmlns:a16="http://schemas.microsoft.com/office/drawing/2014/main" id="{4F286DC2-11EC-6810-87BC-B3917F94F848}"/>
                    </a:ext>
                  </a:extLst>
                </p:cNvPr>
                <p:cNvSpPr txBox="1"/>
                <p:nvPr/>
              </p:nvSpPr>
              <p:spPr>
                <a:xfrm>
                  <a:off x="7135674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6" name="文本框 130">
                  <a:extLst>
                    <a:ext uri="{FF2B5EF4-FFF2-40B4-BE49-F238E27FC236}">
                      <a16:creationId xmlns:a16="http://schemas.microsoft.com/office/drawing/2014/main" id="{4F286DC2-11EC-6810-87BC-B3917F94F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674" y="1829079"/>
                  <a:ext cx="142740" cy="194693"/>
                </a:xfrm>
                <a:prstGeom prst="rect">
                  <a:avLst/>
                </a:prstGeom>
                <a:blipFill>
                  <a:blip r:embed="rId37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7" name="等腰三角形 131">
              <a:extLst>
                <a:ext uri="{FF2B5EF4-FFF2-40B4-BE49-F238E27FC236}">
                  <a16:creationId xmlns:a16="http://schemas.microsoft.com/office/drawing/2014/main" id="{7B4B01AE-8AA5-8B03-6243-6C2CFCCE753B}"/>
                </a:ext>
              </a:extLst>
            </p:cNvPr>
            <p:cNvSpPr/>
            <p:nvPr/>
          </p:nvSpPr>
          <p:spPr>
            <a:xfrm>
              <a:off x="7679581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文本框 132">
                  <a:extLst>
                    <a:ext uri="{FF2B5EF4-FFF2-40B4-BE49-F238E27FC236}">
                      <a16:creationId xmlns:a16="http://schemas.microsoft.com/office/drawing/2014/main" id="{2B78FEBE-94D4-CB22-1AB6-07EF900D6B04}"/>
                    </a:ext>
                  </a:extLst>
                </p:cNvPr>
                <p:cNvSpPr txBox="1"/>
                <p:nvPr/>
              </p:nvSpPr>
              <p:spPr>
                <a:xfrm>
                  <a:off x="7944783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8" name="文本框 132">
                  <a:extLst>
                    <a:ext uri="{FF2B5EF4-FFF2-40B4-BE49-F238E27FC236}">
                      <a16:creationId xmlns:a16="http://schemas.microsoft.com/office/drawing/2014/main" id="{2B78FEBE-94D4-CB22-1AB6-07EF900D6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783" y="1829079"/>
                  <a:ext cx="138553" cy="194693"/>
                </a:xfrm>
                <a:prstGeom prst="rect">
                  <a:avLst/>
                </a:prstGeom>
                <a:blipFill>
                  <a:blip r:embed="rId3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文本框 133">
                  <a:extLst>
                    <a:ext uri="{FF2B5EF4-FFF2-40B4-BE49-F238E27FC236}">
                      <a16:creationId xmlns:a16="http://schemas.microsoft.com/office/drawing/2014/main" id="{DDE3F68B-2F3C-26BF-8084-A6FDAC9B0AC8}"/>
                    </a:ext>
                  </a:extLst>
                </p:cNvPr>
                <p:cNvSpPr txBox="1"/>
                <p:nvPr/>
              </p:nvSpPr>
              <p:spPr>
                <a:xfrm>
                  <a:off x="7534982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9" name="文本框 133">
                  <a:extLst>
                    <a:ext uri="{FF2B5EF4-FFF2-40B4-BE49-F238E27FC236}">
                      <a16:creationId xmlns:a16="http://schemas.microsoft.com/office/drawing/2014/main" id="{DDE3F68B-2F3C-26BF-8084-A6FDAC9B0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982" y="1553962"/>
                  <a:ext cx="170537" cy="194693"/>
                </a:xfrm>
                <a:prstGeom prst="rect">
                  <a:avLst/>
                </a:prstGeom>
                <a:blipFill>
                  <a:blip r:embed="rId58"/>
                  <a:stretch>
                    <a:fillRect l="-62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文本框 139">
                  <a:extLst>
                    <a:ext uri="{FF2B5EF4-FFF2-40B4-BE49-F238E27FC236}">
                      <a16:creationId xmlns:a16="http://schemas.microsoft.com/office/drawing/2014/main" id="{BD0F4F4A-C1E1-9D47-CC9E-BED570F92333}"/>
                    </a:ext>
                  </a:extLst>
                </p:cNvPr>
                <p:cNvSpPr txBox="1"/>
                <p:nvPr/>
              </p:nvSpPr>
              <p:spPr>
                <a:xfrm>
                  <a:off x="7512950" y="2509912"/>
                  <a:ext cx="21938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0" name="文本框 139">
                  <a:extLst>
                    <a:ext uri="{FF2B5EF4-FFF2-40B4-BE49-F238E27FC236}">
                      <a16:creationId xmlns:a16="http://schemas.microsoft.com/office/drawing/2014/main" id="{BD0F4F4A-C1E1-9D47-CC9E-BED570F92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950" y="2509912"/>
                  <a:ext cx="219383" cy="194693"/>
                </a:xfrm>
                <a:prstGeom prst="rect">
                  <a:avLst/>
                </a:prstGeom>
                <a:blipFill>
                  <a:blip r:embed="rId59"/>
                  <a:stretch>
                    <a:fillRect l="-14286" r="-2381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文本框 141">
                  <a:extLst>
                    <a:ext uri="{FF2B5EF4-FFF2-40B4-BE49-F238E27FC236}">
                      <a16:creationId xmlns:a16="http://schemas.microsoft.com/office/drawing/2014/main" id="{3443E828-2034-FF00-F097-ED963EE37182}"/>
                    </a:ext>
                  </a:extLst>
                </p:cNvPr>
                <p:cNvSpPr txBox="1"/>
                <p:nvPr/>
              </p:nvSpPr>
              <p:spPr>
                <a:xfrm>
                  <a:off x="8172194" y="2043250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1" name="文本框 141">
                  <a:extLst>
                    <a:ext uri="{FF2B5EF4-FFF2-40B4-BE49-F238E27FC236}">
                      <a16:creationId xmlns:a16="http://schemas.microsoft.com/office/drawing/2014/main" id="{3443E828-2034-FF00-F097-ED963EE37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194" y="2043250"/>
                  <a:ext cx="167667" cy="166879"/>
                </a:xfrm>
                <a:prstGeom prst="rect">
                  <a:avLst/>
                </a:prstGeom>
                <a:blipFill>
                  <a:blip r:embed="rId60"/>
                  <a:stretch>
                    <a:fillRect l="-6667" r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2" name="直接连接符 142">
              <a:extLst>
                <a:ext uri="{FF2B5EF4-FFF2-40B4-BE49-F238E27FC236}">
                  <a16:creationId xmlns:a16="http://schemas.microsoft.com/office/drawing/2014/main" id="{50638E02-5BC3-3001-A6EC-CBBF606C102A}"/>
                </a:ext>
              </a:extLst>
            </p:cNvPr>
            <p:cNvCxnSpPr>
              <a:cxnSpLocks/>
              <a:stCxn id="495" idx="0"/>
            </p:cNvCxnSpPr>
            <p:nvPr/>
          </p:nvCxnSpPr>
          <p:spPr>
            <a:xfrm flipV="1">
              <a:off x="7280277" y="1774448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143">
              <a:extLst>
                <a:ext uri="{FF2B5EF4-FFF2-40B4-BE49-F238E27FC236}">
                  <a16:creationId xmlns:a16="http://schemas.microsoft.com/office/drawing/2014/main" id="{1D0F9B26-6258-A38A-8ACD-0BE46FEE36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6360" y="1777310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组合 146">
              <a:extLst>
                <a:ext uri="{FF2B5EF4-FFF2-40B4-BE49-F238E27FC236}">
                  <a16:creationId xmlns:a16="http://schemas.microsoft.com/office/drawing/2014/main" id="{1EE38DE4-5348-9833-139B-4F3FDB9CE19E}"/>
                </a:ext>
              </a:extLst>
            </p:cNvPr>
            <p:cNvGrpSpPr/>
            <p:nvPr/>
          </p:nvGrpSpPr>
          <p:grpSpPr>
            <a:xfrm>
              <a:off x="7144233" y="2209862"/>
              <a:ext cx="267436" cy="283105"/>
              <a:chOff x="162296" y="1907969"/>
              <a:chExt cx="377675" cy="399803"/>
            </a:xfrm>
          </p:grpSpPr>
          <p:sp>
            <p:nvSpPr>
              <p:cNvPr id="505" name="任意多边形: 形状 150">
                <a:extLst>
                  <a:ext uri="{FF2B5EF4-FFF2-40B4-BE49-F238E27FC236}">
                    <a16:creationId xmlns:a16="http://schemas.microsoft.com/office/drawing/2014/main" id="{809A2596-6A41-FAEE-88BC-92F7A3401CB1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任意多边形: 形状 151">
                <a:extLst>
                  <a:ext uri="{FF2B5EF4-FFF2-40B4-BE49-F238E27FC236}">
                    <a16:creationId xmlns:a16="http://schemas.microsoft.com/office/drawing/2014/main" id="{091B448B-1E09-A6FC-FB48-5AF02BFB1B5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507" name="等腰三角形 134">
              <a:extLst>
                <a:ext uri="{FF2B5EF4-FFF2-40B4-BE49-F238E27FC236}">
                  <a16:creationId xmlns:a16="http://schemas.microsoft.com/office/drawing/2014/main" id="{3B3EAB6B-D6CA-2CC4-7EFB-1316B3C0E653}"/>
                </a:ext>
              </a:extLst>
            </p:cNvPr>
            <p:cNvSpPr/>
            <p:nvPr/>
          </p:nvSpPr>
          <p:spPr>
            <a:xfrm>
              <a:off x="856205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文本框 135">
                  <a:extLst>
                    <a:ext uri="{FF2B5EF4-FFF2-40B4-BE49-F238E27FC236}">
                      <a16:creationId xmlns:a16="http://schemas.microsoft.com/office/drawing/2014/main" id="{2C7840B4-D909-8A87-263E-BDCE8719A887}"/>
                    </a:ext>
                  </a:extLst>
                </p:cNvPr>
                <p:cNvSpPr txBox="1"/>
                <p:nvPr/>
              </p:nvSpPr>
              <p:spPr>
                <a:xfrm>
                  <a:off x="8669344" y="1829080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08" name="文本框 135">
                  <a:extLst>
                    <a:ext uri="{FF2B5EF4-FFF2-40B4-BE49-F238E27FC236}">
                      <a16:creationId xmlns:a16="http://schemas.microsoft.com/office/drawing/2014/main" id="{2C7840B4-D909-8A87-263E-BDCE8719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9344" y="1829080"/>
                  <a:ext cx="142740" cy="194693"/>
                </a:xfrm>
                <a:prstGeom prst="rect">
                  <a:avLst/>
                </a:prstGeom>
                <a:blipFill>
                  <a:blip r:embed="rId5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等腰三角形 136">
              <a:extLst>
                <a:ext uri="{FF2B5EF4-FFF2-40B4-BE49-F238E27FC236}">
                  <a16:creationId xmlns:a16="http://schemas.microsoft.com/office/drawing/2014/main" id="{2FE2415E-EE9F-5BE9-7D45-195457E0E1C9}"/>
                </a:ext>
              </a:extLst>
            </p:cNvPr>
            <p:cNvSpPr/>
            <p:nvPr/>
          </p:nvSpPr>
          <p:spPr>
            <a:xfrm>
              <a:off x="9213253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文本框 137">
                  <a:extLst>
                    <a:ext uri="{FF2B5EF4-FFF2-40B4-BE49-F238E27FC236}">
                      <a16:creationId xmlns:a16="http://schemas.microsoft.com/office/drawing/2014/main" id="{BFD7400F-AFCC-F74B-AEA1-7C8E02C047DD}"/>
                    </a:ext>
                  </a:extLst>
                </p:cNvPr>
                <p:cNvSpPr txBox="1"/>
                <p:nvPr/>
              </p:nvSpPr>
              <p:spPr>
                <a:xfrm>
                  <a:off x="9478451" y="1829080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0" name="文本框 137">
                  <a:extLst>
                    <a:ext uri="{FF2B5EF4-FFF2-40B4-BE49-F238E27FC236}">
                      <a16:creationId xmlns:a16="http://schemas.microsoft.com/office/drawing/2014/main" id="{BFD7400F-AFCC-F74B-AEA1-7C8E02C04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451" y="1829080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文本框 138">
                  <a:extLst>
                    <a:ext uri="{FF2B5EF4-FFF2-40B4-BE49-F238E27FC236}">
                      <a16:creationId xmlns:a16="http://schemas.microsoft.com/office/drawing/2014/main" id="{B0177C65-B360-E0F4-587E-ED3497332956}"/>
                    </a:ext>
                  </a:extLst>
                </p:cNvPr>
                <p:cNvSpPr txBox="1"/>
                <p:nvPr/>
              </p:nvSpPr>
              <p:spPr>
                <a:xfrm>
                  <a:off x="9068651" y="1553963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11" name="文本框 138">
                  <a:extLst>
                    <a:ext uri="{FF2B5EF4-FFF2-40B4-BE49-F238E27FC236}">
                      <a16:creationId xmlns:a16="http://schemas.microsoft.com/office/drawing/2014/main" id="{B0177C65-B360-E0F4-587E-ED3497332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651" y="1553963"/>
                  <a:ext cx="170537" cy="194693"/>
                </a:xfrm>
                <a:prstGeom prst="rect">
                  <a:avLst/>
                </a:prstGeom>
                <a:blipFill>
                  <a:blip r:embed="rId61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140">
                  <a:extLst>
                    <a:ext uri="{FF2B5EF4-FFF2-40B4-BE49-F238E27FC236}">
                      <a16:creationId xmlns:a16="http://schemas.microsoft.com/office/drawing/2014/main" id="{B990C77D-7EB1-C6C4-D288-D7FD5BB0FD31}"/>
                    </a:ext>
                  </a:extLst>
                </p:cNvPr>
                <p:cNvSpPr txBox="1"/>
                <p:nvPr/>
              </p:nvSpPr>
              <p:spPr>
                <a:xfrm>
                  <a:off x="9065839" y="2509911"/>
                  <a:ext cx="20492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69" name="文本框 140">
                  <a:extLst>
                    <a:ext uri="{FF2B5EF4-FFF2-40B4-BE49-F238E27FC236}">
                      <a16:creationId xmlns:a16="http://schemas.microsoft.com/office/drawing/2014/main" id="{B990C77D-7EB1-C6C4-D288-D7FD5BB0F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5839" y="2509911"/>
                  <a:ext cx="204923" cy="194693"/>
                </a:xfrm>
                <a:prstGeom prst="rect">
                  <a:avLst/>
                </a:prstGeom>
                <a:blipFill>
                  <a:blip r:embed="rId62"/>
                  <a:stretch>
                    <a:fillRect l="-21053" r="-3157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连接符 144">
              <a:extLst>
                <a:ext uri="{FF2B5EF4-FFF2-40B4-BE49-F238E27FC236}">
                  <a16:creationId xmlns:a16="http://schemas.microsoft.com/office/drawing/2014/main" id="{85A2C87F-4ED5-C486-07D7-D4BCD2BE76F9}"/>
                </a:ext>
              </a:extLst>
            </p:cNvPr>
            <p:cNvCxnSpPr>
              <a:cxnSpLocks/>
              <a:stCxn id="507" idx="0"/>
            </p:cNvCxnSpPr>
            <p:nvPr/>
          </p:nvCxnSpPr>
          <p:spPr>
            <a:xfrm flipV="1">
              <a:off x="8813947" y="1774449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145">
              <a:extLst>
                <a:ext uri="{FF2B5EF4-FFF2-40B4-BE49-F238E27FC236}">
                  <a16:creationId xmlns:a16="http://schemas.microsoft.com/office/drawing/2014/main" id="{35916850-F285-A45B-9C36-13F3E7AA8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0031" y="1777311"/>
              <a:ext cx="326083" cy="19648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147">
              <a:extLst>
                <a:ext uri="{FF2B5EF4-FFF2-40B4-BE49-F238E27FC236}">
                  <a16:creationId xmlns:a16="http://schemas.microsoft.com/office/drawing/2014/main" id="{B1A2A8EC-815D-7E8F-7841-6F62E9423408}"/>
                </a:ext>
              </a:extLst>
            </p:cNvPr>
            <p:cNvGrpSpPr/>
            <p:nvPr/>
          </p:nvGrpSpPr>
          <p:grpSpPr>
            <a:xfrm>
              <a:off x="9331004" y="2217233"/>
              <a:ext cx="267436" cy="283105"/>
              <a:chOff x="162296" y="1907969"/>
              <a:chExt cx="377675" cy="399803"/>
            </a:xfrm>
          </p:grpSpPr>
          <p:sp>
            <p:nvSpPr>
              <p:cNvPr id="73" name="任意多边形: 形状 148">
                <a:extLst>
                  <a:ext uri="{FF2B5EF4-FFF2-40B4-BE49-F238E27FC236}">
                    <a16:creationId xmlns:a16="http://schemas.microsoft.com/office/drawing/2014/main" id="{8715B345-A783-7CB0-54F5-D0E95DCF2A9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任意多边形: 形状 149">
                <a:extLst>
                  <a:ext uri="{FF2B5EF4-FFF2-40B4-BE49-F238E27FC236}">
                    <a16:creationId xmlns:a16="http://schemas.microsoft.com/office/drawing/2014/main" id="{E407A478-7F2F-D2D8-D8A1-F8AC35206DD9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153">
                  <a:extLst>
                    <a:ext uri="{FF2B5EF4-FFF2-40B4-BE49-F238E27FC236}">
                      <a16:creationId xmlns:a16="http://schemas.microsoft.com/office/drawing/2014/main" id="{E2D6757A-2C35-0217-BADD-82B84699236F}"/>
                    </a:ext>
                  </a:extLst>
                </p:cNvPr>
                <p:cNvSpPr txBox="1"/>
                <p:nvPr/>
              </p:nvSpPr>
              <p:spPr>
                <a:xfrm>
                  <a:off x="8299657" y="1987850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5" name="文本框 153">
                  <a:extLst>
                    <a:ext uri="{FF2B5EF4-FFF2-40B4-BE49-F238E27FC236}">
                      <a16:creationId xmlns:a16="http://schemas.microsoft.com/office/drawing/2014/main" id="{E2D6757A-2C35-0217-BADD-82B846992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657" y="1987850"/>
                  <a:ext cx="444542" cy="216943"/>
                </a:xfrm>
                <a:prstGeom prst="rect">
                  <a:avLst/>
                </a:prstGeom>
                <a:blipFill>
                  <a:blip r:embed="rId63"/>
                  <a:stretch>
                    <a:fillRect l="-45000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154">
                  <a:extLst>
                    <a:ext uri="{FF2B5EF4-FFF2-40B4-BE49-F238E27FC236}">
                      <a16:creationId xmlns:a16="http://schemas.microsoft.com/office/drawing/2014/main" id="{C681E130-C4CB-D492-71DB-97C24F6BA770}"/>
                    </a:ext>
                  </a:extLst>
                </p:cNvPr>
                <p:cNvSpPr txBox="1"/>
                <p:nvPr/>
              </p:nvSpPr>
              <p:spPr>
                <a:xfrm>
                  <a:off x="6761541" y="1985006"/>
                  <a:ext cx="444542" cy="2169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zh-CN" alt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文本框 154">
                  <a:extLst>
                    <a:ext uri="{FF2B5EF4-FFF2-40B4-BE49-F238E27FC236}">
                      <a16:creationId xmlns:a16="http://schemas.microsoft.com/office/drawing/2014/main" id="{C681E130-C4CB-D492-71DB-97C24F6BA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1541" y="1985006"/>
                  <a:ext cx="444542" cy="216943"/>
                </a:xfrm>
                <a:prstGeom prst="rect">
                  <a:avLst/>
                </a:prstGeom>
                <a:blipFill>
                  <a:blip r:embed="rId64"/>
                  <a:stretch>
                    <a:fillRect l="-45000" t="-155000" b="-24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矩形 155">
              <a:extLst>
                <a:ext uri="{FF2B5EF4-FFF2-40B4-BE49-F238E27FC236}">
                  <a16:creationId xmlns:a16="http://schemas.microsoft.com/office/drawing/2014/main" id="{E6A820D0-67CE-B70E-E6CC-161622850F8D}"/>
                </a:ext>
              </a:extLst>
            </p:cNvPr>
            <p:cNvSpPr/>
            <p:nvPr/>
          </p:nvSpPr>
          <p:spPr>
            <a:xfrm>
              <a:off x="7573507" y="1743818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1" name="矩形 156">
              <a:extLst>
                <a:ext uri="{FF2B5EF4-FFF2-40B4-BE49-F238E27FC236}">
                  <a16:creationId xmlns:a16="http://schemas.microsoft.com/office/drawing/2014/main" id="{FF61C03F-C1FA-C499-F1F1-2C7FF28FF68F}"/>
                </a:ext>
              </a:extLst>
            </p:cNvPr>
            <p:cNvSpPr/>
            <p:nvPr/>
          </p:nvSpPr>
          <p:spPr>
            <a:xfrm>
              <a:off x="9113569" y="1742219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92" name="组合 157">
              <a:extLst>
                <a:ext uri="{FF2B5EF4-FFF2-40B4-BE49-F238E27FC236}">
                  <a16:creationId xmlns:a16="http://schemas.microsoft.com/office/drawing/2014/main" id="{B512D245-B1AA-E49B-272C-7B94EDEC23E6}"/>
                </a:ext>
              </a:extLst>
            </p:cNvPr>
            <p:cNvGrpSpPr/>
            <p:nvPr/>
          </p:nvGrpSpPr>
          <p:grpSpPr>
            <a:xfrm>
              <a:off x="3844578" y="1970565"/>
              <a:ext cx="503784" cy="529773"/>
              <a:chOff x="1056904" y="886691"/>
              <a:chExt cx="1174447" cy="1235034"/>
            </a:xfrm>
          </p:grpSpPr>
          <p:sp>
            <p:nvSpPr>
              <p:cNvPr id="94" name="等腰三角形 158">
                <a:extLst>
                  <a:ext uri="{FF2B5EF4-FFF2-40B4-BE49-F238E27FC236}">
                    <a16:creationId xmlns:a16="http://schemas.microsoft.com/office/drawing/2014/main" id="{E76A201D-A70E-C84E-5982-41921E23BB2C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95" name="任意多边形: 形状 159">
                <a:extLst>
                  <a:ext uri="{FF2B5EF4-FFF2-40B4-BE49-F238E27FC236}">
                    <a16:creationId xmlns:a16="http://schemas.microsoft.com/office/drawing/2014/main" id="{7A40FCE5-1504-CFBC-F977-5F78CC8D5BE5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160">
                  <a:extLst>
                    <a:ext uri="{FF2B5EF4-FFF2-40B4-BE49-F238E27FC236}">
                      <a16:creationId xmlns:a16="http://schemas.microsoft.com/office/drawing/2014/main" id="{83A780F3-53AD-DF29-956D-736D0C8BB6D1}"/>
                    </a:ext>
                  </a:extLst>
                </p:cNvPr>
                <p:cNvSpPr txBox="1"/>
                <p:nvPr/>
              </p:nvSpPr>
              <p:spPr>
                <a:xfrm>
                  <a:off x="3951867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6" name="文本框 160">
                  <a:extLst>
                    <a:ext uri="{FF2B5EF4-FFF2-40B4-BE49-F238E27FC236}">
                      <a16:creationId xmlns:a16="http://schemas.microsoft.com/office/drawing/2014/main" id="{83A780F3-53AD-DF29-956D-736D0C8BB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867" y="1829079"/>
                  <a:ext cx="142740" cy="194693"/>
                </a:xfrm>
                <a:prstGeom prst="rect">
                  <a:avLst/>
                </a:prstGeom>
                <a:blipFill>
                  <a:blip r:embed="rId40"/>
                  <a:stretch>
                    <a:fillRect l="-14286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等腰三角形 161">
              <a:extLst>
                <a:ext uri="{FF2B5EF4-FFF2-40B4-BE49-F238E27FC236}">
                  <a16:creationId xmlns:a16="http://schemas.microsoft.com/office/drawing/2014/main" id="{46BBF90B-4078-DA1B-5BAB-52FE19A7BCD6}"/>
                </a:ext>
              </a:extLst>
            </p:cNvPr>
            <p:cNvSpPr/>
            <p:nvPr/>
          </p:nvSpPr>
          <p:spPr>
            <a:xfrm>
              <a:off x="449577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162">
                  <a:extLst>
                    <a:ext uri="{FF2B5EF4-FFF2-40B4-BE49-F238E27FC236}">
                      <a16:creationId xmlns:a16="http://schemas.microsoft.com/office/drawing/2014/main" id="{5797C33D-A447-D53A-E7A2-DE92678F9878}"/>
                    </a:ext>
                  </a:extLst>
                </p:cNvPr>
                <p:cNvSpPr txBox="1"/>
                <p:nvPr/>
              </p:nvSpPr>
              <p:spPr>
                <a:xfrm>
                  <a:off x="4760976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99" name="文本框 162">
                  <a:extLst>
                    <a:ext uri="{FF2B5EF4-FFF2-40B4-BE49-F238E27FC236}">
                      <a16:creationId xmlns:a16="http://schemas.microsoft.com/office/drawing/2014/main" id="{5797C33D-A447-D53A-E7A2-DE92678F9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976" y="1829079"/>
                  <a:ext cx="138553" cy="194693"/>
                </a:xfrm>
                <a:prstGeom prst="rect">
                  <a:avLst/>
                </a:prstGeom>
                <a:blipFill>
                  <a:blip r:embed="rId41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163">
                  <a:extLst>
                    <a:ext uri="{FF2B5EF4-FFF2-40B4-BE49-F238E27FC236}">
                      <a16:creationId xmlns:a16="http://schemas.microsoft.com/office/drawing/2014/main" id="{9891263C-74FA-B74E-1268-E4F64AEA1298}"/>
                    </a:ext>
                  </a:extLst>
                </p:cNvPr>
                <p:cNvSpPr txBox="1"/>
                <p:nvPr/>
              </p:nvSpPr>
              <p:spPr>
                <a:xfrm>
                  <a:off x="4351175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0" name="文本框 163">
                  <a:extLst>
                    <a:ext uri="{FF2B5EF4-FFF2-40B4-BE49-F238E27FC236}">
                      <a16:creationId xmlns:a16="http://schemas.microsoft.com/office/drawing/2014/main" id="{9891263C-74FA-B74E-1268-E4F64AEA1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175" y="1553962"/>
                  <a:ext cx="170537" cy="194693"/>
                </a:xfrm>
                <a:prstGeom prst="rect">
                  <a:avLst/>
                </a:prstGeom>
                <a:blipFill>
                  <a:blip r:embed="rId65"/>
                  <a:stretch>
                    <a:fillRect l="-625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等腰三角形 164">
              <a:extLst>
                <a:ext uri="{FF2B5EF4-FFF2-40B4-BE49-F238E27FC236}">
                  <a16:creationId xmlns:a16="http://schemas.microsoft.com/office/drawing/2014/main" id="{6EAD9773-6A60-A000-5728-F1C2816D3DA8}"/>
                </a:ext>
              </a:extLst>
            </p:cNvPr>
            <p:cNvSpPr/>
            <p:nvPr/>
          </p:nvSpPr>
          <p:spPr>
            <a:xfrm>
              <a:off x="5121814" y="1970565"/>
              <a:ext cx="503784" cy="529773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65">
                  <a:extLst>
                    <a:ext uri="{FF2B5EF4-FFF2-40B4-BE49-F238E27FC236}">
                      <a16:creationId xmlns:a16="http://schemas.microsoft.com/office/drawing/2014/main" id="{BF528BF6-4819-B3CB-4544-7C7588782D10}"/>
                    </a:ext>
                  </a:extLst>
                </p:cNvPr>
                <p:cNvSpPr txBox="1"/>
                <p:nvPr/>
              </p:nvSpPr>
              <p:spPr>
                <a:xfrm>
                  <a:off x="5229104" y="1829079"/>
                  <a:ext cx="142740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2" name="文本框 165">
                  <a:extLst>
                    <a:ext uri="{FF2B5EF4-FFF2-40B4-BE49-F238E27FC236}">
                      <a16:creationId xmlns:a16="http://schemas.microsoft.com/office/drawing/2014/main" id="{BF528BF6-4819-B3CB-4544-7C7588782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104" y="1829079"/>
                  <a:ext cx="142740" cy="194693"/>
                </a:xfrm>
                <a:prstGeom prst="rect">
                  <a:avLst/>
                </a:prstGeom>
                <a:blipFill>
                  <a:blip r:embed="rId28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组合 166">
              <a:extLst>
                <a:ext uri="{FF2B5EF4-FFF2-40B4-BE49-F238E27FC236}">
                  <a16:creationId xmlns:a16="http://schemas.microsoft.com/office/drawing/2014/main" id="{23797977-CEB9-4378-46EF-299E6A43FAA4}"/>
                </a:ext>
              </a:extLst>
            </p:cNvPr>
            <p:cNvGrpSpPr/>
            <p:nvPr/>
          </p:nvGrpSpPr>
          <p:grpSpPr>
            <a:xfrm>
              <a:off x="5773013" y="1970565"/>
              <a:ext cx="503784" cy="529773"/>
              <a:chOff x="1056904" y="886691"/>
              <a:chExt cx="1174447" cy="1235034"/>
            </a:xfrm>
          </p:grpSpPr>
          <p:sp>
            <p:nvSpPr>
              <p:cNvPr id="104" name="等腰三角形 167">
                <a:extLst>
                  <a:ext uri="{FF2B5EF4-FFF2-40B4-BE49-F238E27FC236}">
                    <a16:creationId xmlns:a16="http://schemas.microsoft.com/office/drawing/2014/main" id="{8810A1B6-2AD8-B01E-2C89-3DC80E428EC8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5" name="任意多边形: 形状 168">
                <a:extLst>
                  <a:ext uri="{FF2B5EF4-FFF2-40B4-BE49-F238E27FC236}">
                    <a16:creationId xmlns:a16="http://schemas.microsoft.com/office/drawing/2014/main" id="{8FDE4051-5C8D-32CC-FF74-E6EE6D550811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69">
                  <a:extLst>
                    <a:ext uri="{FF2B5EF4-FFF2-40B4-BE49-F238E27FC236}">
                      <a16:creationId xmlns:a16="http://schemas.microsoft.com/office/drawing/2014/main" id="{0ECA676C-357B-8CA9-378E-C860188CA746}"/>
                    </a:ext>
                  </a:extLst>
                </p:cNvPr>
                <p:cNvSpPr txBox="1"/>
                <p:nvPr/>
              </p:nvSpPr>
              <p:spPr>
                <a:xfrm>
                  <a:off x="6038212" y="1829079"/>
                  <a:ext cx="138553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6" name="文本框 169">
                  <a:extLst>
                    <a:ext uri="{FF2B5EF4-FFF2-40B4-BE49-F238E27FC236}">
                      <a16:creationId xmlns:a16="http://schemas.microsoft.com/office/drawing/2014/main" id="{0ECA676C-357B-8CA9-378E-C860188CA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212" y="1829079"/>
                  <a:ext cx="138553" cy="194693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70">
                  <a:extLst>
                    <a:ext uri="{FF2B5EF4-FFF2-40B4-BE49-F238E27FC236}">
                      <a16:creationId xmlns:a16="http://schemas.microsoft.com/office/drawing/2014/main" id="{8D635A13-6679-A10E-AA3A-AE4701673703}"/>
                    </a:ext>
                  </a:extLst>
                </p:cNvPr>
                <p:cNvSpPr txBox="1"/>
                <p:nvPr/>
              </p:nvSpPr>
              <p:spPr>
                <a:xfrm>
                  <a:off x="5628412" y="1553962"/>
                  <a:ext cx="17053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7" name="文本框 170">
                  <a:extLst>
                    <a:ext uri="{FF2B5EF4-FFF2-40B4-BE49-F238E27FC236}">
                      <a16:creationId xmlns:a16="http://schemas.microsoft.com/office/drawing/2014/main" id="{8D635A13-6679-A10E-AA3A-AE4701673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412" y="1553962"/>
                  <a:ext cx="170537" cy="194693"/>
                </a:xfrm>
                <a:prstGeom prst="rect">
                  <a:avLst/>
                </a:prstGeom>
                <a:blipFill>
                  <a:blip r:embed="rId66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71">
                  <a:extLst>
                    <a:ext uri="{FF2B5EF4-FFF2-40B4-BE49-F238E27FC236}">
                      <a16:creationId xmlns:a16="http://schemas.microsoft.com/office/drawing/2014/main" id="{475222D8-B853-AB75-C03F-C19E8A0EC1AD}"/>
                    </a:ext>
                  </a:extLst>
                </p:cNvPr>
                <p:cNvSpPr txBox="1"/>
                <p:nvPr/>
              </p:nvSpPr>
              <p:spPr>
                <a:xfrm>
                  <a:off x="4248151" y="2509912"/>
                  <a:ext cx="352619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8" name="文本框 171">
                  <a:extLst>
                    <a:ext uri="{FF2B5EF4-FFF2-40B4-BE49-F238E27FC236}">
                      <a16:creationId xmlns:a16="http://schemas.microsoft.com/office/drawing/2014/main" id="{475222D8-B853-AB75-C03F-C19E8A0EC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8151" y="2509912"/>
                  <a:ext cx="352619" cy="194693"/>
                </a:xfrm>
                <a:prstGeom prst="rect">
                  <a:avLst/>
                </a:prstGeom>
                <a:blipFill>
                  <a:blip r:embed="rId67"/>
                  <a:stretch>
                    <a:fillRect l="-9375" r="-625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72">
                  <a:extLst>
                    <a:ext uri="{FF2B5EF4-FFF2-40B4-BE49-F238E27FC236}">
                      <a16:creationId xmlns:a16="http://schemas.microsoft.com/office/drawing/2014/main" id="{D1B88044-B36E-ACD4-19CC-9B6D30373507}"/>
                    </a:ext>
                  </a:extLst>
                </p:cNvPr>
                <p:cNvSpPr txBox="1"/>
                <p:nvPr/>
              </p:nvSpPr>
              <p:spPr>
                <a:xfrm>
                  <a:off x="5527931" y="2507130"/>
                  <a:ext cx="352619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9" name="文本框 172">
                  <a:extLst>
                    <a:ext uri="{FF2B5EF4-FFF2-40B4-BE49-F238E27FC236}">
                      <a16:creationId xmlns:a16="http://schemas.microsoft.com/office/drawing/2014/main" id="{D1B88044-B36E-ACD4-19CC-9B6D30373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931" y="2507130"/>
                  <a:ext cx="352619" cy="194693"/>
                </a:xfrm>
                <a:prstGeom prst="rect">
                  <a:avLst/>
                </a:prstGeom>
                <a:blipFill>
                  <a:blip r:embed="rId68"/>
                  <a:stretch>
                    <a:fillRect l="-9677" r="-32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73">
                  <a:extLst>
                    <a:ext uri="{FF2B5EF4-FFF2-40B4-BE49-F238E27FC236}">
                      <a16:creationId xmlns:a16="http://schemas.microsoft.com/office/drawing/2014/main" id="{99B12A9A-50D0-7664-EEE0-17E25B095634}"/>
                    </a:ext>
                  </a:extLst>
                </p:cNvPr>
                <p:cNvSpPr txBox="1"/>
                <p:nvPr/>
              </p:nvSpPr>
              <p:spPr>
                <a:xfrm>
                  <a:off x="4988387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0" name="文本框 173">
                  <a:extLst>
                    <a:ext uri="{FF2B5EF4-FFF2-40B4-BE49-F238E27FC236}">
                      <a16:creationId xmlns:a16="http://schemas.microsoft.com/office/drawing/2014/main" id="{99B12A9A-50D0-7664-EEE0-17E25B095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87" y="2043250"/>
                  <a:ext cx="167667" cy="194693"/>
                </a:xfrm>
                <a:prstGeom prst="rect">
                  <a:avLst/>
                </a:prstGeom>
                <a:blipFill>
                  <a:blip r:embed="rId69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连接符 174">
              <a:extLst>
                <a:ext uri="{FF2B5EF4-FFF2-40B4-BE49-F238E27FC236}">
                  <a16:creationId xmlns:a16="http://schemas.microsoft.com/office/drawing/2014/main" id="{C71393F8-27BB-F877-C75D-0C125699A0A5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4096470" y="1774448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75">
              <a:extLst>
                <a:ext uri="{FF2B5EF4-FFF2-40B4-BE49-F238E27FC236}">
                  <a16:creationId xmlns:a16="http://schemas.microsoft.com/office/drawing/2014/main" id="{8C0BCAD4-CFA9-9A63-1136-A8D5074C6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2553" y="1777310"/>
              <a:ext cx="326083" cy="19648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76">
              <a:extLst>
                <a:ext uri="{FF2B5EF4-FFF2-40B4-BE49-F238E27FC236}">
                  <a16:creationId xmlns:a16="http://schemas.microsoft.com/office/drawing/2014/main" id="{3FDE6900-B6D9-8802-318E-D90043D4CE44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V="1">
              <a:off x="5373708" y="1774448"/>
              <a:ext cx="326083" cy="19648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77">
              <a:extLst>
                <a:ext uri="{FF2B5EF4-FFF2-40B4-BE49-F238E27FC236}">
                  <a16:creationId xmlns:a16="http://schemas.microsoft.com/office/drawing/2014/main" id="{DC5CC431-CDD8-2091-3CDE-7D8F624E9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9792" y="1777310"/>
              <a:ext cx="326083" cy="1964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78">
                  <a:extLst>
                    <a:ext uri="{FF2B5EF4-FFF2-40B4-BE49-F238E27FC236}">
                      <a16:creationId xmlns:a16="http://schemas.microsoft.com/office/drawing/2014/main" id="{438A9BF5-C10D-58F3-B061-9A1DE3A79C50}"/>
                    </a:ext>
                  </a:extLst>
                </p:cNvPr>
                <p:cNvSpPr txBox="1"/>
                <p:nvPr/>
              </p:nvSpPr>
              <p:spPr>
                <a:xfrm>
                  <a:off x="3695083" y="2043250"/>
                  <a:ext cx="167667" cy="194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5" name="文本框 178">
                  <a:extLst>
                    <a:ext uri="{FF2B5EF4-FFF2-40B4-BE49-F238E27FC236}">
                      <a16:creationId xmlns:a16="http://schemas.microsoft.com/office/drawing/2014/main" id="{438A9BF5-C10D-58F3-B061-9A1DE3A79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083" y="2043250"/>
                  <a:ext cx="167667" cy="194693"/>
                </a:xfrm>
                <a:prstGeom prst="rect">
                  <a:avLst/>
                </a:prstGeom>
                <a:blipFill>
                  <a:blip r:embed="rId70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任意多边形: 形状 179">
              <a:extLst>
                <a:ext uri="{FF2B5EF4-FFF2-40B4-BE49-F238E27FC236}">
                  <a16:creationId xmlns:a16="http://schemas.microsoft.com/office/drawing/2014/main" id="{19926E42-22BA-6D22-635C-A8BFEBDC97C1}"/>
                </a:ext>
              </a:extLst>
            </p:cNvPr>
            <p:cNvSpPr/>
            <p:nvPr/>
          </p:nvSpPr>
          <p:spPr>
            <a:xfrm>
              <a:off x="4716883" y="1997296"/>
              <a:ext cx="67843" cy="492125"/>
            </a:xfrm>
            <a:custGeom>
              <a:avLst/>
              <a:gdLst>
                <a:gd name="connsiteX0" fmla="*/ 67843 w 67843"/>
                <a:gd name="connsiteY0" fmla="*/ 492125 h 492125"/>
                <a:gd name="connsiteX1" fmla="*/ 58318 w 67843"/>
                <a:gd name="connsiteY1" fmla="*/ 476250 h 492125"/>
                <a:gd name="connsiteX2" fmla="*/ 39268 w 67843"/>
                <a:gd name="connsiteY2" fmla="*/ 419100 h 492125"/>
                <a:gd name="connsiteX3" fmla="*/ 36093 w 67843"/>
                <a:gd name="connsiteY3" fmla="*/ 409575 h 492125"/>
                <a:gd name="connsiteX4" fmla="*/ 26568 w 67843"/>
                <a:gd name="connsiteY4" fmla="*/ 368300 h 492125"/>
                <a:gd name="connsiteX5" fmla="*/ 13868 w 67843"/>
                <a:gd name="connsiteY5" fmla="*/ 336550 h 492125"/>
                <a:gd name="connsiteX6" fmla="*/ 4343 w 67843"/>
                <a:gd name="connsiteY6" fmla="*/ 295275 h 492125"/>
                <a:gd name="connsiteX7" fmla="*/ 7518 w 67843"/>
                <a:gd name="connsiteY7" fmla="*/ 120650 h 492125"/>
                <a:gd name="connsiteX8" fmla="*/ 10693 w 67843"/>
                <a:gd name="connsiteY8" fmla="*/ 107950 h 492125"/>
                <a:gd name="connsiteX9" fmla="*/ 20218 w 67843"/>
                <a:gd name="connsiteY9" fmla="*/ 38100 h 492125"/>
                <a:gd name="connsiteX10" fmla="*/ 20218 w 67843"/>
                <a:gd name="connsiteY10" fmla="*/ 0 h 49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43" h="492125">
                  <a:moveTo>
                    <a:pt x="67843" y="492125"/>
                  </a:moveTo>
                  <a:cubicBezTo>
                    <a:pt x="64668" y="486833"/>
                    <a:pt x="60904" y="481853"/>
                    <a:pt x="58318" y="476250"/>
                  </a:cubicBezTo>
                  <a:cubicBezTo>
                    <a:pt x="50337" y="458958"/>
                    <a:pt x="44764" y="436962"/>
                    <a:pt x="39268" y="419100"/>
                  </a:cubicBezTo>
                  <a:cubicBezTo>
                    <a:pt x="38284" y="415901"/>
                    <a:pt x="36905" y="412822"/>
                    <a:pt x="36093" y="409575"/>
                  </a:cubicBezTo>
                  <a:cubicBezTo>
                    <a:pt x="31056" y="389426"/>
                    <a:pt x="34471" y="392008"/>
                    <a:pt x="26568" y="368300"/>
                  </a:cubicBezTo>
                  <a:cubicBezTo>
                    <a:pt x="22963" y="357486"/>
                    <a:pt x="17473" y="347364"/>
                    <a:pt x="13868" y="336550"/>
                  </a:cubicBezTo>
                  <a:cubicBezTo>
                    <a:pt x="10039" y="325062"/>
                    <a:pt x="6862" y="307868"/>
                    <a:pt x="4343" y="295275"/>
                  </a:cubicBezTo>
                  <a:cubicBezTo>
                    <a:pt x="-2669" y="218145"/>
                    <a:pt x="-892" y="255208"/>
                    <a:pt x="7518" y="120650"/>
                  </a:cubicBezTo>
                  <a:cubicBezTo>
                    <a:pt x="7790" y="116295"/>
                    <a:pt x="10029" y="112263"/>
                    <a:pt x="10693" y="107950"/>
                  </a:cubicBezTo>
                  <a:cubicBezTo>
                    <a:pt x="14266" y="84724"/>
                    <a:pt x="20218" y="61599"/>
                    <a:pt x="20218" y="38100"/>
                  </a:cubicBezTo>
                  <a:lnTo>
                    <a:pt x="20218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7" name="任意多边形: 形状 180">
              <a:extLst>
                <a:ext uri="{FF2B5EF4-FFF2-40B4-BE49-F238E27FC236}">
                  <a16:creationId xmlns:a16="http://schemas.microsoft.com/office/drawing/2014/main" id="{6CB87034-E3C6-C202-60FD-27597B51D5AF}"/>
                </a:ext>
              </a:extLst>
            </p:cNvPr>
            <p:cNvSpPr/>
            <p:nvPr/>
          </p:nvSpPr>
          <p:spPr>
            <a:xfrm>
              <a:off x="5356905" y="1997295"/>
              <a:ext cx="67843" cy="492125"/>
            </a:xfrm>
            <a:custGeom>
              <a:avLst/>
              <a:gdLst>
                <a:gd name="connsiteX0" fmla="*/ 67843 w 67843"/>
                <a:gd name="connsiteY0" fmla="*/ 492125 h 492125"/>
                <a:gd name="connsiteX1" fmla="*/ 58318 w 67843"/>
                <a:gd name="connsiteY1" fmla="*/ 476250 h 492125"/>
                <a:gd name="connsiteX2" fmla="*/ 39268 w 67843"/>
                <a:gd name="connsiteY2" fmla="*/ 419100 h 492125"/>
                <a:gd name="connsiteX3" fmla="*/ 36093 w 67843"/>
                <a:gd name="connsiteY3" fmla="*/ 409575 h 492125"/>
                <a:gd name="connsiteX4" fmla="*/ 26568 w 67843"/>
                <a:gd name="connsiteY4" fmla="*/ 368300 h 492125"/>
                <a:gd name="connsiteX5" fmla="*/ 13868 w 67843"/>
                <a:gd name="connsiteY5" fmla="*/ 336550 h 492125"/>
                <a:gd name="connsiteX6" fmla="*/ 4343 w 67843"/>
                <a:gd name="connsiteY6" fmla="*/ 295275 h 492125"/>
                <a:gd name="connsiteX7" fmla="*/ 7518 w 67843"/>
                <a:gd name="connsiteY7" fmla="*/ 120650 h 492125"/>
                <a:gd name="connsiteX8" fmla="*/ 10693 w 67843"/>
                <a:gd name="connsiteY8" fmla="*/ 107950 h 492125"/>
                <a:gd name="connsiteX9" fmla="*/ 20218 w 67843"/>
                <a:gd name="connsiteY9" fmla="*/ 38100 h 492125"/>
                <a:gd name="connsiteX10" fmla="*/ 20218 w 67843"/>
                <a:gd name="connsiteY10" fmla="*/ 0 h 49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43" h="492125">
                  <a:moveTo>
                    <a:pt x="67843" y="492125"/>
                  </a:moveTo>
                  <a:cubicBezTo>
                    <a:pt x="64668" y="486833"/>
                    <a:pt x="60904" y="481853"/>
                    <a:pt x="58318" y="476250"/>
                  </a:cubicBezTo>
                  <a:cubicBezTo>
                    <a:pt x="50337" y="458958"/>
                    <a:pt x="44764" y="436962"/>
                    <a:pt x="39268" y="419100"/>
                  </a:cubicBezTo>
                  <a:cubicBezTo>
                    <a:pt x="38284" y="415901"/>
                    <a:pt x="36905" y="412822"/>
                    <a:pt x="36093" y="409575"/>
                  </a:cubicBezTo>
                  <a:cubicBezTo>
                    <a:pt x="31056" y="389426"/>
                    <a:pt x="34471" y="392008"/>
                    <a:pt x="26568" y="368300"/>
                  </a:cubicBezTo>
                  <a:cubicBezTo>
                    <a:pt x="22963" y="357486"/>
                    <a:pt x="17473" y="347364"/>
                    <a:pt x="13868" y="336550"/>
                  </a:cubicBezTo>
                  <a:cubicBezTo>
                    <a:pt x="10039" y="325062"/>
                    <a:pt x="6862" y="307868"/>
                    <a:pt x="4343" y="295275"/>
                  </a:cubicBezTo>
                  <a:cubicBezTo>
                    <a:pt x="-2669" y="218145"/>
                    <a:pt x="-892" y="255208"/>
                    <a:pt x="7518" y="120650"/>
                  </a:cubicBezTo>
                  <a:cubicBezTo>
                    <a:pt x="7790" y="116295"/>
                    <a:pt x="10029" y="112263"/>
                    <a:pt x="10693" y="107950"/>
                  </a:cubicBezTo>
                  <a:cubicBezTo>
                    <a:pt x="14266" y="84724"/>
                    <a:pt x="20218" y="61599"/>
                    <a:pt x="20218" y="38100"/>
                  </a:cubicBezTo>
                  <a:lnTo>
                    <a:pt x="20218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8" name="任意多边形: 形状 181">
              <a:extLst>
                <a:ext uri="{FF2B5EF4-FFF2-40B4-BE49-F238E27FC236}">
                  <a16:creationId xmlns:a16="http://schemas.microsoft.com/office/drawing/2014/main" id="{E9198B5A-EDCD-6ACA-0042-ED740413E275}"/>
                </a:ext>
              </a:extLst>
            </p:cNvPr>
            <p:cNvSpPr/>
            <p:nvPr/>
          </p:nvSpPr>
          <p:spPr>
            <a:xfrm>
              <a:off x="320676" y="1762345"/>
              <a:ext cx="48593" cy="342900"/>
            </a:xfrm>
            <a:custGeom>
              <a:avLst/>
              <a:gdLst>
                <a:gd name="connsiteX0" fmla="*/ 19050 w 48593"/>
                <a:gd name="connsiteY0" fmla="*/ 342900 h 342900"/>
                <a:gd name="connsiteX1" fmla="*/ 12700 w 48593"/>
                <a:gd name="connsiteY1" fmla="*/ 298450 h 342900"/>
                <a:gd name="connsiteX2" fmla="*/ 6350 w 48593"/>
                <a:gd name="connsiteY2" fmla="*/ 288925 h 342900"/>
                <a:gd name="connsiteX3" fmla="*/ 0 w 48593"/>
                <a:gd name="connsiteY3" fmla="*/ 209550 h 342900"/>
                <a:gd name="connsiteX4" fmla="*/ 9525 w 48593"/>
                <a:gd name="connsiteY4" fmla="*/ 190500 h 342900"/>
                <a:gd name="connsiteX5" fmla="*/ 19050 w 48593"/>
                <a:gd name="connsiteY5" fmla="*/ 130175 h 342900"/>
                <a:gd name="connsiteX6" fmla="*/ 25400 w 48593"/>
                <a:gd name="connsiteY6" fmla="*/ 57150 h 342900"/>
                <a:gd name="connsiteX7" fmla="*/ 47625 w 48593"/>
                <a:gd name="connsiteY7" fmla="*/ 22225 h 342900"/>
                <a:gd name="connsiteX8" fmla="*/ 47625 w 48593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93" h="342900">
                  <a:moveTo>
                    <a:pt x="19050" y="342900"/>
                  </a:moveTo>
                  <a:cubicBezTo>
                    <a:pt x="16933" y="328083"/>
                    <a:pt x="16128" y="313019"/>
                    <a:pt x="12700" y="298450"/>
                  </a:cubicBezTo>
                  <a:cubicBezTo>
                    <a:pt x="11826" y="294736"/>
                    <a:pt x="6890" y="292703"/>
                    <a:pt x="6350" y="288925"/>
                  </a:cubicBezTo>
                  <a:cubicBezTo>
                    <a:pt x="2596" y="262649"/>
                    <a:pt x="2117" y="236008"/>
                    <a:pt x="0" y="209550"/>
                  </a:cubicBezTo>
                  <a:cubicBezTo>
                    <a:pt x="3175" y="203200"/>
                    <a:pt x="7280" y="197235"/>
                    <a:pt x="9525" y="190500"/>
                  </a:cubicBezTo>
                  <a:cubicBezTo>
                    <a:pt x="16084" y="170824"/>
                    <a:pt x="17192" y="150615"/>
                    <a:pt x="19050" y="130175"/>
                  </a:cubicBezTo>
                  <a:cubicBezTo>
                    <a:pt x="21262" y="105842"/>
                    <a:pt x="21105" y="81203"/>
                    <a:pt x="25400" y="57150"/>
                  </a:cubicBezTo>
                  <a:cubicBezTo>
                    <a:pt x="26046" y="53535"/>
                    <a:pt x="47339" y="23155"/>
                    <a:pt x="47625" y="22225"/>
                  </a:cubicBezTo>
                  <a:cubicBezTo>
                    <a:pt x="49804" y="15144"/>
                    <a:pt x="47625" y="7408"/>
                    <a:pt x="4762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9" name="任意多边形: 形状 183">
              <a:extLst>
                <a:ext uri="{FF2B5EF4-FFF2-40B4-BE49-F238E27FC236}">
                  <a16:creationId xmlns:a16="http://schemas.microsoft.com/office/drawing/2014/main" id="{5939B8D0-C809-9216-670D-CCE46F2FA825}"/>
                </a:ext>
              </a:extLst>
            </p:cNvPr>
            <p:cNvSpPr/>
            <p:nvPr/>
          </p:nvSpPr>
          <p:spPr>
            <a:xfrm>
              <a:off x="1511300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0" name="任意多边形: 形状 184">
              <a:extLst>
                <a:ext uri="{FF2B5EF4-FFF2-40B4-BE49-F238E27FC236}">
                  <a16:creationId xmlns:a16="http://schemas.microsoft.com/office/drawing/2014/main" id="{E1487B54-A6E3-79AC-0A11-5509A3E01577}"/>
                </a:ext>
              </a:extLst>
            </p:cNvPr>
            <p:cNvSpPr/>
            <p:nvPr/>
          </p:nvSpPr>
          <p:spPr>
            <a:xfrm>
              <a:off x="3442076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1" name="任意多边形: 形状 185">
              <a:extLst>
                <a:ext uri="{FF2B5EF4-FFF2-40B4-BE49-F238E27FC236}">
                  <a16:creationId xmlns:a16="http://schemas.microsoft.com/office/drawing/2014/main" id="{A6F196BB-A5FC-A421-6CF0-51B993B5B8B9}"/>
                </a:ext>
              </a:extLst>
            </p:cNvPr>
            <p:cNvSpPr/>
            <p:nvPr/>
          </p:nvSpPr>
          <p:spPr>
            <a:xfrm>
              <a:off x="7256459" y="1972853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2" name="任意多边形: 形状 186">
              <a:extLst>
                <a:ext uri="{FF2B5EF4-FFF2-40B4-BE49-F238E27FC236}">
                  <a16:creationId xmlns:a16="http://schemas.microsoft.com/office/drawing/2014/main" id="{DB951036-D67D-99E2-C53E-DAF3530343AB}"/>
                </a:ext>
              </a:extLst>
            </p:cNvPr>
            <p:cNvSpPr/>
            <p:nvPr/>
          </p:nvSpPr>
          <p:spPr>
            <a:xfrm>
              <a:off x="9440847" y="1983008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 w="28575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41">
                  <a:extLst>
                    <a:ext uri="{FF2B5EF4-FFF2-40B4-BE49-F238E27FC236}">
                      <a16:creationId xmlns:a16="http://schemas.microsoft.com/office/drawing/2014/main" id="{D7C6C709-9ECF-3E89-1319-A1C43941C335}"/>
                    </a:ext>
                  </a:extLst>
                </p:cNvPr>
                <p:cNvSpPr txBox="1"/>
                <p:nvPr/>
              </p:nvSpPr>
              <p:spPr>
                <a:xfrm>
                  <a:off x="847149" y="2089534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3" name="文本框 141">
                  <a:extLst>
                    <a:ext uri="{FF2B5EF4-FFF2-40B4-BE49-F238E27FC236}">
                      <a16:creationId xmlns:a16="http://schemas.microsoft.com/office/drawing/2014/main" id="{D7C6C709-9ECF-3E89-1319-A1C43941C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49" y="2089534"/>
                  <a:ext cx="167667" cy="166879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41">
                  <a:extLst>
                    <a:ext uri="{FF2B5EF4-FFF2-40B4-BE49-F238E27FC236}">
                      <a16:creationId xmlns:a16="http://schemas.microsoft.com/office/drawing/2014/main" id="{E80E4376-A0E4-B143-4BD0-A01ECF09BB44}"/>
                    </a:ext>
                  </a:extLst>
                </p:cNvPr>
                <p:cNvSpPr txBox="1"/>
                <p:nvPr/>
              </p:nvSpPr>
              <p:spPr>
                <a:xfrm>
                  <a:off x="798556" y="666037"/>
                  <a:ext cx="167667" cy="166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4" name="文本框 141">
                  <a:extLst>
                    <a:ext uri="{FF2B5EF4-FFF2-40B4-BE49-F238E27FC236}">
                      <a16:creationId xmlns:a16="http://schemas.microsoft.com/office/drawing/2014/main" id="{E80E4376-A0E4-B143-4BD0-A01ECF09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56" y="666037"/>
                  <a:ext cx="167667" cy="166879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73" name="Picture 672">
            <a:extLst>
              <a:ext uri="{FF2B5EF4-FFF2-40B4-BE49-F238E27FC236}">
                <a16:creationId xmlns:a16="http://schemas.microsoft.com/office/drawing/2014/main" id="{BB33E259-0818-7FB4-713C-CD94CDFA2565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8021647" y="4459059"/>
            <a:ext cx="3535450" cy="213374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01F59348-909A-B329-6670-DF50B1A5F79F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383830" y="831789"/>
            <a:ext cx="11194222" cy="3406937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310F20EB-A82D-438D-F6C7-78255CF53216}"/>
              </a:ext>
            </a:extLst>
          </p:cNvPr>
          <p:cNvSpPr txBox="1"/>
          <p:nvPr/>
        </p:nvSpPr>
        <p:spPr>
          <a:xfrm>
            <a:off x="7494551" y="2007970"/>
            <a:ext cx="1515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CASTLES-Pro</a:t>
            </a:r>
          </a:p>
        </p:txBody>
      </p:sp>
      <p:cxnSp>
        <p:nvCxnSpPr>
          <p:cNvPr id="126" name="直接连接符 5">
            <a:extLst>
              <a:ext uri="{FF2B5EF4-FFF2-40B4-BE49-F238E27FC236}">
                <a16:creationId xmlns:a16="http://schemas.microsoft.com/office/drawing/2014/main" id="{D5536496-6519-C6D5-56AA-494582483A24}"/>
              </a:ext>
            </a:extLst>
          </p:cNvPr>
          <p:cNvCxnSpPr>
            <a:cxnSpLocks/>
          </p:cNvCxnSpPr>
          <p:nvPr/>
        </p:nvCxnSpPr>
        <p:spPr>
          <a:xfrm flipH="1">
            <a:off x="8773328" y="4602785"/>
            <a:ext cx="885917" cy="16477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5">
            <a:extLst>
              <a:ext uri="{FF2B5EF4-FFF2-40B4-BE49-F238E27FC236}">
                <a16:creationId xmlns:a16="http://schemas.microsoft.com/office/drawing/2014/main" id="{4CB9B988-BE09-7BCC-257E-3224F7B586C2}"/>
              </a:ext>
            </a:extLst>
          </p:cNvPr>
          <p:cNvCxnSpPr>
            <a:cxnSpLocks/>
          </p:cNvCxnSpPr>
          <p:nvPr/>
        </p:nvCxnSpPr>
        <p:spPr>
          <a:xfrm flipH="1" flipV="1">
            <a:off x="9659245" y="4598539"/>
            <a:ext cx="357916" cy="5628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3F21D00-2316-BE39-D3DD-F71DDEC107CC}"/>
              </a:ext>
            </a:extLst>
          </p:cNvPr>
          <p:cNvSpPr txBox="1"/>
          <p:nvPr/>
        </p:nvSpPr>
        <p:spPr>
          <a:xfrm>
            <a:off x="345220" y="74566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1B2C2E-ED8C-2129-F7EA-E46AC20F8A73}"/>
                  </a:ext>
                </a:extLst>
              </p:cNvPr>
              <p:cNvSpPr txBox="1"/>
              <p:nvPr/>
            </p:nvSpPr>
            <p:spPr>
              <a:xfrm>
                <a:off x="8911572" y="1876875"/>
                <a:ext cx="39606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1B2C2E-ED8C-2129-F7EA-E46AC20F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572" y="1876875"/>
                <a:ext cx="396069" cy="461665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DD9D1045-D500-D259-BA52-50D2541BE297}"/>
              </a:ext>
            </a:extLst>
          </p:cNvPr>
          <p:cNvGrpSpPr/>
          <p:nvPr/>
        </p:nvGrpSpPr>
        <p:grpSpPr>
          <a:xfrm>
            <a:off x="377353" y="4923660"/>
            <a:ext cx="10653006" cy="6506341"/>
            <a:chOff x="377353" y="2637659"/>
            <a:chExt cx="10653006" cy="6506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FEDF0A-AA00-C503-557B-9C9A6873B209}"/>
                    </a:ext>
                  </a:extLst>
                </p:cNvPr>
                <p:cNvSpPr txBox="1"/>
                <p:nvPr/>
              </p:nvSpPr>
              <p:spPr>
                <a:xfrm flipH="1">
                  <a:off x="9910220" y="5148009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DFEDF0A-AA00-C503-557B-9C9A6873B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910220" y="5148009"/>
                  <a:ext cx="1120139" cy="1015663"/>
                </a:xfrm>
                <a:prstGeom prst="rect">
                  <a:avLst/>
                </a:prstGeom>
                <a:blipFill>
                  <a:blip r:embed="rId2"/>
                  <a:stretch>
                    <a:fillRect l="-4494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0D1133-7530-40DC-2CA3-4285BA79AD04}"/>
                    </a:ext>
                  </a:extLst>
                </p:cNvPr>
                <p:cNvSpPr txBox="1"/>
                <p:nvPr/>
              </p:nvSpPr>
              <p:spPr>
                <a:xfrm flipH="1">
                  <a:off x="9815053" y="3948210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0D1133-7530-40DC-2CA3-4285BA79A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15053" y="3948210"/>
                  <a:ext cx="1120139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4444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FA7FBF-A979-839A-DBA7-20E8E1A3FF3F}"/>
                    </a:ext>
                  </a:extLst>
                </p:cNvPr>
                <p:cNvSpPr txBox="1"/>
                <p:nvPr/>
              </p:nvSpPr>
              <p:spPr>
                <a:xfrm flipH="1">
                  <a:off x="9496787" y="6733459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3FA7FBF-A979-839A-DBA7-20E8E1A3F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6787" y="6733459"/>
                  <a:ext cx="1120139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8889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74970D-A3BD-A927-9C14-6656F3449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762" y="2734259"/>
              <a:ext cx="32052" cy="133887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097D06-B0A6-CE4D-66BB-D21C459553C5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30" y="2748557"/>
              <a:ext cx="0" cy="128941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439585C-21FD-C084-8D81-7B8793F217F9}"/>
                </a:ext>
              </a:extLst>
            </p:cNvPr>
            <p:cNvCxnSpPr>
              <a:cxnSpLocks/>
            </p:cNvCxnSpPr>
            <p:nvPr/>
          </p:nvCxnSpPr>
          <p:spPr>
            <a:xfrm>
              <a:off x="8705284" y="6107261"/>
              <a:ext cx="963833" cy="196354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0E6BEE-E122-74D3-87C2-9832A54F1F09}"/>
                </a:ext>
              </a:extLst>
            </p:cNvPr>
            <p:cNvCxnSpPr>
              <a:cxnSpLocks/>
            </p:cNvCxnSpPr>
            <p:nvPr/>
          </p:nvCxnSpPr>
          <p:spPr>
            <a:xfrm>
              <a:off x="7666007" y="6107261"/>
              <a:ext cx="963833" cy="196354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493918-5174-B672-2AD3-93507D8AE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9840" y="8070803"/>
              <a:ext cx="10392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43206A6-5BE0-30A4-F571-7DBA9530B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5519" y="6107260"/>
              <a:ext cx="989443" cy="196354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9C74F4-B4D4-CE6C-ED9E-4074D245C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9198" y="6107259"/>
              <a:ext cx="936487" cy="196354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964E97-1737-C52A-3A15-E6C3914D5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389" y="8070803"/>
              <a:ext cx="103927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0D86F4-4721-566B-CDE9-E233BB8929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685" y="6113195"/>
              <a:ext cx="2029599" cy="11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1CC31-A74A-8CD3-0C18-44E0D50E5109}"/>
                </a:ext>
              </a:extLst>
            </p:cNvPr>
            <p:cNvCxnSpPr>
              <a:cxnSpLocks/>
            </p:cNvCxnSpPr>
            <p:nvPr/>
          </p:nvCxnSpPr>
          <p:spPr>
            <a:xfrm>
              <a:off x="7208676" y="4073025"/>
              <a:ext cx="1496608" cy="203423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877C7B-93DF-1AD5-03B8-6B94024E00D2}"/>
                </a:ext>
              </a:extLst>
            </p:cNvPr>
            <p:cNvCxnSpPr>
              <a:cxnSpLocks/>
            </p:cNvCxnSpPr>
            <p:nvPr/>
          </p:nvCxnSpPr>
          <p:spPr>
            <a:xfrm>
              <a:off x="6142694" y="5418776"/>
              <a:ext cx="561808" cy="73262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9570EF-0D30-9270-8432-8C756B795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544" y="5418776"/>
              <a:ext cx="1287993" cy="2652027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3C4D85-D8D4-DE9C-FC9A-E6B702139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455" y="5392783"/>
              <a:ext cx="1314381" cy="267802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130041-BDAF-30E0-89C4-257893E4F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455" y="8070803"/>
              <a:ext cx="106808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D47509-9EBC-1015-CD63-1B5318468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5625" y="4037967"/>
              <a:ext cx="53370" cy="137713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B5173B-04F1-1E04-B4FA-C0D104E310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3130" y="4037967"/>
              <a:ext cx="1985873" cy="403283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183FC2-CFB9-0555-9492-58A163DC8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0537" y="5404159"/>
              <a:ext cx="1958194" cy="146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BADC8C-7C86-7515-5E35-5B1263E39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2376" y="4029175"/>
              <a:ext cx="3005118" cy="120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964AD0-E623-E777-E63D-FBE7A0F5C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2963" y="4052976"/>
              <a:ext cx="1985873" cy="403283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0C285F-ED67-319F-B71F-50F8BC4F8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7978" y="8085812"/>
              <a:ext cx="106808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527F43-2631-C4BF-1392-6E3CB4206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09625" y="5404159"/>
              <a:ext cx="0" cy="71486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8B378-1BA0-11C9-EF03-AE0CC64A437C}"/>
                </a:ext>
              </a:extLst>
            </p:cNvPr>
            <p:cNvGrpSpPr/>
            <p:nvPr/>
          </p:nvGrpSpPr>
          <p:grpSpPr>
            <a:xfrm>
              <a:off x="9538419" y="4037967"/>
              <a:ext cx="355225" cy="2081052"/>
              <a:chOff x="8345596" y="4037967"/>
              <a:chExt cx="577352" cy="208105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91BFAD9-C4E0-1567-B14C-9E552F7143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45596" y="4037967"/>
                <a:ext cx="549714" cy="109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3417CA-021F-F02E-23B4-3910EC8FF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1936" y="6103475"/>
                <a:ext cx="571012" cy="1554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FADBFB6-357A-D0F8-5F71-BD3AF97749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45596" y="5408036"/>
                <a:ext cx="571012" cy="1554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9057495-793A-5832-A12D-9CEE480C0EAC}"/>
                    </a:ext>
                  </a:extLst>
                </p:cNvPr>
                <p:cNvSpPr txBox="1"/>
                <p:nvPr/>
              </p:nvSpPr>
              <p:spPr>
                <a:xfrm flipH="1">
                  <a:off x="8569003" y="8053078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9057495-793A-5832-A12D-9CEE480C0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69003" y="8053078"/>
                  <a:ext cx="1120139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7DBDA6-0F8C-DB1B-6FB4-20064C931210}"/>
                    </a:ext>
                  </a:extLst>
                </p:cNvPr>
                <p:cNvSpPr txBox="1"/>
                <p:nvPr/>
              </p:nvSpPr>
              <p:spPr>
                <a:xfrm flipH="1">
                  <a:off x="5697456" y="8128337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7DBDA6-0F8C-DB1B-6FB4-20064C931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97456" y="8128337"/>
                  <a:ext cx="1120139" cy="10156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E439A44-687E-EB89-1462-902CBE7ADA9B}"/>
                    </a:ext>
                  </a:extLst>
                </p:cNvPr>
                <p:cNvSpPr txBox="1"/>
                <p:nvPr/>
              </p:nvSpPr>
              <p:spPr>
                <a:xfrm flipH="1">
                  <a:off x="3815638" y="8093862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E439A44-687E-EB89-1462-902CBE7AD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815638" y="8093862"/>
                  <a:ext cx="1120139" cy="1015663"/>
                </a:xfrm>
                <a:prstGeom prst="rect">
                  <a:avLst/>
                </a:prstGeom>
                <a:blipFill>
                  <a:blip r:embed="rId7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B95720-C810-BA70-7F03-F768B4DB2AF2}"/>
                    </a:ext>
                  </a:extLst>
                </p:cNvPr>
                <p:cNvSpPr txBox="1"/>
                <p:nvPr/>
              </p:nvSpPr>
              <p:spPr>
                <a:xfrm flipH="1">
                  <a:off x="2081701" y="8070806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7B95720-C810-BA70-7F03-F768B4DB2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81701" y="8070806"/>
                  <a:ext cx="1120139" cy="10156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2BEA17-4392-87D6-BD0E-8D359C43A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2847" y="2748557"/>
              <a:ext cx="31127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7805838-3B6C-0453-70E4-6876CF7B8572}"/>
                    </a:ext>
                  </a:extLst>
                </p:cNvPr>
                <p:cNvSpPr txBox="1"/>
                <p:nvPr/>
              </p:nvSpPr>
              <p:spPr>
                <a:xfrm flipH="1">
                  <a:off x="7448864" y="2637659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7805838-3B6C-0453-70E4-6876CF7B8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448864" y="2637659"/>
                  <a:ext cx="1120139" cy="1015663"/>
                </a:xfrm>
                <a:prstGeom prst="rect">
                  <a:avLst/>
                </a:prstGeom>
                <a:blipFill>
                  <a:blip r:embed="rId9"/>
                  <a:stretch>
                    <a:fillRect l="-7865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A658B5C-F626-B01D-EFA3-DAF092D69EB7}"/>
                    </a:ext>
                  </a:extLst>
                </p:cNvPr>
                <p:cNvSpPr txBox="1"/>
                <p:nvPr/>
              </p:nvSpPr>
              <p:spPr>
                <a:xfrm flipH="1">
                  <a:off x="7633334" y="3810902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A658B5C-F626-B01D-EFA3-DAF092D69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33334" y="3810902"/>
                  <a:ext cx="1120139" cy="1015663"/>
                </a:xfrm>
                <a:prstGeom prst="rect">
                  <a:avLst/>
                </a:prstGeom>
                <a:blipFill>
                  <a:blip r:embed="rId10"/>
                  <a:stretch>
                    <a:fillRect l="-6667" b="-135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7B23073-73D7-994B-DA4A-2CAE4F53F939}"/>
                    </a:ext>
                  </a:extLst>
                </p:cNvPr>
                <p:cNvSpPr txBox="1"/>
                <p:nvPr/>
              </p:nvSpPr>
              <p:spPr>
                <a:xfrm flipH="1">
                  <a:off x="8418103" y="4926150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7B23073-73D7-994B-DA4A-2CAE4F53F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18103" y="4926150"/>
                  <a:ext cx="1120139" cy="1015663"/>
                </a:xfrm>
                <a:prstGeom prst="rect">
                  <a:avLst/>
                </a:prstGeom>
                <a:blipFill>
                  <a:blip r:embed="rId11"/>
                  <a:stretch>
                    <a:fillRect l="-5556" b="-13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A9ECE91-A6E8-1263-F1E7-4E2BFC6D1CC7}"/>
                    </a:ext>
                  </a:extLst>
                </p:cNvPr>
                <p:cNvSpPr txBox="1"/>
                <p:nvPr/>
              </p:nvSpPr>
              <p:spPr>
                <a:xfrm flipH="1">
                  <a:off x="7006032" y="6733459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A9ECE91-A6E8-1263-F1E7-4E2BFC6D1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06032" y="6733459"/>
                  <a:ext cx="1120139" cy="1015663"/>
                </a:xfrm>
                <a:prstGeom prst="rect">
                  <a:avLst/>
                </a:prstGeom>
                <a:blipFill>
                  <a:blip r:embed="rId12"/>
                  <a:stretch>
                    <a:fillRect l="-5618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399DD6-B49C-2565-15FE-9EC4E1C2BC4E}"/>
                    </a:ext>
                  </a:extLst>
                </p:cNvPr>
                <p:cNvSpPr txBox="1"/>
                <p:nvPr/>
              </p:nvSpPr>
              <p:spPr>
                <a:xfrm flipH="1">
                  <a:off x="5392622" y="6223961"/>
                  <a:ext cx="112013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D399DD6-B49C-2565-15FE-9EC4E1C2B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2622" y="6223961"/>
                  <a:ext cx="1120139" cy="923330"/>
                </a:xfrm>
                <a:prstGeom prst="rect">
                  <a:avLst/>
                </a:prstGeom>
                <a:blipFill>
                  <a:blip r:embed="rId13"/>
                  <a:stretch>
                    <a:fillRect l="-2247" b="-164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7152F64-F563-9A07-4B35-5F7A914BF236}"/>
                    </a:ext>
                  </a:extLst>
                </p:cNvPr>
                <p:cNvSpPr txBox="1"/>
                <p:nvPr/>
              </p:nvSpPr>
              <p:spPr>
                <a:xfrm flipH="1">
                  <a:off x="2437788" y="4699743"/>
                  <a:ext cx="112013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7152F64-F563-9A07-4B35-5F7A914BF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37788" y="4699743"/>
                  <a:ext cx="1120139" cy="1015663"/>
                </a:xfrm>
                <a:prstGeom prst="rect">
                  <a:avLst/>
                </a:prstGeom>
                <a:blipFill>
                  <a:blip r:embed="rId14"/>
                  <a:stretch>
                    <a:fillRect l="-10112" b="-135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7815D8-A4AE-AE1B-5F5B-63D5980C56E2}"/>
                </a:ext>
              </a:extLst>
            </p:cNvPr>
            <p:cNvCxnSpPr>
              <a:cxnSpLocks/>
            </p:cNvCxnSpPr>
            <p:nvPr/>
          </p:nvCxnSpPr>
          <p:spPr>
            <a:xfrm>
              <a:off x="5100993" y="5411467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F0C9BF0-A792-CD3F-3CC4-6A83D37FD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2865" y="4074895"/>
              <a:ext cx="0" cy="13083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60DBCD5-8D58-D6D7-4613-B079826CC9D5}"/>
                    </a:ext>
                  </a:extLst>
                </p:cNvPr>
                <p:cNvSpPr txBox="1"/>
                <p:nvPr/>
              </p:nvSpPr>
              <p:spPr>
                <a:xfrm>
                  <a:off x="377353" y="2889124"/>
                  <a:ext cx="1049179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6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6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6000" dirty="0"/>
                              <m:t> </m:t>
                            </m:r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60DBCD5-8D58-D6D7-4613-B079826CC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353" y="2889124"/>
                  <a:ext cx="1049179" cy="1015663"/>
                </a:xfrm>
                <a:prstGeom prst="rect">
                  <a:avLst/>
                </a:prstGeom>
                <a:blipFill>
                  <a:blip r:embed="rId15"/>
                  <a:stretch>
                    <a:fillRect l="-11905" t="-16049" r="-238095" b="-32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6088A9C-EF02-8295-C772-1BC25299CB80}"/>
                    </a:ext>
                  </a:extLst>
                </p:cNvPr>
                <p:cNvSpPr txBox="1"/>
                <p:nvPr/>
              </p:nvSpPr>
              <p:spPr>
                <a:xfrm>
                  <a:off x="665860" y="4726532"/>
                  <a:ext cx="1251078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6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6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6088A9C-EF02-8295-C772-1BC25299C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60" y="4726532"/>
                  <a:ext cx="1251078" cy="1015663"/>
                </a:xfrm>
                <a:prstGeom prst="rect">
                  <a:avLst/>
                </a:prstGeom>
                <a:blipFill>
                  <a:blip r:embed="rId1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F9A6FB4-E92E-0A67-C86B-A82E7C470E6C}"/>
                </a:ext>
              </a:extLst>
            </p:cNvPr>
            <p:cNvGrpSpPr/>
            <p:nvPr/>
          </p:nvGrpSpPr>
          <p:grpSpPr>
            <a:xfrm>
              <a:off x="2641722" y="2999901"/>
              <a:ext cx="3811479" cy="5007133"/>
              <a:chOff x="399156" y="351614"/>
              <a:chExt cx="984436" cy="1239530"/>
            </a:xfrm>
          </p:grpSpPr>
          <p:cxnSp>
            <p:nvCxnSpPr>
              <p:cNvPr id="63" name="直接连接符 5">
                <a:extLst>
                  <a:ext uri="{FF2B5EF4-FFF2-40B4-BE49-F238E27FC236}">
                    <a16:creationId xmlns:a16="http://schemas.microsoft.com/office/drawing/2014/main" id="{6FD2E0FC-438B-BD17-AEEF-D719A627F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156" y="351614"/>
                <a:ext cx="678400" cy="123953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5">
                <a:extLst>
                  <a:ext uri="{FF2B5EF4-FFF2-40B4-BE49-F238E27FC236}">
                    <a16:creationId xmlns:a16="http://schemas.microsoft.com/office/drawing/2014/main" id="{3C0E8B27-74DD-5B57-98F2-2E8BF3A7D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291" y="351614"/>
                <a:ext cx="310301" cy="482503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84571C-BC45-A344-5018-7D41EF04A062}"/>
                </a:ext>
              </a:extLst>
            </p:cNvPr>
            <p:cNvGrpSpPr/>
            <p:nvPr/>
          </p:nvGrpSpPr>
          <p:grpSpPr>
            <a:xfrm>
              <a:off x="1626882" y="4010997"/>
              <a:ext cx="319349" cy="4104640"/>
              <a:chOff x="8764505" y="-533728"/>
              <a:chExt cx="630973" cy="714873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6760CDD-8FCD-4644-7D31-0C19461E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6352" y="-533728"/>
                <a:ext cx="0" cy="7148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6124BD8-0E2E-517C-7AA4-CB87E28698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4505" y="178225"/>
                <a:ext cx="630973" cy="34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B3B6E05-2E01-9D74-BF4C-66744259A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4505" y="-533728"/>
                <a:ext cx="63097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矩形 64">
              <a:extLst>
                <a:ext uri="{FF2B5EF4-FFF2-40B4-BE49-F238E27FC236}">
                  <a16:creationId xmlns:a16="http://schemas.microsoft.com/office/drawing/2014/main" id="{C7A4BB62-BCF6-8096-EC24-C934EB18FB81}"/>
                </a:ext>
              </a:extLst>
            </p:cNvPr>
            <p:cNvSpPr/>
            <p:nvPr/>
          </p:nvSpPr>
          <p:spPr>
            <a:xfrm>
              <a:off x="6223529" y="4689722"/>
              <a:ext cx="387879" cy="400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61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784BF5-D932-E2FB-A4C4-5F9E878A3D84}"/>
                  </a:ext>
                </a:extLst>
              </p:cNvPr>
              <p:cNvSpPr txBox="1"/>
              <p:nvPr/>
            </p:nvSpPr>
            <p:spPr>
              <a:xfrm>
                <a:off x="254920" y="3416394"/>
                <a:ext cx="2360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784BF5-D932-E2FB-A4C4-5F9E878A3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20" y="3416394"/>
                <a:ext cx="236092" cy="215444"/>
              </a:xfrm>
              <a:prstGeom prst="rect">
                <a:avLst/>
              </a:prstGeom>
              <a:blipFill>
                <a:blip r:embed="rId2"/>
                <a:stretch>
                  <a:fillRect l="-15789" r="-5263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C9D2093-CD6C-B2F9-7D41-404EE276BE50}"/>
              </a:ext>
            </a:extLst>
          </p:cNvPr>
          <p:cNvGrpSpPr/>
          <p:nvPr/>
        </p:nvGrpSpPr>
        <p:grpSpPr>
          <a:xfrm>
            <a:off x="4" y="2660118"/>
            <a:ext cx="710071" cy="746702"/>
            <a:chOff x="1056904" y="886691"/>
            <a:chExt cx="1174447" cy="1235034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6CE0C23-E2D0-139B-96E7-692C756DF9FF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DBBA681-0960-6EC5-4C5F-ACE784B5BC63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50D183-9351-253D-A43F-3099C6230E68}"/>
                  </a:ext>
                </a:extLst>
              </p:cNvPr>
              <p:cNvSpPr txBox="1"/>
              <p:nvPr/>
            </p:nvSpPr>
            <p:spPr>
              <a:xfrm>
                <a:off x="289087" y="2466138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50D183-9351-253D-A43F-3099C623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7" y="2466138"/>
                <a:ext cx="170537" cy="215444"/>
              </a:xfrm>
              <a:prstGeom prst="rect">
                <a:avLst/>
              </a:prstGeom>
              <a:blipFill>
                <a:blip r:embed="rId3"/>
                <a:stretch>
                  <a:fillRect l="-14286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FA9FBADA-673B-0A6B-3E50-7E7339840360}"/>
              </a:ext>
            </a:extLst>
          </p:cNvPr>
          <p:cNvGrpSpPr/>
          <p:nvPr/>
        </p:nvGrpSpPr>
        <p:grpSpPr>
          <a:xfrm>
            <a:off x="1276815" y="2877049"/>
            <a:ext cx="503784" cy="529773"/>
            <a:chOff x="1056904" y="886691"/>
            <a:chExt cx="1174447" cy="1235034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A8E5EC2B-E368-56E6-E8F6-E6407E148CA1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4CADC39-F56E-A42D-128B-B5F1A3C1BF99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EA0E34-415F-3850-77E3-ADD25A28F693}"/>
                  </a:ext>
                </a:extLst>
              </p:cNvPr>
              <p:cNvSpPr txBox="1"/>
              <p:nvPr/>
            </p:nvSpPr>
            <p:spPr>
              <a:xfrm>
                <a:off x="1384104" y="2735562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EA0E34-415F-3850-77E3-ADD25A28F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04" y="2735562"/>
                <a:ext cx="142740" cy="215444"/>
              </a:xfrm>
              <a:prstGeom prst="rect">
                <a:avLst/>
              </a:prstGeom>
              <a:blipFill>
                <a:blip r:embed="rId4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EEE6557-E5D4-2894-D8C7-CD7A789FD448}"/>
              </a:ext>
            </a:extLst>
          </p:cNvPr>
          <p:cNvSpPr/>
          <p:nvPr/>
        </p:nvSpPr>
        <p:spPr>
          <a:xfrm>
            <a:off x="1928011" y="2877049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090D61-B8E5-8C84-FD8E-7A5E2FDDAC08}"/>
                  </a:ext>
                </a:extLst>
              </p:cNvPr>
              <p:cNvSpPr txBox="1"/>
              <p:nvPr/>
            </p:nvSpPr>
            <p:spPr>
              <a:xfrm>
                <a:off x="2193214" y="2735562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0090D61-B8E5-8C84-FD8E-7A5E2FDDA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214" y="2735562"/>
                <a:ext cx="138553" cy="215444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695817D-34FF-7246-9320-55DF772DC9C0}"/>
                  </a:ext>
                </a:extLst>
              </p:cNvPr>
              <p:cNvSpPr txBox="1"/>
              <p:nvPr/>
            </p:nvSpPr>
            <p:spPr>
              <a:xfrm>
                <a:off x="1783413" y="2472539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695817D-34FF-7246-9320-55DF772DC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13" y="2472539"/>
                <a:ext cx="170537" cy="215444"/>
              </a:xfrm>
              <a:prstGeom prst="rect">
                <a:avLst/>
              </a:prstGeom>
              <a:blipFill>
                <a:blip r:embed="rId6"/>
                <a:stretch>
                  <a:fillRect l="-20000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8BF58166-DD84-D359-CE1A-C9180E0A36C5}"/>
              </a:ext>
            </a:extLst>
          </p:cNvPr>
          <p:cNvSpPr/>
          <p:nvPr/>
        </p:nvSpPr>
        <p:spPr>
          <a:xfrm>
            <a:off x="2554051" y="2877049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EFD59E-54FB-95BB-888C-45C3BC6B3BFA}"/>
                  </a:ext>
                </a:extLst>
              </p:cNvPr>
              <p:cNvSpPr txBox="1"/>
              <p:nvPr/>
            </p:nvSpPr>
            <p:spPr>
              <a:xfrm>
                <a:off x="2661341" y="2735562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EFD59E-54FB-95BB-888C-45C3BC6B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341" y="2735562"/>
                <a:ext cx="142740" cy="215444"/>
              </a:xfrm>
              <a:prstGeom prst="rect">
                <a:avLst/>
              </a:prstGeom>
              <a:blipFill>
                <a:blip r:embed="rId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CF8500-F7CD-E0D3-8DB1-C9F84BADECB5}"/>
              </a:ext>
            </a:extLst>
          </p:cNvPr>
          <p:cNvGrpSpPr/>
          <p:nvPr/>
        </p:nvGrpSpPr>
        <p:grpSpPr>
          <a:xfrm>
            <a:off x="3205250" y="2877049"/>
            <a:ext cx="503784" cy="529773"/>
            <a:chOff x="1056904" y="886691"/>
            <a:chExt cx="1174447" cy="1235034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DAA34677-4780-A613-A9D1-2461049B2C9A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4B8F1A3-E0D9-2D35-FD70-5B9EE7D4DF89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E10806-E12A-177D-B704-BB86808FD938}"/>
                  </a:ext>
                </a:extLst>
              </p:cNvPr>
              <p:cNvSpPr txBox="1"/>
              <p:nvPr/>
            </p:nvSpPr>
            <p:spPr>
              <a:xfrm>
                <a:off x="3470450" y="2735562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CE10806-E12A-177D-B704-BB86808F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450" y="2735562"/>
                <a:ext cx="138553" cy="215444"/>
              </a:xfrm>
              <a:prstGeom prst="rect">
                <a:avLst/>
              </a:prstGeom>
              <a:blipFill>
                <a:blip r:embed="rId8"/>
                <a:stretch>
                  <a:fillRect l="-25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E59F8AD-DC23-D27A-356D-DC4B842F4B1E}"/>
                  </a:ext>
                </a:extLst>
              </p:cNvPr>
              <p:cNvSpPr txBox="1"/>
              <p:nvPr/>
            </p:nvSpPr>
            <p:spPr>
              <a:xfrm>
                <a:off x="3060650" y="2472539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E59F8AD-DC23-D27A-356D-DC4B842F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650" y="2472539"/>
                <a:ext cx="170537" cy="215444"/>
              </a:xfrm>
              <a:prstGeom prst="rect">
                <a:avLst/>
              </a:prstGeom>
              <a:blipFill>
                <a:blip r:embed="rId9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E27B51B-67BE-3749-9AD8-8ED72272A5C8}"/>
                  </a:ext>
                </a:extLst>
              </p:cNvPr>
              <p:cNvSpPr txBox="1"/>
              <p:nvPr/>
            </p:nvSpPr>
            <p:spPr>
              <a:xfrm>
                <a:off x="1761381" y="3416394"/>
                <a:ext cx="2193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E27B51B-67BE-3749-9AD8-8ED72272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381" y="3416394"/>
                <a:ext cx="219383" cy="215444"/>
              </a:xfrm>
              <a:prstGeom prst="rect">
                <a:avLst/>
              </a:prstGeom>
              <a:blipFill>
                <a:blip r:embed="rId10"/>
                <a:stretch>
                  <a:fillRect l="-16667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05AB80-CF29-BFE6-8F19-3FA89262D7A6}"/>
                  </a:ext>
                </a:extLst>
              </p:cNvPr>
              <p:cNvSpPr txBox="1"/>
              <p:nvPr/>
            </p:nvSpPr>
            <p:spPr>
              <a:xfrm>
                <a:off x="3057838" y="3416393"/>
                <a:ext cx="20492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405AB80-CF29-BFE6-8F19-3FA89262D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38" y="3416393"/>
                <a:ext cx="204923" cy="215444"/>
              </a:xfrm>
              <a:prstGeom prst="rect">
                <a:avLst/>
              </a:prstGeom>
              <a:blipFill>
                <a:blip r:embed="rId11"/>
                <a:stretch>
                  <a:fillRect l="-11765" r="-588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5BBD17-F201-D161-E502-B69FCCD76C26}"/>
                  </a:ext>
                </a:extLst>
              </p:cNvPr>
              <p:cNvSpPr txBox="1"/>
              <p:nvPr/>
            </p:nvSpPr>
            <p:spPr>
              <a:xfrm>
                <a:off x="2420625" y="2949733"/>
                <a:ext cx="1676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45BBD17-F201-D161-E502-B69FCCD7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25" y="2949733"/>
                <a:ext cx="167667" cy="215444"/>
              </a:xfrm>
              <a:prstGeom prst="rect">
                <a:avLst/>
              </a:prstGeom>
              <a:blipFill>
                <a:blip r:embed="rId1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A20FD7BC-033F-5A81-2645-80AF28EAA135}"/>
              </a:ext>
            </a:extLst>
          </p:cNvPr>
          <p:cNvGrpSpPr/>
          <p:nvPr/>
        </p:nvGrpSpPr>
        <p:grpSpPr>
          <a:xfrm>
            <a:off x="7028385" y="2877049"/>
            <a:ext cx="503784" cy="529773"/>
            <a:chOff x="1056904" y="886691"/>
            <a:chExt cx="1174447" cy="1235034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B832B628-3768-BBBC-FF3F-D486A40C8938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61BB719-1DFF-AE9A-76A1-C405B77F5747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E11B24-6752-78EB-57F2-3F4C8423B91F}"/>
                  </a:ext>
                </a:extLst>
              </p:cNvPr>
              <p:cNvSpPr txBox="1"/>
              <p:nvPr/>
            </p:nvSpPr>
            <p:spPr>
              <a:xfrm>
                <a:off x="7135674" y="2735562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E11B24-6752-78EB-57F2-3F4C8423B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74" y="2735562"/>
                <a:ext cx="142740" cy="215444"/>
              </a:xfrm>
              <a:prstGeom prst="rect">
                <a:avLst/>
              </a:prstGeom>
              <a:blipFill>
                <a:blip r:embed="rId13"/>
                <a:stretch>
                  <a:fillRect l="-25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FE601B91-984C-6DAB-FC81-7269E54FBB09}"/>
              </a:ext>
            </a:extLst>
          </p:cNvPr>
          <p:cNvSpPr/>
          <p:nvPr/>
        </p:nvSpPr>
        <p:spPr>
          <a:xfrm>
            <a:off x="7679582" y="2877049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3271E04-E3C5-47A0-4181-0076FDA618A8}"/>
                  </a:ext>
                </a:extLst>
              </p:cNvPr>
              <p:cNvSpPr txBox="1"/>
              <p:nvPr/>
            </p:nvSpPr>
            <p:spPr>
              <a:xfrm>
                <a:off x="7944785" y="2735562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3271E04-E3C5-47A0-4181-0076FDA61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85" y="2735562"/>
                <a:ext cx="138553" cy="215444"/>
              </a:xfrm>
              <a:prstGeom prst="rect">
                <a:avLst/>
              </a:prstGeom>
              <a:blipFill>
                <a:blip r:embed="rId1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B2F1E33-D046-42B1-0253-84EC96939D37}"/>
                  </a:ext>
                </a:extLst>
              </p:cNvPr>
              <p:cNvSpPr txBox="1"/>
              <p:nvPr/>
            </p:nvSpPr>
            <p:spPr>
              <a:xfrm>
                <a:off x="7534983" y="2472539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B2F1E33-D046-42B1-0253-84EC9693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83" y="2472539"/>
                <a:ext cx="170537" cy="215444"/>
              </a:xfrm>
              <a:prstGeom prst="rect">
                <a:avLst/>
              </a:prstGeom>
              <a:blipFill>
                <a:blip r:embed="rId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52F87A56-7651-FF65-D4A3-CE3244F32895}"/>
              </a:ext>
            </a:extLst>
          </p:cNvPr>
          <p:cNvSpPr/>
          <p:nvPr/>
        </p:nvSpPr>
        <p:spPr>
          <a:xfrm>
            <a:off x="8561570" y="2877049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2133E20-2A64-D70A-447C-21B29BB07B52}"/>
                  </a:ext>
                </a:extLst>
              </p:cNvPr>
              <p:cNvSpPr txBox="1"/>
              <p:nvPr/>
            </p:nvSpPr>
            <p:spPr>
              <a:xfrm>
                <a:off x="8668860" y="2735562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2133E20-2A64-D70A-447C-21B29BB0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860" y="2735562"/>
                <a:ext cx="142740" cy="215444"/>
              </a:xfrm>
              <a:prstGeom prst="rect">
                <a:avLst/>
              </a:prstGeom>
              <a:blipFill>
                <a:blip r:embed="rId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0E8DFC2-67ED-3891-0038-08E7CEEB1B8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528708" y="2680931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1BDBF05-8148-3E10-960B-2FBB1C91F99C}"/>
              </a:ext>
            </a:extLst>
          </p:cNvPr>
          <p:cNvCxnSpPr>
            <a:cxnSpLocks/>
          </p:cNvCxnSpPr>
          <p:nvPr/>
        </p:nvCxnSpPr>
        <p:spPr>
          <a:xfrm flipH="1" flipV="1">
            <a:off x="1854791" y="2683793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A575205-0220-F214-DDE1-88E84E3D2A2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805946" y="2680931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897EFDB-D3FD-5105-D8FD-64F3F39D7DA1}"/>
              </a:ext>
            </a:extLst>
          </p:cNvPr>
          <p:cNvCxnSpPr>
            <a:cxnSpLocks/>
          </p:cNvCxnSpPr>
          <p:nvPr/>
        </p:nvCxnSpPr>
        <p:spPr>
          <a:xfrm flipH="1" flipV="1">
            <a:off x="3132030" y="2683793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AA7A0C9-DEEC-9E08-59C1-0E35BE651CD5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7280278" y="2680931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1D5AD47-7C23-9EB7-062D-861F7C2B8752}"/>
              </a:ext>
            </a:extLst>
          </p:cNvPr>
          <p:cNvCxnSpPr>
            <a:cxnSpLocks/>
          </p:cNvCxnSpPr>
          <p:nvPr/>
        </p:nvCxnSpPr>
        <p:spPr>
          <a:xfrm flipH="1" flipV="1">
            <a:off x="7606361" y="2683793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EAF7517-6904-363C-B5D9-0C33576BE17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8813465" y="2680931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046B653-5BE0-5013-C64D-ED49C842BE41}"/>
              </a:ext>
            </a:extLst>
          </p:cNvPr>
          <p:cNvCxnSpPr>
            <a:cxnSpLocks/>
          </p:cNvCxnSpPr>
          <p:nvPr/>
        </p:nvCxnSpPr>
        <p:spPr>
          <a:xfrm flipH="1" flipV="1">
            <a:off x="9139547" y="2683793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FEF569B-F9EF-DC37-CE47-2FD35337F746}"/>
              </a:ext>
            </a:extLst>
          </p:cNvPr>
          <p:cNvGrpSpPr/>
          <p:nvPr/>
        </p:nvGrpSpPr>
        <p:grpSpPr>
          <a:xfrm>
            <a:off x="9212769" y="2877049"/>
            <a:ext cx="503784" cy="529773"/>
            <a:chOff x="1056904" y="886691"/>
            <a:chExt cx="1174447" cy="1235034"/>
          </a:xfrm>
        </p:grpSpPr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DD01C7CC-EBD6-1A6F-74E6-06C8D26087FE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7A3D976B-FE01-994E-2DA9-738AAA33C52F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6E075FF-508D-A197-AC4C-F2181E97E44C}"/>
                  </a:ext>
                </a:extLst>
              </p:cNvPr>
              <p:cNvSpPr txBox="1"/>
              <p:nvPr/>
            </p:nvSpPr>
            <p:spPr>
              <a:xfrm>
                <a:off x="9477969" y="2735562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6E075FF-508D-A197-AC4C-F2181E97E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969" y="2735562"/>
                <a:ext cx="138553" cy="215444"/>
              </a:xfrm>
              <a:prstGeom prst="rect">
                <a:avLst/>
              </a:prstGeom>
              <a:blipFill>
                <a:blip r:embed="rId15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4F543F8-00F9-55BC-8B33-BA5236998196}"/>
                  </a:ext>
                </a:extLst>
              </p:cNvPr>
              <p:cNvSpPr txBox="1"/>
              <p:nvPr/>
            </p:nvSpPr>
            <p:spPr>
              <a:xfrm>
                <a:off x="9068169" y="2472539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4F543F8-00F9-55BC-8B33-BA523699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169" y="2472539"/>
                <a:ext cx="170537" cy="215444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D4C088-D568-3712-65D5-BBC868415C69}"/>
                  </a:ext>
                </a:extLst>
              </p:cNvPr>
              <p:cNvSpPr txBox="1"/>
              <p:nvPr/>
            </p:nvSpPr>
            <p:spPr>
              <a:xfrm>
                <a:off x="7512952" y="3416394"/>
                <a:ext cx="2193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D4C088-D568-3712-65D5-BBC86841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52" y="3416394"/>
                <a:ext cx="219383" cy="215444"/>
              </a:xfrm>
              <a:prstGeom prst="rect">
                <a:avLst/>
              </a:prstGeom>
              <a:blipFill>
                <a:blip r:embed="rId17"/>
                <a:stretch>
                  <a:fillRect l="-16667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14A899D-8C95-BF5B-DFF0-74BB6154FEBB}"/>
                  </a:ext>
                </a:extLst>
              </p:cNvPr>
              <p:cNvSpPr txBox="1"/>
              <p:nvPr/>
            </p:nvSpPr>
            <p:spPr>
              <a:xfrm>
                <a:off x="9065357" y="3416393"/>
                <a:ext cx="20492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14A899D-8C95-BF5B-DFF0-74BB6154F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357" y="3416393"/>
                <a:ext cx="204923" cy="215444"/>
              </a:xfrm>
              <a:prstGeom prst="rect">
                <a:avLst/>
              </a:prstGeom>
              <a:blipFill>
                <a:blip r:embed="rId18"/>
                <a:stretch>
                  <a:fillRect l="-111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688E89-3193-530F-EDDF-644948235D56}"/>
                  </a:ext>
                </a:extLst>
              </p:cNvPr>
              <p:cNvSpPr txBox="1"/>
              <p:nvPr/>
            </p:nvSpPr>
            <p:spPr>
              <a:xfrm>
                <a:off x="8173242" y="2959196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688E89-3193-530F-EDDF-64494823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2" y="2959196"/>
                <a:ext cx="167667" cy="184666"/>
              </a:xfrm>
              <a:prstGeom prst="rect">
                <a:avLst/>
              </a:prstGeom>
              <a:blipFill>
                <a:blip r:embed="rId1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D03D0D3-9341-D2F3-E896-B15EED405BFE}"/>
                  </a:ext>
                </a:extLst>
              </p:cNvPr>
              <p:cNvSpPr txBox="1"/>
              <p:nvPr/>
            </p:nvSpPr>
            <p:spPr>
              <a:xfrm>
                <a:off x="6762581" y="290186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D03D0D3-9341-D2F3-E896-B15EED405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81" y="2901867"/>
                <a:ext cx="444542" cy="240066"/>
              </a:xfrm>
              <a:prstGeom prst="rect">
                <a:avLst/>
              </a:prstGeom>
              <a:blipFill>
                <a:blip r:embed="rId20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AC251A9-4E58-4E81-E8E1-6EA71F13BDA7}"/>
                  </a:ext>
                </a:extLst>
              </p:cNvPr>
              <p:cNvSpPr txBox="1"/>
              <p:nvPr/>
            </p:nvSpPr>
            <p:spPr>
              <a:xfrm>
                <a:off x="8302687" y="289663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AC251A9-4E58-4E81-E8E1-6EA71F13B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87" y="2896637"/>
                <a:ext cx="444542" cy="240066"/>
              </a:xfrm>
              <a:prstGeom prst="rect">
                <a:avLst/>
              </a:prstGeom>
              <a:blipFill>
                <a:blip r:embed="rId21"/>
                <a:stretch>
                  <a:fillRect l="-52778" t="-160000" r="-8333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04D68620-3DB6-472E-C53B-EE610AE87519}"/>
              </a:ext>
            </a:extLst>
          </p:cNvPr>
          <p:cNvSpPr/>
          <p:nvPr/>
        </p:nvSpPr>
        <p:spPr>
          <a:xfrm>
            <a:off x="7573508" y="2660120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6C409E5-5DA6-59AB-581E-8985EF0CD786}"/>
              </a:ext>
            </a:extLst>
          </p:cNvPr>
          <p:cNvSpPr/>
          <p:nvPr/>
        </p:nvSpPr>
        <p:spPr>
          <a:xfrm>
            <a:off x="9113570" y="2658521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82519A1-1578-A042-8B67-74AE77628C2D}"/>
                  </a:ext>
                </a:extLst>
              </p:cNvPr>
              <p:cNvSpPr txBox="1"/>
              <p:nvPr/>
            </p:nvSpPr>
            <p:spPr>
              <a:xfrm>
                <a:off x="259424" y="4795912"/>
                <a:ext cx="2360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82519A1-1578-A042-8B67-74AE77628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4" y="4795912"/>
                <a:ext cx="236092" cy="215444"/>
              </a:xfrm>
              <a:prstGeom prst="rect">
                <a:avLst/>
              </a:prstGeom>
              <a:blipFill>
                <a:blip r:embed="rId22"/>
                <a:stretch>
                  <a:fillRect l="-21053" r="-4210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8E2B30B4-B789-EBDE-770E-D89A9F8769B8}"/>
              </a:ext>
            </a:extLst>
          </p:cNvPr>
          <p:cNvSpPr/>
          <p:nvPr/>
        </p:nvSpPr>
        <p:spPr>
          <a:xfrm>
            <a:off x="4508" y="4039635"/>
            <a:ext cx="710071" cy="746702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479A6E6-FF51-1082-C818-856CAA1D7827}"/>
                  </a:ext>
                </a:extLst>
              </p:cNvPr>
              <p:cNvSpPr txBox="1"/>
              <p:nvPr/>
            </p:nvSpPr>
            <p:spPr>
              <a:xfrm>
                <a:off x="293591" y="3833561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479A6E6-FF51-1082-C818-856CAA1D7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91" y="3833561"/>
                <a:ext cx="170537" cy="215444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68A4166F-8E73-ACA8-4F44-F96F2614BD42}"/>
              </a:ext>
            </a:extLst>
          </p:cNvPr>
          <p:cNvGrpSpPr/>
          <p:nvPr/>
        </p:nvGrpSpPr>
        <p:grpSpPr>
          <a:xfrm>
            <a:off x="162298" y="4391041"/>
            <a:ext cx="377675" cy="399803"/>
            <a:chOff x="162296" y="1907969"/>
            <a:chExt cx="377675" cy="399803"/>
          </a:xfrm>
        </p:grpSpPr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13CE45D7-2F27-701C-82CB-2D8A1CDC199A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8F053F73-290B-C595-1563-6D7A9074807D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A3701D5F-834B-913B-D3D1-428B1D6118F9}"/>
              </a:ext>
            </a:extLst>
          </p:cNvPr>
          <p:cNvSpPr/>
          <p:nvPr/>
        </p:nvSpPr>
        <p:spPr>
          <a:xfrm>
            <a:off x="1281320" y="4256565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A4CA121-0190-0F3D-DCED-64A945A2A02C}"/>
                  </a:ext>
                </a:extLst>
              </p:cNvPr>
              <p:cNvSpPr txBox="1"/>
              <p:nvPr/>
            </p:nvSpPr>
            <p:spPr>
              <a:xfrm>
                <a:off x="1388609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A4CA121-0190-0F3D-DCED-64A945A2A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09" y="4115079"/>
                <a:ext cx="142740" cy="215444"/>
              </a:xfrm>
              <a:prstGeom prst="rect">
                <a:avLst/>
              </a:prstGeom>
              <a:blipFill>
                <a:blip r:embed="rId2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2C2F5279-DE5A-9C4C-5CDC-99FE5E16C1A7}"/>
              </a:ext>
            </a:extLst>
          </p:cNvPr>
          <p:cNvSpPr/>
          <p:nvPr/>
        </p:nvSpPr>
        <p:spPr>
          <a:xfrm>
            <a:off x="1932516" y="4256565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D909B32-31B2-D0FA-2B81-6AED586D0D28}"/>
                  </a:ext>
                </a:extLst>
              </p:cNvPr>
              <p:cNvSpPr txBox="1"/>
              <p:nvPr/>
            </p:nvSpPr>
            <p:spPr>
              <a:xfrm>
                <a:off x="2197718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D909B32-31B2-D0FA-2B81-6AED586D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18" y="4115079"/>
                <a:ext cx="138553" cy="215444"/>
              </a:xfrm>
              <a:prstGeom prst="rect">
                <a:avLst/>
              </a:prstGeom>
              <a:blipFill>
                <a:blip r:embed="rId24"/>
                <a:stretch>
                  <a:fillRect l="-27273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9691468-4BD9-4210-5990-B4CE1B724F56}"/>
                  </a:ext>
                </a:extLst>
              </p:cNvPr>
              <p:cNvSpPr txBox="1"/>
              <p:nvPr/>
            </p:nvSpPr>
            <p:spPr>
              <a:xfrm>
                <a:off x="1787917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9691468-4BD9-4210-5990-B4CE1B72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17" y="3839962"/>
                <a:ext cx="170537" cy="215444"/>
              </a:xfrm>
              <a:prstGeom prst="rect">
                <a:avLst/>
              </a:prstGeom>
              <a:blipFill>
                <a:blip r:embed="rId25"/>
                <a:stretch>
                  <a:fillRect l="-13333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ADD2F6A1-031F-7F65-0FE6-95CF73CB2BE7}"/>
              </a:ext>
            </a:extLst>
          </p:cNvPr>
          <p:cNvSpPr/>
          <p:nvPr/>
        </p:nvSpPr>
        <p:spPr>
          <a:xfrm>
            <a:off x="2558556" y="4256565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F2A0A93-D072-7E00-9B36-2737CB4DF60F}"/>
                  </a:ext>
                </a:extLst>
              </p:cNvPr>
              <p:cNvSpPr txBox="1"/>
              <p:nvPr/>
            </p:nvSpPr>
            <p:spPr>
              <a:xfrm>
                <a:off x="2665846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EF2A0A93-D072-7E00-9B36-2737CB4D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46" y="4115079"/>
                <a:ext cx="142740" cy="215444"/>
              </a:xfrm>
              <a:prstGeom prst="rect">
                <a:avLst/>
              </a:prstGeom>
              <a:blipFill>
                <a:blip r:embed="rId26"/>
                <a:stretch>
                  <a:fillRect l="-15385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等腰三角形 82">
            <a:extLst>
              <a:ext uri="{FF2B5EF4-FFF2-40B4-BE49-F238E27FC236}">
                <a16:creationId xmlns:a16="http://schemas.microsoft.com/office/drawing/2014/main" id="{471A9E84-49A3-F8F0-8208-744A1D555A09}"/>
              </a:ext>
            </a:extLst>
          </p:cNvPr>
          <p:cNvSpPr/>
          <p:nvPr/>
        </p:nvSpPr>
        <p:spPr>
          <a:xfrm>
            <a:off x="3209755" y="4256565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017E219-D25A-CFFB-1F83-4D8BAA1D76C7}"/>
                  </a:ext>
                </a:extLst>
              </p:cNvPr>
              <p:cNvSpPr txBox="1"/>
              <p:nvPr/>
            </p:nvSpPr>
            <p:spPr>
              <a:xfrm>
                <a:off x="3474954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5017E219-D25A-CFFB-1F83-4D8BAA1D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54" y="4115079"/>
                <a:ext cx="138553" cy="215444"/>
              </a:xfrm>
              <a:prstGeom prst="rect">
                <a:avLst/>
              </a:prstGeom>
              <a:blipFill>
                <a:blip r:embed="rId2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07D11D6-43D8-78FD-B93C-687DC71F5A07}"/>
                  </a:ext>
                </a:extLst>
              </p:cNvPr>
              <p:cNvSpPr txBox="1"/>
              <p:nvPr/>
            </p:nvSpPr>
            <p:spPr>
              <a:xfrm>
                <a:off x="3065154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07D11D6-43D8-78FD-B93C-687DC71F5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154" y="3839962"/>
                <a:ext cx="170537" cy="215444"/>
              </a:xfrm>
              <a:prstGeom prst="rect">
                <a:avLst/>
              </a:prstGeom>
              <a:blipFill>
                <a:blip r:embed="rId28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C2623E2-794F-3BF7-421D-353D2EA6C69B}"/>
                  </a:ext>
                </a:extLst>
              </p:cNvPr>
              <p:cNvSpPr txBox="1"/>
              <p:nvPr/>
            </p:nvSpPr>
            <p:spPr>
              <a:xfrm>
                <a:off x="1765885" y="4795911"/>
                <a:ext cx="2193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C2623E2-794F-3BF7-421D-353D2EA6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885" y="4795911"/>
                <a:ext cx="219383" cy="215444"/>
              </a:xfrm>
              <a:prstGeom prst="rect">
                <a:avLst/>
              </a:prstGeom>
              <a:blipFill>
                <a:blip r:embed="rId29"/>
                <a:stretch>
                  <a:fillRect l="-22222" r="-388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F645F07-00A0-1A93-C558-BB22A3ABC44A}"/>
                  </a:ext>
                </a:extLst>
              </p:cNvPr>
              <p:cNvSpPr txBox="1"/>
              <p:nvPr/>
            </p:nvSpPr>
            <p:spPr>
              <a:xfrm>
                <a:off x="3062342" y="4795910"/>
                <a:ext cx="20492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F645F07-00A0-1A93-C558-BB22A3ABC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42" y="4795910"/>
                <a:ext cx="204923" cy="215444"/>
              </a:xfrm>
              <a:prstGeom prst="rect">
                <a:avLst/>
              </a:prstGeom>
              <a:blipFill>
                <a:blip r:embed="rId30"/>
                <a:stretch>
                  <a:fillRect l="-16667" r="-388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A590F1-6CB8-58FF-7DDA-4DCC5C73E4DB}"/>
                  </a:ext>
                </a:extLst>
              </p:cNvPr>
              <p:cNvSpPr txBox="1"/>
              <p:nvPr/>
            </p:nvSpPr>
            <p:spPr>
              <a:xfrm>
                <a:off x="2425129" y="4329250"/>
                <a:ext cx="1676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5A590F1-6CB8-58FF-7DDA-4DCC5C73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9" y="4329250"/>
                <a:ext cx="167667" cy="215444"/>
              </a:xfrm>
              <a:prstGeom prst="rect">
                <a:avLst/>
              </a:prstGeom>
              <a:blipFill>
                <a:blip r:embed="rId3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E2BD48B2-2A47-54AF-9C58-3AD13B13CF12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1533212" y="4060448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88E9920A-EE22-D8BB-CA87-66D3E64C0EB2}"/>
              </a:ext>
            </a:extLst>
          </p:cNvPr>
          <p:cNvCxnSpPr>
            <a:cxnSpLocks/>
          </p:cNvCxnSpPr>
          <p:nvPr/>
        </p:nvCxnSpPr>
        <p:spPr>
          <a:xfrm flipH="1" flipV="1">
            <a:off x="1859295" y="406331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95995C8-2F85-E321-EAA3-243678790D3C}"/>
              </a:ext>
            </a:extLst>
          </p:cNvPr>
          <p:cNvCxnSpPr>
            <a:stCxn id="80" idx="0"/>
          </p:cNvCxnSpPr>
          <p:nvPr/>
        </p:nvCxnSpPr>
        <p:spPr>
          <a:xfrm flipV="1">
            <a:off x="2810450" y="406044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D64988C7-D472-AE38-0A6D-6DE95DEAF3B6}"/>
              </a:ext>
            </a:extLst>
          </p:cNvPr>
          <p:cNvCxnSpPr>
            <a:cxnSpLocks/>
          </p:cNvCxnSpPr>
          <p:nvPr/>
        </p:nvCxnSpPr>
        <p:spPr>
          <a:xfrm flipH="1" flipV="1">
            <a:off x="3136534" y="4063310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F54911-6EDB-D531-6F97-3CFCF4239133}"/>
              </a:ext>
            </a:extLst>
          </p:cNvPr>
          <p:cNvGrpSpPr/>
          <p:nvPr/>
        </p:nvGrpSpPr>
        <p:grpSpPr>
          <a:xfrm>
            <a:off x="1397168" y="4495862"/>
            <a:ext cx="267436" cy="283105"/>
            <a:chOff x="162296" y="1907969"/>
            <a:chExt cx="377675" cy="399803"/>
          </a:xfrm>
        </p:grpSpPr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CBB1D547-937D-7728-97FC-D32D5D0D6AA6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A99F3771-FFDF-AEFC-1176-047D6D7A64B9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9FFE499A-45E2-1189-5CBC-F1954BD54739}"/>
              </a:ext>
            </a:extLst>
          </p:cNvPr>
          <p:cNvGrpSpPr/>
          <p:nvPr/>
        </p:nvGrpSpPr>
        <p:grpSpPr>
          <a:xfrm>
            <a:off x="3327506" y="4503233"/>
            <a:ext cx="267436" cy="283105"/>
            <a:chOff x="162296" y="1907969"/>
            <a:chExt cx="377675" cy="399803"/>
          </a:xfrm>
        </p:grpSpPr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681643F1-049B-BBF8-71F2-7E5C6D48FC92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9EB69A12-CDCF-D6AC-A14D-EE6CE5E1B461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C023B186-A09B-09E6-B9E0-FE673731BD91}"/>
              </a:ext>
            </a:extLst>
          </p:cNvPr>
          <p:cNvSpPr/>
          <p:nvPr/>
        </p:nvSpPr>
        <p:spPr>
          <a:xfrm>
            <a:off x="7028385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1EDC1D7-EEE8-DC56-3D40-1EE1A34E5A1B}"/>
                  </a:ext>
                </a:extLst>
              </p:cNvPr>
              <p:cNvSpPr txBox="1"/>
              <p:nvPr/>
            </p:nvSpPr>
            <p:spPr>
              <a:xfrm>
                <a:off x="7135674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1EDC1D7-EEE8-DC56-3D40-1EE1A34E5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74" y="4115079"/>
                <a:ext cx="142740" cy="215444"/>
              </a:xfrm>
              <a:prstGeom prst="rect">
                <a:avLst/>
              </a:prstGeom>
              <a:blipFill>
                <a:blip r:embed="rId26"/>
                <a:stretch>
                  <a:fillRect l="-25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等腰三角形 131">
            <a:extLst>
              <a:ext uri="{FF2B5EF4-FFF2-40B4-BE49-F238E27FC236}">
                <a16:creationId xmlns:a16="http://schemas.microsoft.com/office/drawing/2014/main" id="{C3B4B81A-CBEC-C4FD-6544-61D395D0B82D}"/>
              </a:ext>
            </a:extLst>
          </p:cNvPr>
          <p:cNvSpPr/>
          <p:nvPr/>
        </p:nvSpPr>
        <p:spPr>
          <a:xfrm>
            <a:off x="7679581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11AE7D35-629B-96A1-91BE-20B485DB8942}"/>
                  </a:ext>
                </a:extLst>
              </p:cNvPr>
              <p:cNvSpPr txBox="1"/>
              <p:nvPr/>
            </p:nvSpPr>
            <p:spPr>
              <a:xfrm>
                <a:off x="7944784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11AE7D35-629B-96A1-91BE-20B485DB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84" y="4115079"/>
                <a:ext cx="138553" cy="215444"/>
              </a:xfrm>
              <a:prstGeom prst="rect">
                <a:avLst/>
              </a:prstGeom>
              <a:blipFill>
                <a:blip r:embed="rId2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2BBD26A4-F244-B137-D57E-046B05301F8E}"/>
                  </a:ext>
                </a:extLst>
              </p:cNvPr>
              <p:cNvSpPr txBox="1"/>
              <p:nvPr/>
            </p:nvSpPr>
            <p:spPr>
              <a:xfrm>
                <a:off x="7534983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2BBD26A4-F244-B137-D57E-046B05301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83" y="3839962"/>
                <a:ext cx="170537" cy="215444"/>
              </a:xfrm>
              <a:prstGeom prst="rect">
                <a:avLst/>
              </a:prstGeom>
              <a:blipFill>
                <a:blip r:embed="rId3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6E5FD3B4-0B9F-4E96-0550-864C6C67256F}"/>
                  </a:ext>
                </a:extLst>
              </p:cNvPr>
              <p:cNvSpPr txBox="1"/>
              <p:nvPr/>
            </p:nvSpPr>
            <p:spPr>
              <a:xfrm>
                <a:off x="7512951" y="4795912"/>
                <a:ext cx="21938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6E5FD3B4-0B9F-4E96-0550-864C6C672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51" y="4795912"/>
                <a:ext cx="219383" cy="215444"/>
              </a:xfrm>
              <a:prstGeom prst="rect">
                <a:avLst/>
              </a:prstGeom>
              <a:blipFill>
                <a:blip r:embed="rId33"/>
                <a:stretch>
                  <a:fillRect l="-16667" r="-388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0FA5B62-E102-359F-5BC5-86BBD45A3266}"/>
                  </a:ext>
                </a:extLst>
              </p:cNvPr>
              <p:cNvSpPr txBox="1"/>
              <p:nvPr/>
            </p:nvSpPr>
            <p:spPr>
              <a:xfrm>
                <a:off x="8172195" y="432925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0FA5B62-E102-359F-5BC5-86BBD45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195" y="4329250"/>
                <a:ext cx="167667" cy="184666"/>
              </a:xfrm>
              <a:prstGeom prst="rect">
                <a:avLst/>
              </a:prstGeom>
              <a:blipFill>
                <a:blip r:embed="rId3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23A2812-F8AA-B725-BBF6-36C98C01432D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7280278" y="4060448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FF203378-0926-DCE2-B582-3CFFCCCB617D}"/>
              </a:ext>
            </a:extLst>
          </p:cNvPr>
          <p:cNvCxnSpPr>
            <a:cxnSpLocks/>
          </p:cNvCxnSpPr>
          <p:nvPr/>
        </p:nvCxnSpPr>
        <p:spPr>
          <a:xfrm flipH="1" flipV="1">
            <a:off x="7606361" y="4063310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456C3B41-2C60-7DE1-9C8D-EBD2636BAE32}"/>
              </a:ext>
            </a:extLst>
          </p:cNvPr>
          <p:cNvGrpSpPr/>
          <p:nvPr/>
        </p:nvGrpSpPr>
        <p:grpSpPr>
          <a:xfrm>
            <a:off x="7144233" y="4495863"/>
            <a:ext cx="267436" cy="283105"/>
            <a:chOff x="162296" y="1907969"/>
            <a:chExt cx="377675" cy="399803"/>
          </a:xfrm>
        </p:grpSpPr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13528723-4FB6-380A-14C3-5DC481676F33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1A6D60BF-6D37-D2A8-0CC7-A0817DC823BC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0D366660-B6FB-7734-3185-C512EF59FD66}"/>
              </a:ext>
            </a:extLst>
          </p:cNvPr>
          <p:cNvSpPr/>
          <p:nvPr/>
        </p:nvSpPr>
        <p:spPr>
          <a:xfrm>
            <a:off x="8562054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EC75C2A-9243-2225-1FE6-23AE2ED79A9D}"/>
                  </a:ext>
                </a:extLst>
              </p:cNvPr>
              <p:cNvSpPr txBox="1"/>
              <p:nvPr/>
            </p:nvSpPr>
            <p:spPr>
              <a:xfrm>
                <a:off x="8669344" y="4115080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BEC75C2A-9243-2225-1FE6-23AE2ED79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344" y="4115080"/>
                <a:ext cx="142740" cy="215444"/>
              </a:xfrm>
              <a:prstGeom prst="rect">
                <a:avLst/>
              </a:prstGeom>
              <a:blipFill>
                <a:blip r:embed="rId35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等腰三角形 136">
            <a:extLst>
              <a:ext uri="{FF2B5EF4-FFF2-40B4-BE49-F238E27FC236}">
                <a16:creationId xmlns:a16="http://schemas.microsoft.com/office/drawing/2014/main" id="{FDCEA1F8-BB60-8B9B-A6A0-4C52944AEC38}"/>
              </a:ext>
            </a:extLst>
          </p:cNvPr>
          <p:cNvSpPr/>
          <p:nvPr/>
        </p:nvSpPr>
        <p:spPr>
          <a:xfrm>
            <a:off x="9213253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6C71034E-1BB8-1D58-3748-EFBC51EBDA19}"/>
                  </a:ext>
                </a:extLst>
              </p:cNvPr>
              <p:cNvSpPr txBox="1"/>
              <p:nvPr/>
            </p:nvSpPr>
            <p:spPr>
              <a:xfrm>
                <a:off x="9478452" y="4115080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6C71034E-1BB8-1D58-3748-EFBC51EBD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452" y="4115080"/>
                <a:ext cx="138553" cy="215444"/>
              </a:xfrm>
              <a:prstGeom prst="rect">
                <a:avLst/>
              </a:prstGeom>
              <a:blipFill>
                <a:blip r:embed="rId36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C94CF71-FA79-9494-19C7-A9C70704EE38}"/>
                  </a:ext>
                </a:extLst>
              </p:cNvPr>
              <p:cNvSpPr txBox="1"/>
              <p:nvPr/>
            </p:nvSpPr>
            <p:spPr>
              <a:xfrm>
                <a:off x="9068652" y="3839963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BC94CF71-FA79-9494-19C7-A9C70704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652" y="3839963"/>
                <a:ext cx="170537" cy="215444"/>
              </a:xfrm>
              <a:prstGeom prst="rect">
                <a:avLst/>
              </a:prstGeom>
              <a:blipFill>
                <a:blip r:embed="rId3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7B522130-C425-5FEA-C1BB-10C5C341F9CC}"/>
                  </a:ext>
                </a:extLst>
              </p:cNvPr>
              <p:cNvSpPr txBox="1"/>
              <p:nvPr/>
            </p:nvSpPr>
            <p:spPr>
              <a:xfrm>
                <a:off x="9065840" y="4795911"/>
                <a:ext cx="20492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7B522130-C425-5FEA-C1BB-10C5C341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840" y="4795911"/>
                <a:ext cx="204923" cy="215444"/>
              </a:xfrm>
              <a:prstGeom prst="rect">
                <a:avLst/>
              </a:prstGeom>
              <a:blipFill>
                <a:blip r:embed="rId38"/>
                <a:stretch>
                  <a:fillRect l="-22222" r="-388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1E726345-7D4E-5E56-5F64-405E0F8A9496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8813948" y="4060449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D5B43C20-0773-50EC-FD03-D1A06120FBDA}"/>
              </a:ext>
            </a:extLst>
          </p:cNvPr>
          <p:cNvCxnSpPr>
            <a:cxnSpLocks/>
          </p:cNvCxnSpPr>
          <p:nvPr/>
        </p:nvCxnSpPr>
        <p:spPr>
          <a:xfrm flipH="1" flipV="1">
            <a:off x="9140032" y="4063311"/>
            <a:ext cx="326083" cy="19648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71C131FE-C0D6-89CF-AB86-A5D1094CEF3E}"/>
              </a:ext>
            </a:extLst>
          </p:cNvPr>
          <p:cNvGrpSpPr/>
          <p:nvPr/>
        </p:nvGrpSpPr>
        <p:grpSpPr>
          <a:xfrm>
            <a:off x="9331004" y="4503234"/>
            <a:ext cx="267436" cy="283105"/>
            <a:chOff x="162296" y="1907969"/>
            <a:chExt cx="377675" cy="399803"/>
          </a:xfrm>
        </p:grpSpPr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FCFDD076-D5CC-B516-A032-10F59747E269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080DDF11-3CA2-D7C0-D70C-279FA8EE62FA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8F6ABDF-4CDA-EC61-9F3B-B4014C987F21}"/>
                  </a:ext>
                </a:extLst>
              </p:cNvPr>
              <p:cNvSpPr txBox="1"/>
              <p:nvPr/>
            </p:nvSpPr>
            <p:spPr>
              <a:xfrm>
                <a:off x="8299657" y="4273850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8F6ABDF-4CDA-EC61-9F3B-B4014C987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657" y="4273850"/>
                <a:ext cx="444542" cy="240066"/>
              </a:xfrm>
              <a:prstGeom prst="rect">
                <a:avLst/>
              </a:prstGeom>
              <a:blipFill>
                <a:blip r:embed="rId20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7A28FB7B-95FE-92B2-822C-914B40483A37}"/>
                  </a:ext>
                </a:extLst>
              </p:cNvPr>
              <p:cNvSpPr txBox="1"/>
              <p:nvPr/>
            </p:nvSpPr>
            <p:spPr>
              <a:xfrm>
                <a:off x="6761541" y="4271006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7A28FB7B-95FE-92B2-822C-914B40483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541" y="4271006"/>
                <a:ext cx="444542" cy="240066"/>
              </a:xfrm>
              <a:prstGeom prst="rect">
                <a:avLst/>
              </a:prstGeom>
              <a:blipFill>
                <a:blip r:embed="rId39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 155">
            <a:extLst>
              <a:ext uri="{FF2B5EF4-FFF2-40B4-BE49-F238E27FC236}">
                <a16:creationId xmlns:a16="http://schemas.microsoft.com/office/drawing/2014/main" id="{5DDA745F-DC11-5C0F-3992-7F79153A5B48}"/>
              </a:ext>
            </a:extLst>
          </p:cNvPr>
          <p:cNvSpPr/>
          <p:nvPr/>
        </p:nvSpPr>
        <p:spPr>
          <a:xfrm>
            <a:off x="7573508" y="4029819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89F29D02-D1B0-333F-F1BF-5264ACB9F1E4}"/>
              </a:ext>
            </a:extLst>
          </p:cNvPr>
          <p:cNvSpPr/>
          <p:nvPr/>
        </p:nvSpPr>
        <p:spPr>
          <a:xfrm>
            <a:off x="9113570" y="4028220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169F2EC3-026D-7285-B913-1792773E38B5}"/>
              </a:ext>
            </a:extLst>
          </p:cNvPr>
          <p:cNvGrpSpPr/>
          <p:nvPr/>
        </p:nvGrpSpPr>
        <p:grpSpPr>
          <a:xfrm>
            <a:off x="3844578" y="4256566"/>
            <a:ext cx="503784" cy="529773"/>
            <a:chOff x="1056904" y="886691"/>
            <a:chExt cx="1174447" cy="1235034"/>
          </a:xfrm>
        </p:grpSpPr>
        <p:sp>
          <p:nvSpPr>
            <p:cNvPr id="159" name="等腰三角形 158">
              <a:extLst>
                <a:ext uri="{FF2B5EF4-FFF2-40B4-BE49-F238E27FC236}">
                  <a16:creationId xmlns:a16="http://schemas.microsoft.com/office/drawing/2014/main" id="{F9D50FCA-0982-4CA8-2267-29D9FA4CE605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5859DB39-EAE7-C318-F7CE-ACF682C7862D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821AFE4-4CFB-8008-262E-B791291E0AF4}"/>
                  </a:ext>
                </a:extLst>
              </p:cNvPr>
              <p:cNvSpPr txBox="1"/>
              <p:nvPr/>
            </p:nvSpPr>
            <p:spPr>
              <a:xfrm>
                <a:off x="3951867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4821AFE4-4CFB-8008-262E-B791291E0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67" y="4115079"/>
                <a:ext cx="142740" cy="215444"/>
              </a:xfrm>
              <a:prstGeom prst="rect">
                <a:avLst/>
              </a:prstGeom>
              <a:blipFill>
                <a:blip r:embed="rId40"/>
                <a:stretch>
                  <a:fillRect l="-25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等腰三角形 161">
            <a:extLst>
              <a:ext uri="{FF2B5EF4-FFF2-40B4-BE49-F238E27FC236}">
                <a16:creationId xmlns:a16="http://schemas.microsoft.com/office/drawing/2014/main" id="{1F89C5D8-BC6E-35F7-F55C-F7C5E2454221}"/>
              </a:ext>
            </a:extLst>
          </p:cNvPr>
          <p:cNvSpPr/>
          <p:nvPr/>
        </p:nvSpPr>
        <p:spPr>
          <a:xfrm>
            <a:off x="4495774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D914DDF-F756-4E40-26A2-54633CC50624}"/>
                  </a:ext>
                </a:extLst>
              </p:cNvPr>
              <p:cNvSpPr txBox="1"/>
              <p:nvPr/>
            </p:nvSpPr>
            <p:spPr>
              <a:xfrm>
                <a:off x="4760977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2D914DDF-F756-4E40-26A2-54633CC50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77" y="4115079"/>
                <a:ext cx="138553" cy="215444"/>
              </a:xfrm>
              <a:prstGeom prst="rect">
                <a:avLst/>
              </a:prstGeom>
              <a:blipFill>
                <a:blip r:embed="rId41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0E677A9-12EC-41E8-326B-71AEB5EDC586}"/>
                  </a:ext>
                </a:extLst>
              </p:cNvPr>
              <p:cNvSpPr txBox="1"/>
              <p:nvPr/>
            </p:nvSpPr>
            <p:spPr>
              <a:xfrm>
                <a:off x="4351176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0E677A9-12EC-41E8-326B-71AEB5ED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176" y="3839962"/>
                <a:ext cx="170537" cy="215444"/>
              </a:xfrm>
              <a:prstGeom prst="rect">
                <a:avLst/>
              </a:prstGeom>
              <a:blipFill>
                <a:blip r:embed="rId42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等腰三角形 164">
            <a:extLst>
              <a:ext uri="{FF2B5EF4-FFF2-40B4-BE49-F238E27FC236}">
                <a16:creationId xmlns:a16="http://schemas.microsoft.com/office/drawing/2014/main" id="{836BA041-FA98-B217-31A8-69D24F8775C2}"/>
              </a:ext>
            </a:extLst>
          </p:cNvPr>
          <p:cNvSpPr/>
          <p:nvPr/>
        </p:nvSpPr>
        <p:spPr>
          <a:xfrm>
            <a:off x="5121814" y="4256566"/>
            <a:ext cx="503784" cy="529773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F5FD52C1-701F-E55C-6A85-DD46EAF1A2BC}"/>
                  </a:ext>
                </a:extLst>
              </p:cNvPr>
              <p:cNvSpPr txBox="1"/>
              <p:nvPr/>
            </p:nvSpPr>
            <p:spPr>
              <a:xfrm>
                <a:off x="5229104" y="4115079"/>
                <a:ext cx="14274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F5FD52C1-701F-E55C-6A85-DD46EAF1A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04" y="4115079"/>
                <a:ext cx="142740" cy="215444"/>
              </a:xfrm>
              <a:prstGeom prst="rect">
                <a:avLst/>
              </a:prstGeom>
              <a:blipFill>
                <a:blip r:embed="rId4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07A4746-42A9-DA04-F895-1831AD04E7FA}"/>
              </a:ext>
            </a:extLst>
          </p:cNvPr>
          <p:cNvGrpSpPr/>
          <p:nvPr/>
        </p:nvGrpSpPr>
        <p:grpSpPr>
          <a:xfrm>
            <a:off x="5773013" y="4256566"/>
            <a:ext cx="503784" cy="529773"/>
            <a:chOff x="1056904" y="886691"/>
            <a:chExt cx="1174447" cy="1235034"/>
          </a:xfrm>
        </p:grpSpPr>
        <p:sp>
          <p:nvSpPr>
            <p:cNvPr id="168" name="等腰三角形 167">
              <a:extLst>
                <a:ext uri="{FF2B5EF4-FFF2-40B4-BE49-F238E27FC236}">
                  <a16:creationId xmlns:a16="http://schemas.microsoft.com/office/drawing/2014/main" id="{4F6A08D6-8B17-AE40-3482-5B9E8967806D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8E53C83F-87A8-ABA2-6107-1EFDF902D799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5EED1512-8B69-F51F-5BEA-0ADB09D01F48}"/>
                  </a:ext>
                </a:extLst>
              </p:cNvPr>
              <p:cNvSpPr txBox="1"/>
              <p:nvPr/>
            </p:nvSpPr>
            <p:spPr>
              <a:xfrm>
                <a:off x="6038213" y="4115079"/>
                <a:ext cx="1385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5EED1512-8B69-F51F-5BEA-0ADB09D0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213" y="4115079"/>
                <a:ext cx="138553" cy="215444"/>
              </a:xfrm>
              <a:prstGeom prst="rect">
                <a:avLst/>
              </a:prstGeom>
              <a:blipFill>
                <a:blip r:embed="rId2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188AC8-A28B-E961-7CDF-97706C871E10}"/>
                  </a:ext>
                </a:extLst>
              </p:cNvPr>
              <p:cNvSpPr txBox="1"/>
              <p:nvPr/>
            </p:nvSpPr>
            <p:spPr>
              <a:xfrm>
                <a:off x="5628413" y="3839962"/>
                <a:ext cx="1705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188AC8-A28B-E961-7CDF-97706C87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413" y="3839962"/>
                <a:ext cx="170537" cy="215444"/>
              </a:xfrm>
              <a:prstGeom prst="rect">
                <a:avLst/>
              </a:prstGeom>
              <a:blipFill>
                <a:blip r:embed="rId3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FD545C0A-1764-7C42-1A40-9152654C39E3}"/>
                  </a:ext>
                </a:extLst>
              </p:cNvPr>
              <p:cNvSpPr txBox="1"/>
              <p:nvPr/>
            </p:nvSpPr>
            <p:spPr>
              <a:xfrm>
                <a:off x="4248152" y="4795912"/>
                <a:ext cx="3526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FD545C0A-1764-7C42-1A40-9152654C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2" y="4795912"/>
                <a:ext cx="352619" cy="215444"/>
              </a:xfrm>
              <a:prstGeom prst="rect">
                <a:avLst/>
              </a:prstGeom>
              <a:blipFill>
                <a:blip r:embed="rId44"/>
                <a:stretch>
                  <a:fillRect l="-13793" r="-17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30545F6-AB14-A6A9-3C5A-0A612AF8B7BC}"/>
                  </a:ext>
                </a:extLst>
              </p:cNvPr>
              <p:cNvSpPr txBox="1"/>
              <p:nvPr/>
            </p:nvSpPr>
            <p:spPr>
              <a:xfrm>
                <a:off x="5527932" y="4793130"/>
                <a:ext cx="3526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30545F6-AB14-A6A9-3C5A-0A612AF8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32" y="4793130"/>
                <a:ext cx="352619" cy="215444"/>
              </a:xfrm>
              <a:prstGeom prst="rect">
                <a:avLst/>
              </a:prstGeom>
              <a:blipFill>
                <a:blip r:embed="rId45"/>
                <a:stretch>
                  <a:fillRect l="-13793" r="-103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83AB6FC-9491-3CCE-DDD1-44721E955D52}"/>
                  </a:ext>
                </a:extLst>
              </p:cNvPr>
              <p:cNvSpPr txBox="1"/>
              <p:nvPr/>
            </p:nvSpPr>
            <p:spPr>
              <a:xfrm>
                <a:off x="4988388" y="4329250"/>
                <a:ext cx="1676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83AB6FC-9491-3CCE-DDD1-44721E955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88" y="4329250"/>
                <a:ext cx="167667" cy="215444"/>
              </a:xfrm>
              <a:prstGeom prst="rect">
                <a:avLst/>
              </a:prstGeom>
              <a:blipFill>
                <a:blip r:embed="rId4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971DBE1-462C-871E-3C1E-B88FFD262186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4096471" y="4060448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A6870F65-7EFA-DC03-0A0F-E1EA2FC16F8D}"/>
              </a:ext>
            </a:extLst>
          </p:cNvPr>
          <p:cNvCxnSpPr>
            <a:cxnSpLocks/>
          </p:cNvCxnSpPr>
          <p:nvPr/>
        </p:nvCxnSpPr>
        <p:spPr>
          <a:xfrm flipH="1" flipV="1">
            <a:off x="4422554" y="4063310"/>
            <a:ext cx="326083" cy="196484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CC468189-B2A4-187E-297C-7A0FEE29E312}"/>
              </a:ext>
            </a:extLst>
          </p:cNvPr>
          <p:cNvCxnSpPr>
            <a:cxnSpLocks/>
            <a:stCxn id="165" idx="0"/>
          </p:cNvCxnSpPr>
          <p:nvPr/>
        </p:nvCxnSpPr>
        <p:spPr>
          <a:xfrm flipV="1">
            <a:off x="5373709" y="4060448"/>
            <a:ext cx="326083" cy="196484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7CBDF7A1-4BB6-B92A-5237-E0F5204E7829}"/>
              </a:ext>
            </a:extLst>
          </p:cNvPr>
          <p:cNvCxnSpPr>
            <a:cxnSpLocks/>
          </p:cNvCxnSpPr>
          <p:nvPr/>
        </p:nvCxnSpPr>
        <p:spPr>
          <a:xfrm flipH="1" flipV="1">
            <a:off x="5699793" y="4063310"/>
            <a:ext cx="326083" cy="19648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D691479-ECDB-606B-7970-9E55720EC1E8}"/>
                  </a:ext>
                </a:extLst>
              </p:cNvPr>
              <p:cNvSpPr txBox="1"/>
              <p:nvPr/>
            </p:nvSpPr>
            <p:spPr>
              <a:xfrm>
                <a:off x="3695084" y="4329250"/>
                <a:ext cx="16766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D691479-ECDB-606B-7970-9E55720EC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084" y="4329250"/>
                <a:ext cx="167667" cy="215444"/>
              </a:xfrm>
              <a:prstGeom prst="rect">
                <a:avLst/>
              </a:prstGeom>
              <a:blipFill>
                <a:blip r:embed="rId47"/>
                <a:stretch>
                  <a:fillRect l="-13333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任意多边形: 形状 179">
            <a:extLst>
              <a:ext uri="{FF2B5EF4-FFF2-40B4-BE49-F238E27FC236}">
                <a16:creationId xmlns:a16="http://schemas.microsoft.com/office/drawing/2014/main" id="{BEAE7583-6EA0-B5BF-7878-CE5392447FDA}"/>
              </a:ext>
            </a:extLst>
          </p:cNvPr>
          <p:cNvSpPr/>
          <p:nvPr/>
        </p:nvSpPr>
        <p:spPr>
          <a:xfrm>
            <a:off x="4716884" y="4283297"/>
            <a:ext cx="67843" cy="492125"/>
          </a:xfrm>
          <a:custGeom>
            <a:avLst/>
            <a:gdLst>
              <a:gd name="connsiteX0" fmla="*/ 67843 w 67843"/>
              <a:gd name="connsiteY0" fmla="*/ 492125 h 492125"/>
              <a:gd name="connsiteX1" fmla="*/ 58318 w 67843"/>
              <a:gd name="connsiteY1" fmla="*/ 476250 h 492125"/>
              <a:gd name="connsiteX2" fmla="*/ 39268 w 67843"/>
              <a:gd name="connsiteY2" fmla="*/ 419100 h 492125"/>
              <a:gd name="connsiteX3" fmla="*/ 36093 w 67843"/>
              <a:gd name="connsiteY3" fmla="*/ 409575 h 492125"/>
              <a:gd name="connsiteX4" fmla="*/ 26568 w 67843"/>
              <a:gd name="connsiteY4" fmla="*/ 368300 h 492125"/>
              <a:gd name="connsiteX5" fmla="*/ 13868 w 67843"/>
              <a:gd name="connsiteY5" fmla="*/ 336550 h 492125"/>
              <a:gd name="connsiteX6" fmla="*/ 4343 w 67843"/>
              <a:gd name="connsiteY6" fmla="*/ 295275 h 492125"/>
              <a:gd name="connsiteX7" fmla="*/ 7518 w 67843"/>
              <a:gd name="connsiteY7" fmla="*/ 120650 h 492125"/>
              <a:gd name="connsiteX8" fmla="*/ 10693 w 67843"/>
              <a:gd name="connsiteY8" fmla="*/ 107950 h 492125"/>
              <a:gd name="connsiteX9" fmla="*/ 20218 w 67843"/>
              <a:gd name="connsiteY9" fmla="*/ 38100 h 492125"/>
              <a:gd name="connsiteX10" fmla="*/ 20218 w 67843"/>
              <a:gd name="connsiteY10" fmla="*/ 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843" h="492125">
                <a:moveTo>
                  <a:pt x="67843" y="492125"/>
                </a:moveTo>
                <a:cubicBezTo>
                  <a:pt x="64668" y="486833"/>
                  <a:pt x="60904" y="481853"/>
                  <a:pt x="58318" y="476250"/>
                </a:cubicBezTo>
                <a:cubicBezTo>
                  <a:pt x="50337" y="458958"/>
                  <a:pt x="44764" y="436962"/>
                  <a:pt x="39268" y="419100"/>
                </a:cubicBezTo>
                <a:cubicBezTo>
                  <a:pt x="38284" y="415901"/>
                  <a:pt x="36905" y="412822"/>
                  <a:pt x="36093" y="409575"/>
                </a:cubicBezTo>
                <a:cubicBezTo>
                  <a:pt x="31056" y="389426"/>
                  <a:pt x="34471" y="392008"/>
                  <a:pt x="26568" y="368300"/>
                </a:cubicBezTo>
                <a:cubicBezTo>
                  <a:pt x="22963" y="357486"/>
                  <a:pt x="17473" y="347364"/>
                  <a:pt x="13868" y="336550"/>
                </a:cubicBezTo>
                <a:cubicBezTo>
                  <a:pt x="10039" y="325062"/>
                  <a:pt x="6862" y="307868"/>
                  <a:pt x="4343" y="295275"/>
                </a:cubicBezTo>
                <a:cubicBezTo>
                  <a:pt x="-2669" y="218145"/>
                  <a:pt x="-892" y="255208"/>
                  <a:pt x="7518" y="120650"/>
                </a:cubicBezTo>
                <a:cubicBezTo>
                  <a:pt x="7790" y="116295"/>
                  <a:pt x="10029" y="112263"/>
                  <a:pt x="10693" y="107950"/>
                </a:cubicBezTo>
                <a:cubicBezTo>
                  <a:pt x="14266" y="84724"/>
                  <a:pt x="20218" y="61599"/>
                  <a:pt x="20218" y="38100"/>
                </a:cubicBezTo>
                <a:lnTo>
                  <a:pt x="20218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7C9D8C0A-2D87-1FF6-BE11-A69FD81F4737}"/>
              </a:ext>
            </a:extLst>
          </p:cNvPr>
          <p:cNvSpPr/>
          <p:nvPr/>
        </p:nvSpPr>
        <p:spPr>
          <a:xfrm>
            <a:off x="5356906" y="4283296"/>
            <a:ext cx="67843" cy="492125"/>
          </a:xfrm>
          <a:custGeom>
            <a:avLst/>
            <a:gdLst>
              <a:gd name="connsiteX0" fmla="*/ 67843 w 67843"/>
              <a:gd name="connsiteY0" fmla="*/ 492125 h 492125"/>
              <a:gd name="connsiteX1" fmla="*/ 58318 w 67843"/>
              <a:gd name="connsiteY1" fmla="*/ 476250 h 492125"/>
              <a:gd name="connsiteX2" fmla="*/ 39268 w 67843"/>
              <a:gd name="connsiteY2" fmla="*/ 419100 h 492125"/>
              <a:gd name="connsiteX3" fmla="*/ 36093 w 67843"/>
              <a:gd name="connsiteY3" fmla="*/ 409575 h 492125"/>
              <a:gd name="connsiteX4" fmla="*/ 26568 w 67843"/>
              <a:gd name="connsiteY4" fmla="*/ 368300 h 492125"/>
              <a:gd name="connsiteX5" fmla="*/ 13868 w 67843"/>
              <a:gd name="connsiteY5" fmla="*/ 336550 h 492125"/>
              <a:gd name="connsiteX6" fmla="*/ 4343 w 67843"/>
              <a:gd name="connsiteY6" fmla="*/ 295275 h 492125"/>
              <a:gd name="connsiteX7" fmla="*/ 7518 w 67843"/>
              <a:gd name="connsiteY7" fmla="*/ 120650 h 492125"/>
              <a:gd name="connsiteX8" fmla="*/ 10693 w 67843"/>
              <a:gd name="connsiteY8" fmla="*/ 107950 h 492125"/>
              <a:gd name="connsiteX9" fmla="*/ 20218 w 67843"/>
              <a:gd name="connsiteY9" fmla="*/ 38100 h 492125"/>
              <a:gd name="connsiteX10" fmla="*/ 20218 w 67843"/>
              <a:gd name="connsiteY10" fmla="*/ 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843" h="492125">
                <a:moveTo>
                  <a:pt x="67843" y="492125"/>
                </a:moveTo>
                <a:cubicBezTo>
                  <a:pt x="64668" y="486833"/>
                  <a:pt x="60904" y="481853"/>
                  <a:pt x="58318" y="476250"/>
                </a:cubicBezTo>
                <a:cubicBezTo>
                  <a:pt x="50337" y="458958"/>
                  <a:pt x="44764" y="436962"/>
                  <a:pt x="39268" y="419100"/>
                </a:cubicBezTo>
                <a:cubicBezTo>
                  <a:pt x="38284" y="415901"/>
                  <a:pt x="36905" y="412822"/>
                  <a:pt x="36093" y="409575"/>
                </a:cubicBezTo>
                <a:cubicBezTo>
                  <a:pt x="31056" y="389426"/>
                  <a:pt x="34471" y="392008"/>
                  <a:pt x="26568" y="368300"/>
                </a:cubicBezTo>
                <a:cubicBezTo>
                  <a:pt x="22963" y="357486"/>
                  <a:pt x="17473" y="347364"/>
                  <a:pt x="13868" y="336550"/>
                </a:cubicBezTo>
                <a:cubicBezTo>
                  <a:pt x="10039" y="325062"/>
                  <a:pt x="6862" y="307868"/>
                  <a:pt x="4343" y="295275"/>
                </a:cubicBezTo>
                <a:cubicBezTo>
                  <a:pt x="-2669" y="218145"/>
                  <a:pt x="-892" y="255208"/>
                  <a:pt x="7518" y="120650"/>
                </a:cubicBezTo>
                <a:cubicBezTo>
                  <a:pt x="7790" y="116295"/>
                  <a:pt x="10029" y="112263"/>
                  <a:pt x="10693" y="107950"/>
                </a:cubicBezTo>
                <a:cubicBezTo>
                  <a:pt x="14266" y="84724"/>
                  <a:pt x="20218" y="61599"/>
                  <a:pt x="20218" y="38100"/>
                </a:cubicBezTo>
                <a:lnTo>
                  <a:pt x="20218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3C6212E4-FEA2-F396-A38C-9E0C120693BE}"/>
              </a:ext>
            </a:extLst>
          </p:cNvPr>
          <p:cNvSpPr/>
          <p:nvPr/>
        </p:nvSpPr>
        <p:spPr>
          <a:xfrm>
            <a:off x="320677" y="4048345"/>
            <a:ext cx="48593" cy="342900"/>
          </a:xfrm>
          <a:custGeom>
            <a:avLst/>
            <a:gdLst>
              <a:gd name="connsiteX0" fmla="*/ 19050 w 48593"/>
              <a:gd name="connsiteY0" fmla="*/ 342900 h 342900"/>
              <a:gd name="connsiteX1" fmla="*/ 12700 w 48593"/>
              <a:gd name="connsiteY1" fmla="*/ 298450 h 342900"/>
              <a:gd name="connsiteX2" fmla="*/ 6350 w 48593"/>
              <a:gd name="connsiteY2" fmla="*/ 288925 h 342900"/>
              <a:gd name="connsiteX3" fmla="*/ 0 w 48593"/>
              <a:gd name="connsiteY3" fmla="*/ 209550 h 342900"/>
              <a:gd name="connsiteX4" fmla="*/ 9525 w 48593"/>
              <a:gd name="connsiteY4" fmla="*/ 190500 h 342900"/>
              <a:gd name="connsiteX5" fmla="*/ 19050 w 48593"/>
              <a:gd name="connsiteY5" fmla="*/ 130175 h 342900"/>
              <a:gd name="connsiteX6" fmla="*/ 25400 w 48593"/>
              <a:gd name="connsiteY6" fmla="*/ 57150 h 342900"/>
              <a:gd name="connsiteX7" fmla="*/ 47625 w 48593"/>
              <a:gd name="connsiteY7" fmla="*/ 22225 h 342900"/>
              <a:gd name="connsiteX8" fmla="*/ 47625 w 48593"/>
              <a:gd name="connsiteY8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93" h="342900">
                <a:moveTo>
                  <a:pt x="19050" y="342900"/>
                </a:moveTo>
                <a:cubicBezTo>
                  <a:pt x="16933" y="328083"/>
                  <a:pt x="16128" y="313019"/>
                  <a:pt x="12700" y="298450"/>
                </a:cubicBezTo>
                <a:cubicBezTo>
                  <a:pt x="11826" y="294736"/>
                  <a:pt x="6890" y="292703"/>
                  <a:pt x="6350" y="288925"/>
                </a:cubicBezTo>
                <a:cubicBezTo>
                  <a:pt x="2596" y="262649"/>
                  <a:pt x="2117" y="236008"/>
                  <a:pt x="0" y="209550"/>
                </a:cubicBezTo>
                <a:cubicBezTo>
                  <a:pt x="3175" y="203200"/>
                  <a:pt x="7280" y="197235"/>
                  <a:pt x="9525" y="190500"/>
                </a:cubicBezTo>
                <a:cubicBezTo>
                  <a:pt x="16084" y="170824"/>
                  <a:pt x="17192" y="150615"/>
                  <a:pt x="19050" y="130175"/>
                </a:cubicBezTo>
                <a:cubicBezTo>
                  <a:pt x="21262" y="105842"/>
                  <a:pt x="21105" y="81203"/>
                  <a:pt x="25400" y="57150"/>
                </a:cubicBezTo>
                <a:cubicBezTo>
                  <a:pt x="26046" y="53535"/>
                  <a:pt x="47339" y="23155"/>
                  <a:pt x="47625" y="22225"/>
                </a:cubicBezTo>
                <a:cubicBezTo>
                  <a:pt x="49804" y="15144"/>
                  <a:pt x="47625" y="7408"/>
                  <a:pt x="47625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D5437F4B-9DA0-6EA2-9731-1F4BA2F2AEA5}"/>
              </a:ext>
            </a:extLst>
          </p:cNvPr>
          <p:cNvSpPr/>
          <p:nvPr/>
        </p:nvSpPr>
        <p:spPr>
          <a:xfrm>
            <a:off x="1511300" y="42690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1B896E4C-E5DE-FC05-C72B-8F2B6770D273}"/>
              </a:ext>
            </a:extLst>
          </p:cNvPr>
          <p:cNvSpPr/>
          <p:nvPr/>
        </p:nvSpPr>
        <p:spPr>
          <a:xfrm>
            <a:off x="3442076" y="42690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0A64923B-ED00-8A31-7CC1-FB13EB460F4E}"/>
              </a:ext>
            </a:extLst>
          </p:cNvPr>
          <p:cNvSpPr/>
          <p:nvPr/>
        </p:nvSpPr>
        <p:spPr>
          <a:xfrm>
            <a:off x="7256459" y="4258853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87" name="任意多边形: 形状 186">
            <a:extLst>
              <a:ext uri="{FF2B5EF4-FFF2-40B4-BE49-F238E27FC236}">
                <a16:creationId xmlns:a16="http://schemas.microsoft.com/office/drawing/2014/main" id="{3FCD24E1-1A06-81D2-0DF0-10CD3A1FCC5D}"/>
              </a:ext>
            </a:extLst>
          </p:cNvPr>
          <p:cNvSpPr/>
          <p:nvPr/>
        </p:nvSpPr>
        <p:spPr>
          <a:xfrm>
            <a:off x="9440847" y="42690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87222DD2-BDB7-F3CE-4FE0-443AF8E972B4}"/>
                  </a:ext>
                </a:extLst>
              </p:cNvPr>
              <p:cNvSpPr txBox="1"/>
              <p:nvPr/>
            </p:nvSpPr>
            <p:spPr>
              <a:xfrm>
                <a:off x="192960" y="6326467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87222DD2-BDB7-F3CE-4FE0-443AF8E97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0" y="6326467"/>
                <a:ext cx="352619" cy="207942"/>
              </a:xfrm>
              <a:prstGeom prst="rect">
                <a:avLst/>
              </a:prstGeom>
              <a:blipFill>
                <a:blip r:embed="rId48"/>
                <a:stretch>
                  <a:fillRect l="-10714" r="-714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等腰三角形 188">
            <a:extLst>
              <a:ext uri="{FF2B5EF4-FFF2-40B4-BE49-F238E27FC236}">
                <a16:creationId xmlns:a16="http://schemas.microsoft.com/office/drawing/2014/main" id="{92E12208-9845-6EF5-9817-2154722C8D49}"/>
              </a:ext>
            </a:extLst>
          </p:cNvPr>
          <p:cNvSpPr/>
          <p:nvPr/>
        </p:nvSpPr>
        <p:spPr>
          <a:xfrm>
            <a:off x="4" y="5576912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52F1628-D81D-7EAD-DE8E-F10263E2306F}"/>
                  </a:ext>
                </a:extLst>
              </p:cNvPr>
              <p:cNvSpPr txBox="1"/>
              <p:nvPr/>
            </p:nvSpPr>
            <p:spPr>
              <a:xfrm>
                <a:off x="289087" y="539986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52F1628-D81D-7EAD-DE8E-F10263E2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87" y="5399866"/>
                <a:ext cx="170537" cy="184666"/>
              </a:xfrm>
              <a:prstGeom prst="rect">
                <a:avLst/>
              </a:prstGeom>
              <a:blipFill>
                <a:blip r:embed="rId49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等腰三角形 194">
            <a:extLst>
              <a:ext uri="{FF2B5EF4-FFF2-40B4-BE49-F238E27FC236}">
                <a16:creationId xmlns:a16="http://schemas.microsoft.com/office/drawing/2014/main" id="{DC09167E-640B-7776-96F2-2D01FE658446}"/>
              </a:ext>
            </a:extLst>
          </p:cNvPr>
          <p:cNvSpPr/>
          <p:nvPr/>
        </p:nvSpPr>
        <p:spPr>
          <a:xfrm>
            <a:off x="3842336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C0B15E2-4EAF-87A3-EA15-93C5E7F3526C}"/>
                  </a:ext>
                </a:extLst>
              </p:cNvPr>
              <p:cNvSpPr txBox="1"/>
              <p:nvPr/>
            </p:nvSpPr>
            <p:spPr>
              <a:xfrm>
                <a:off x="3949625" y="565235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C0B15E2-4EAF-87A3-EA15-93C5E7F3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25" y="5652356"/>
                <a:ext cx="142740" cy="184666"/>
              </a:xfrm>
              <a:prstGeom prst="rect">
                <a:avLst/>
              </a:prstGeom>
              <a:blipFill>
                <a:blip r:embed="rId50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等腰三角形 196">
            <a:extLst>
              <a:ext uri="{FF2B5EF4-FFF2-40B4-BE49-F238E27FC236}">
                <a16:creationId xmlns:a16="http://schemas.microsoft.com/office/drawing/2014/main" id="{D08790EC-63A5-479E-4D18-4CA4825B2487}"/>
              </a:ext>
            </a:extLst>
          </p:cNvPr>
          <p:cNvSpPr/>
          <p:nvPr/>
        </p:nvSpPr>
        <p:spPr>
          <a:xfrm>
            <a:off x="4493532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F2771338-D899-2530-5042-2B9277F6A580}"/>
                  </a:ext>
                </a:extLst>
              </p:cNvPr>
              <p:cNvSpPr txBox="1"/>
              <p:nvPr/>
            </p:nvSpPr>
            <p:spPr>
              <a:xfrm>
                <a:off x="4758735" y="565235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F2771338-D899-2530-5042-2B9277F6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735" y="5652356"/>
                <a:ext cx="138553" cy="184666"/>
              </a:xfrm>
              <a:prstGeom prst="rect">
                <a:avLst/>
              </a:prstGeom>
              <a:blipFill>
                <a:blip r:embed="rId5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3EABF865-01EE-ED0D-3CCA-E5D11BAE3215}"/>
                  </a:ext>
                </a:extLst>
              </p:cNvPr>
              <p:cNvSpPr txBox="1"/>
              <p:nvPr/>
            </p:nvSpPr>
            <p:spPr>
              <a:xfrm>
                <a:off x="4348934" y="540626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3EABF865-01EE-ED0D-3CCA-E5D11BAE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934" y="5406267"/>
                <a:ext cx="170537" cy="184666"/>
              </a:xfrm>
              <a:prstGeom prst="rect">
                <a:avLst/>
              </a:prstGeom>
              <a:blipFill>
                <a:blip r:embed="rId5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E34E11D4-9CC2-9E13-B465-7FE13F70DEE0}"/>
              </a:ext>
            </a:extLst>
          </p:cNvPr>
          <p:cNvSpPr/>
          <p:nvPr/>
        </p:nvSpPr>
        <p:spPr>
          <a:xfrm>
            <a:off x="5119572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275E443D-185D-9980-B54A-02E6CFBBB9B2}"/>
                  </a:ext>
                </a:extLst>
              </p:cNvPr>
              <p:cNvSpPr txBox="1"/>
              <p:nvPr/>
            </p:nvSpPr>
            <p:spPr>
              <a:xfrm>
                <a:off x="5226862" y="565235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275E443D-185D-9980-B54A-02E6CFBB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62" y="5652356"/>
                <a:ext cx="142740" cy="184666"/>
              </a:xfrm>
              <a:prstGeom prst="rect">
                <a:avLst/>
              </a:prstGeom>
              <a:blipFill>
                <a:blip r:embed="rId5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等腰三角形 201">
            <a:extLst>
              <a:ext uri="{FF2B5EF4-FFF2-40B4-BE49-F238E27FC236}">
                <a16:creationId xmlns:a16="http://schemas.microsoft.com/office/drawing/2014/main" id="{A1DB95B0-386D-FAAA-4206-9538F95CE9AB}"/>
              </a:ext>
            </a:extLst>
          </p:cNvPr>
          <p:cNvSpPr/>
          <p:nvPr/>
        </p:nvSpPr>
        <p:spPr>
          <a:xfrm>
            <a:off x="5770771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CAA23D7-AAD4-0201-F5BE-A210A08B4AAA}"/>
                  </a:ext>
                </a:extLst>
              </p:cNvPr>
              <p:cNvSpPr txBox="1"/>
              <p:nvPr/>
            </p:nvSpPr>
            <p:spPr>
              <a:xfrm>
                <a:off x="6035971" y="565235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2CAA23D7-AAD4-0201-F5BE-A210A08B4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971" y="5652356"/>
                <a:ext cx="138553" cy="184666"/>
              </a:xfrm>
              <a:prstGeom prst="rect">
                <a:avLst/>
              </a:prstGeom>
              <a:blipFill>
                <a:blip r:embed="rId5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7DC43BB4-DFF2-E8E7-BD6A-4F98D7E0DECA}"/>
                  </a:ext>
                </a:extLst>
              </p:cNvPr>
              <p:cNvSpPr txBox="1"/>
              <p:nvPr/>
            </p:nvSpPr>
            <p:spPr>
              <a:xfrm>
                <a:off x="5626171" y="540626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7DC43BB4-DFF2-E8E7-BD6A-4F98D7E0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71" y="5406267"/>
                <a:ext cx="170537" cy="184666"/>
              </a:xfrm>
              <a:prstGeom prst="rect">
                <a:avLst/>
              </a:prstGeom>
              <a:blipFill>
                <a:blip r:embed="rId55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95A244BD-173D-6229-CA81-AA0473F241F0}"/>
                  </a:ext>
                </a:extLst>
              </p:cNvPr>
              <p:cNvSpPr txBox="1"/>
              <p:nvPr/>
            </p:nvSpPr>
            <p:spPr>
              <a:xfrm>
                <a:off x="4210347" y="6327977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95A244BD-173D-6229-CA81-AA0473F24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347" y="6327977"/>
                <a:ext cx="432923" cy="184666"/>
              </a:xfrm>
              <a:prstGeom prst="rect">
                <a:avLst/>
              </a:prstGeom>
              <a:blipFill>
                <a:blip r:embed="rId56"/>
                <a:stretch>
                  <a:fillRect l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F956ADCE-4004-625C-45DD-601B93351AD5}"/>
                  </a:ext>
                </a:extLst>
              </p:cNvPr>
              <p:cNvSpPr txBox="1"/>
              <p:nvPr/>
            </p:nvSpPr>
            <p:spPr>
              <a:xfrm>
                <a:off x="5494761" y="6329994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F956ADCE-4004-625C-45DD-601B93351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61" y="6329994"/>
                <a:ext cx="432923" cy="184666"/>
              </a:xfrm>
              <a:prstGeom prst="rect">
                <a:avLst/>
              </a:prstGeom>
              <a:blipFill>
                <a:blip r:embed="rId57"/>
                <a:stretch>
                  <a:fillRect l="-2857" r="-28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6333DB74-181B-CCDC-E1F1-EB7440E3D958}"/>
                  </a:ext>
                </a:extLst>
              </p:cNvPr>
              <p:cNvSpPr txBox="1"/>
              <p:nvPr/>
            </p:nvSpPr>
            <p:spPr>
              <a:xfrm>
                <a:off x="4986146" y="586652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6333DB74-181B-CCDC-E1F1-EB7440E3D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46" y="5866527"/>
                <a:ext cx="167667" cy="184666"/>
              </a:xfrm>
              <a:prstGeom prst="rect">
                <a:avLst/>
              </a:prstGeom>
              <a:blipFill>
                <a:blip r:embed="rId1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6BD9C1C9-8C7C-3CC5-CFD1-41FED2A196D7}"/>
              </a:ext>
            </a:extLst>
          </p:cNvPr>
          <p:cNvCxnSpPr>
            <a:cxnSpLocks/>
            <a:stCxn id="195" idx="0"/>
          </p:cNvCxnSpPr>
          <p:nvPr/>
        </p:nvCxnSpPr>
        <p:spPr>
          <a:xfrm flipV="1">
            <a:off x="4094229" y="559772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EEFC4593-85AC-EBB9-6CC3-2948768EA2B7}"/>
              </a:ext>
            </a:extLst>
          </p:cNvPr>
          <p:cNvCxnSpPr>
            <a:cxnSpLocks/>
          </p:cNvCxnSpPr>
          <p:nvPr/>
        </p:nvCxnSpPr>
        <p:spPr>
          <a:xfrm flipH="1" flipV="1">
            <a:off x="4420312" y="5600587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7874AE6-C07B-926A-2A7C-759389C95A1A}"/>
              </a:ext>
            </a:extLst>
          </p:cNvPr>
          <p:cNvCxnSpPr>
            <a:stCxn id="200" idx="0"/>
          </p:cNvCxnSpPr>
          <p:nvPr/>
        </p:nvCxnSpPr>
        <p:spPr>
          <a:xfrm flipV="1">
            <a:off x="5371467" y="5597725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B594803E-2C84-3744-1585-D1571737D13E}"/>
              </a:ext>
            </a:extLst>
          </p:cNvPr>
          <p:cNvCxnSpPr>
            <a:cxnSpLocks/>
          </p:cNvCxnSpPr>
          <p:nvPr/>
        </p:nvCxnSpPr>
        <p:spPr>
          <a:xfrm flipH="1" flipV="1">
            <a:off x="5697551" y="560058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47B08F55-D95C-9020-CFF4-2D13D99D166A}"/>
              </a:ext>
            </a:extLst>
          </p:cNvPr>
          <p:cNvGrpSpPr/>
          <p:nvPr/>
        </p:nvGrpSpPr>
        <p:grpSpPr>
          <a:xfrm>
            <a:off x="3958184" y="6033140"/>
            <a:ext cx="267436" cy="283105"/>
            <a:chOff x="162296" y="1907969"/>
            <a:chExt cx="377675" cy="399803"/>
          </a:xfrm>
        </p:grpSpPr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11E4F2ED-2575-BB02-CDC2-7EC04F1FACE8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CB7A2B2D-102F-4F96-3F0F-054C6F661E87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F6C6F91B-8B2C-26E0-2A1D-3CB3FA93456C}"/>
              </a:ext>
            </a:extLst>
          </p:cNvPr>
          <p:cNvGrpSpPr/>
          <p:nvPr/>
        </p:nvGrpSpPr>
        <p:grpSpPr>
          <a:xfrm>
            <a:off x="5888522" y="6040511"/>
            <a:ext cx="267436" cy="283105"/>
            <a:chOff x="162296" y="1907969"/>
            <a:chExt cx="377675" cy="399803"/>
          </a:xfrm>
        </p:grpSpPr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A7788A3C-AEDB-DDCE-2D79-CBA2E039A380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30522A99-E13D-03B6-223C-D9B8FA88932D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81760175-A40E-924B-D6F6-CD5F25BA0B32}"/>
                  </a:ext>
                </a:extLst>
              </p:cNvPr>
              <p:cNvSpPr txBox="1"/>
              <p:nvPr/>
            </p:nvSpPr>
            <p:spPr>
              <a:xfrm>
                <a:off x="8295153" y="581112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81760175-A40E-924B-D6F6-CD5F25BA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153" y="5811127"/>
                <a:ext cx="444542" cy="240066"/>
              </a:xfrm>
              <a:prstGeom prst="rect">
                <a:avLst/>
              </a:prstGeom>
              <a:blipFill>
                <a:blip r:embed="rId58"/>
                <a:stretch>
                  <a:fillRect l="-55556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0EC684D1-7ABC-FC41-49B2-192F95148DAA}"/>
                  </a:ext>
                </a:extLst>
              </p:cNvPr>
              <p:cNvSpPr txBox="1"/>
              <p:nvPr/>
            </p:nvSpPr>
            <p:spPr>
              <a:xfrm>
                <a:off x="6757037" y="5808283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0EC684D1-7ABC-FC41-49B2-192F9514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37" y="5808283"/>
                <a:ext cx="444542" cy="240066"/>
              </a:xfrm>
              <a:prstGeom prst="rect">
                <a:avLst/>
              </a:prstGeom>
              <a:blipFill>
                <a:blip r:embed="rId59"/>
                <a:stretch>
                  <a:fillRect l="-52778" t="-155000" r="-8333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矩形 243">
            <a:extLst>
              <a:ext uri="{FF2B5EF4-FFF2-40B4-BE49-F238E27FC236}">
                <a16:creationId xmlns:a16="http://schemas.microsoft.com/office/drawing/2014/main" id="{5FF1F386-40D7-3EDA-E0F8-E1C81708CEFA}"/>
              </a:ext>
            </a:extLst>
          </p:cNvPr>
          <p:cNvSpPr/>
          <p:nvPr/>
        </p:nvSpPr>
        <p:spPr>
          <a:xfrm>
            <a:off x="7569004" y="5575576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F5236087-374E-582B-8D2F-0C5DC14F99B6}"/>
              </a:ext>
            </a:extLst>
          </p:cNvPr>
          <p:cNvSpPr/>
          <p:nvPr/>
        </p:nvSpPr>
        <p:spPr>
          <a:xfrm>
            <a:off x="9109066" y="5573977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57D4C269-1D13-E569-EBBF-AF50D69E3B3C}"/>
                  </a:ext>
                </a:extLst>
              </p:cNvPr>
              <p:cNvSpPr txBox="1"/>
              <p:nvPr/>
            </p:nvSpPr>
            <p:spPr>
              <a:xfrm>
                <a:off x="3690580" y="586652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57D4C269-1D13-E569-EBBF-AF50D69E3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80" y="5866527"/>
                <a:ext cx="167667" cy="184666"/>
              </a:xfrm>
              <a:prstGeom prst="rect">
                <a:avLst/>
              </a:prstGeom>
              <a:blipFill>
                <a:blip r:embed="rId1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EA2737BB-C284-780E-94B6-6E55003BDA69}"/>
              </a:ext>
            </a:extLst>
          </p:cNvPr>
          <p:cNvSpPr/>
          <p:nvPr/>
        </p:nvSpPr>
        <p:spPr>
          <a:xfrm>
            <a:off x="4072317" y="5806285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410623D2-41E9-1DA7-7D14-C61A56E92413}"/>
              </a:ext>
            </a:extLst>
          </p:cNvPr>
          <p:cNvSpPr/>
          <p:nvPr/>
        </p:nvSpPr>
        <p:spPr>
          <a:xfrm>
            <a:off x="6003093" y="5806285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6DC365BD-363A-D1A1-F4D0-50F73812F491}"/>
              </a:ext>
            </a:extLst>
          </p:cNvPr>
          <p:cNvSpPr/>
          <p:nvPr/>
        </p:nvSpPr>
        <p:spPr>
          <a:xfrm>
            <a:off x="4726074" y="5807295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D46A5AD7-3CB5-069E-BAE3-39A7EF6A227D}"/>
              </a:ext>
            </a:extLst>
          </p:cNvPr>
          <p:cNvSpPr/>
          <p:nvPr/>
        </p:nvSpPr>
        <p:spPr>
          <a:xfrm>
            <a:off x="5348761" y="5815662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F6FE348D-1525-BE5C-077E-4D8911439A54}"/>
              </a:ext>
            </a:extLst>
          </p:cNvPr>
          <p:cNvGrpSpPr/>
          <p:nvPr/>
        </p:nvGrpSpPr>
        <p:grpSpPr>
          <a:xfrm>
            <a:off x="94743" y="5578695"/>
            <a:ext cx="476759" cy="749300"/>
            <a:chOff x="94741" y="3095625"/>
            <a:chExt cx="476759" cy="749300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772AF3DC-8506-ABFB-D2C6-1428F75062FA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754FF979-2EB3-C961-862D-2B6C37AEA000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BF9CFBF4-BC8F-2E24-8678-F513881A760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7" name="任意多边形: 形状 276">
              <a:extLst>
                <a:ext uri="{FF2B5EF4-FFF2-40B4-BE49-F238E27FC236}">
                  <a16:creationId xmlns:a16="http://schemas.microsoft.com/office/drawing/2014/main" id="{7A402E32-F33F-A1E3-FAC3-F6EBA61C797A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id="{5708B933-0D62-B845-D075-66FE277427B2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1" name="等腰三角形 280">
            <a:extLst>
              <a:ext uri="{FF2B5EF4-FFF2-40B4-BE49-F238E27FC236}">
                <a16:creationId xmlns:a16="http://schemas.microsoft.com/office/drawing/2014/main" id="{114FFB49-2FB9-12BF-FE2C-3E75BE2FC618}"/>
              </a:ext>
            </a:extLst>
          </p:cNvPr>
          <p:cNvSpPr/>
          <p:nvPr/>
        </p:nvSpPr>
        <p:spPr>
          <a:xfrm>
            <a:off x="1281319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DB6EDF6-18F5-0262-2F74-2A1F6F2EF750}"/>
                  </a:ext>
                </a:extLst>
              </p:cNvPr>
              <p:cNvSpPr txBox="1"/>
              <p:nvPr/>
            </p:nvSpPr>
            <p:spPr>
              <a:xfrm>
                <a:off x="1388608" y="565235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8DB6EDF6-18F5-0262-2F74-2A1F6F2EF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08" y="5652356"/>
                <a:ext cx="142740" cy="184666"/>
              </a:xfrm>
              <a:prstGeom prst="rect">
                <a:avLst/>
              </a:prstGeom>
              <a:blipFill>
                <a:blip r:embed="rId6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等腰三角形 282">
            <a:extLst>
              <a:ext uri="{FF2B5EF4-FFF2-40B4-BE49-F238E27FC236}">
                <a16:creationId xmlns:a16="http://schemas.microsoft.com/office/drawing/2014/main" id="{C236F8CB-382A-2F49-98F5-C03692687A96}"/>
              </a:ext>
            </a:extLst>
          </p:cNvPr>
          <p:cNvSpPr/>
          <p:nvPr/>
        </p:nvSpPr>
        <p:spPr>
          <a:xfrm>
            <a:off x="1932515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E35AEF72-B361-1166-EF50-67B1B54079DA}"/>
                  </a:ext>
                </a:extLst>
              </p:cNvPr>
              <p:cNvSpPr txBox="1"/>
              <p:nvPr/>
            </p:nvSpPr>
            <p:spPr>
              <a:xfrm>
                <a:off x="2197718" y="565235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E35AEF72-B361-1166-EF50-67B1B540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18" y="5652356"/>
                <a:ext cx="138553" cy="184666"/>
              </a:xfrm>
              <a:prstGeom prst="rect">
                <a:avLst/>
              </a:prstGeom>
              <a:blipFill>
                <a:blip r:embed="rId61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8404E016-0849-5F22-52B7-5965A09239EB}"/>
                  </a:ext>
                </a:extLst>
              </p:cNvPr>
              <p:cNvSpPr txBox="1"/>
              <p:nvPr/>
            </p:nvSpPr>
            <p:spPr>
              <a:xfrm>
                <a:off x="1787917" y="540626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8404E016-0849-5F22-52B7-5965A092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917" y="5406267"/>
                <a:ext cx="170537" cy="184666"/>
              </a:xfrm>
              <a:prstGeom prst="rect">
                <a:avLst/>
              </a:prstGeom>
              <a:blipFill>
                <a:blip r:embed="rId6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等腰三角形 285">
            <a:extLst>
              <a:ext uri="{FF2B5EF4-FFF2-40B4-BE49-F238E27FC236}">
                <a16:creationId xmlns:a16="http://schemas.microsoft.com/office/drawing/2014/main" id="{79D66BDD-B8A8-E5BF-721F-8E66BEBFA8A0}"/>
              </a:ext>
            </a:extLst>
          </p:cNvPr>
          <p:cNvSpPr/>
          <p:nvPr/>
        </p:nvSpPr>
        <p:spPr>
          <a:xfrm>
            <a:off x="2558555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147FA693-20B1-B38A-E192-C8ABDDFFB899}"/>
                  </a:ext>
                </a:extLst>
              </p:cNvPr>
              <p:cNvSpPr txBox="1"/>
              <p:nvPr/>
            </p:nvSpPr>
            <p:spPr>
              <a:xfrm>
                <a:off x="2665845" y="565235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147FA693-20B1-B38A-E192-C8ABDDFF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45" y="5652356"/>
                <a:ext cx="142740" cy="184666"/>
              </a:xfrm>
              <a:prstGeom prst="rect">
                <a:avLst/>
              </a:prstGeom>
              <a:blipFill>
                <a:blip r:embed="rId6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等腰三角形 287">
            <a:extLst>
              <a:ext uri="{FF2B5EF4-FFF2-40B4-BE49-F238E27FC236}">
                <a16:creationId xmlns:a16="http://schemas.microsoft.com/office/drawing/2014/main" id="{CF28B3A4-E78D-FFA1-891D-7B81A8E717BB}"/>
              </a:ext>
            </a:extLst>
          </p:cNvPr>
          <p:cNvSpPr/>
          <p:nvPr/>
        </p:nvSpPr>
        <p:spPr>
          <a:xfrm>
            <a:off x="3209754" y="579384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D6DFB873-03F7-C7C1-6FF1-A2452A519DA0}"/>
                  </a:ext>
                </a:extLst>
              </p:cNvPr>
              <p:cNvSpPr txBox="1"/>
              <p:nvPr/>
            </p:nvSpPr>
            <p:spPr>
              <a:xfrm>
                <a:off x="3474954" y="565235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D6DFB873-03F7-C7C1-6FF1-A2452A51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54" y="5652356"/>
                <a:ext cx="138553" cy="184666"/>
              </a:xfrm>
              <a:prstGeom prst="rect">
                <a:avLst/>
              </a:prstGeom>
              <a:blipFill>
                <a:blip r:embed="rId5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EA52A07A-9E98-69B6-F654-CF6A1EE0CD3F}"/>
                  </a:ext>
                </a:extLst>
              </p:cNvPr>
              <p:cNvSpPr txBox="1"/>
              <p:nvPr/>
            </p:nvSpPr>
            <p:spPr>
              <a:xfrm>
                <a:off x="3065154" y="540626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EA52A07A-9E98-69B6-F654-CF6A1EE0C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154" y="5406267"/>
                <a:ext cx="170537" cy="184666"/>
              </a:xfrm>
              <a:prstGeom prst="rect">
                <a:avLst/>
              </a:prstGeom>
              <a:blipFill>
                <a:blip r:embed="rId5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A077F38F-2149-038E-3B14-C60B4D1F34EE}"/>
                  </a:ext>
                </a:extLst>
              </p:cNvPr>
              <p:cNvSpPr txBox="1"/>
              <p:nvPr/>
            </p:nvSpPr>
            <p:spPr>
              <a:xfrm>
                <a:off x="1681692" y="6318916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A077F38F-2149-038E-3B14-C60B4D1F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92" y="6318916"/>
                <a:ext cx="352619" cy="207942"/>
              </a:xfrm>
              <a:prstGeom prst="rect">
                <a:avLst/>
              </a:prstGeom>
              <a:blipFill>
                <a:blip r:embed="rId64"/>
                <a:stretch>
                  <a:fillRect l="-689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10B33B79-6B17-4776-3591-762C7A2F5DC4}"/>
                  </a:ext>
                </a:extLst>
              </p:cNvPr>
              <p:cNvSpPr txBox="1"/>
              <p:nvPr/>
            </p:nvSpPr>
            <p:spPr>
              <a:xfrm>
                <a:off x="2986808" y="6315204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10B33B79-6B17-4776-3591-762C7A2F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08" y="6315204"/>
                <a:ext cx="326083" cy="207942"/>
              </a:xfrm>
              <a:prstGeom prst="rect">
                <a:avLst/>
              </a:prstGeom>
              <a:blipFill>
                <a:blip r:embed="rId65"/>
                <a:stretch>
                  <a:fillRect l="-11538" r="-769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4E939E0B-AB3B-1577-BFB6-CAA7F1F8078A}"/>
                  </a:ext>
                </a:extLst>
              </p:cNvPr>
              <p:cNvSpPr txBox="1"/>
              <p:nvPr/>
            </p:nvSpPr>
            <p:spPr>
              <a:xfrm>
                <a:off x="2425129" y="586652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4E939E0B-AB3B-1577-BFB6-CAA7F1F8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9" y="5866527"/>
                <a:ext cx="167667" cy="184666"/>
              </a:xfrm>
              <a:prstGeom prst="rect">
                <a:avLst/>
              </a:prstGeom>
              <a:blipFill>
                <a:blip r:embed="rId66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E9BEFB10-D1B9-043C-24B9-5CDAFE7A8983}"/>
              </a:ext>
            </a:extLst>
          </p:cNvPr>
          <p:cNvCxnSpPr>
            <a:cxnSpLocks/>
            <a:stCxn id="281" idx="0"/>
          </p:cNvCxnSpPr>
          <p:nvPr/>
        </p:nvCxnSpPr>
        <p:spPr>
          <a:xfrm flipV="1">
            <a:off x="1533212" y="559772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1B1ACD7F-A930-6B59-4598-3993A371ADFD}"/>
              </a:ext>
            </a:extLst>
          </p:cNvPr>
          <p:cNvCxnSpPr>
            <a:cxnSpLocks/>
          </p:cNvCxnSpPr>
          <p:nvPr/>
        </p:nvCxnSpPr>
        <p:spPr>
          <a:xfrm flipH="1" flipV="1">
            <a:off x="1859295" y="560058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D2EB51FC-BD84-2949-7C3E-A47CABE05071}"/>
              </a:ext>
            </a:extLst>
          </p:cNvPr>
          <p:cNvCxnSpPr>
            <a:stCxn id="286" idx="0"/>
          </p:cNvCxnSpPr>
          <p:nvPr/>
        </p:nvCxnSpPr>
        <p:spPr>
          <a:xfrm flipV="1">
            <a:off x="2810450" y="559772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87D29657-813E-31E4-F052-073230E3F3E4}"/>
              </a:ext>
            </a:extLst>
          </p:cNvPr>
          <p:cNvCxnSpPr>
            <a:cxnSpLocks/>
          </p:cNvCxnSpPr>
          <p:nvPr/>
        </p:nvCxnSpPr>
        <p:spPr>
          <a:xfrm flipH="1" flipV="1">
            <a:off x="3136534" y="560058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64B2221D-3AFD-A661-2BB6-0233291D1EA4}"/>
              </a:ext>
            </a:extLst>
          </p:cNvPr>
          <p:cNvGrpSpPr/>
          <p:nvPr/>
        </p:nvGrpSpPr>
        <p:grpSpPr>
          <a:xfrm>
            <a:off x="1354134" y="5801838"/>
            <a:ext cx="331992" cy="521776"/>
            <a:chOff x="94741" y="3095625"/>
            <a:chExt cx="476759" cy="749300"/>
          </a:xfrm>
        </p:grpSpPr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23FDDD02-D874-B7EB-2DB9-915BDD211056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08" name="任意多边形: 形状 307">
                <a:extLst>
                  <a:ext uri="{FF2B5EF4-FFF2-40B4-BE49-F238E27FC236}">
                    <a16:creationId xmlns:a16="http://schemas.microsoft.com/office/drawing/2014/main" id="{D4F14808-CCD4-C6FF-2BF3-BB089063569D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任意多边形: 形状 308">
                <a:extLst>
                  <a:ext uri="{FF2B5EF4-FFF2-40B4-BE49-F238E27FC236}">
                    <a16:creationId xmlns:a16="http://schemas.microsoft.com/office/drawing/2014/main" id="{39570744-589D-EFA8-DFCC-7BC2A9B5504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CE20329F-6EEB-626F-B9DF-A7DE3373CFD3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19D440EE-C484-18A0-6195-700559BEE00B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14731035-35EA-7B0C-CEB5-A4CD3672986E}"/>
              </a:ext>
            </a:extLst>
          </p:cNvPr>
          <p:cNvGrpSpPr/>
          <p:nvPr/>
        </p:nvGrpSpPr>
        <p:grpSpPr>
          <a:xfrm>
            <a:off x="3281515" y="5808774"/>
            <a:ext cx="331992" cy="521776"/>
            <a:chOff x="94741" y="3095625"/>
            <a:chExt cx="476759" cy="749300"/>
          </a:xfrm>
        </p:grpSpPr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B6457BD6-1018-F206-08E4-2185BD54D05F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62517C35-A177-A82C-083E-8C15E598124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697AD696-4B4C-C192-E864-506511780261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E65A8791-AFC5-5C72-2B79-6A226944F0D4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E6C63F03-3C22-274C-8F4D-D53A0D6D2D5C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785E349B-BF24-CE5A-5ECA-44A32C0E4636}"/>
              </a:ext>
            </a:extLst>
          </p:cNvPr>
          <p:cNvGrpSpPr/>
          <p:nvPr/>
        </p:nvGrpSpPr>
        <p:grpSpPr>
          <a:xfrm>
            <a:off x="7028385" y="5411431"/>
            <a:ext cx="2681248" cy="1120591"/>
            <a:chOff x="7029422" y="4082538"/>
            <a:chExt cx="2681248" cy="1120591"/>
          </a:xfrm>
        </p:grpSpPr>
        <p:sp>
          <p:nvSpPr>
            <p:cNvPr id="316" name="等腰三角形 315">
              <a:extLst>
                <a:ext uri="{FF2B5EF4-FFF2-40B4-BE49-F238E27FC236}">
                  <a16:creationId xmlns:a16="http://schemas.microsoft.com/office/drawing/2014/main" id="{DC18111B-C377-2875-9123-4BF0FCE8302D}"/>
                </a:ext>
              </a:extLst>
            </p:cNvPr>
            <p:cNvSpPr/>
            <p:nvPr/>
          </p:nvSpPr>
          <p:spPr>
            <a:xfrm>
              <a:off x="7029422" y="447011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B34CB924-5C69-18A2-7D53-20EEE2D7F7FE}"/>
                    </a:ext>
                  </a:extLst>
                </p:cNvPr>
                <p:cNvSpPr txBox="1"/>
                <p:nvPr/>
              </p:nvSpPr>
              <p:spPr>
                <a:xfrm>
                  <a:off x="7136711" y="432862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B34CB924-5C69-18A2-7D53-20EEE2D7F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711" y="4328627"/>
                  <a:ext cx="142740" cy="184666"/>
                </a:xfrm>
                <a:prstGeom prst="rect">
                  <a:avLst/>
                </a:prstGeom>
                <a:blipFill>
                  <a:blip r:embed="rId6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8" name="等腰三角形 317">
              <a:extLst>
                <a:ext uri="{FF2B5EF4-FFF2-40B4-BE49-F238E27FC236}">
                  <a16:creationId xmlns:a16="http://schemas.microsoft.com/office/drawing/2014/main" id="{21CDB971-FE50-019A-7775-19EA8C09B310}"/>
                </a:ext>
              </a:extLst>
            </p:cNvPr>
            <p:cNvSpPr/>
            <p:nvPr/>
          </p:nvSpPr>
          <p:spPr>
            <a:xfrm>
              <a:off x="7680618" y="447011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7C930B07-FC0A-B432-3655-BD362D9D33CC}"/>
                    </a:ext>
                  </a:extLst>
                </p:cNvPr>
                <p:cNvSpPr txBox="1"/>
                <p:nvPr/>
              </p:nvSpPr>
              <p:spPr>
                <a:xfrm>
                  <a:off x="7945819" y="432862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7C930B07-FC0A-B432-3655-BD362D9D3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19" y="4328627"/>
                  <a:ext cx="138553" cy="184666"/>
                </a:xfrm>
                <a:prstGeom prst="rect">
                  <a:avLst/>
                </a:prstGeom>
                <a:blipFill>
                  <a:blip r:embed="rId68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A55C248E-17CE-94A0-A97B-7690D1BAD20A}"/>
                    </a:ext>
                  </a:extLst>
                </p:cNvPr>
                <p:cNvSpPr txBox="1"/>
                <p:nvPr/>
              </p:nvSpPr>
              <p:spPr>
                <a:xfrm>
                  <a:off x="7536018" y="408253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0" name="文本框 319">
                  <a:extLst>
                    <a:ext uri="{FF2B5EF4-FFF2-40B4-BE49-F238E27FC236}">
                      <a16:creationId xmlns:a16="http://schemas.microsoft.com/office/drawing/2014/main" id="{A55C248E-17CE-94A0-A97B-7690D1BAD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018" y="4082538"/>
                  <a:ext cx="17053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1" name="等腰三角形 320">
              <a:extLst>
                <a:ext uri="{FF2B5EF4-FFF2-40B4-BE49-F238E27FC236}">
                  <a16:creationId xmlns:a16="http://schemas.microsoft.com/office/drawing/2014/main" id="{78B265FD-B1BA-166D-8D60-572B545CD4B8}"/>
                </a:ext>
              </a:extLst>
            </p:cNvPr>
            <p:cNvSpPr/>
            <p:nvPr/>
          </p:nvSpPr>
          <p:spPr>
            <a:xfrm>
              <a:off x="8555687" y="447165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46022DE2-BD4E-0372-4D9E-F3EF16CD8FE9}"/>
                    </a:ext>
                  </a:extLst>
                </p:cNvPr>
                <p:cNvSpPr txBox="1"/>
                <p:nvPr/>
              </p:nvSpPr>
              <p:spPr>
                <a:xfrm>
                  <a:off x="8662977" y="4330170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46022DE2-BD4E-0372-4D9E-F3EF16CD8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977" y="4330170"/>
                  <a:ext cx="142740" cy="184666"/>
                </a:xfrm>
                <a:prstGeom prst="rect">
                  <a:avLst/>
                </a:prstGeom>
                <a:blipFill>
                  <a:blip r:embed="rId70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等腰三角形 322">
              <a:extLst>
                <a:ext uri="{FF2B5EF4-FFF2-40B4-BE49-F238E27FC236}">
                  <a16:creationId xmlns:a16="http://schemas.microsoft.com/office/drawing/2014/main" id="{79037AE6-0E0A-EE34-DB90-5DA8F8EF8127}"/>
                </a:ext>
              </a:extLst>
            </p:cNvPr>
            <p:cNvSpPr/>
            <p:nvPr/>
          </p:nvSpPr>
          <p:spPr>
            <a:xfrm>
              <a:off x="9206886" y="447165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592B399-6714-E0CC-5E50-19C19072DD12}"/>
                    </a:ext>
                  </a:extLst>
                </p:cNvPr>
                <p:cNvSpPr txBox="1"/>
                <p:nvPr/>
              </p:nvSpPr>
              <p:spPr>
                <a:xfrm>
                  <a:off x="9472084" y="4330170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4" name="文本框 323">
                  <a:extLst>
                    <a:ext uri="{FF2B5EF4-FFF2-40B4-BE49-F238E27FC236}">
                      <a16:creationId xmlns:a16="http://schemas.microsoft.com/office/drawing/2014/main" id="{7592B399-6714-E0CC-5E50-19C19072D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2084" y="4330170"/>
                  <a:ext cx="138553" cy="184666"/>
                </a:xfrm>
                <a:prstGeom prst="rect">
                  <a:avLst/>
                </a:prstGeom>
                <a:blipFill>
                  <a:blip r:embed="rId71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E70D689B-61DA-B045-5162-B841BE3F9DA4}"/>
                    </a:ext>
                  </a:extLst>
                </p:cNvPr>
                <p:cNvSpPr txBox="1"/>
                <p:nvPr/>
              </p:nvSpPr>
              <p:spPr>
                <a:xfrm>
                  <a:off x="9062284" y="4084081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E70D689B-61DA-B045-5162-B841BE3F9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284" y="4084081"/>
                  <a:ext cx="17053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2EA90AE4-EE2E-0990-61B2-F6DDB46F5001}"/>
                    </a:ext>
                  </a:extLst>
                </p:cNvPr>
                <p:cNvSpPr txBox="1"/>
                <p:nvPr/>
              </p:nvSpPr>
              <p:spPr>
                <a:xfrm>
                  <a:off x="7429793" y="4995187"/>
                  <a:ext cx="352619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6" name="文本框 325">
                  <a:extLst>
                    <a:ext uri="{FF2B5EF4-FFF2-40B4-BE49-F238E27FC236}">
                      <a16:creationId xmlns:a16="http://schemas.microsoft.com/office/drawing/2014/main" id="{2EA90AE4-EE2E-0990-61B2-F6DDB46F5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793" y="4995187"/>
                  <a:ext cx="352619" cy="207942"/>
                </a:xfrm>
                <a:prstGeom prst="rect">
                  <a:avLst/>
                </a:prstGeom>
                <a:blipFill>
                  <a:blip r:embed="rId72"/>
                  <a:stretch>
                    <a:fillRect l="-8772" r="-3509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31032D14-CB83-FC49-7381-937C24413693}"/>
                    </a:ext>
                  </a:extLst>
                </p:cNvPr>
                <p:cNvSpPr txBox="1"/>
                <p:nvPr/>
              </p:nvSpPr>
              <p:spPr>
                <a:xfrm>
                  <a:off x="8983938" y="4993018"/>
                  <a:ext cx="326083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7" name="文本框 326">
                  <a:extLst>
                    <a:ext uri="{FF2B5EF4-FFF2-40B4-BE49-F238E27FC236}">
                      <a16:creationId xmlns:a16="http://schemas.microsoft.com/office/drawing/2014/main" id="{31032D14-CB83-FC49-7381-937C24413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938" y="4993018"/>
                  <a:ext cx="326083" cy="207942"/>
                </a:xfrm>
                <a:prstGeom prst="rect">
                  <a:avLst/>
                </a:prstGeom>
                <a:blipFill>
                  <a:blip r:embed="rId73"/>
                  <a:stretch>
                    <a:fillRect l="-13208" r="-7547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文本框 327">
                  <a:extLst>
                    <a:ext uri="{FF2B5EF4-FFF2-40B4-BE49-F238E27FC236}">
                      <a16:creationId xmlns:a16="http://schemas.microsoft.com/office/drawing/2014/main" id="{D05CB9C7-3ED9-83B6-BD56-4DE12A79D34E}"/>
                    </a:ext>
                  </a:extLst>
                </p:cNvPr>
                <p:cNvSpPr txBox="1"/>
                <p:nvPr/>
              </p:nvSpPr>
              <p:spPr>
                <a:xfrm>
                  <a:off x="8173230" y="454279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8" name="文本框 327">
                  <a:extLst>
                    <a:ext uri="{FF2B5EF4-FFF2-40B4-BE49-F238E27FC236}">
                      <a16:creationId xmlns:a16="http://schemas.microsoft.com/office/drawing/2014/main" id="{D05CB9C7-3ED9-83B6-BD56-4DE12A79D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230" y="4542798"/>
                  <a:ext cx="167667" cy="184666"/>
                </a:xfrm>
                <a:prstGeom prst="rect">
                  <a:avLst/>
                </a:prstGeom>
                <a:blipFill>
                  <a:blip r:embed="rId74"/>
                  <a:stretch>
                    <a:fillRect l="-18519" r="-1481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8A63D26-E0A7-9089-7245-DF202F0CCE7D}"/>
                </a:ext>
              </a:extLst>
            </p:cNvPr>
            <p:cNvCxnSpPr>
              <a:cxnSpLocks/>
              <a:stCxn id="316" idx="0"/>
            </p:cNvCxnSpPr>
            <p:nvPr/>
          </p:nvCxnSpPr>
          <p:spPr>
            <a:xfrm flipV="1">
              <a:off x="7281313" y="427399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FA72D2AF-D638-FE64-45C7-936A3B00A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7396" y="427685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C9193C3B-9D55-DD5D-48E8-15811F99CA98}"/>
                </a:ext>
              </a:extLst>
            </p:cNvPr>
            <p:cNvCxnSpPr>
              <a:stCxn id="321" idx="0"/>
            </p:cNvCxnSpPr>
            <p:nvPr/>
          </p:nvCxnSpPr>
          <p:spPr>
            <a:xfrm flipV="1">
              <a:off x="8807580" y="427553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995D64FA-0ECC-7C26-F1A0-CA57E643D3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3664" y="4278401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FF6B0835-4119-60E2-2BF1-E8263582AFCD}"/>
                </a:ext>
              </a:extLst>
            </p:cNvPr>
            <p:cNvGrpSpPr/>
            <p:nvPr/>
          </p:nvGrpSpPr>
          <p:grpSpPr>
            <a:xfrm>
              <a:off x="7102237" y="4478109"/>
              <a:ext cx="331992" cy="521776"/>
              <a:chOff x="94741" y="3095625"/>
              <a:chExt cx="476759" cy="749300"/>
            </a:xfrm>
          </p:grpSpPr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2B2E48C4-DB9A-BCB2-B35D-625297775241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337" name="任意多边形: 形状 336">
                  <a:extLst>
                    <a:ext uri="{FF2B5EF4-FFF2-40B4-BE49-F238E27FC236}">
                      <a16:creationId xmlns:a16="http://schemas.microsoft.com/office/drawing/2014/main" id="{314653AA-BB1C-7353-01F7-7471E67D91C7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337">
                  <a:extLst>
                    <a:ext uri="{FF2B5EF4-FFF2-40B4-BE49-F238E27FC236}">
                      <a16:creationId xmlns:a16="http://schemas.microsoft.com/office/drawing/2014/main" id="{3347D689-F558-2B83-EC3C-CB4C8A7D389D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47593252-4F4E-D4A6-405D-A31B11600DCA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3DFE2A01-1EF5-3104-2353-1A7281AFE7B4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AFA4628-08DB-7564-CAC3-1F1F2335EFDE}"/>
                </a:ext>
              </a:extLst>
            </p:cNvPr>
            <p:cNvGrpSpPr/>
            <p:nvPr/>
          </p:nvGrpSpPr>
          <p:grpSpPr>
            <a:xfrm>
              <a:off x="9278647" y="4486588"/>
              <a:ext cx="331992" cy="521776"/>
              <a:chOff x="94741" y="3095625"/>
              <a:chExt cx="476759" cy="749300"/>
            </a:xfrm>
          </p:grpSpPr>
          <p:grpSp>
            <p:nvGrpSpPr>
              <p:cNvPr id="340" name="组合 339">
                <a:extLst>
                  <a:ext uri="{FF2B5EF4-FFF2-40B4-BE49-F238E27FC236}">
                    <a16:creationId xmlns:a16="http://schemas.microsoft.com/office/drawing/2014/main" id="{156BD9F9-C8A0-8D35-B5F8-941A04ED68C1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343" name="任意多边形: 形状 342">
                  <a:extLst>
                    <a:ext uri="{FF2B5EF4-FFF2-40B4-BE49-F238E27FC236}">
                      <a16:creationId xmlns:a16="http://schemas.microsoft.com/office/drawing/2014/main" id="{9EDFBAB3-6355-821D-5D8E-61A4331AA7B2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CFCE41F4-802C-9C58-752D-81A31759EA74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1" name="任意多边形: 形状 340">
                <a:extLst>
                  <a:ext uri="{FF2B5EF4-FFF2-40B4-BE49-F238E27FC236}">
                    <a16:creationId xmlns:a16="http://schemas.microsoft.com/office/drawing/2014/main" id="{A4B81566-00BC-6C6B-693C-6DD297579C03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任意多边形: 形状 341">
                <a:extLst>
                  <a:ext uri="{FF2B5EF4-FFF2-40B4-BE49-F238E27FC236}">
                    <a16:creationId xmlns:a16="http://schemas.microsoft.com/office/drawing/2014/main" id="{97C50C56-7967-8B9B-6962-5222236CAE07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40063728-E961-D2E4-A5C0-CAD36FED7470}"/>
                  </a:ext>
                </a:extLst>
              </p:cNvPr>
              <p:cNvSpPr txBox="1"/>
              <p:nvPr/>
            </p:nvSpPr>
            <p:spPr>
              <a:xfrm>
                <a:off x="160639" y="9081965"/>
                <a:ext cx="43224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40063728-E961-D2E4-A5C0-CAD36FED7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9" y="9081965"/>
                <a:ext cx="432249" cy="207942"/>
              </a:xfrm>
              <a:prstGeom prst="rect">
                <a:avLst/>
              </a:prstGeom>
              <a:blipFill>
                <a:blip r:embed="rId75"/>
                <a:stretch>
                  <a:fillRect l="-5714" r="-571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等腰三角形 346">
            <a:extLst>
              <a:ext uri="{FF2B5EF4-FFF2-40B4-BE49-F238E27FC236}">
                <a16:creationId xmlns:a16="http://schemas.microsoft.com/office/drawing/2014/main" id="{2B169530-973D-9CE0-824F-669B75EC5E53}"/>
              </a:ext>
            </a:extLst>
          </p:cNvPr>
          <p:cNvSpPr/>
          <p:nvPr/>
        </p:nvSpPr>
        <p:spPr>
          <a:xfrm>
            <a:off x="2701" y="8331143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43647180-E4C5-1B01-7BD9-E3F98E66DFA6}"/>
                  </a:ext>
                </a:extLst>
              </p:cNvPr>
              <p:cNvSpPr txBox="1"/>
              <p:nvPr/>
            </p:nvSpPr>
            <p:spPr>
              <a:xfrm>
                <a:off x="291784" y="815409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43647180-E4C5-1B01-7BD9-E3F98E66D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84" y="8154097"/>
                <a:ext cx="170537" cy="184666"/>
              </a:xfrm>
              <a:prstGeom prst="rect">
                <a:avLst/>
              </a:prstGeom>
              <a:blipFill>
                <a:blip r:embed="rId7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AB21FF88-17A2-30DA-A10F-6AA238B85A7C}"/>
              </a:ext>
            </a:extLst>
          </p:cNvPr>
          <p:cNvGrpSpPr/>
          <p:nvPr/>
        </p:nvGrpSpPr>
        <p:grpSpPr>
          <a:xfrm>
            <a:off x="134174" y="8557195"/>
            <a:ext cx="501875" cy="518555"/>
            <a:chOff x="131476" y="4944094"/>
            <a:chExt cx="501875" cy="518555"/>
          </a:xfrm>
        </p:grpSpPr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D4867CC2-857F-07D7-E6B5-820835402797}"/>
                </a:ext>
              </a:extLst>
            </p:cNvPr>
            <p:cNvGrpSpPr/>
            <p:nvPr/>
          </p:nvGrpSpPr>
          <p:grpSpPr>
            <a:xfrm>
              <a:off x="131476" y="5309328"/>
              <a:ext cx="132827" cy="140610"/>
              <a:chOff x="162296" y="1907969"/>
              <a:chExt cx="377675" cy="399803"/>
            </a:xfrm>
          </p:grpSpPr>
          <p:sp>
            <p:nvSpPr>
              <p:cNvPr id="385" name="任意多边形: 形状 384">
                <a:extLst>
                  <a:ext uri="{FF2B5EF4-FFF2-40B4-BE49-F238E27FC236}">
                    <a16:creationId xmlns:a16="http://schemas.microsoft.com/office/drawing/2014/main" id="{8B5361E7-0273-5CE7-239A-D00B5012E63F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任意多边形: 形状 385">
                <a:extLst>
                  <a:ext uri="{FF2B5EF4-FFF2-40B4-BE49-F238E27FC236}">
                    <a16:creationId xmlns:a16="http://schemas.microsoft.com/office/drawing/2014/main" id="{721C52F5-2ABB-3027-C05D-AF43624F538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FFB4FB20-F33C-C2A4-7873-2DA951C90304}"/>
                </a:ext>
              </a:extLst>
            </p:cNvPr>
            <p:cNvSpPr/>
            <p:nvPr/>
          </p:nvSpPr>
          <p:spPr>
            <a:xfrm>
              <a:off x="316456" y="5185699"/>
              <a:ext cx="137403" cy="272659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任意多边形: 形状 383">
              <a:extLst>
                <a:ext uri="{FF2B5EF4-FFF2-40B4-BE49-F238E27FC236}">
                  <a16:creationId xmlns:a16="http://schemas.microsoft.com/office/drawing/2014/main" id="{57462C27-D5D7-3247-B360-736F7280B430}"/>
                </a:ext>
              </a:extLst>
            </p:cNvPr>
            <p:cNvSpPr/>
            <p:nvPr/>
          </p:nvSpPr>
          <p:spPr>
            <a:xfrm>
              <a:off x="191934" y="4951684"/>
              <a:ext cx="140435" cy="365158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任意多边形: 形状 445">
              <a:extLst>
                <a:ext uri="{FF2B5EF4-FFF2-40B4-BE49-F238E27FC236}">
                  <a16:creationId xmlns:a16="http://schemas.microsoft.com/office/drawing/2014/main" id="{627B2D33-BE88-1AA4-069C-91BC83A32CA4}"/>
                </a:ext>
              </a:extLst>
            </p:cNvPr>
            <p:cNvSpPr/>
            <p:nvPr/>
          </p:nvSpPr>
          <p:spPr>
            <a:xfrm>
              <a:off x="300842" y="4944094"/>
              <a:ext cx="332509" cy="518555"/>
            </a:xfrm>
            <a:custGeom>
              <a:avLst/>
              <a:gdLst>
                <a:gd name="connsiteX0" fmla="*/ 332509 w 332509"/>
                <a:gd name="connsiteY0" fmla="*/ 518555 h 518555"/>
                <a:gd name="connsiteX1" fmla="*/ 312716 w 332509"/>
                <a:gd name="connsiteY1" fmla="*/ 506680 h 518555"/>
                <a:gd name="connsiteX2" fmla="*/ 288966 w 332509"/>
                <a:gd name="connsiteY2" fmla="*/ 471054 h 518555"/>
                <a:gd name="connsiteX3" fmla="*/ 281049 w 332509"/>
                <a:gd name="connsiteY3" fmla="*/ 451262 h 518555"/>
                <a:gd name="connsiteX4" fmla="*/ 265215 w 332509"/>
                <a:gd name="connsiteY4" fmla="*/ 419594 h 518555"/>
                <a:gd name="connsiteX5" fmla="*/ 257298 w 332509"/>
                <a:gd name="connsiteY5" fmla="*/ 383968 h 518555"/>
                <a:gd name="connsiteX6" fmla="*/ 245423 w 332509"/>
                <a:gd name="connsiteY6" fmla="*/ 376051 h 518555"/>
                <a:gd name="connsiteX7" fmla="*/ 233548 w 332509"/>
                <a:gd name="connsiteY7" fmla="*/ 352301 h 518555"/>
                <a:gd name="connsiteX8" fmla="*/ 217714 w 332509"/>
                <a:gd name="connsiteY8" fmla="*/ 340425 h 518555"/>
                <a:gd name="connsiteX9" fmla="*/ 213755 w 332509"/>
                <a:gd name="connsiteY9" fmla="*/ 320633 h 518555"/>
                <a:gd name="connsiteX10" fmla="*/ 205839 w 332509"/>
                <a:gd name="connsiteY10" fmla="*/ 292924 h 518555"/>
                <a:gd name="connsiteX11" fmla="*/ 166254 w 332509"/>
                <a:gd name="connsiteY11" fmla="*/ 249381 h 518555"/>
                <a:gd name="connsiteX12" fmla="*/ 154379 w 332509"/>
                <a:gd name="connsiteY12" fmla="*/ 217714 h 518555"/>
                <a:gd name="connsiteX13" fmla="*/ 146462 w 332509"/>
                <a:gd name="connsiteY13" fmla="*/ 193963 h 518555"/>
                <a:gd name="connsiteX14" fmla="*/ 138545 w 332509"/>
                <a:gd name="connsiteY14" fmla="*/ 182088 h 518555"/>
                <a:gd name="connsiteX15" fmla="*/ 122711 w 332509"/>
                <a:gd name="connsiteY15" fmla="*/ 150420 h 518555"/>
                <a:gd name="connsiteX16" fmla="*/ 102919 w 332509"/>
                <a:gd name="connsiteY16" fmla="*/ 98961 h 518555"/>
                <a:gd name="connsiteX17" fmla="*/ 91044 w 332509"/>
                <a:gd name="connsiteY17" fmla="*/ 87085 h 518555"/>
                <a:gd name="connsiteX18" fmla="*/ 67293 w 332509"/>
                <a:gd name="connsiteY18" fmla="*/ 47501 h 518555"/>
                <a:gd name="connsiteX19" fmla="*/ 55418 w 332509"/>
                <a:gd name="connsiteY19" fmla="*/ 39584 h 518555"/>
                <a:gd name="connsiteX20" fmla="*/ 23750 w 332509"/>
                <a:gd name="connsiteY20" fmla="*/ 19792 h 518555"/>
                <a:gd name="connsiteX21" fmla="*/ 19792 w 332509"/>
                <a:gd name="connsiteY21" fmla="*/ 7916 h 518555"/>
                <a:gd name="connsiteX22" fmla="*/ 0 w 332509"/>
                <a:gd name="connsiteY22" fmla="*/ 0 h 51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2509" h="518555">
                  <a:moveTo>
                    <a:pt x="332509" y="518555"/>
                  </a:moveTo>
                  <a:cubicBezTo>
                    <a:pt x="325911" y="514597"/>
                    <a:pt x="318467" y="511792"/>
                    <a:pt x="312716" y="506680"/>
                  </a:cubicBezTo>
                  <a:cubicBezTo>
                    <a:pt x="301451" y="496667"/>
                    <a:pt x="294896" y="484396"/>
                    <a:pt x="288966" y="471054"/>
                  </a:cubicBezTo>
                  <a:cubicBezTo>
                    <a:pt x="286080" y="464561"/>
                    <a:pt x="284027" y="457714"/>
                    <a:pt x="281049" y="451262"/>
                  </a:cubicBezTo>
                  <a:cubicBezTo>
                    <a:pt x="276103" y="440546"/>
                    <a:pt x="270493" y="430150"/>
                    <a:pt x="265215" y="419594"/>
                  </a:cubicBezTo>
                  <a:cubicBezTo>
                    <a:pt x="265127" y="419154"/>
                    <a:pt x="258897" y="386366"/>
                    <a:pt x="257298" y="383968"/>
                  </a:cubicBezTo>
                  <a:cubicBezTo>
                    <a:pt x="254659" y="380010"/>
                    <a:pt x="249381" y="378690"/>
                    <a:pt x="245423" y="376051"/>
                  </a:cubicBezTo>
                  <a:cubicBezTo>
                    <a:pt x="241465" y="368134"/>
                    <a:pt x="238982" y="359288"/>
                    <a:pt x="233548" y="352301"/>
                  </a:cubicBezTo>
                  <a:cubicBezTo>
                    <a:pt x="229497" y="347093"/>
                    <a:pt x="221211" y="346020"/>
                    <a:pt x="217714" y="340425"/>
                  </a:cubicBezTo>
                  <a:cubicBezTo>
                    <a:pt x="214148" y="334720"/>
                    <a:pt x="215387" y="327160"/>
                    <a:pt x="213755" y="320633"/>
                  </a:cubicBezTo>
                  <a:cubicBezTo>
                    <a:pt x="211425" y="311314"/>
                    <a:pt x="209814" y="301669"/>
                    <a:pt x="205839" y="292924"/>
                  </a:cubicBezTo>
                  <a:cubicBezTo>
                    <a:pt x="200364" y="280879"/>
                    <a:pt x="170438" y="253565"/>
                    <a:pt x="166254" y="249381"/>
                  </a:cubicBezTo>
                  <a:cubicBezTo>
                    <a:pt x="162296" y="238825"/>
                    <a:pt x="158171" y="228331"/>
                    <a:pt x="154379" y="217714"/>
                  </a:cubicBezTo>
                  <a:cubicBezTo>
                    <a:pt x="151572" y="209855"/>
                    <a:pt x="149851" y="201589"/>
                    <a:pt x="146462" y="193963"/>
                  </a:cubicBezTo>
                  <a:cubicBezTo>
                    <a:pt x="144530" y="189616"/>
                    <a:pt x="140823" y="186264"/>
                    <a:pt x="138545" y="182088"/>
                  </a:cubicBezTo>
                  <a:cubicBezTo>
                    <a:pt x="132894" y="171727"/>
                    <a:pt x="126443" y="161616"/>
                    <a:pt x="122711" y="150420"/>
                  </a:cubicBezTo>
                  <a:cubicBezTo>
                    <a:pt x="117913" y="136025"/>
                    <a:pt x="110499" y="111595"/>
                    <a:pt x="102919" y="98961"/>
                  </a:cubicBezTo>
                  <a:cubicBezTo>
                    <a:pt x="100039" y="94161"/>
                    <a:pt x="94298" y="91640"/>
                    <a:pt x="91044" y="87085"/>
                  </a:cubicBezTo>
                  <a:cubicBezTo>
                    <a:pt x="66933" y="53328"/>
                    <a:pt x="105651" y="91338"/>
                    <a:pt x="67293" y="47501"/>
                  </a:cubicBezTo>
                  <a:cubicBezTo>
                    <a:pt x="64160" y="43921"/>
                    <a:pt x="59030" y="42680"/>
                    <a:pt x="55418" y="39584"/>
                  </a:cubicBezTo>
                  <a:cubicBezTo>
                    <a:pt x="31107" y="18746"/>
                    <a:pt x="50200" y="26404"/>
                    <a:pt x="23750" y="19792"/>
                  </a:cubicBezTo>
                  <a:cubicBezTo>
                    <a:pt x="22431" y="15833"/>
                    <a:pt x="22998" y="10587"/>
                    <a:pt x="19792" y="7916"/>
                  </a:cubicBezTo>
                  <a:cubicBezTo>
                    <a:pt x="14333" y="336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1324A3EB-DEE3-7D2C-DE8A-795CF04601C9}"/>
              </a:ext>
            </a:extLst>
          </p:cNvPr>
          <p:cNvGrpSpPr/>
          <p:nvPr/>
        </p:nvGrpSpPr>
        <p:grpSpPr>
          <a:xfrm>
            <a:off x="3690581" y="7030470"/>
            <a:ext cx="2583977" cy="1106133"/>
            <a:chOff x="3690579" y="4547399"/>
            <a:chExt cx="2583977" cy="1106133"/>
          </a:xfrm>
        </p:grpSpPr>
        <p:sp>
          <p:nvSpPr>
            <p:cNvPr id="349" name="等腰三角形 348">
              <a:extLst>
                <a:ext uri="{FF2B5EF4-FFF2-40B4-BE49-F238E27FC236}">
                  <a16:creationId xmlns:a16="http://schemas.microsoft.com/office/drawing/2014/main" id="{7CB707D9-CD93-B2C7-FFCE-F7F2D9D2E422}"/>
                </a:ext>
              </a:extLst>
            </p:cNvPr>
            <p:cNvSpPr/>
            <p:nvPr/>
          </p:nvSpPr>
          <p:spPr>
            <a:xfrm>
              <a:off x="3842337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6E870065-2150-3F49-87C5-1A6FF7ACB79A}"/>
                    </a:ext>
                  </a:extLst>
                </p:cNvPr>
                <p:cNvSpPr txBox="1"/>
                <p:nvPr/>
              </p:nvSpPr>
              <p:spPr>
                <a:xfrm>
                  <a:off x="3949626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0" name="文本框 349">
                  <a:extLst>
                    <a:ext uri="{FF2B5EF4-FFF2-40B4-BE49-F238E27FC236}">
                      <a16:creationId xmlns:a16="http://schemas.microsoft.com/office/drawing/2014/main" id="{6E870065-2150-3F49-87C5-1A6FF7ACB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626" y="4793488"/>
                  <a:ext cx="142740" cy="184666"/>
                </a:xfrm>
                <a:prstGeom prst="rect">
                  <a:avLst/>
                </a:prstGeom>
                <a:blipFill>
                  <a:blip r:embed="rId6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1" name="等腰三角形 350">
              <a:extLst>
                <a:ext uri="{FF2B5EF4-FFF2-40B4-BE49-F238E27FC236}">
                  <a16:creationId xmlns:a16="http://schemas.microsoft.com/office/drawing/2014/main" id="{231515B7-7939-9261-1233-5BC0F088BEB1}"/>
                </a:ext>
              </a:extLst>
            </p:cNvPr>
            <p:cNvSpPr/>
            <p:nvPr/>
          </p:nvSpPr>
          <p:spPr>
            <a:xfrm>
              <a:off x="4493533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1C525BE-8F55-C625-68E7-D10FF6462DD8}"/>
                    </a:ext>
                  </a:extLst>
                </p:cNvPr>
                <p:cNvSpPr txBox="1"/>
                <p:nvPr/>
              </p:nvSpPr>
              <p:spPr>
                <a:xfrm>
                  <a:off x="4758734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1C525BE-8F55-C625-68E7-D10FF6462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34" y="4793488"/>
                  <a:ext cx="138553" cy="184666"/>
                </a:xfrm>
                <a:prstGeom prst="rect">
                  <a:avLst/>
                </a:prstGeom>
                <a:blipFill>
                  <a:blip r:embed="rId77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73551650-715A-8C95-3B75-485D13BE0022}"/>
                    </a:ext>
                  </a:extLst>
                </p:cNvPr>
                <p:cNvSpPr txBox="1"/>
                <p:nvPr/>
              </p:nvSpPr>
              <p:spPr>
                <a:xfrm>
                  <a:off x="4348933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73551650-715A-8C95-3B75-485D13BE0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933" y="4547399"/>
                  <a:ext cx="170537" cy="184666"/>
                </a:xfrm>
                <a:prstGeom prst="rect">
                  <a:avLst/>
                </a:prstGeom>
                <a:blipFill>
                  <a:blip r:embed="rId78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4" name="等腰三角形 353">
              <a:extLst>
                <a:ext uri="{FF2B5EF4-FFF2-40B4-BE49-F238E27FC236}">
                  <a16:creationId xmlns:a16="http://schemas.microsoft.com/office/drawing/2014/main" id="{BA024C9E-DE6A-C58D-0323-7FF42C75C34E}"/>
                </a:ext>
              </a:extLst>
            </p:cNvPr>
            <p:cNvSpPr/>
            <p:nvPr/>
          </p:nvSpPr>
          <p:spPr>
            <a:xfrm>
              <a:off x="5119573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C13F0DF0-EAEB-D37B-A330-B49D369FA66B}"/>
                    </a:ext>
                  </a:extLst>
                </p:cNvPr>
                <p:cNvSpPr txBox="1"/>
                <p:nvPr/>
              </p:nvSpPr>
              <p:spPr>
                <a:xfrm>
                  <a:off x="5226863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C13F0DF0-EAEB-D37B-A330-B49D369FA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863" y="4793488"/>
                  <a:ext cx="142740" cy="184666"/>
                </a:xfrm>
                <a:prstGeom prst="rect">
                  <a:avLst/>
                </a:prstGeom>
                <a:blipFill>
                  <a:blip r:embed="rId7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6" name="等腰三角形 355">
              <a:extLst>
                <a:ext uri="{FF2B5EF4-FFF2-40B4-BE49-F238E27FC236}">
                  <a16:creationId xmlns:a16="http://schemas.microsoft.com/office/drawing/2014/main" id="{FB46DE87-3C89-2253-3660-7E88217EEDFC}"/>
                </a:ext>
              </a:extLst>
            </p:cNvPr>
            <p:cNvSpPr/>
            <p:nvPr/>
          </p:nvSpPr>
          <p:spPr>
            <a:xfrm>
              <a:off x="5770772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61D8EF68-0395-B5BD-DE4D-B6CE000D0104}"/>
                    </a:ext>
                  </a:extLst>
                </p:cNvPr>
                <p:cNvSpPr txBox="1"/>
                <p:nvPr/>
              </p:nvSpPr>
              <p:spPr>
                <a:xfrm>
                  <a:off x="6035970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61D8EF68-0395-B5BD-DE4D-B6CE000D0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970" y="4793488"/>
                  <a:ext cx="138553" cy="184666"/>
                </a:xfrm>
                <a:prstGeom prst="rect">
                  <a:avLst/>
                </a:prstGeom>
                <a:blipFill>
                  <a:blip r:embed="rId68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51BF2E12-8E51-A223-BCA7-D3ECC860348E}"/>
                    </a:ext>
                  </a:extLst>
                </p:cNvPr>
                <p:cNvSpPr txBox="1"/>
                <p:nvPr/>
              </p:nvSpPr>
              <p:spPr>
                <a:xfrm>
                  <a:off x="5626170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51BF2E12-8E51-A223-BCA7-D3ECC8603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170" y="4547399"/>
                  <a:ext cx="170537" cy="184666"/>
                </a:xfrm>
                <a:prstGeom prst="rect">
                  <a:avLst/>
                </a:prstGeom>
                <a:blipFill>
                  <a:blip r:embed="rId80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9" name="文本框 358">
                  <a:extLst>
                    <a:ext uri="{FF2B5EF4-FFF2-40B4-BE49-F238E27FC236}">
                      <a16:creationId xmlns:a16="http://schemas.microsoft.com/office/drawing/2014/main" id="{936579D8-90E3-13CD-DC21-6BC0B8E4F6F8}"/>
                    </a:ext>
                  </a:extLst>
                </p:cNvPr>
                <p:cNvSpPr txBox="1"/>
                <p:nvPr/>
              </p:nvSpPr>
              <p:spPr>
                <a:xfrm>
                  <a:off x="4184301" y="5468866"/>
                  <a:ext cx="4765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9" name="文本框 358">
                  <a:extLst>
                    <a:ext uri="{FF2B5EF4-FFF2-40B4-BE49-F238E27FC236}">
                      <a16:creationId xmlns:a16="http://schemas.microsoft.com/office/drawing/2014/main" id="{936579D8-90E3-13CD-DC21-6BC0B8E4F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301" y="5468866"/>
                  <a:ext cx="476501" cy="184666"/>
                </a:xfrm>
                <a:prstGeom prst="rect">
                  <a:avLst/>
                </a:prstGeom>
                <a:blipFill>
                  <a:blip r:embed="rId81"/>
                  <a:stretch>
                    <a:fillRect l="-5063" r="-3797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335324C0-14F0-2E18-56D3-79EEBF94CB20}"/>
                    </a:ext>
                  </a:extLst>
                </p:cNvPr>
                <p:cNvSpPr txBox="1"/>
                <p:nvPr/>
              </p:nvSpPr>
              <p:spPr>
                <a:xfrm>
                  <a:off x="5485491" y="5454162"/>
                  <a:ext cx="4523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335324C0-14F0-2E18-56D3-79EEBF94C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491" y="5454162"/>
                  <a:ext cx="452366" cy="184666"/>
                </a:xfrm>
                <a:prstGeom prst="rect">
                  <a:avLst/>
                </a:prstGeom>
                <a:blipFill>
                  <a:blip r:embed="rId82"/>
                  <a:stretch>
                    <a:fillRect l="-9459" r="-67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F0A6B4C5-F9B5-3C20-2073-5695C997E0FF}"/>
                    </a:ext>
                  </a:extLst>
                </p:cNvPr>
                <p:cNvSpPr txBox="1"/>
                <p:nvPr/>
              </p:nvSpPr>
              <p:spPr>
                <a:xfrm>
                  <a:off x="4986145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F0A6B4C5-F9B5-3C20-2073-5695C997E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145" y="5007659"/>
                  <a:ext cx="167667" cy="184666"/>
                </a:xfrm>
                <a:prstGeom prst="rect">
                  <a:avLst/>
                </a:prstGeom>
                <a:blipFill>
                  <a:blip r:embed="rId83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F9951AE5-7B43-A0A6-E4D5-FDF9A19055E1}"/>
                </a:ext>
              </a:extLst>
            </p:cNvPr>
            <p:cNvCxnSpPr>
              <a:cxnSpLocks/>
              <a:stCxn id="349" idx="0"/>
            </p:cNvCxnSpPr>
            <p:nvPr/>
          </p:nvCxnSpPr>
          <p:spPr>
            <a:xfrm flipV="1">
              <a:off x="4094228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E863D26E-76F2-D8B0-2FC4-BAA9D3C41B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311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EE0F58E1-BC9B-6A4B-9E4C-8252B7FAD502}"/>
                </a:ext>
              </a:extLst>
            </p:cNvPr>
            <p:cNvCxnSpPr>
              <a:stCxn id="354" idx="0"/>
            </p:cNvCxnSpPr>
            <p:nvPr/>
          </p:nvCxnSpPr>
          <p:spPr>
            <a:xfrm flipV="1">
              <a:off x="5371466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AFCBAA56-AFDA-3201-7318-396BD86F9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7550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FD0B3124-88C1-8146-BA8A-EE1A4F0102B5}"/>
                </a:ext>
              </a:extLst>
            </p:cNvPr>
            <p:cNvGrpSpPr/>
            <p:nvPr/>
          </p:nvGrpSpPr>
          <p:grpSpPr>
            <a:xfrm>
              <a:off x="3958185" y="5174270"/>
              <a:ext cx="267436" cy="283105"/>
              <a:chOff x="162296" y="1907969"/>
              <a:chExt cx="377675" cy="399803"/>
            </a:xfrm>
          </p:grpSpPr>
          <p:sp>
            <p:nvSpPr>
              <p:cNvPr id="367" name="任意多边形: 形状 366">
                <a:extLst>
                  <a:ext uri="{FF2B5EF4-FFF2-40B4-BE49-F238E27FC236}">
                    <a16:creationId xmlns:a16="http://schemas.microsoft.com/office/drawing/2014/main" id="{E2C41835-38C7-CCDF-CF1B-51BBBE0314A9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: 形状 367">
                <a:extLst>
                  <a:ext uri="{FF2B5EF4-FFF2-40B4-BE49-F238E27FC236}">
                    <a16:creationId xmlns:a16="http://schemas.microsoft.com/office/drawing/2014/main" id="{B44B0B85-5E3A-FC1C-1E79-0D6054E8AFD5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9" name="组合 368">
              <a:extLst>
                <a:ext uri="{FF2B5EF4-FFF2-40B4-BE49-F238E27FC236}">
                  <a16:creationId xmlns:a16="http://schemas.microsoft.com/office/drawing/2014/main" id="{123A3B28-90D8-C0AB-A24F-CC73CDC752E7}"/>
                </a:ext>
              </a:extLst>
            </p:cNvPr>
            <p:cNvGrpSpPr/>
            <p:nvPr/>
          </p:nvGrpSpPr>
          <p:grpSpPr>
            <a:xfrm>
              <a:off x="5888523" y="5181641"/>
              <a:ext cx="267436" cy="283105"/>
              <a:chOff x="162296" y="1907969"/>
              <a:chExt cx="377675" cy="399803"/>
            </a:xfrm>
          </p:grpSpPr>
          <p:sp>
            <p:nvSpPr>
              <p:cNvPr id="370" name="任意多边形: 形状 369">
                <a:extLst>
                  <a:ext uri="{FF2B5EF4-FFF2-40B4-BE49-F238E27FC236}">
                    <a16:creationId xmlns:a16="http://schemas.microsoft.com/office/drawing/2014/main" id="{ED9934E5-B015-4530-3ED6-BC360F71FB9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任意多边形: 形状 370">
                <a:extLst>
                  <a:ext uri="{FF2B5EF4-FFF2-40B4-BE49-F238E27FC236}">
                    <a16:creationId xmlns:a16="http://schemas.microsoft.com/office/drawing/2014/main" id="{2C344AF1-1AF8-9053-D804-FA767C2A0F7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698DF363-A281-D15B-F983-CC27DCC8FD9E}"/>
                    </a:ext>
                  </a:extLst>
                </p:cNvPr>
                <p:cNvSpPr txBox="1"/>
                <p:nvPr/>
              </p:nvSpPr>
              <p:spPr>
                <a:xfrm>
                  <a:off x="3690579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698DF363-A281-D15B-F983-CC27DCC8F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579" y="5007659"/>
                  <a:ext cx="167667" cy="184666"/>
                </a:xfrm>
                <a:prstGeom prst="rect">
                  <a:avLst/>
                </a:prstGeom>
                <a:blipFill>
                  <a:blip r:embed="rId84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7" name="任意多边形: 形状 376">
              <a:extLst>
                <a:ext uri="{FF2B5EF4-FFF2-40B4-BE49-F238E27FC236}">
                  <a16:creationId xmlns:a16="http://schemas.microsoft.com/office/drawing/2014/main" id="{F0269FA2-BB9F-5C72-CA71-F8031EBFF913}"/>
                </a:ext>
              </a:extLst>
            </p:cNvPr>
            <p:cNvSpPr/>
            <p:nvPr/>
          </p:nvSpPr>
          <p:spPr>
            <a:xfrm>
              <a:off x="4072318" y="4947417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任意多边形: 形状 377">
              <a:extLst>
                <a:ext uri="{FF2B5EF4-FFF2-40B4-BE49-F238E27FC236}">
                  <a16:creationId xmlns:a16="http://schemas.microsoft.com/office/drawing/2014/main" id="{39A8E89F-33B7-2B72-D095-63124E790DA5}"/>
                </a:ext>
              </a:extLst>
            </p:cNvPr>
            <p:cNvSpPr/>
            <p:nvPr/>
          </p:nvSpPr>
          <p:spPr>
            <a:xfrm>
              <a:off x="6003094" y="4947417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7" name="组合 456">
              <a:extLst>
                <a:ext uri="{FF2B5EF4-FFF2-40B4-BE49-F238E27FC236}">
                  <a16:creationId xmlns:a16="http://schemas.microsoft.com/office/drawing/2014/main" id="{D38A923A-18D0-6769-5235-FF5E090320F1}"/>
                </a:ext>
              </a:extLst>
            </p:cNvPr>
            <p:cNvGrpSpPr/>
            <p:nvPr/>
          </p:nvGrpSpPr>
          <p:grpSpPr>
            <a:xfrm>
              <a:off x="4631377" y="4948052"/>
              <a:ext cx="172399" cy="510639"/>
              <a:chOff x="4631377" y="4948052"/>
              <a:chExt cx="172399" cy="510639"/>
            </a:xfrm>
          </p:grpSpPr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A68851EC-993B-43EC-4481-62C6D0A5EFEC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任意多边形: 形状 454">
                <a:extLst>
                  <a:ext uri="{FF2B5EF4-FFF2-40B4-BE49-F238E27FC236}">
                    <a16:creationId xmlns:a16="http://schemas.microsoft.com/office/drawing/2014/main" id="{16771454-0EDD-98FC-5087-85DD651D6124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任意多边形: 形状 455">
                <a:extLst>
                  <a:ext uri="{FF2B5EF4-FFF2-40B4-BE49-F238E27FC236}">
                    <a16:creationId xmlns:a16="http://schemas.microsoft.com/office/drawing/2014/main" id="{DF193969-8FBC-A672-59E8-9AD6C3294239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585A0DAF-06BF-7ABA-02CD-8A0248D20CE6}"/>
                </a:ext>
              </a:extLst>
            </p:cNvPr>
            <p:cNvGrpSpPr/>
            <p:nvPr/>
          </p:nvGrpSpPr>
          <p:grpSpPr>
            <a:xfrm>
              <a:off x="5267318" y="4949701"/>
              <a:ext cx="172399" cy="510639"/>
              <a:chOff x="4631377" y="4948052"/>
              <a:chExt cx="172399" cy="510639"/>
            </a:xfrm>
          </p:grpSpPr>
          <p:sp>
            <p:nvSpPr>
              <p:cNvPr id="459" name="任意多边形: 形状 458">
                <a:extLst>
                  <a:ext uri="{FF2B5EF4-FFF2-40B4-BE49-F238E27FC236}">
                    <a16:creationId xmlns:a16="http://schemas.microsoft.com/office/drawing/2014/main" id="{AE4A1C5D-92C7-7A5D-EED6-4041A9C9A462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任意多边形: 形状 459">
                <a:extLst>
                  <a:ext uri="{FF2B5EF4-FFF2-40B4-BE49-F238E27FC236}">
                    <a16:creationId xmlns:a16="http://schemas.microsoft.com/office/drawing/2014/main" id="{98B92C55-1228-8A4D-263C-59487F29B489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任意多边形: 形状 460">
                <a:extLst>
                  <a:ext uri="{FF2B5EF4-FFF2-40B4-BE49-F238E27FC236}">
                    <a16:creationId xmlns:a16="http://schemas.microsoft.com/office/drawing/2014/main" id="{1E37B167-C6E9-F0D3-25B1-5961BDE039CE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2C32A017-A226-4412-CE9D-3D89F63BDF53}"/>
              </a:ext>
            </a:extLst>
          </p:cNvPr>
          <p:cNvGrpSpPr/>
          <p:nvPr/>
        </p:nvGrpSpPr>
        <p:grpSpPr>
          <a:xfrm>
            <a:off x="1281322" y="7030469"/>
            <a:ext cx="2432219" cy="1130766"/>
            <a:chOff x="1281320" y="4547399"/>
            <a:chExt cx="2432219" cy="1130766"/>
          </a:xfrm>
        </p:grpSpPr>
        <p:sp>
          <p:nvSpPr>
            <p:cNvPr id="387" name="等腰三角形 386">
              <a:extLst>
                <a:ext uri="{FF2B5EF4-FFF2-40B4-BE49-F238E27FC236}">
                  <a16:creationId xmlns:a16="http://schemas.microsoft.com/office/drawing/2014/main" id="{2CFDEDDA-A09C-EA31-081B-386C74934560}"/>
                </a:ext>
              </a:extLst>
            </p:cNvPr>
            <p:cNvSpPr/>
            <p:nvPr/>
          </p:nvSpPr>
          <p:spPr>
            <a:xfrm>
              <a:off x="1281320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F983B9B8-626B-76BB-D1E5-CB5ACA2E5003}"/>
                    </a:ext>
                  </a:extLst>
                </p:cNvPr>
                <p:cNvSpPr txBox="1"/>
                <p:nvPr/>
              </p:nvSpPr>
              <p:spPr>
                <a:xfrm>
                  <a:off x="1388609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88" name="文本框 387">
                  <a:extLst>
                    <a:ext uri="{FF2B5EF4-FFF2-40B4-BE49-F238E27FC236}">
                      <a16:creationId xmlns:a16="http://schemas.microsoft.com/office/drawing/2014/main" id="{F983B9B8-626B-76BB-D1E5-CB5ACA2E5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09" y="4793488"/>
                  <a:ext cx="142740" cy="184666"/>
                </a:xfrm>
                <a:prstGeom prst="rect">
                  <a:avLst/>
                </a:prstGeom>
                <a:blipFill>
                  <a:blip r:embed="rId6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等腰三角形 388">
              <a:extLst>
                <a:ext uri="{FF2B5EF4-FFF2-40B4-BE49-F238E27FC236}">
                  <a16:creationId xmlns:a16="http://schemas.microsoft.com/office/drawing/2014/main" id="{7B16EBBD-23C7-E8CB-21AF-DFFCAED99411}"/>
                </a:ext>
              </a:extLst>
            </p:cNvPr>
            <p:cNvSpPr/>
            <p:nvPr/>
          </p:nvSpPr>
          <p:spPr>
            <a:xfrm>
              <a:off x="1932516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BD9D24E3-B285-17F2-B449-A08C97FEBE1D}"/>
                    </a:ext>
                  </a:extLst>
                </p:cNvPr>
                <p:cNvSpPr txBox="1"/>
                <p:nvPr/>
              </p:nvSpPr>
              <p:spPr>
                <a:xfrm>
                  <a:off x="2197717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BD9D24E3-B285-17F2-B449-A08C97FEB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17" y="4793488"/>
                  <a:ext cx="138553" cy="184666"/>
                </a:xfrm>
                <a:prstGeom prst="rect">
                  <a:avLst/>
                </a:prstGeom>
                <a:blipFill>
                  <a:blip r:embed="rId77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文本框 390">
                  <a:extLst>
                    <a:ext uri="{FF2B5EF4-FFF2-40B4-BE49-F238E27FC236}">
                      <a16:creationId xmlns:a16="http://schemas.microsoft.com/office/drawing/2014/main" id="{8BF5A707-D59F-9054-E4F2-D90430648CE7}"/>
                    </a:ext>
                  </a:extLst>
                </p:cNvPr>
                <p:cNvSpPr txBox="1"/>
                <p:nvPr/>
              </p:nvSpPr>
              <p:spPr>
                <a:xfrm>
                  <a:off x="1787916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1" name="文本框 390">
                  <a:extLst>
                    <a:ext uri="{FF2B5EF4-FFF2-40B4-BE49-F238E27FC236}">
                      <a16:creationId xmlns:a16="http://schemas.microsoft.com/office/drawing/2014/main" id="{8BF5A707-D59F-9054-E4F2-D90430648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916" y="4547399"/>
                  <a:ext cx="170537" cy="184666"/>
                </a:xfrm>
                <a:prstGeom prst="rect">
                  <a:avLst/>
                </a:prstGeom>
                <a:blipFill>
                  <a:blip r:embed="rId78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2" name="等腰三角形 391">
              <a:extLst>
                <a:ext uri="{FF2B5EF4-FFF2-40B4-BE49-F238E27FC236}">
                  <a16:creationId xmlns:a16="http://schemas.microsoft.com/office/drawing/2014/main" id="{ED699438-1450-DCAD-DD12-3A67DDE62B00}"/>
                </a:ext>
              </a:extLst>
            </p:cNvPr>
            <p:cNvSpPr/>
            <p:nvPr/>
          </p:nvSpPr>
          <p:spPr>
            <a:xfrm>
              <a:off x="2558556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AAC2A7FB-82C0-E459-9515-8AA606323E3C}"/>
                    </a:ext>
                  </a:extLst>
                </p:cNvPr>
                <p:cNvSpPr txBox="1"/>
                <p:nvPr/>
              </p:nvSpPr>
              <p:spPr>
                <a:xfrm>
                  <a:off x="2665846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AAC2A7FB-82C0-E459-9515-8AA606323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46" y="4793488"/>
                  <a:ext cx="142740" cy="184666"/>
                </a:xfrm>
                <a:prstGeom prst="rect">
                  <a:avLst/>
                </a:prstGeom>
                <a:blipFill>
                  <a:blip r:embed="rId7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等腰三角形 393">
              <a:extLst>
                <a:ext uri="{FF2B5EF4-FFF2-40B4-BE49-F238E27FC236}">
                  <a16:creationId xmlns:a16="http://schemas.microsoft.com/office/drawing/2014/main" id="{CDC22941-B8DB-F566-98DC-E4D27985908B}"/>
                </a:ext>
              </a:extLst>
            </p:cNvPr>
            <p:cNvSpPr/>
            <p:nvPr/>
          </p:nvSpPr>
          <p:spPr>
            <a:xfrm>
              <a:off x="3209755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文本框 394">
                  <a:extLst>
                    <a:ext uri="{FF2B5EF4-FFF2-40B4-BE49-F238E27FC236}">
                      <a16:creationId xmlns:a16="http://schemas.microsoft.com/office/drawing/2014/main" id="{2A705A19-7D74-45F7-8D31-7A5C1FDC8910}"/>
                    </a:ext>
                  </a:extLst>
                </p:cNvPr>
                <p:cNvSpPr txBox="1"/>
                <p:nvPr/>
              </p:nvSpPr>
              <p:spPr>
                <a:xfrm>
                  <a:off x="3474953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5" name="文本框 394">
                  <a:extLst>
                    <a:ext uri="{FF2B5EF4-FFF2-40B4-BE49-F238E27FC236}">
                      <a16:creationId xmlns:a16="http://schemas.microsoft.com/office/drawing/2014/main" id="{2A705A19-7D74-45F7-8D31-7A5C1FDC8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953" y="4793488"/>
                  <a:ext cx="138553" cy="184666"/>
                </a:xfrm>
                <a:prstGeom prst="rect">
                  <a:avLst/>
                </a:prstGeom>
                <a:blipFill>
                  <a:blip r:embed="rId68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文本框 395">
                  <a:extLst>
                    <a:ext uri="{FF2B5EF4-FFF2-40B4-BE49-F238E27FC236}">
                      <a16:creationId xmlns:a16="http://schemas.microsoft.com/office/drawing/2014/main" id="{256E97B6-DE41-C620-7BDB-5B65F7D70CDF}"/>
                    </a:ext>
                  </a:extLst>
                </p:cNvPr>
                <p:cNvSpPr txBox="1"/>
                <p:nvPr/>
              </p:nvSpPr>
              <p:spPr>
                <a:xfrm>
                  <a:off x="3065153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6" name="文本框 395">
                  <a:extLst>
                    <a:ext uri="{FF2B5EF4-FFF2-40B4-BE49-F238E27FC236}">
                      <a16:creationId xmlns:a16="http://schemas.microsoft.com/office/drawing/2014/main" id="{256E97B6-DE41-C620-7BDB-5B65F7D70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153" y="4547399"/>
                  <a:ext cx="170537" cy="184666"/>
                </a:xfrm>
                <a:prstGeom prst="rect">
                  <a:avLst/>
                </a:prstGeom>
                <a:blipFill>
                  <a:blip r:embed="rId80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FAAEA2E8-29B0-63D6-D67F-C285C82AFD7F}"/>
                    </a:ext>
                  </a:extLst>
                </p:cNvPr>
                <p:cNvSpPr txBox="1"/>
                <p:nvPr/>
              </p:nvSpPr>
              <p:spPr>
                <a:xfrm>
                  <a:off x="1654929" y="5470223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FAAEA2E8-29B0-63D6-D67F-C285C82AF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929" y="5470223"/>
                  <a:ext cx="416117" cy="207942"/>
                </a:xfrm>
                <a:prstGeom prst="rect">
                  <a:avLst/>
                </a:prstGeom>
                <a:blipFill>
                  <a:blip r:embed="rId85"/>
                  <a:stretch>
                    <a:fillRect l="-7246" r="-5797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5B961A47-06D5-05D1-40FB-9D788AEDB314}"/>
                    </a:ext>
                  </a:extLst>
                </p:cNvPr>
                <p:cNvSpPr txBox="1"/>
                <p:nvPr/>
              </p:nvSpPr>
              <p:spPr>
                <a:xfrm>
                  <a:off x="2953669" y="5452468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5B961A47-06D5-05D1-40FB-9D788AEDB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669" y="5452468"/>
                  <a:ext cx="416117" cy="207942"/>
                </a:xfrm>
                <a:prstGeom prst="rect">
                  <a:avLst/>
                </a:prstGeom>
                <a:blipFill>
                  <a:blip r:embed="rId86"/>
                  <a:stretch>
                    <a:fillRect l="-7353" r="-4412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A55D58E0-C180-3320-24C7-20DB65FFB9D3}"/>
                    </a:ext>
                  </a:extLst>
                </p:cNvPr>
                <p:cNvSpPr txBox="1"/>
                <p:nvPr/>
              </p:nvSpPr>
              <p:spPr>
                <a:xfrm>
                  <a:off x="2425128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A55D58E0-C180-3320-24C7-20DB65FFB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128" y="5007659"/>
                  <a:ext cx="167667" cy="184666"/>
                </a:xfrm>
                <a:prstGeom prst="rect">
                  <a:avLst/>
                </a:prstGeom>
                <a:blipFill>
                  <a:blip r:embed="rId83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06167CA9-79AB-A867-D04B-772F2F81BEFB}"/>
                </a:ext>
              </a:extLst>
            </p:cNvPr>
            <p:cNvCxnSpPr>
              <a:cxnSpLocks/>
              <a:stCxn id="387" idx="0"/>
            </p:cNvCxnSpPr>
            <p:nvPr/>
          </p:nvCxnSpPr>
          <p:spPr>
            <a:xfrm flipV="1">
              <a:off x="1533211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897D8279-40B7-36A0-4490-5EF2D93A6D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9294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33C86E63-58F8-B0E7-1702-C9B333FB1285}"/>
                </a:ext>
              </a:extLst>
            </p:cNvPr>
            <p:cNvCxnSpPr>
              <a:stCxn id="392" idx="0"/>
            </p:cNvCxnSpPr>
            <p:nvPr/>
          </p:nvCxnSpPr>
          <p:spPr>
            <a:xfrm flipV="1">
              <a:off x="2810449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7A1141B1-7011-E4DA-AFBD-59C09E92B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6533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8" name="组合 447">
              <a:extLst>
                <a:ext uri="{FF2B5EF4-FFF2-40B4-BE49-F238E27FC236}">
                  <a16:creationId xmlns:a16="http://schemas.microsoft.com/office/drawing/2014/main" id="{D3BF2538-2168-F9C9-AA26-75AB6B865958}"/>
                </a:ext>
              </a:extLst>
            </p:cNvPr>
            <p:cNvGrpSpPr/>
            <p:nvPr/>
          </p:nvGrpSpPr>
          <p:grpSpPr>
            <a:xfrm>
              <a:off x="1384104" y="5139266"/>
              <a:ext cx="313333" cy="323746"/>
              <a:chOff x="131476" y="4944094"/>
              <a:chExt cx="501875" cy="518555"/>
            </a:xfrm>
          </p:grpSpPr>
          <p:grpSp>
            <p:nvGrpSpPr>
              <p:cNvPr id="449" name="组合 448">
                <a:extLst>
                  <a:ext uri="{FF2B5EF4-FFF2-40B4-BE49-F238E27FC236}">
                    <a16:creationId xmlns:a16="http://schemas.microsoft.com/office/drawing/2014/main" id="{99FA4E45-B715-639C-5DDA-27FD290A6352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453" name="任意多边形: 形状 452">
                  <a:extLst>
                    <a:ext uri="{FF2B5EF4-FFF2-40B4-BE49-F238E27FC236}">
                      <a16:creationId xmlns:a16="http://schemas.microsoft.com/office/drawing/2014/main" id="{C8F92132-08BB-501C-2163-4F37225D808D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4" name="任意多边形: 形状 453">
                  <a:extLst>
                    <a:ext uri="{FF2B5EF4-FFF2-40B4-BE49-F238E27FC236}">
                      <a16:creationId xmlns:a16="http://schemas.microsoft.com/office/drawing/2014/main" id="{FEBAD70C-BFE5-7D89-C358-5E92164FF391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0" name="任意多边形: 形状 449">
                <a:extLst>
                  <a:ext uri="{FF2B5EF4-FFF2-40B4-BE49-F238E27FC236}">
                    <a16:creationId xmlns:a16="http://schemas.microsoft.com/office/drawing/2014/main" id="{DFB7EE27-633B-38D3-ED19-B13482E34114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任意多边形: 形状 450">
                <a:extLst>
                  <a:ext uri="{FF2B5EF4-FFF2-40B4-BE49-F238E27FC236}">
                    <a16:creationId xmlns:a16="http://schemas.microsoft.com/office/drawing/2014/main" id="{1A0B3D7F-12E7-32E9-4B6B-2068DC4AD6C3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任意多边形: 形状 451">
                <a:extLst>
                  <a:ext uri="{FF2B5EF4-FFF2-40B4-BE49-F238E27FC236}">
                    <a16:creationId xmlns:a16="http://schemas.microsoft.com/office/drawing/2014/main" id="{D04D4DD8-CD40-F491-0F8B-6DB3F2930A08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64F9F4C4-6CEA-BE96-1570-14196562607A}"/>
                </a:ext>
              </a:extLst>
            </p:cNvPr>
            <p:cNvGrpSpPr/>
            <p:nvPr/>
          </p:nvGrpSpPr>
          <p:grpSpPr>
            <a:xfrm>
              <a:off x="3314414" y="5145120"/>
              <a:ext cx="313333" cy="323746"/>
              <a:chOff x="131476" y="4944094"/>
              <a:chExt cx="501875" cy="518555"/>
            </a:xfrm>
          </p:grpSpPr>
          <p:grpSp>
            <p:nvGrpSpPr>
              <p:cNvPr id="463" name="组合 462">
                <a:extLst>
                  <a:ext uri="{FF2B5EF4-FFF2-40B4-BE49-F238E27FC236}">
                    <a16:creationId xmlns:a16="http://schemas.microsoft.com/office/drawing/2014/main" id="{63E66ED9-3145-5C18-516E-4F9CD192AEE2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467" name="任意多边形: 形状 466">
                  <a:extLst>
                    <a:ext uri="{FF2B5EF4-FFF2-40B4-BE49-F238E27FC236}">
                      <a16:creationId xmlns:a16="http://schemas.microsoft.com/office/drawing/2014/main" id="{89D53B4E-FE9A-26D2-2B10-CFD0030593B7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8" name="任意多边形: 形状 467">
                  <a:extLst>
                    <a:ext uri="{FF2B5EF4-FFF2-40B4-BE49-F238E27FC236}">
                      <a16:creationId xmlns:a16="http://schemas.microsoft.com/office/drawing/2014/main" id="{F69F6271-2F39-F5C3-1DC4-798CD4BCF985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4" name="任意多边形: 形状 463">
                <a:extLst>
                  <a:ext uri="{FF2B5EF4-FFF2-40B4-BE49-F238E27FC236}">
                    <a16:creationId xmlns:a16="http://schemas.microsoft.com/office/drawing/2014/main" id="{4EE1E20A-2752-CF76-2840-DA50A716AC77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任意多边形: 形状 464">
                <a:extLst>
                  <a:ext uri="{FF2B5EF4-FFF2-40B4-BE49-F238E27FC236}">
                    <a16:creationId xmlns:a16="http://schemas.microsoft.com/office/drawing/2014/main" id="{9305BEEF-FD51-8AD1-1D8F-054B13C197CE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任意多边形: 形状 465">
                <a:extLst>
                  <a:ext uri="{FF2B5EF4-FFF2-40B4-BE49-F238E27FC236}">
                    <a16:creationId xmlns:a16="http://schemas.microsoft.com/office/drawing/2014/main" id="{23449F07-6A4F-855F-E5AD-2F507737969B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74" name="矩形 373">
            <a:extLst>
              <a:ext uri="{FF2B5EF4-FFF2-40B4-BE49-F238E27FC236}">
                <a16:creationId xmlns:a16="http://schemas.microsoft.com/office/drawing/2014/main" id="{48534E6B-D30B-A0F8-09CD-A3957BA6FC50}"/>
              </a:ext>
            </a:extLst>
          </p:cNvPr>
          <p:cNvSpPr/>
          <p:nvPr/>
        </p:nvSpPr>
        <p:spPr>
          <a:xfrm>
            <a:off x="7572963" y="8319191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71" name="等腰三角形 470">
            <a:extLst>
              <a:ext uri="{FF2B5EF4-FFF2-40B4-BE49-F238E27FC236}">
                <a16:creationId xmlns:a16="http://schemas.microsoft.com/office/drawing/2014/main" id="{B2BEFA95-8F12-1047-7BB6-1385587B2AD1}"/>
              </a:ext>
            </a:extLst>
          </p:cNvPr>
          <p:cNvSpPr/>
          <p:nvPr/>
        </p:nvSpPr>
        <p:spPr>
          <a:xfrm>
            <a:off x="7028385" y="853105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9C966B00-2B93-5F6B-43A2-7BFF933C9279}"/>
                  </a:ext>
                </a:extLst>
              </p:cNvPr>
              <p:cNvSpPr txBox="1"/>
              <p:nvPr/>
            </p:nvSpPr>
            <p:spPr>
              <a:xfrm>
                <a:off x="7135674" y="8389570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9C966B00-2B93-5F6B-43A2-7BFF933C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74" y="8389570"/>
                <a:ext cx="142740" cy="184666"/>
              </a:xfrm>
              <a:prstGeom prst="rect">
                <a:avLst/>
              </a:prstGeom>
              <a:blipFill>
                <a:blip r:embed="rId87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3" name="等腰三角形 472">
            <a:extLst>
              <a:ext uri="{FF2B5EF4-FFF2-40B4-BE49-F238E27FC236}">
                <a16:creationId xmlns:a16="http://schemas.microsoft.com/office/drawing/2014/main" id="{5AFBA3C7-8BE9-6FD7-9476-B02E2F55E09A}"/>
              </a:ext>
            </a:extLst>
          </p:cNvPr>
          <p:cNvSpPr/>
          <p:nvPr/>
        </p:nvSpPr>
        <p:spPr>
          <a:xfrm>
            <a:off x="7679581" y="853105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45E1720A-E108-EB92-C485-04BFACF12923}"/>
                  </a:ext>
                </a:extLst>
              </p:cNvPr>
              <p:cNvSpPr txBox="1"/>
              <p:nvPr/>
            </p:nvSpPr>
            <p:spPr>
              <a:xfrm>
                <a:off x="7944784" y="8389570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45E1720A-E108-EB92-C485-04BFACF12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84" y="8389570"/>
                <a:ext cx="138553" cy="184666"/>
              </a:xfrm>
              <a:prstGeom prst="rect">
                <a:avLst/>
              </a:prstGeom>
              <a:blipFill>
                <a:blip r:embed="rId8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3A941C59-EE4F-E1E2-0CF1-982DE148A4BC}"/>
                  </a:ext>
                </a:extLst>
              </p:cNvPr>
              <p:cNvSpPr txBox="1"/>
              <p:nvPr/>
            </p:nvSpPr>
            <p:spPr>
              <a:xfrm>
                <a:off x="7534983" y="8143481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3A941C59-EE4F-E1E2-0CF1-982DE148A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83" y="8143481"/>
                <a:ext cx="170537" cy="184666"/>
              </a:xfrm>
              <a:prstGeom prst="rect">
                <a:avLst/>
              </a:prstGeom>
              <a:blipFill>
                <a:blip r:embed="rId89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2BD3C352-D4E7-E7AA-A144-B4EA5D808BDB}"/>
                  </a:ext>
                </a:extLst>
              </p:cNvPr>
              <p:cNvSpPr txBox="1"/>
              <p:nvPr/>
            </p:nvSpPr>
            <p:spPr>
              <a:xfrm>
                <a:off x="7401996" y="9066305"/>
                <a:ext cx="416117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2BD3C352-D4E7-E7AA-A144-B4EA5D80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96" y="9066305"/>
                <a:ext cx="416117" cy="207942"/>
              </a:xfrm>
              <a:prstGeom prst="rect">
                <a:avLst/>
              </a:prstGeom>
              <a:blipFill>
                <a:blip r:embed="rId90"/>
                <a:stretch>
                  <a:fillRect l="-5882" r="-58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5B9E54B3-2D45-E942-79A5-608EA7C661C3}"/>
                  </a:ext>
                </a:extLst>
              </p:cNvPr>
              <p:cNvSpPr txBox="1"/>
              <p:nvPr/>
            </p:nvSpPr>
            <p:spPr>
              <a:xfrm>
                <a:off x="8290947" y="8603741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5B9E54B3-2D45-E942-79A5-608EA7C66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947" y="8603741"/>
                <a:ext cx="167667" cy="184666"/>
              </a:xfrm>
              <a:prstGeom prst="rect">
                <a:avLst/>
              </a:prstGeom>
              <a:blipFill>
                <a:blip r:embed="rId9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直接连接符 483">
            <a:extLst>
              <a:ext uri="{FF2B5EF4-FFF2-40B4-BE49-F238E27FC236}">
                <a16:creationId xmlns:a16="http://schemas.microsoft.com/office/drawing/2014/main" id="{E4C478C1-2166-F093-D2D2-73E03A675DE4}"/>
              </a:ext>
            </a:extLst>
          </p:cNvPr>
          <p:cNvCxnSpPr>
            <a:cxnSpLocks/>
            <a:stCxn id="471" idx="0"/>
          </p:cNvCxnSpPr>
          <p:nvPr/>
        </p:nvCxnSpPr>
        <p:spPr>
          <a:xfrm flipV="1">
            <a:off x="7280278" y="833493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接连接符 484">
            <a:extLst>
              <a:ext uri="{FF2B5EF4-FFF2-40B4-BE49-F238E27FC236}">
                <a16:creationId xmlns:a16="http://schemas.microsoft.com/office/drawing/2014/main" id="{1875443E-3FA4-03BA-6C84-68894A49A943}"/>
              </a:ext>
            </a:extLst>
          </p:cNvPr>
          <p:cNvCxnSpPr>
            <a:cxnSpLocks/>
          </p:cNvCxnSpPr>
          <p:nvPr/>
        </p:nvCxnSpPr>
        <p:spPr>
          <a:xfrm flipH="1" flipV="1">
            <a:off x="7606361" y="833780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DFF294CF-3642-78D1-9542-679AB76315DA}"/>
              </a:ext>
            </a:extLst>
          </p:cNvPr>
          <p:cNvGrpSpPr/>
          <p:nvPr/>
        </p:nvGrpSpPr>
        <p:grpSpPr>
          <a:xfrm>
            <a:off x="7131171" y="8735348"/>
            <a:ext cx="313333" cy="323746"/>
            <a:chOff x="131476" y="4944094"/>
            <a:chExt cx="501875" cy="518555"/>
          </a:xfrm>
        </p:grpSpPr>
        <p:grpSp>
          <p:nvGrpSpPr>
            <p:cNvPr id="496" name="组合 495">
              <a:extLst>
                <a:ext uri="{FF2B5EF4-FFF2-40B4-BE49-F238E27FC236}">
                  <a16:creationId xmlns:a16="http://schemas.microsoft.com/office/drawing/2014/main" id="{6A150694-960E-0ABE-93A3-8EC6111251E4}"/>
                </a:ext>
              </a:extLst>
            </p:cNvPr>
            <p:cNvGrpSpPr/>
            <p:nvPr/>
          </p:nvGrpSpPr>
          <p:grpSpPr>
            <a:xfrm>
              <a:off x="131476" y="5309328"/>
              <a:ext cx="132827" cy="140610"/>
              <a:chOff x="162296" y="1907969"/>
              <a:chExt cx="377675" cy="399803"/>
            </a:xfrm>
          </p:grpSpPr>
          <p:sp>
            <p:nvSpPr>
              <p:cNvPr id="500" name="任意多边形: 形状 499">
                <a:extLst>
                  <a:ext uri="{FF2B5EF4-FFF2-40B4-BE49-F238E27FC236}">
                    <a16:creationId xmlns:a16="http://schemas.microsoft.com/office/drawing/2014/main" id="{819C1C4C-E667-FBB4-17EB-94CB9F5AD83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任意多边形: 形状 500">
                <a:extLst>
                  <a:ext uri="{FF2B5EF4-FFF2-40B4-BE49-F238E27FC236}">
                    <a16:creationId xmlns:a16="http://schemas.microsoft.com/office/drawing/2014/main" id="{465CE691-A99E-B13F-5927-B520E2D130F9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7" name="任意多边形: 形状 496">
              <a:extLst>
                <a:ext uri="{FF2B5EF4-FFF2-40B4-BE49-F238E27FC236}">
                  <a16:creationId xmlns:a16="http://schemas.microsoft.com/office/drawing/2014/main" id="{C344559F-3A0E-F685-9110-536564BABC5D}"/>
                </a:ext>
              </a:extLst>
            </p:cNvPr>
            <p:cNvSpPr/>
            <p:nvPr/>
          </p:nvSpPr>
          <p:spPr>
            <a:xfrm>
              <a:off x="316456" y="5185699"/>
              <a:ext cx="137403" cy="272659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8" name="任意多边形: 形状 497">
              <a:extLst>
                <a:ext uri="{FF2B5EF4-FFF2-40B4-BE49-F238E27FC236}">
                  <a16:creationId xmlns:a16="http://schemas.microsoft.com/office/drawing/2014/main" id="{D942139F-01CD-0D48-1633-531AF5D499F1}"/>
                </a:ext>
              </a:extLst>
            </p:cNvPr>
            <p:cNvSpPr/>
            <p:nvPr/>
          </p:nvSpPr>
          <p:spPr>
            <a:xfrm>
              <a:off x="191934" y="4951684"/>
              <a:ext cx="140435" cy="365158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任意多边形: 形状 498">
              <a:extLst>
                <a:ext uri="{FF2B5EF4-FFF2-40B4-BE49-F238E27FC236}">
                  <a16:creationId xmlns:a16="http://schemas.microsoft.com/office/drawing/2014/main" id="{40587057-FA76-F3C0-1463-E70FD5842F05}"/>
                </a:ext>
              </a:extLst>
            </p:cNvPr>
            <p:cNvSpPr/>
            <p:nvPr/>
          </p:nvSpPr>
          <p:spPr>
            <a:xfrm>
              <a:off x="300842" y="4944094"/>
              <a:ext cx="332509" cy="518555"/>
            </a:xfrm>
            <a:custGeom>
              <a:avLst/>
              <a:gdLst>
                <a:gd name="connsiteX0" fmla="*/ 332509 w 332509"/>
                <a:gd name="connsiteY0" fmla="*/ 518555 h 518555"/>
                <a:gd name="connsiteX1" fmla="*/ 312716 w 332509"/>
                <a:gd name="connsiteY1" fmla="*/ 506680 h 518555"/>
                <a:gd name="connsiteX2" fmla="*/ 288966 w 332509"/>
                <a:gd name="connsiteY2" fmla="*/ 471054 h 518555"/>
                <a:gd name="connsiteX3" fmla="*/ 281049 w 332509"/>
                <a:gd name="connsiteY3" fmla="*/ 451262 h 518555"/>
                <a:gd name="connsiteX4" fmla="*/ 265215 w 332509"/>
                <a:gd name="connsiteY4" fmla="*/ 419594 h 518555"/>
                <a:gd name="connsiteX5" fmla="*/ 257298 w 332509"/>
                <a:gd name="connsiteY5" fmla="*/ 383968 h 518555"/>
                <a:gd name="connsiteX6" fmla="*/ 245423 w 332509"/>
                <a:gd name="connsiteY6" fmla="*/ 376051 h 518555"/>
                <a:gd name="connsiteX7" fmla="*/ 233548 w 332509"/>
                <a:gd name="connsiteY7" fmla="*/ 352301 h 518555"/>
                <a:gd name="connsiteX8" fmla="*/ 217714 w 332509"/>
                <a:gd name="connsiteY8" fmla="*/ 340425 h 518555"/>
                <a:gd name="connsiteX9" fmla="*/ 213755 w 332509"/>
                <a:gd name="connsiteY9" fmla="*/ 320633 h 518555"/>
                <a:gd name="connsiteX10" fmla="*/ 205839 w 332509"/>
                <a:gd name="connsiteY10" fmla="*/ 292924 h 518555"/>
                <a:gd name="connsiteX11" fmla="*/ 166254 w 332509"/>
                <a:gd name="connsiteY11" fmla="*/ 249381 h 518555"/>
                <a:gd name="connsiteX12" fmla="*/ 154379 w 332509"/>
                <a:gd name="connsiteY12" fmla="*/ 217714 h 518555"/>
                <a:gd name="connsiteX13" fmla="*/ 146462 w 332509"/>
                <a:gd name="connsiteY13" fmla="*/ 193963 h 518555"/>
                <a:gd name="connsiteX14" fmla="*/ 138545 w 332509"/>
                <a:gd name="connsiteY14" fmla="*/ 182088 h 518555"/>
                <a:gd name="connsiteX15" fmla="*/ 122711 w 332509"/>
                <a:gd name="connsiteY15" fmla="*/ 150420 h 518555"/>
                <a:gd name="connsiteX16" fmla="*/ 102919 w 332509"/>
                <a:gd name="connsiteY16" fmla="*/ 98961 h 518555"/>
                <a:gd name="connsiteX17" fmla="*/ 91044 w 332509"/>
                <a:gd name="connsiteY17" fmla="*/ 87085 h 518555"/>
                <a:gd name="connsiteX18" fmla="*/ 67293 w 332509"/>
                <a:gd name="connsiteY18" fmla="*/ 47501 h 518555"/>
                <a:gd name="connsiteX19" fmla="*/ 55418 w 332509"/>
                <a:gd name="connsiteY19" fmla="*/ 39584 h 518555"/>
                <a:gd name="connsiteX20" fmla="*/ 23750 w 332509"/>
                <a:gd name="connsiteY20" fmla="*/ 19792 h 518555"/>
                <a:gd name="connsiteX21" fmla="*/ 19792 w 332509"/>
                <a:gd name="connsiteY21" fmla="*/ 7916 h 518555"/>
                <a:gd name="connsiteX22" fmla="*/ 0 w 332509"/>
                <a:gd name="connsiteY22" fmla="*/ 0 h 51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2509" h="518555">
                  <a:moveTo>
                    <a:pt x="332509" y="518555"/>
                  </a:moveTo>
                  <a:cubicBezTo>
                    <a:pt x="325911" y="514597"/>
                    <a:pt x="318467" y="511792"/>
                    <a:pt x="312716" y="506680"/>
                  </a:cubicBezTo>
                  <a:cubicBezTo>
                    <a:pt x="301451" y="496667"/>
                    <a:pt x="294896" y="484396"/>
                    <a:pt x="288966" y="471054"/>
                  </a:cubicBezTo>
                  <a:cubicBezTo>
                    <a:pt x="286080" y="464561"/>
                    <a:pt x="284027" y="457714"/>
                    <a:pt x="281049" y="451262"/>
                  </a:cubicBezTo>
                  <a:cubicBezTo>
                    <a:pt x="276103" y="440546"/>
                    <a:pt x="270493" y="430150"/>
                    <a:pt x="265215" y="419594"/>
                  </a:cubicBezTo>
                  <a:cubicBezTo>
                    <a:pt x="265127" y="419154"/>
                    <a:pt x="258897" y="386366"/>
                    <a:pt x="257298" y="383968"/>
                  </a:cubicBezTo>
                  <a:cubicBezTo>
                    <a:pt x="254659" y="380010"/>
                    <a:pt x="249381" y="378690"/>
                    <a:pt x="245423" y="376051"/>
                  </a:cubicBezTo>
                  <a:cubicBezTo>
                    <a:pt x="241465" y="368134"/>
                    <a:pt x="238982" y="359288"/>
                    <a:pt x="233548" y="352301"/>
                  </a:cubicBezTo>
                  <a:cubicBezTo>
                    <a:pt x="229497" y="347093"/>
                    <a:pt x="221211" y="346020"/>
                    <a:pt x="217714" y="340425"/>
                  </a:cubicBezTo>
                  <a:cubicBezTo>
                    <a:pt x="214148" y="334720"/>
                    <a:pt x="215387" y="327160"/>
                    <a:pt x="213755" y="320633"/>
                  </a:cubicBezTo>
                  <a:cubicBezTo>
                    <a:pt x="211425" y="311314"/>
                    <a:pt x="209814" y="301669"/>
                    <a:pt x="205839" y="292924"/>
                  </a:cubicBezTo>
                  <a:cubicBezTo>
                    <a:pt x="200364" y="280879"/>
                    <a:pt x="170438" y="253565"/>
                    <a:pt x="166254" y="249381"/>
                  </a:cubicBezTo>
                  <a:cubicBezTo>
                    <a:pt x="162296" y="238825"/>
                    <a:pt x="158171" y="228331"/>
                    <a:pt x="154379" y="217714"/>
                  </a:cubicBezTo>
                  <a:cubicBezTo>
                    <a:pt x="151572" y="209855"/>
                    <a:pt x="149851" y="201589"/>
                    <a:pt x="146462" y="193963"/>
                  </a:cubicBezTo>
                  <a:cubicBezTo>
                    <a:pt x="144530" y="189616"/>
                    <a:pt x="140823" y="186264"/>
                    <a:pt x="138545" y="182088"/>
                  </a:cubicBezTo>
                  <a:cubicBezTo>
                    <a:pt x="132894" y="171727"/>
                    <a:pt x="126443" y="161616"/>
                    <a:pt x="122711" y="150420"/>
                  </a:cubicBezTo>
                  <a:cubicBezTo>
                    <a:pt x="117913" y="136025"/>
                    <a:pt x="110499" y="111595"/>
                    <a:pt x="102919" y="98961"/>
                  </a:cubicBezTo>
                  <a:cubicBezTo>
                    <a:pt x="100039" y="94161"/>
                    <a:pt x="94298" y="91640"/>
                    <a:pt x="91044" y="87085"/>
                  </a:cubicBezTo>
                  <a:cubicBezTo>
                    <a:pt x="66933" y="53328"/>
                    <a:pt x="105651" y="91338"/>
                    <a:pt x="67293" y="47501"/>
                  </a:cubicBezTo>
                  <a:cubicBezTo>
                    <a:pt x="64160" y="43921"/>
                    <a:pt x="59030" y="42680"/>
                    <a:pt x="55418" y="39584"/>
                  </a:cubicBezTo>
                  <a:cubicBezTo>
                    <a:pt x="31107" y="18746"/>
                    <a:pt x="50200" y="26404"/>
                    <a:pt x="23750" y="19792"/>
                  </a:cubicBezTo>
                  <a:cubicBezTo>
                    <a:pt x="22431" y="15833"/>
                    <a:pt x="22998" y="10587"/>
                    <a:pt x="19792" y="7916"/>
                  </a:cubicBezTo>
                  <a:cubicBezTo>
                    <a:pt x="14333" y="336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5" name="矩形 374">
            <a:extLst>
              <a:ext uri="{FF2B5EF4-FFF2-40B4-BE49-F238E27FC236}">
                <a16:creationId xmlns:a16="http://schemas.microsoft.com/office/drawing/2014/main" id="{E08EA196-2940-18F6-CE57-933963C7C878}"/>
              </a:ext>
            </a:extLst>
          </p:cNvPr>
          <p:cNvSpPr/>
          <p:nvPr/>
        </p:nvSpPr>
        <p:spPr>
          <a:xfrm>
            <a:off x="9109067" y="8317592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503" name="组合 502">
            <a:extLst>
              <a:ext uri="{FF2B5EF4-FFF2-40B4-BE49-F238E27FC236}">
                <a16:creationId xmlns:a16="http://schemas.microsoft.com/office/drawing/2014/main" id="{577CBB4C-81EA-5C92-86BF-51EF545C8646}"/>
              </a:ext>
            </a:extLst>
          </p:cNvPr>
          <p:cNvGrpSpPr/>
          <p:nvPr/>
        </p:nvGrpSpPr>
        <p:grpSpPr>
          <a:xfrm>
            <a:off x="8554652" y="8138057"/>
            <a:ext cx="1154983" cy="1113011"/>
            <a:chOff x="8305621" y="4540998"/>
            <a:chExt cx="1154983" cy="1113011"/>
          </a:xfrm>
        </p:grpSpPr>
        <p:sp>
          <p:nvSpPr>
            <p:cNvPr id="476" name="等腰三角形 475">
              <a:extLst>
                <a:ext uri="{FF2B5EF4-FFF2-40B4-BE49-F238E27FC236}">
                  <a16:creationId xmlns:a16="http://schemas.microsoft.com/office/drawing/2014/main" id="{5E3A1AD3-83B8-4C79-E7D2-B22B94055606}"/>
                </a:ext>
              </a:extLst>
            </p:cNvPr>
            <p:cNvSpPr/>
            <p:nvPr/>
          </p:nvSpPr>
          <p:spPr>
            <a:xfrm>
              <a:off x="8305621" y="492857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CCF1AE93-BF2D-C55D-E7D2-4934A1EB8F2E}"/>
                    </a:ext>
                  </a:extLst>
                </p:cNvPr>
                <p:cNvSpPr txBox="1"/>
                <p:nvPr/>
              </p:nvSpPr>
              <p:spPr>
                <a:xfrm>
                  <a:off x="8412911" y="478708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CCF1AE93-BF2D-C55D-E7D2-4934A1EB8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911" y="4787087"/>
                  <a:ext cx="142740" cy="184666"/>
                </a:xfrm>
                <a:prstGeom prst="rect">
                  <a:avLst/>
                </a:prstGeom>
                <a:blipFill>
                  <a:blip r:embed="rId70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8" name="等腰三角形 477">
              <a:extLst>
                <a:ext uri="{FF2B5EF4-FFF2-40B4-BE49-F238E27FC236}">
                  <a16:creationId xmlns:a16="http://schemas.microsoft.com/office/drawing/2014/main" id="{E52CD933-F119-1D86-8A26-A91110A38657}"/>
                </a:ext>
              </a:extLst>
            </p:cNvPr>
            <p:cNvSpPr/>
            <p:nvPr/>
          </p:nvSpPr>
          <p:spPr>
            <a:xfrm>
              <a:off x="8956820" y="492857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文本框 478">
                  <a:extLst>
                    <a:ext uri="{FF2B5EF4-FFF2-40B4-BE49-F238E27FC236}">
                      <a16:creationId xmlns:a16="http://schemas.microsoft.com/office/drawing/2014/main" id="{31B525BA-1F81-99C3-894A-4E5D5A10AF91}"/>
                    </a:ext>
                  </a:extLst>
                </p:cNvPr>
                <p:cNvSpPr txBox="1"/>
                <p:nvPr/>
              </p:nvSpPr>
              <p:spPr>
                <a:xfrm>
                  <a:off x="9222018" y="478708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79" name="文本框 478">
                  <a:extLst>
                    <a:ext uri="{FF2B5EF4-FFF2-40B4-BE49-F238E27FC236}">
                      <a16:creationId xmlns:a16="http://schemas.microsoft.com/office/drawing/2014/main" id="{31B525BA-1F81-99C3-894A-4E5D5A10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2018" y="4787087"/>
                  <a:ext cx="138553" cy="184666"/>
                </a:xfrm>
                <a:prstGeom prst="rect">
                  <a:avLst/>
                </a:prstGeom>
                <a:blipFill>
                  <a:blip r:embed="rId71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文本框 479">
                  <a:extLst>
                    <a:ext uri="{FF2B5EF4-FFF2-40B4-BE49-F238E27FC236}">
                      <a16:creationId xmlns:a16="http://schemas.microsoft.com/office/drawing/2014/main" id="{E6D7C48D-6CAB-C3A2-AED5-3A459FB5B71F}"/>
                    </a:ext>
                  </a:extLst>
                </p:cNvPr>
                <p:cNvSpPr txBox="1"/>
                <p:nvPr/>
              </p:nvSpPr>
              <p:spPr>
                <a:xfrm>
                  <a:off x="8812218" y="454099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80" name="文本框 479">
                  <a:extLst>
                    <a:ext uri="{FF2B5EF4-FFF2-40B4-BE49-F238E27FC236}">
                      <a16:creationId xmlns:a16="http://schemas.microsoft.com/office/drawing/2014/main" id="{E6D7C48D-6CAB-C3A2-AED5-3A459FB5B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218" y="4540998"/>
                  <a:ext cx="17053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1D78EC3F-62D6-F9A9-088E-EAFF08158F7F}"/>
                    </a:ext>
                  </a:extLst>
                </p:cNvPr>
                <p:cNvSpPr txBox="1"/>
                <p:nvPr/>
              </p:nvSpPr>
              <p:spPr>
                <a:xfrm>
                  <a:off x="8700734" y="5446067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82" name="文本框 481">
                  <a:extLst>
                    <a:ext uri="{FF2B5EF4-FFF2-40B4-BE49-F238E27FC236}">
                      <a16:creationId xmlns:a16="http://schemas.microsoft.com/office/drawing/2014/main" id="{1D78EC3F-62D6-F9A9-088E-EAFF0815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734" y="5446067"/>
                  <a:ext cx="416117" cy="207942"/>
                </a:xfrm>
                <a:prstGeom prst="rect">
                  <a:avLst/>
                </a:prstGeom>
                <a:blipFill>
                  <a:blip r:embed="rId92"/>
                  <a:stretch>
                    <a:fillRect l="-5882" r="-5882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D9A89C7E-DFA3-8854-2055-656A472AE534}"/>
                </a:ext>
              </a:extLst>
            </p:cNvPr>
            <p:cNvCxnSpPr>
              <a:stCxn id="476" idx="0"/>
            </p:cNvCxnSpPr>
            <p:nvPr/>
          </p:nvCxnSpPr>
          <p:spPr>
            <a:xfrm flipV="1">
              <a:off x="8557514" y="473245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E74DAC79-B5FD-3149-D172-DEE0B250FE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3598" y="473531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7504F2AB-8AD3-FD97-8954-81EA23ABF9D9}"/>
                </a:ext>
              </a:extLst>
            </p:cNvPr>
            <p:cNvGrpSpPr/>
            <p:nvPr/>
          </p:nvGrpSpPr>
          <p:grpSpPr>
            <a:xfrm>
              <a:off x="9061479" y="5138719"/>
              <a:ext cx="313333" cy="323746"/>
              <a:chOff x="131476" y="4944094"/>
              <a:chExt cx="501875" cy="518555"/>
            </a:xfrm>
          </p:grpSpPr>
          <p:grpSp>
            <p:nvGrpSpPr>
              <p:cNvPr id="490" name="组合 489">
                <a:extLst>
                  <a:ext uri="{FF2B5EF4-FFF2-40B4-BE49-F238E27FC236}">
                    <a16:creationId xmlns:a16="http://schemas.microsoft.com/office/drawing/2014/main" id="{F3D4A278-433B-E925-9CF0-213F1F3FD943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494" name="任意多边形: 形状 493">
                  <a:extLst>
                    <a:ext uri="{FF2B5EF4-FFF2-40B4-BE49-F238E27FC236}">
                      <a16:creationId xmlns:a16="http://schemas.microsoft.com/office/drawing/2014/main" id="{99E759C9-C337-37B4-683B-C3C98E72BAEA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任意多边形: 形状 494">
                  <a:extLst>
                    <a:ext uri="{FF2B5EF4-FFF2-40B4-BE49-F238E27FC236}">
                      <a16:creationId xmlns:a16="http://schemas.microsoft.com/office/drawing/2014/main" id="{9A6D0C5D-A69C-1C4E-BF04-3A6BE78A01D3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1" name="任意多边形: 形状 490">
                <a:extLst>
                  <a:ext uri="{FF2B5EF4-FFF2-40B4-BE49-F238E27FC236}">
                    <a16:creationId xmlns:a16="http://schemas.microsoft.com/office/drawing/2014/main" id="{387B7F43-8235-E166-180D-D812CF88922C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任意多边形: 形状 491">
                <a:extLst>
                  <a:ext uri="{FF2B5EF4-FFF2-40B4-BE49-F238E27FC236}">
                    <a16:creationId xmlns:a16="http://schemas.microsoft.com/office/drawing/2014/main" id="{E49AE414-0E64-7CC5-7CA1-AAFAC56CAA50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任意多边形: 形状 492">
                <a:extLst>
                  <a:ext uri="{FF2B5EF4-FFF2-40B4-BE49-F238E27FC236}">
                    <a16:creationId xmlns:a16="http://schemas.microsoft.com/office/drawing/2014/main" id="{B303115C-DD28-21C4-2CB8-9D603F794376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5" name="组合 554">
            <a:extLst>
              <a:ext uri="{FF2B5EF4-FFF2-40B4-BE49-F238E27FC236}">
                <a16:creationId xmlns:a16="http://schemas.microsoft.com/office/drawing/2014/main" id="{D89EEF85-53F3-AAB3-385A-C037E58C2BB6}"/>
              </a:ext>
            </a:extLst>
          </p:cNvPr>
          <p:cNvGrpSpPr/>
          <p:nvPr/>
        </p:nvGrpSpPr>
        <p:grpSpPr>
          <a:xfrm>
            <a:off x="1122277" y="8148959"/>
            <a:ext cx="2583977" cy="1130495"/>
            <a:chOff x="1122275" y="5665887"/>
            <a:chExt cx="2583977" cy="1130495"/>
          </a:xfrm>
        </p:grpSpPr>
        <p:sp>
          <p:nvSpPr>
            <p:cNvPr id="506" name="等腰三角形 505">
              <a:extLst>
                <a:ext uri="{FF2B5EF4-FFF2-40B4-BE49-F238E27FC236}">
                  <a16:creationId xmlns:a16="http://schemas.microsoft.com/office/drawing/2014/main" id="{7F50DA23-558B-DDAF-51A0-DA3B8E035A9A}"/>
                </a:ext>
              </a:extLst>
            </p:cNvPr>
            <p:cNvSpPr/>
            <p:nvPr/>
          </p:nvSpPr>
          <p:spPr>
            <a:xfrm>
              <a:off x="1274033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文本框 506">
                  <a:extLst>
                    <a:ext uri="{FF2B5EF4-FFF2-40B4-BE49-F238E27FC236}">
                      <a16:creationId xmlns:a16="http://schemas.microsoft.com/office/drawing/2014/main" id="{430CC9F2-ACBB-9E73-F566-07F316064354}"/>
                    </a:ext>
                  </a:extLst>
                </p:cNvPr>
                <p:cNvSpPr txBox="1"/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7" name="文本框 506">
                  <a:extLst>
                    <a:ext uri="{FF2B5EF4-FFF2-40B4-BE49-F238E27FC236}">
                      <a16:creationId xmlns:a16="http://schemas.microsoft.com/office/drawing/2014/main" id="{430CC9F2-ACBB-9E73-F566-07F316064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blipFill>
                  <a:blip r:embed="rId6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8" name="等腰三角形 507">
              <a:extLst>
                <a:ext uri="{FF2B5EF4-FFF2-40B4-BE49-F238E27FC236}">
                  <a16:creationId xmlns:a16="http://schemas.microsoft.com/office/drawing/2014/main" id="{955BDB70-5EA6-816A-22A9-EE84215D8CB5}"/>
                </a:ext>
              </a:extLst>
            </p:cNvPr>
            <p:cNvSpPr/>
            <p:nvPr/>
          </p:nvSpPr>
          <p:spPr>
            <a:xfrm>
              <a:off x="192522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9" name="文本框 508">
                  <a:extLst>
                    <a:ext uri="{FF2B5EF4-FFF2-40B4-BE49-F238E27FC236}">
                      <a16:creationId xmlns:a16="http://schemas.microsoft.com/office/drawing/2014/main" id="{FF46208B-0EE8-2495-FF5E-4E8FA47049EA}"/>
                    </a:ext>
                  </a:extLst>
                </p:cNvPr>
                <p:cNvSpPr txBox="1"/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9" name="文本框 508">
                  <a:extLst>
                    <a:ext uri="{FF2B5EF4-FFF2-40B4-BE49-F238E27FC236}">
                      <a16:creationId xmlns:a16="http://schemas.microsoft.com/office/drawing/2014/main" id="{FF46208B-0EE8-2495-FF5E-4E8FA4704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blipFill>
                  <a:blip r:embed="rId68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文本框 509">
                  <a:extLst>
                    <a:ext uri="{FF2B5EF4-FFF2-40B4-BE49-F238E27FC236}">
                      <a16:creationId xmlns:a16="http://schemas.microsoft.com/office/drawing/2014/main" id="{92F77325-8835-E3A2-BB20-35B38725CB2E}"/>
                    </a:ext>
                  </a:extLst>
                </p:cNvPr>
                <p:cNvSpPr txBox="1"/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0" name="文本框 509">
                  <a:extLst>
                    <a:ext uri="{FF2B5EF4-FFF2-40B4-BE49-F238E27FC236}">
                      <a16:creationId xmlns:a16="http://schemas.microsoft.com/office/drawing/2014/main" id="{92F77325-8835-E3A2-BB20-35B38725C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1" name="等腰三角形 510">
              <a:extLst>
                <a:ext uri="{FF2B5EF4-FFF2-40B4-BE49-F238E27FC236}">
                  <a16:creationId xmlns:a16="http://schemas.microsoft.com/office/drawing/2014/main" id="{4F884006-44C4-83A8-78C4-709E579471F9}"/>
                </a:ext>
              </a:extLst>
            </p:cNvPr>
            <p:cNvSpPr/>
            <p:nvPr/>
          </p:nvSpPr>
          <p:spPr>
            <a:xfrm>
              <a:off x="255126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文本框 511">
                  <a:extLst>
                    <a:ext uri="{FF2B5EF4-FFF2-40B4-BE49-F238E27FC236}">
                      <a16:creationId xmlns:a16="http://schemas.microsoft.com/office/drawing/2014/main" id="{A1AAA241-D4CC-CB27-9CB7-A10BA6983237}"/>
                    </a:ext>
                  </a:extLst>
                </p:cNvPr>
                <p:cNvSpPr txBox="1"/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2" name="文本框 511">
                  <a:extLst>
                    <a:ext uri="{FF2B5EF4-FFF2-40B4-BE49-F238E27FC236}">
                      <a16:creationId xmlns:a16="http://schemas.microsoft.com/office/drawing/2014/main" id="{A1AAA241-D4CC-CB27-9CB7-A10BA6983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blipFill>
                  <a:blip r:embed="rId7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3" name="等腰三角形 512">
              <a:extLst>
                <a:ext uri="{FF2B5EF4-FFF2-40B4-BE49-F238E27FC236}">
                  <a16:creationId xmlns:a16="http://schemas.microsoft.com/office/drawing/2014/main" id="{14459E2D-A59D-29AF-7350-87BD50702505}"/>
                </a:ext>
              </a:extLst>
            </p:cNvPr>
            <p:cNvSpPr/>
            <p:nvPr/>
          </p:nvSpPr>
          <p:spPr>
            <a:xfrm>
              <a:off x="3202468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文本框 513">
                  <a:extLst>
                    <a:ext uri="{FF2B5EF4-FFF2-40B4-BE49-F238E27FC236}">
                      <a16:creationId xmlns:a16="http://schemas.microsoft.com/office/drawing/2014/main" id="{01A7C089-48A0-F2E5-A6AE-4342B9B841D9}"/>
                    </a:ext>
                  </a:extLst>
                </p:cNvPr>
                <p:cNvSpPr txBox="1"/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4" name="文本框 513">
                  <a:extLst>
                    <a:ext uri="{FF2B5EF4-FFF2-40B4-BE49-F238E27FC236}">
                      <a16:creationId xmlns:a16="http://schemas.microsoft.com/office/drawing/2014/main" id="{01A7C089-48A0-F2E5-A6AE-4342B9B84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blipFill>
                  <a:blip r:embed="rId77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文本框 514">
                  <a:extLst>
                    <a:ext uri="{FF2B5EF4-FFF2-40B4-BE49-F238E27FC236}">
                      <a16:creationId xmlns:a16="http://schemas.microsoft.com/office/drawing/2014/main" id="{8F876CD6-EDD7-A906-0EA5-EDFE0D2F6DBD}"/>
                    </a:ext>
                  </a:extLst>
                </p:cNvPr>
                <p:cNvSpPr txBox="1"/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5" name="文本框 514">
                  <a:extLst>
                    <a:ext uri="{FF2B5EF4-FFF2-40B4-BE49-F238E27FC236}">
                      <a16:creationId xmlns:a16="http://schemas.microsoft.com/office/drawing/2014/main" id="{8F876CD6-EDD7-A906-0EA5-EDFE0D2F6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blipFill>
                  <a:blip r:embed="rId93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文本框 515">
                  <a:extLst>
                    <a:ext uri="{FF2B5EF4-FFF2-40B4-BE49-F238E27FC236}">
                      <a16:creationId xmlns:a16="http://schemas.microsoft.com/office/drawing/2014/main" id="{C42362AD-090C-2546-A423-5D5E66A9CCC9}"/>
                    </a:ext>
                  </a:extLst>
                </p:cNvPr>
                <p:cNvSpPr txBox="1"/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6" name="文本框 515">
                  <a:extLst>
                    <a:ext uri="{FF2B5EF4-FFF2-40B4-BE49-F238E27FC236}">
                      <a16:creationId xmlns:a16="http://schemas.microsoft.com/office/drawing/2014/main" id="{C42362AD-090C-2546-A423-5D5E66A9C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blipFill>
                  <a:blip r:embed="rId94"/>
                  <a:stretch>
                    <a:fillRect l="-7229" r="-4819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B51AC785-0A20-C753-4EAA-1C08FF2961BD}"/>
                    </a:ext>
                  </a:extLst>
                </p:cNvPr>
                <p:cNvSpPr txBox="1"/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B51AC785-0A20-C753-4EAA-1C08FF29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blipFill>
                  <a:blip r:embed="rId74"/>
                  <a:stretch>
                    <a:fillRect l="-18519" r="-14815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B305555A-8DDB-2B87-EFE1-8EF3D7B45204}"/>
                </a:ext>
              </a:extLst>
            </p:cNvPr>
            <p:cNvCxnSpPr>
              <a:cxnSpLocks/>
              <a:stCxn id="506" idx="0"/>
            </p:cNvCxnSpPr>
            <p:nvPr/>
          </p:nvCxnSpPr>
          <p:spPr>
            <a:xfrm flipV="1">
              <a:off x="1525924" y="5857345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59959069-F0C4-9545-8DB7-6503259FB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2007" y="5860207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C7498F01-B9FE-2972-A7BC-863A2BA0150F}"/>
                </a:ext>
              </a:extLst>
            </p:cNvPr>
            <p:cNvCxnSpPr>
              <a:stCxn id="511" idx="0"/>
            </p:cNvCxnSpPr>
            <p:nvPr/>
          </p:nvCxnSpPr>
          <p:spPr>
            <a:xfrm flipV="1">
              <a:off x="2803162" y="5857345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EB3CD43F-20BE-F6A5-2D0D-C1ABA859C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9246" y="586020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文本框 524">
                  <a:extLst>
                    <a:ext uri="{FF2B5EF4-FFF2-40B4-BE49-F238E27FC236}">
                      <a16:creationId xmlns:a16="http://schemas.microsoft.com/office/drawing/2014/main" id="{4D7456D3-B7B8-473D-1554-6C99476646E2}"/>
                    </a:ext>
                  </a:extLst>
                </p:cNvPr>
                <p:cNvSpPr txBox="1"/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25" name="文本框 524">
                  <a:extLst>
                    <a:ext uri="{FF2B5EF4-FFF2-40B4-BE49-F238E27FC236}">
                      <a16:creationId xmlns:a16="http://schemas.microsoft.com/office/drawing/2014/main" id="{4D7456D3-B7B8-473D-1554-6C9947664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blipFill>
                  <a:blip r:embed="rId95"/>
                  <a:stretch>
                    <a:fillRect l="-14286" r="-1428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0" name="组合 539">
              <a:extLst>
                <a:ext uri="{FF2B5EF4-FFF2-40B4-BE49-F238E27FC236}">
                  <a16:creationId xmlns:a16="http://schemas.microsoft.com/office/drawing/2014/main" id="{E8CCB747-6DD1-5F42-D947-E965E73E7FB0}"/>
                </a:ext>
              </a:extLst>
            </p:cNvPr>
            <p:cNvGrpSpPr/>
            <p:nvPr/>
          </p:nvGrpSpPr>
          <p:grpSpPr>
            <a:xfrm>
              <a:off x="1335400" y="6060028"/>
              <a:ext cx="331992" cy="521776"/>
              <a:chOff x="94741" y="3095625"/>
              <a:chExt cx="476759" cy="749300"/>
            </a:xfrm>
          </p:grpSpPr>
          <p:grpSp>
            <p:nvGrpSpPr>
              <p:cNvPr id="541" name="组合 540">
                <a:extLst>
                  <a:ext uri="{FF2B5EF4-FFF2-40B4-BE49-F238E27FC236}">
                    <a16:creationId xmlns:a16="http://schemas.microsoft.com/office/drawing/2014/main" id="{6DDD08F4-1E38-9F15-7792-E91E610B50D0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B0F75915-0D55-A9DF-FC80-5136A8E7B06E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5" name="任意多边形: 形状 544">
                  <a:extLst>
                    <a:ext uri="{FF2B5EF4-FFF2-40B4-BE49-F238E27FC236}">
                      <a16:creationId xmlns:a16="http://schemas.microsoft.com/office/drawing/2014/main" id="{988BBEF8-ED0A-A39B-ACD4-17C53F794EF1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42" name="任意多边形: 形状 541">
                <a:extLst>
                  <a:ext uri="{FF2B5EF4-FFF2-40B4-BE49-F238E27FC236}">
                    <a16:creationId xmlns:a16="http://schemas.microsoft.com/office/drawing/2014/main" id="{16773F87-8800-554F-DBFA-ED7241BEFB9D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任意多边形: 形状 542">
                <a:extLst>
                  <a:ext uri="{FF2B5EF4-FFF2-40B4-BE49-F238E27FC236}">
                    <a16:creationId xmlns:a16="http://schemas.microsoft.com/office/drawing/2014/main" id="{8FE40FC2-52D1-894D-6651-4ED978C7201D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6" name="任意多边形: 形状 545">
              <a:extLst>
                <a:ext uri="{FF2B5EF4-FFF2-40B4-BE49-F238E27FC236}">
                  <a16:creationId xmlns:a16="http://schemas.microsoft.com/office/drawing/2014/main" id="{0DBB0E77-0682-3A29-5B0A-1F1DA25F182B}"/>
                </a:ext>
              </a:extLst>
            </p:cNvPr>
            <p:cNvSpPr/>
            <p:nvPr/>
          </p:nvSpPr>
          <p:spPr>
            <a:xfrm>
              <a:off x="2160004" y="606362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7" name="任意多边形: 形状 546">
              <a:extLst>
                <a:ext uri="{FF2B5EF4-FFF2-40B4-BE49-F238E27FC236}">
                  <a16:creationId xmlns:a16="http://schemas.microsoft.com/office/drawing/2014/main" id="{DD795CCC-B7FD-225A-41E9-2CCFA94A31B8}"/>
                </a:ext>
              </a:extLst>
            </p:cNvPr>
            <p:cNvSpPr/>
            <p:nvPr/>
          </p:nvSpPr>
          <p:spPr>
            <a:xfrm>
              <a:off x="2781429" y="606919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8" name="组合 547">
              <a:extLst>
                <a:ext uri="{FF2B5EF4-FFF2-40B4-BE49-F238E27FC236}">
                  <a16:creationId xmlns:a16="http://schemas.microsoft.com/office/drawing/2014/main" id="{40BE3DB7-4B5C-9B8E-31AA-456B7D27C787}"/>
                </a:ext>
              </a:extLst>
            </p:cNvPr>
            <p:cNvGrpSpPr/>
            <p:nvPr/>
          </p:nvGrpSpPr>
          <p:grpSpPr>
            <a:xfrm>
              <a:off x="3269280" y="6053736"/>
              <a:ext cx="331992" cy="521776"/>
              <a:chOff x="94741" y="3095625"/>
              <a:chExt cx="476759" cy="749300"/>
            </a:xfrm>
          </p:grpSpPr>
          <p:grpSp>
            <p:nvGrpSpPr>
              <p:cNvPr id="549" name="组合 548">
                <a:extLst>
                  <a:ext uri="{FF2B5EF4-FFF2-40B4-BE49-F238E27FC236}">
                    <a16:creationId xmlns:a16="http://schemas.microsoft.com/office/drawing/2014/main" id="{CF85EED9-4BAA-E6AC-2D3C-D90CF45EA266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552" name="任意多边形: 形状 551">
                  <a:extLst>
                    <a:ext uri="{FF2B5EF4-FFF2-40B4-BE49-F238E27FC236}">
                      <a16:creationId xmlns:a16="http://schemas.microsoft.com/office/drawing/2014/main" id="{6BD95553-4447-2529-D516-864833841627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3" name="任意多边形: 形状 552">
                  <a:extLst>
                    <a:ext uri="{FF2B5EF4-FFF2-40B4-BE49-F238E27FC236}">
                      <a16:creationId xmlns:a16="http://schemas.microsoft.com/office/drawing/2014/main" id="{5E577F8D-85EA-ACCC-634B-48FC9B6FF50B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0" name="任意多边形: 形状 549">
                <a:extLst>
                  <a:ext uri="{FF2B5EF4-FFF2-40B4-BE49-F238E27FC236}">
                    <a16:creationId xmlns:a16="http://schemas.microsoft.com/office/drawing/2014/main" id="{DE2F0062-62AC-B55C-C634-390F0E5030CF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任意多边形: 形状 550">
                <a:extLst>
                  <a:ext uri="{FF2B5EF4-FFF2-40B4-BE49-F238E27FC236}">
                    <a16:creationId xmlns:a16="http://schemas.microsoft.com/office/drawing/2014/main" id="{C7AAD1F9-618E-B50F-2AD7-17A67CB83457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文本框 553">
                  <a:extLst>
                    <a:ext uri="{FF2B5EF4-FFF2-40B4-BE49-F238E27FC236}">
                      <a16:creationId xmlns:a16="http://schemas.microsoft.com/office/drawing/2014/main" id="{628CCB1C-F39A-3EFE-0771-AE9D45EBBC67}"/>
                    </a:ext>
                  </a:extLst>
                </p:cNvPr>
                <p:cNvSpPr txBox="1"/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p>
                            </m:sSub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54" name="文本框 553">
                  <a:extLst>
                    <a:ext uri="{FF2B5EF4-FFF2-40B4-BE49-F238E27FC236}">
                      <a16:creationId xmlns:a16="http://schemas.microsoft.com/office/drawing/2014/main" id="{628CCB1C-F39A-3EFE-0771-AE9D45EBB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blipFill>
                  <a:blip r:embed="rId96"/>
                  <a:stretch>
                    <a:fillRect l="-6024" r="-2410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7" name="等腰三角形 556">
            <a:extLst>
              <a:ext uri="{FF2B5EF4-FFF2-40B4-BE49-F238E27FC236}">
                <a16:creationId xmlns:a16="http://schemas.microsoft.com/office/drawing/2014/main" id="{18B28D3E-B242-F80C-24BA-49A21B9D724A}"/>
              </a:ext>
            </a:extLst>
          </p:cNvPr>
          <p:cNvSpPr/>
          <p:nvPr/>
        </p:nvSpPr>
        <p:spPr>
          <a:xfrm>
            <a:off x="3837067" y="85337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文本框 557">
                <a:extLst>
                  <a:ext uri="{FF2B5EF4-FFF2-40B4-BE49-F238E27FC236}">
                    <a16:creationId xmlns:a16="http://schemas.microsoft.com/office/drawing/2014/main" id="{36CD23DB-48DC-5EE5-ACA7-B570C63ECE37}"/>
                  </a:ext>
                </a:extLst>
              </p:cNvPr>
              <p:cNvSpPr txBox="1"/>
              <p:nvPr/>
            </p:nvSpPr>
            <p:spPr>
              <a:xfrm>
                <a:off x="3944356" y="8392221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8" name="文本框 557">
                <a:extLst>
                  <a:ext uri="{FF2B5EF4-FFF2-40B4-BE49-F238E27FC236}">
                    <a16:creationId xmlns:a16="http://schemas.microsoft.com/office/drawing/2014/main" id="{36CD23DB-48DC-5EE5-ACA7-B570C63E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56" y="8392221"/>
                <a:ext cx="142740" cy="184666"/>
              </a:xfrm>
              <a:prstGeom prst="rect">
                <a:avLst/>
              </a:prstGeom>
              <a:blipFill>
                <a:blip r:embed="rId5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等腰三角形 558">
            <a:extLst>
              <a:ext uri="{FF2B5EF4-FFF2-40B4-BE49-F238E27FC236}">
                <a16:creationId xmlns:a16="http://schemas.microsoft.com/office/drawing/2014/main" id="{67295EEE-3121-4764-63AA-CC39E5669BDE}"/>
              </a:ext>
            </a:extLst>
          </p:cNvPr>
          <p:cNvSpPr/>
          <p:nvPr/>
        </p:nvSpPr>
        <p:spPr>
          <a:xfrm>
            <a:off x="4488263" y="85337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F7F514FC-AD11-7CEA-B383-C1B4DEC29FAE}"/>
                  </a:ext>
                </a:extLst>
              </p:cNvPr>
              <p:cNvSpPr txBox="1"/>
              <p:nvPr/>
            </p:nvSpPr>
            <p:spPr>
              <a:xfrm>
                <a:off x="4753466" y="8392221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F7F514FC-AD11-7CEA-B383-C1B4DEC29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66" y="8392221"/>
                <a:ext cx="138553" cy="184666"/>
              </a:xfrm>
              <a:prstGeom prst="rect">
                <a:avLst/>
              </a:prstGeom>
              <a:blipFill>
                <a:blip r:embed="rId97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文本框 560">
                <a:extLst>
                  <a:ext uri="{FF2B5EF4-FFF2-40B4-BE49-F238E27FC236}">
                    <a16:creationId xmlns:a16="http://schemas.microsoft.com/office/drawing/2014/main" id="{9D2723CF-9AF6-194F-AEB4-CEA417AC7CAF}"/>
                  </a:ext>
                </a:extLst>
              </p:cNvPr>
              <p:cNvSpPr txBox="1"/>
              <p:nvPr/>
            </p:nvSpPr>
            <p:spPr>
              <a:xfrm>
                <a:off x="4343665" y="814613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1" name="文本框 560">
                <a:extLst>
                  <a:ext uri="{FF2B5EF4-FFF2-40B4-BE49-F238E27FC236}">
                    <a16:creationId xmlns:a16="http://schemas.microsoft.com/office/drawing/2014/main" id="{9D2723CF-9AF6-194F-AEB4-CEA417AC7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665" y="8146132"/>
                <a:ext cx="170537" cy="184666"/>
              </a:xfrm>
              <a:prstGeom prst="rect">
                <a:avLst/>
              </a:prstGeom>
              <a:blipFill>
                <a:blip r:embed="rId9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2" name="等腰三角形 561">
            <a:extLst>
              <a:ext uri="{FF2B5EF4-FFF2-40B4-BE49-F238E27FC236}">
                <a16:creationId xmlns:a16="http://schemas.microsoft.com/office/drawing/2014/main" id="{01193F62-EA16-5EE2-6B60-D91A4DC73819}"/>
              </a:ext>
            </a:extLst>
          </p:cNvPr>
          <p:cNvSpPr/>
          <p:nvPr/>
        </p:nvSpPr>
        <p:spPr>
          <a:xfrm>
            <a:off x="5114303" y="85337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文本框 562">
                <a:extLst>
                  <a:ext uri="{FF2B5EF4-FFF2-40B4-BE49-F238E27FC236}">
                    <a16:creationId xmlns:a16="http://schemas.microsoft.com/office/drawing/2014/main" id="{F20F8BEB-67B8-C249-B141-52A5D40650C8}"/>
                  </a:ext>
                </a:extLst>
              </p:cNvPr>
              <p:cNvSpPr txBox="1"/>
              <p:nvPr/>
            </p:nvSpPr>
            <p:spPr>
              <a:xfrm>
                <a:off x="5221593" y="8392221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3" name="文本框 562">
                <a:extLst>
                  <a:ext uri="{FF2B5EF4-FFF2-40B4-BE49-F238E27FC236}">
                    <a16:creationId xmlns:a16="http://schemas.microsoft.com/office/drawing/2014/main" id="{F20F8BEB-67B8-C249-B141-52A5D406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93" y="8392221"/>
                <a:ext cx="142740" cy="184666"/>
              </a:xfrm>
              <a:prstGeom prst="rect">
                <a:avLst/>
              </a:prstGeom>
              <a:blipFill>
                <a:blip r:embed="rId9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4" name="等腰三角形 563">
            <a:extLst>
              <a:ext uri="{FF2B5EF4-FFF2-40B4-BE49-F238E27FC236}">
                <a16:creationId xmlns:a16="http://schemas.microsoft.com/office/drawing/2014/main" id="{58665C16-E9F4-8676-DC2F-FB85FA19CA5A}"/>
              </a:ext>
            </a:extLst>
          </p:cNvPr>
          <p:cNvSpPr/>
          <p:nvPr/>
        </p:nvSpPr>
        <p:spPr>
          <a:xfrm>
            <a:off x="5765502" y="85337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CEF39B46-EB96-4CF1-1EFA-F91612B164E7}"/>
                  </a:ext>
                </a:extLst>
              </p:cNvPr>
              <p:cNvSpPr txBox="1"/>
              <p:nvPr/>
            </p:nvSpPr>
            <p:spPr>
              <a:xfrm>
                <a:off x="6030702" y="8392221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CEF39B46-EB96-4CF1-1EFA-F91612B16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702" y="8392221"/>
                <a:ext cx="138553" cy="184666"/>
              </a:xfrm>
              <a:prstGeom prst="rect">
                <a:avLst/>
              </a:prstGeom>
              <a:blipFill>
                <a:blip r:embed="rId6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文本框 565">
                <a:extLst>
                  <a:ext uri="{FF2B5EF4-FFF2-40B4-BE49-F238E27FC236}">
                    <a16:creationId xmlns:a16="http://schemas.microsoft.com/office/drawing/2014/main" id="{3AD4F833-4776-BD5E-F74A-2255303E62A2}"/>
                  </a:ext>
                </a:extLst>
              </p:cNvPr>
              <p:cNvSpPr txBox="1"/>
              <p:nvPr/>
            </p:nvSpPr>
            <p:spPr>
              <a:xfrm>
                <a:off x="5620902" y="814613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6" name="文本框 565">
                <a:extLst>
                  <a:ext uri="{FF2B5EF4-FFF2-40B4-BE49-F238E27FC236}">
                    <a16:creationId xmlns:a16="http://schemas.microsoft.com/office/drawing/2014/main" id="{3AD4F833-4776-BD5E-F74A-2255303E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02" y="8146132"/>
                <a:ext cx="170537" cy="184666"/>
              </a:xfrm>
              <a:prstGeom prst="rect">
                <a:avLst/>
              </a:prstGeom>
              <a:blipFill>
                <a:blip r:embed="rId10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A2004A81-598C-ACFA-BF53-E923906A164C}"/>
                  </a:ext>
                </a:extLst>
              </p:cNvPr>
              <p:cNvSpPr txBox="1"/>
              <p:nvPr/>
            </p:nvSpPr>
            <p:spPr>
              <a:xfrm>
                <a:off x="4165931" y="9068685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A2004A81-598C-ACFA-BF53-E923906A1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31" y="9068685"/>
                <a:ext cx="503784" cy="207942"/>
              </a:xfrm>
              <a:prstGeom prst="rect">
                <a:avLst/>
              </a:prstGeom>
              <a:blipFill>
                <a:blip r:embed="rId101"/>
                <a:stretch>
                  <a:fillRect l="-4878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17A39FC0-D040-CABA-53E3-36DDCF92459C}"/>
                  </a:ext>
                </a:extLst>
              </p:cNvPr>
              <p:cNvSpPr txBox="1"/>
              <p:nvPr/>
            </p:nvSpPr>
            <p:spPr>
              <a:xfrm>
                <a:off x="4980877" y="860639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8" name="文本框 567">
                <a:extLst>
                  <a:ext uri="{FF2B5EF4-FFF2-40B4-BE49-F238E27FC236}">
                    <a16:creationId xmlns:a16="http://schemas.microsoft.com/office/drawing/2014/main" id="{17A39FC0-D040-CABA-53E3-36DDCF924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77" y="8606392"/>
                <a:ext cx="167667" cy="184666"/>
              </a:xfrm>
              <a:prstGeom prst="rect">
                <a:avLst/>
              </a:prstGeom>
              <a:blipFill>
                <a:blip r:embed="rId10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直接连接符 568">
            <a:extLst>
              <a:ext uri="{FF2B5EF4-FFF2-40B4-BE49-F238E27FC236}">
                <a16:creationId xmlns:a16="http://schemas.microsoft.com/office/drawing/2014/main" id="{83A14D9E-4F3C-4880-B1DB-DFC7F98779BA}"/>
              </a:ext>
            </a:extLst>
          </p:cNvPr>
          <p:cNvCxnSpPr>
            <a:cxnSpLocks/>
            <a:stCxn id="557" idx="0"/>
          </p:cNvCxnSpPr>
          <p:nvPr/>
        </p:nvCxnSpPr>
        <p:spPr>
          <a:xfrm flipV="1">
            <a:off x="4088960" y="833759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接连接符 569">
            <a:extLst>
              <a:ext uri="{FF2B5EF4-FFF2-40B4-BE49-F238E27FC236}">
                <a16:creationId xmlns:a16="http://schemas.microsoft.com/office/drawing/2014/main" id="{3AB40805-246B-34C2-9A84-934763C92971}"/>
              </a:ext>
            </a:extLst>
          </p:cNvPr>
          <p:cNvCxnSpPr>
            <a:cxnSpLocks/>
          </p:cNvCxnSpPr>
          <p:nvPr/>
        </p:nvCxnSpPr>
        <p:spPr>
          <a:xfrm flipH="1" flipV="1">
            <a:off x="4415043" y="8340452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连接符 570">
            <a:extLst>
              <a:ext uri="{FF2B5EF4-FFF2-40B4-BE49-F238E27FC236}">
                <a16:creationId xmlns:a16="http://schemas.microsoft.com/office/drawing/2014/main" id="{B45DB6F1-BA3D-461B-F73B-FED462B448CE}"/>
              </a:ext>
            </a:extLst>
          </p:cNvPr>
          <p:cNvCxnSpPr>
            <a:stCxn id="562" idx="0"/>
          </p:cNvCxnSpPr>
          <p:nvPr/>
        </p:nvCxnSpPr>
        <p:spPr>
          <a:xfrm flipV="1">
            <a:off x="5366198" y="8337590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连接符 571">
            <a:extLst>
              <a:ext uri="{FF2B5EF4-FFF2-40B4-BE49-F238E27FC236}">
                <a16:creationId xmlns:a16="http://schemas.microsoft.com/office/drawing/2014/main" id="{6478A9B9-2DA3-342E-AC63-27FE9C423A3A}"/>
              </a:ext>
            </a:extLst>
          </p:cNvPr>
          <p:cNvCxnSpPr>
            <a:cxnSpLocks/>
          </p:cNvCxnSpPr>
          <p:nvPr/>
        </p:nvCxnSpPr>
        <p:spPr>
          <a:xfrm flipH="1" flipV="1">
            <a:off x="5692282" y="8340452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B61EE8D3-1FA7-A4FF-6231-501A10F1ADF0}"/>
                  </a:ext>
                </a:extLst>
              </p:cNvPr>
              <p:cNvSpPr txBox="1"/>
              <p:nvPr/>
            </p:nvSpPr>
            <p:spPr>
              <a:xfrm>
                <a:off x="3685311" y="860639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B61EE8D3-1FA7-A4FF-6231-501A10F1A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11" y="8606392"/>
                <a:ext cx="167667" cy="184666"/>
              </a:xfrm>
              <a:prstGeom prst="rect">
                <a:avLst/>
              </a:prstGeom>
              <a:blipFill>
                <a:blip r:embed="rId10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4" name="组合 573">
            <a:extLst>
              <a:ext uri="{FF2B5EF4-FFF2-40B4-BE49-F238E27FC236}">
                <a16:creationId xmlns:a16="http://schemas.microsoft.com/office/drawing/2014/main" id="{2193D591-AC21-A129-D6A3-51E712CAC915}"/>
              </a:ext>
            </a:extLst>
          </p:cNvPr>
          <p:cNvGrpSpPr/>
          <p:nvPr/>
        </p:nvGrpSpPr>
        <p:grpSpPr>
          <a:xfrm>
            <a:off x="3898434" y="8540273"/>
            <a:ext cx="331992" cy="521776"/>
            <a:chOff x="94741" y="3095625"/>
            <a:chExt cx="476759" cy="749300"/>
          </a:xfrm>
        </p:grpSpPr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40934DCF-C131-51B4-5D91-F2F85E2B160F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587" name="任意多边形: 形状 586">
                <a:extLst>
                  <a:ext uri="{FF2B5EF4-FFF2-40B4-BE49-F238E27FC236}">
                    <a16:creationId xmlns:a16="http://schemas.microsoft.com/office/drawing/2014/main" id="{0CB5330F-ACFB-7566-6481-85A12F1E833C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任意多边形: 形状 587">
                <a:extLst>
                  <a:ext uri="{FF2B5EF4-FFF2-40B4-BE49-F238E27FC236}">
                    <a16:creationId xmlns:a16="http://schemas.microsoft.com/office/drawing/2014/main" id="{2778FA74-FE44-A07C-1B3B-61F429C5FD5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5" name="任意多边形: 形状 584">
              <a:extLst>
                <a:ext uri="{FF2B5EF4-FFF2-40B4-BE49-F238E27FC236}">
                  <a16:creationId xmlns:a16="http://schemas.microsoft.com/office/drawing/2014/main" id="{275BFC6E-043D-5E62-148C-6E913B481D2E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任意多边形: 形状 585">
              <a:extLst>
                <a:ext uri="{FF2B5EF4-FFF2-40B4-BE49-F238E27FC236}">
                  <a16:creationId xmlns:a16="http://schemas.microsoft.com/office/drawing/2014/main" id="{4A67EC81-BA7C-546F-CF95-86B84F1BA006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5" name="任意多边形: 形状 574">
            <a:extLst>
              <a:ext uri="{FF2B5EF4-FFF2-40B4-BE49-F238E27FC236}">
                <a16:creationId xmlns:a16="http://schemas.microsoft.com/office/drawing/2014/main" id="{B309F23E-7485-C3DE-1BD7-DD5C7C27FEF8}"/>
              </a:ext>
            </a:extLst>
          </p:cNvPr>
          <p:cNvSpPr/>
          <p:nvPr/>
        </p:nvSpPr>
        <p:spPr>
          <a:xfrm>
            <a:off x="4723040" y="8543869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6" name="任意多边形: 形状 575">
            <a:extLst>
              <a:ext uri="{FF2B5EF4-FFF2-40B4-BE49-F238E27FC236}">
                <a16:creationId xmlns:a16="http://schemas.microsoft.com/office/drawing/2014/main" id="{BC9B5AAB-F737-B6A9-A9C0-9AD6AFA1038D}"/>
              </a:ext>
            </a:extLst>
          </p:cNvPr>
          <p:cNvSpPr/>
          <p:nvPr/>
        </p:nvSpPr>
        <p:spPr>
          <a:xfrm>
            <a:off x="5344465" y="8549439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7" name="组合 576">
            <a:extLst>
              <a:ext uri="{FF2B5EF4-FFF2-40B4-BE49-F238E27FC236}">
                <a16:creationId xmlns:a16="http://schemas.microsoft.com/office/drawing/2014/main" id="{192BC0AD-624F-2A25-5EC8-B4CBB1BA3115}"/>
              </a:ext>
            </a:extLst>
          </p:cNvPr>
          <p:cNvGrpSpPr/>
          <p:nvPr/>
        </p:nvGrpSpPr>
        <p:grpSpPr>
          <a:xfrm>
            <a:off x="5832314" y="8533981"/>
            <a:ext cx="331992" cy="521776"/>
            <a:chOff x="94741" y="3095625"/>
            <a:chExt cx="476759" cy="749300"/>
          </a:xfrm>
        </p:grpSpPr>
        <p:grpSp>
          <p:nvGrpSpPr>
            <p:cNvPr id="579" name="组合 578">
              <a:extLst>
                <a:ext uri="{FF2B5EF4-FFF2-40B4-BE49-F238E27FC236}">
                  <a16:creationId xmlns:a16="http://schemas.microsoft.com/office/drawing/2014/main" id="{7016FFD6-C823-56BB-AA92-3A2C1286B491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582" name="任意多边形: 形状 581">
                <a:extLst>
                  <a:ext uri="{FF2B5EF4-FFF2-40B4-BE49-F238E27FC236}">
                    <a16:creationId xmlns:a16="http://schemas.microsoft.com/office/drawing/2014/main" id="{B8BD8FBE-6A63-A66E-87F4-10A6D8DAACDD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任意多边形: 形状 582">
                <a:extLst>
                  <a:ext uri="{FF2B5EF4-FFF2-40B4-BE49-F238E27FC236}">
                    <a16:creationId xmlns:a16="http://schemas.microsoft.com/office/drawing/2014/main" id="{8404F987-06D2-5695-D458-1F23BFDC789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0" name="任意多边形: 形状 579">
              <a:extLst>
                <a:ext uri="{FF2B5EF4-FFF2-40B4-BE49-F238E27FC236}">
                  <a16:creationId xmlns:a16="http://schemas.microsoft.com/office/drawing/2014/main" id="{E89AE3C9-A412-6BB3-0301-873544BF38D2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任意多边形: 形状 580">
              <a:extLst>
                <a:ext uri="{FF2B5EF4-FFF2-40B4-BE49-F238E27FC236}">
                  <a16:creationId xmlns:a16="http://schemas.microsoft.com/office/drawing/2014/main" id="{D33FDED5-F0FB-5D29-762B-862DADA0D3BF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文本框 577">
                <a:extLst>
                  <a:ext uri="{FF2B5EF4-FFF2-40B4-BE49-F238E27FC236}">
                    <a16:creationId xmlns:a16="http://schemas.microsoft.com/office/drawing/2014/main" id="{8E5E61F5-8C72-5C5B-2A3E-A62231B5E2A1}"/>
                  </a:ext>
                </a:extLst>
              </p:cNvPr>
              <p:cNvSpPr txBox="1"/>
              <p:nvPr/>
            </p:nvSpPr>
            <p:spPr>
              <a:xfrm>
                <a:off x="5441694" y="9063479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p>
                          </m:sSub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78" name="文本框 577">
                <a:extLst>
                  <a:ext uri="{FF2B5EF4-FFF2-40B4-BE49-F238E27FC236}">
                    <a16:creationId xmlns:a16="http://schemas.microsoft.com/office/drawing/2014/main" id="{8E5E61F5-8C72-5C5B-2A3E-A62231B5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4" y="9063479"/>
                <a:ext cx="503784" cy="207942"/>
              </a:xfrm>
              <a:prstGeom prst="rect">
                <a:avLst/>
              </a:prstGeom>
              <a:blipFill>
                <a:blip r:embed="rId104"/>
                <a:stretch>
                  <a:fillRect l="-48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文本框 590">
                <a:extLst>
                  <a:ext uri="{FF2B5EF4-FFF2-40B4-BE49-F238E27FC236}">
                    <a16:creationId xmlns:a16="http://schemas.microsoft.com/office/drawing/2014/main" id="{4615BEF6-02DB-0484-A41F-D9EB3BF4E711}"/>
                  </a:ext>
                </a:extLst>
              </p:cNvPr>
              <p:cNvSpPr txBox="1"/>
              <p:nvPr/>
            </p:nvSpPr>
            <p:spPr>
              <a:xfrm>
                <a:off x="1384900" y="951852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1" name="文本框 590">
                <a:extLst>
                  <a:ext uri="{FF2B5EF4-FFF2-40B4-BE49-F238E27FC236}">
                    <a16:creationId xmlns:a16="http://schemas.microsoft.com/office/drawing/2014/main" id="{4615BEF6-02DB-0484-A41F-D9EB3BF4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00" y="9518528"/>
                <a:ext cx="142740" cy="184666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2" name="等腰三角形 591">
            <a:extLst>
              <a:ext uri="{FF2B5EF4-FFF2-40B4-BE49-F238E27FC236}">
                <a16:creationId xmlns:a16="http://schemas.microsoft.com/office/drawing/2014/main" id="{646628DC-3F78-C5B6-A2D0-37CA8ABE5130}"/>
              </a:ext>
            </a:extLst>
          </p:cNvPr>
          <p:cNvSpPr/>
          <p:nvPr/>
        </p:nvSpPr>
        <p:spPr>
          <a:xfrm>
            <a:off x="1928807" y="966001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11DF7154-34D1-5D81-2DE2-210F9F61C8A4}"/>
                  </a:ext>
                </a:extLst>
              </p:cNvPr>
              <p:cNvSpPr txBox="1"/>
              <p:nvPr/>
            </p:nvSpPr>
            <p:spPr>
              <a:xfrm>
                <a:off x="2194009" y="951852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11DF7154-34D1-5D81-2DE2-210F9F61C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009" y="9518528"/>
                <a:ext cx="138553" cy="184666"/>
              </a:xfrm>
              <a:prstGeom prst="rect">
                <a:avLst/>
              </a:prstGeom>
              <a:blipFill>
                <a:blip r:embed="rId10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文本框 593">
                <a:extLst>
                  <a:ext uri="{FF2B5EF4-FFF2-40B4-BE49-F238E27FC236}">
                    <a16:creationId xmlns:a16="http://schemas.microsoft.com/office/drawing/2014/main" id="{624E731C-F43C-36A8-F910-250AE7E448A6}"/>
                  </a:ext>
                </a:extLst>
              </p:cNvPr>
              <p:cNvSpPr txBox="1"/>
              <p:nvPr/>
            </p:nvSpPr>
            <p:spPr>
              <a:xfrm>
                <a:off x="1784208" y="927243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4" name="文本框 593">
                <a:extLst>
                  <a:ext uri="{FF2B5EF4-FFF2-40B4-BE49-F238E27FC236}">
                    <a16:creationId xmlns:a16="http://schemas.microsoft.com/office/drawing/2014/main" id="{624E731C-F43C-36A8-F910-250AE7E4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08" y="9272439"/>
                <a:ext cx="170537" cy="184666"/>
              </a:xfrm>
              <a:prstGeom prst="rect">
                <a:avLst/>
              </a:prstGeom>
              <a:blipFill>
                <a:blip r:embed="rId8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5" name="等腰三角形 594">
            <a:extLst>
              <a:ext uri="{FF2B5EF4-FFF2-40B4-BE49-F238E27FC236}">
                <a16:creationId xmlns:a16="http://schemas.microsoft.com/office/drawing/2014/main" id="{EFCF27AB-EE02-036D-6803-87E87CA0AFFD}"/>
              </a:ext>
            </a:extLst>
          </p:cNvPr>
          <p:cNvSpPr/>
          <p:nvPr/>
        </p:nvSpPr>
        <p:spPr>
          <a:xfrm>
            <a:off x="2554847" y="966001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文本框 595">
                <a:extLst>
                  <a:ext uri="{FF2B5EF4-FFF2-40B4-BE49-F238E27FC236}">
                    <a16:creationId xmlns:a16="http://schemas.microsoft.com/office/drawing/2014/main" id="{08F8B53C-E0C0-5C48-375C-131886E3EACB}"/>
                  </a:ext>
                </a:extLst>
              </p:cNvPr>
              <p:cNvSpPr txBox="1"/>
              <p:nvPr/>
            </p:nvSpPr>
            <p:spPr>
              <a:xfrm>
                <a:off x="2662137" y="951852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6" name="文本框 595">
                <a:extLst>
                  <a:ext uri="{FF2B5EF4-FFF2-40B4-BE49-F238E27FC236}">
                    <a16:creationId xmlns:a16="http://schemas.microsoft.com/office/drawing/2014/main" id="{08F8B53C-E0C0-5C48-375C-131886E3E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37" y="9518528"/>
                <a:ext cx="142740" cy="184666"/>
              </a:xfrm>
              <a:prstGeom prst="rect">
                <a:avLst/>
              </a:prstGeom>
              <a:blipFill>
                <a:blip r:embed="rId10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等腰三角形 596">
            <a:extLst>
              <a:ext uri="{FF2B5EF4-FFF2-40B4-BE49-F238E27FC236}">
                <a16:creationId xmlns:a16="http://schemas.microsoft.com/office/drawing/2014/main" id="{4913177F-6B68-4BF6-91E0-D57454620146}"/>
              </a:ext>
            </a:extLst>
          </p:cNvPr>
          <p:cNvSpPr/>
          <p:nvPr/>
        </p:nvSpPr>
        <p:spPr>
          <a:xfrm>
            <a:off x="3206046" y="966001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文本框 597">
                <a:extLst>
                  <a:ext uri="{FF2B5EF4-FFF2-40B4-BE49-F238E27FC236}">
                    <a16:creationId xmlns:a16="http://schemas.microsoft.com/office/drawing/2014/main" id="{5F5AF478-27FB-03F0-DACB-7A6C8320640E}"/>
                  </a:ext>
                </a:extLst>
              </p:cNvPr>
              <p:cNvSpPr txBox="1"/>
              <p:nvPr/>
            </p:nvSpPr>
            <p:spPr>
              <a:xfrm>
                <a:off x="3471245" y="951852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8" name="文本框 597">
                <a:extLst>
                  <a:ext uri="{FF2B5EF4-FFF2-40B4-BE49-F238E27FC236}">
                    <a16:creationId xmlns:a16="http://schemas.microsoft.com/office/drawing/2014/main" id="{5F5AF478-27FB-03F0-DACB-7A6C83206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45" y="9518528"/>
                <a:ext cx="138553" cy="184666"/>
              </a:xfrm>
              <a:prstGeom prst="rect">
                <a:avLst/>
              </a:prstGeom>
              <a:blipFill>
                <a:blip r:embed="rId10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文本框 598">
                <a:extLst>
                  <a:ext uri="{FF2B5EF4-FFF2-40B4-BE49-F238E27FC236}">
                    <a16:creationId xmlns:a16="http://schemas.microsoft.com/office/drawing/2014/main" id="{F8501F5A-43C3-F9DA-188C-5A9B4211C3EE}"/>
                  </a:ext>
                </a:extLst>
              </p:cNvPr>
              <p:cNvSpPr txBox="1"/>
              <p:nvPr/>
            </p:nvSpPr>
            <p:spPr>
              <a:xfrm>
                <a:off x="3061445" y="927243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9" name="文本框 598">
                <a:extLst>
                  <a:ext uri="{FF2B5EF4-FFF2-40B4-BE49-F238E27FC236}">
                    <a16:creationId xmlns:a16="http://schemas.microsoft.com/office/drawing/2014/main" id="{F8501F5A-43C3-F9DA-188C-5A9B4211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445" y="9272439"/>
                <a:ext cx="170537" cy="184666"/>
              </a:xfrm>
              <a:prstGeom prst="rect">
                <a:avLst/>
              </a:prstGeom>
              <a:blipFill>
                <a:blip r:embed="rId109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文本框 599">
                <a:extLst>
                  <a:ext uri="{FF2B5EF4-FFF2-40B4-BE49-F238E27FC236}">
                    <a16:creationId xmlns:a16="http://schemas.microsoft.com/office/drawing/2014/main" id="{5E28B396-1AE2-C326-A4F5-DAFAAEF3A53F}"/>
                  </a:ext>
                </a:extLst>
              </p:cNvPr>
              <p:cNvSpPr txBox="1"/>
              <p:nvPr/>
            </p:nvSpPr>
            <p:spPr>
              <a:xfrm>
                <a:off x="1606475" y="10194992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00" name="文本框 599">
                <a:extLst>
                  <a:ext uri="{FF2B5EF4-FFF2-40B4-BE49-F238E27FC236}">
                    <a16:creationId xmlns:a16="http://schemas.microsoft.com/office/drawing/2014/main" id="{5E28B396-1AE2-C326-A4F5-DAFAAEF3A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75" y="10194992"/>
                <a:ext cx="503784" cy="207942"/>
              </a:xfrm>
              <a:prstGeom prst="rect">
                <a:avLst/>
              </a:prstGeom>
              <a:blipFill>
                <a:blip r:embed="rId110"/>
                <a:stretch>
                  <a:fillRect l="-4878" r="-243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文本框 600">
                <a:extLst>
                  <a:ext uri="{FF2B5EF4-FFF2-40B4-BE49-F238E27FC236}">
                    <a16:creationId xmlns:a16="http://schemas.microsoft.com/office/drawing/2014/main" id="{0AF1AA9E-821B-B2F1-700F-62B627DCCF19}"/>
                  </a:ext>
                </a:extLst>
              </p:cNvPr>
              <p:cNvSpPr txBox="1"/>
              <p:nvPr/>
            </p:nvSpPr>
            <p:spPr>
              <a:xfrm>
                <a:off x="2421420" y="973269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01" name="文本框 600">
                <a:extLst>
                  <a:ext uri="{FF2B5EF4-FFF2-40B4-BE49-F238E27FC236}">
                    <a16:creationId xmlns:a16="http://schemas.microsoft.com/office/drawing/2014/main" id="{0AF1AA9E-821B-B2F1-700F-62B627DCC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20" y="9732699"/>
                <a:ext cx="167667" cy="184666"/>
              </a:xfrm>
              <a:prstGeom prst="rect">
                <a:avLst/>
              </a:prstGeom>
              <a:blipFill>
                <a:blip r:embed="rId11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2" name="直接连接符 601">
            <a:extLst>
              <a:ext uri="{FF2B5EF4-FFF2-40B4-BE49-F238E27FC236}">
                <a16:creationId xmlns:a16="http://schemas.microsoft.com/office/drawing/2014/main" id="{CD9831BF-EE28-09D1-361D-8AFC27C64646}"/>
              </a:ext>
            </a:extLst>
          </p:cNvPr>
          <p:cNvCxnSpPr>
            <a:cxnSpLocks/>
            <a:stCxn id="590" idx="0"/>
          </p:cNvCxnSpPr>
          <p:nvPr/>
        </p:nvCxnSpPr>
        <p:spPr>
          <a:xfrm flipV="1">
            <a:off x="1529503" y="946389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接连接符 602">
            <a:extLst>
              <a:ext uri="{FF2B5EF4-FFF2-40B4-BE49-F238E27FC236}">
                <a16:creationId xmlns:a16="http://schemas.microsoft.com/office/drawing/2014/main" id="{6CE291D0-90C4-4C2B-DF5A-94E27A74143B}"/>
              </a:ext>
            </a:extLst>
          </p:cNvPr>
          <p:cNvCxnSpPr>
            <a:cxnSpLocks/>
          </p:cNvCxnSpPr>
          <p:nvPr/>
        </p:nvCxnSpPr>
        <p:spPr>
          <a:xfrm flipH="1" flipV="1">
            <a:off x="1855586" y="9466759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>
            <a:extLst>
              <a:ext uri="{FF2B5EF4-FFF2-40B4-BE49-F238E27FC236}">
                <a16:creationId xmlns:a16="http://schemas.microsoft.com/office/drawing/2014/main" id="{6DBF7674-F5E4-7716-6FB9-D2A154C86634}"/>
              </a:ext>
            </a:extLst>
          </p:cNvPr>
          <p:cNvCxnSpPr>
            <a:stCxn id="595" idx="0"/>
          </p:cNvCxnSpPr>
          <p:nvPr/>
        </p:nvCxnSpPr>
        <p:spPr>
          <a:xfrm flipV="1">
            <a:off x="2806741" y="9463897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连接符 604">
            <a:extLst>
              <a:ext uri="{FF2B5EF4-FFF2-40B4-BE49-F238E27FC236}">
                <a16:creationId xmlns:a16="http://schemas.microsoft.com/office/drawing/2014/main" id="{29F4506A-35B7-EB31-39DD-F2E565C8CC55}"/>
              </a:ext>
            </a:extLst>
          </p:cNvPr>
          <p:cNvCxnSpPr>
            <a:cxnSpLocks/>
          </p:cNvCxnSpPr>
          <p:nvPr/>
        </p:nvCxnSpPr>
        <p:spPr>
          <a:xfrm flipH="1" flipV="1">
            <a:off x="3132825" y="946675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文本框 605">
                <a:extLst>
                  <a:ext uri="{FF2B5EF4-FFF2-40B4-BE49-F238E27FC236}">
                    <a16:creationId xmlns:a16="http://schemas.microsoft.com/office/drawing/2014/main" id="{025C8AAE-1FEE-7D2A-F8DA-5984E06B998B}"/>
                  </a:ext>
                </a:extLst>
              </p:cNvPr>
              <p:cNvSpPr txBox="1"/>
              <p:nvPr/>
            </p:nvSpPr>
            <p:spPr>
              <a:xfrm>
                <a:off x="1125854" y="973269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06" name="文本框 605">
                <a:extLst>
                  <a:ext uri="{FF2B5EF4-FFF2-40B4-BE49-F238E27FC236}">
                    <a16:creationId xmlns:a16="http://schemas.microsoft.com/office/drawing/2014/main" id="{025C8AAE-1FEE-7D2A-F8DA-5984E06B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54" y="9732699"/>
                <a:ext cx="167667" cy="184666"/>
              </a:xfrm>
              <a:prstGeom prst="rect">
                <a:avLst/>
              </a:prstGeom>
              <a:blipFill>
                <a:blip r:embed="rId1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3" name="组合 662">
            <a:extLst>
              <a:ext uri="{FF2B5EF4-FFF2-40B4-BE49-F238E27FC236}">
                <a16:creationId xmlns:a16="http://schemas.microsoft.com/office/drawing/2014/main" id="{E068E81E-8D34-94AB-6E85-19EE35E3CA26}"/>
              </a:ext>
            </a:extLst>
          </p:cNvPr>
          <p:cNvGrpSpPr/>
          <p:nvPr/>
        </p:nvGrpSpPr>
        <p:grpSpPr>
          <a:xfrm>
            <a:off x="1277611" y="9660014"/>
            <a:ext cx="503784" cy="529773"/>
            <a:chOff x="1277611" y="7374013"/>
            <a:chExt cx="503784" cy="529773"/>
          </a:xfrm>
        </p:grpSpPr>
        <p:sp>
          <p:nvSpPr>
            <p:cNvPr id="590" name="等腰三角形 589">
              <a:extLst>
                <a:ext uri="{FF2B5EF4-FFF2-40B4-BE49-F238E27FC236}">
                  <a16:creationId xmlns:a16="http://schemas.microsoft.com/office/drawing/2014/main" id="{D206F412-174F-E31B-286C-B6F810AEA597}"/>
                </a:ext>
              </a:extLst>
            </p:cNvPr>
            <p:cNvSpPr/>
            <p:nvPr/>
          </p:nvSpPr>
          <p:spPr>
            <a:xfrm>
              <a:off x="1277611" y="737401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607" name="组合 606">
              <a:extLst>
                <a:ext uri="{FF2B5EF4-FFF2-40B4-BE49-F238E27FC236}">
                  <a16:creationId xmlns:a16="http://schemas.microsoft.com/office/drawing/2014/main" id="{070DB131-32AA-9B7F-0477-B0A70534E799}"/>
                </a:ext>
              </a:extLst>
            </p:cNvPr>
            <p:cNvGrpSpPr/>
            <p:nvPr/>
          </p:nvGrpSpPr>
          <p:grpSpPr>
            <a:xfrm>
              <a:off x="1338978" y="7380580"/>
              <a:ext cx="331992" cy="521776"/>
              <a:chOff x="94741" y="3095625"/>
              <a:chExt cx="476759" cy="749300"/>
            </a:xfrm>
          </p:grpSpPr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4371ABCA-631E-9185-E53D-E797E048BF72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620" name="任意多边形: 形状 619">
                  <a:extLst>
                    <a:ext uri="{FF2B5EF4-FFF2-40B4-BE49-F238E27FC236}">
                      <a16:creationId xmlns:a16="http://schemas.microsoft.com/office/drawing/2014/main" id="{8FE2A365-74A6-B2F3-72F6-F5B7D531BDDC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21" name="任意多边形: 形状 620">
                  <a:extLst>
                    <a:ext uri="{FF2B5EF4-FFF2-40B4-BE49-F238E27FC236}">
                      <a16:creationId xmlns:a16="http://schemas.microsoft.com/office/drawing/2014/main" id="{582AE46D-24FA-8617-3989-B449EB9A5137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18" name="任意多边形: 形状 617">
                <a:extLst>
                  <a:ext uri="{FF2B5EF4-FFF2-40B4-BE49-F238E27FC236}">
                    <a16:creationId xmlns:a16="http://schemas.microsoft.com/office/drawing/2014/main" id="{3A70078B-57EA-3440-04DD-C6382D011FF2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任意多边形: 形状 618">
                <a:extLst>
                  <a:ext uri="{FF2B5EF4-FFF2-40B4-BE49-F238E27FC236}">
                    <a16:creationId xmlns:a16="http://schemas.microsoft.com/office/drawing/2014/main" id="{2849CBA5-1784-550F-3CDD-AFA550FEC4AD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08" name="任意多边形: 形状 607">
            <a:extLst>
              <a:ext uri="{FF2B5EF4-FFF2-40B4-BE49-F238E27FC236}">
                <a16:creationId xmlns:a16="http://schemas.microsoft.com/office/drawing/2014/main" id="{2FEC3816-C172-D746-AA3A-59FEF86775F7}"/>
              </a:ext>
            </a:extLst>
          </p:cNvPr>
          <p:cNvSpPr/>
          <p:nvPr/>
        </p:nvSpPr>
        <p:spPr>
          <a:xfrm>
            <a:off x="2163583" y="9670176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任意多边形: 形状 608">
            <a:extLst>
              <a:ext uri="{FF2B5EF4-FFF2-40B4-BE49-F238E27FC236}">
                <a16:creationId xmlns:a16="http://schemas.microsoft.com/office/drawing/2014/main" id="{C63B8226-F582-39E1-C5A0-03F4856037DA}"/>
              </a:ext>
            </a:extLst>
          </p:cNvPr>
          <p:cNvSpPr/>
          <p:nvPr/>
        </p:nvSpPr>
        <p:spPr>
          <a:xfrm>
            <a:off x="2785008" y="9675746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文本框 610">
                <a:extLst>
                  <a:ext uri="{FF2B5EF4-FFF2-40B4-BE49-F238E27FC236}">
                    <a16:creationId xmlns:a16="http://schemas.microsoft.com/office/drawing/2014/main" id="{F4698909-8983-A3A3-DBC6-933354088618}"/>
                  </a:ext>
                </a:extLst>
              </p:cNvPr>
              <p:cNvSpPr txBox="1"/>
              <p:nvPr/>
            </p:nvSpPr>
            <p:spPr>
              <a:xfrm>
                <a:off x="2882238" y="10189786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11" name="文本框 610">
                <a:extLst>
                  <a:ext uri="{FF2B5EF4-FFF2-40B4-BE49-F238E27FC236}">
                    <a16:creationId xmlns:a16="http://schemas.microsoft.com/office/drawing/2014/main" id="{F4698909-8983-A3A3-DBC6-933354088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38" y="10189786"/>
                <a:ext cx="503784" cy="207942"/>
              </a:xfrm>
              <a:prstGeom prst="rect">
                <a:avLst/>
              </a:prstGeom>
              <a:blipFill>
                <a:blip r:embed="rId113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2" name="组合 621">
            <a:extLst>
              <a:ext uri="{FF2B5EF4-FFF2-40B4-BE49-F238E27FC236}">
                <a16:creationId xmlns:a16="http://schemas.microsoft.com/office/drawing/2014/main" id="{5AF08063-AF4C-BD44-E33C-CAD73102A48C}"/>
              </a:ext>
            </a:extLst>
          </p:cNvPr>
          <p:cNvGrpSpPr/>
          <p:nvPr/>
        </p:nvGrpSpPr>
        <p:grpSpPr>
          <a:xfrm>
            <a:off x="3273841" y="9663288"/>
            <a:ext cx="331992" cy="521776"/>
            <a:chOff x="94741" y="3095625"/>
            <a:chExt cx="476759" cy="749300"/>
          </a:xfrm>
        </p:grpSpPr>
        <p:grpSp>
          <p:nvGrpSpPr>
            <p:cNvPr id="623" name="组合 622">
              <a:extLst>
                <a:ext uri="{FF2B5EF4-FFF2-40B4-BE49-F238E27FC236}">
                  <a16:creationId xmlns:a16="http://schemas.microsoft.com/office/drawing/2014/main" id="{33228062-2A82-5C79-E3BB-892423A1AF34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626" name="任意多边形: 形状 625">
                <a:extLst>
                  <a:ext uri="{FF2B5EF4-FFF2-40B4-BE49-F238E27FC236}">
                    <a16:creationId xmlns:a16="http://schemas.microsoft.com/office/drawing/2014/main" id="{D2644165-5FF6-0916-B087-8D4E5B4C21B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627" name="任意多边形: 形状 626">
                <a:extLst>
                  <a:ext uri="{FF2B5EF4-FFF2-40B4-BE49-F238E27FC236}">
                    <a16:creationId xmlns:a16="http://schemas.microsoft.com/office/drawing/2014/main" id="{950D7D62-AB98-C777-806E-C6DFBEA2FF1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24" name="任意多边形: 形状 623">
              <a:extLst>
                <a:ext uri="{FF2B5EF4-FFF2-40B4-BE49-F238E27FC236}">
                  <a16:creationId xmlns:a16="http://schemas.microsoft.com/office/drawing/2014/main" id="{ECDB9D6C-4CC3-AA6C-E305-FAA602220B72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5" name="任意多边形: 形状 624">
              <a:extLst>
                <a:ext uri="{FF2B5EF4-FFF2-40B4-BE49-F238E27FC236}">
                  <a16:creationId xmlns:a16="http://schemas.microsoft.com/office/drawing/2014/main" id="{41825383-6D2F-99EF-F827-7A162248FD1F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文本框 643">
                <a:extLst>
                  <a:ext uri="{FF2B5EF4-FFF2-40B4-BE49-F238E27FC236}">
                    <a16:creationId xmlns:a16="http://schemas.microsoft.com/office/drawing/2014/main" id="{606187E4-81DD-94C5-CCE2-D113E69CECA5}"/>
                  </a:ext>
                </a:extLst>
              </p:cNvPr>
              <p:cNvSpPr txBox="1"/>
              <p:nvPr/>
            </p:nvSpPr>
            <p:spPr>
              <a:xfrm>
                <a:off x="3692364" y="9735991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44" name="文本框 643">
                <a:extLst>
                  <a:ext uri="{FF2B5EF4-FFF2-40B4-BE49-F238E27FC236}">
                    <a16:creationId xmlns:a16="http://schemas.microsoft.com/office/drawing/2014/main" id="{606187E4-81DD-94C5-CCE2-D113E69CE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64" y="9735991"/>
                <a:ext cx="167667" cy="184666"/>
              </a:xfrm>
              <a:prstGeom prst="rect">
                <a:avLst/>
              </a:prstGeom>
              <a:blipFill>
                <a:blip r:embed="rId114"/>
                <a:stretch>
                  <a:fillRect l="-14286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等腰三角形 627">
            <a:extLst>
              <a:ext uri="{FF2B5EF4-FFF2-40B4-BE49-F238E27FC236}">
                <a16:creationId xmlns:a16="http://schemas.microsoft.com/office/drawing/2014/main" id="{04CF4EB0-EE27-F5E1-358E-E0F1FDDBCAAD}"/>
              </a:ext>
            </a:extLst>
          </p:cNvPr>
          <p:cNvSpPr/>
          <p:nvPr/>
        </p:nvSpPr>
        <p:spPr>
          <a:xfrm>
            <a:off x="3837067" y="96548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文本框 628">
                <a:extLst>
                  <a:ext uri="{FF2B5EF4-FFF2-40B4-BE49-F238E27FC236}">
                    <a16:creationId xmlns:a16="http://schemas.microsoft.com/office/drawing/2014/main" id="{9037DFAB-A66D-6831-71BF-B8C336DD811A}"/>
                  </a:ext>
                </a:extLst>
              </p:cNvPr>
              <p:cNvSpPr txBox="1"/>
              <p:nvPr/>
            </p:nvSpPr>
            <p:spPr>
              <a:xfrm>
                <a:off x="3944356" y="951332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29" name="文本框 628">
                <a:extLst>
                  <a:ext uri="{FF2B5EF4-FFF2-40B4-BE49-F238E27FC236}">
                    <a16:creationId xmlns:a16="http://schemas.microsoft.com/office/drawing/2014/main" id="{9037DFAB-A66D-6831-71BF-B8C336DD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356" y="9513322"/>
                <a:ext cx="142740" cy="184666"/>
              </a:xfrm>
              <a:prstGeom prst="rect">
                <a:avLst/>
              </a:prstGeom>
              <a:blipFill>
                <a:blip r:embed="rId11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等腰三角形 629">
            <a:extLst>
              <a:ext uri="{FF2B5EF4-FFF2-40B4-BE49-F238E27FC236}">
                <a16:creationId xmlns:a16="http://schemas.microsoft.com/office/drawing/2014/main" id="{96ED24E7-2641-9750-5D34-A7FD43DA629A}"/>
              </a:ext>
            </a:extLst>
          </p:cNvPr>
          <p:cNvSpPr/>
          <p:nvPr/>
        </p:nvSpPr>
        <p:spPr>
          <a:xfrm>
            <a:off x="4488263" y="96548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1" name="文本框 630">
                <a:extLst>
                  <a:ext uri="{FF2B5EF4-FFF2-40B4-BE49-F238E27FC236}">
                    <a16:creationId xmlns:a16="http://schemas.microsoft.com/office/drawing/2014/main" id="{D2F21356-0301-0F9E-214C-5323E9BF0FCB}"/>
                  </a:ext>
                </a:extLst>
              </p:cNvPr>
              <p:cNvSpPr txBox="1"/>
              <p:nvPr/>
            </p:nvSpPr>
            <p:spPr>
              <a:xfrm>
                <a:off x="4753465" y="951332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1" name="文本框 630">
                <a:extLst>
                  <a:ext uri="{FF2B5EF4-FFF2-40B4-BE49-F238E27FC236}">
                    <a16:creationId xmlns:a16="http://schemas.microsoft.com/office/drawing/2014/main" id="{D2F21356-0301-0F9E-214C-5323E9BF0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65" y="9513322"/>
                <a:ext cx="138553" cy="184666"/>
              </a:xfrm>
              <a:prstGeom prst="rect">
                <a:avLst/>
              </a:prstGeom>
              <a:blipFill>
                <a:blip r:embed="rId116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71AABF47-0A6F-5D30-A12C-CA64BE546E2B}"/>
                  </a:ext>
                </a:extLst>
              </p:cNvPr>
              <p:cNvSpPr txBox="1"/>
              <p:nvPr/>
            </p:nvSpPr>
            <p:spPr>
              <a:xfrm>
                <a:off x="4343664" y="926723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71AABF47-0A6F-5D30-A12C-CA64BE546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664" y="9267233"/>
                <a:ext cx="170537" cy="184666"/>
              </a:xfrm>
              <a:prstGeom prst="rect">
                <a:avLst/>
              </a:prstGeom>
              <a:blipFill>
                <a:blip r:embed="rId9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3" name="等腰三角形 632">
            <a:extLst>
              <a:ext uri="{FF2B5EF4-FFF2-40B4-BE49-F238E27FC236}">
                <a16:creationId xmlns:a16="http://schemas.microsoft.com/office/drawing/2014/main" id="{2C28C155-FB39-7307-3C74-C3A9656640C0}"/>
              </a:ext>
            </a:extLst>
          </p:cNvPr>
          <p:cNvSpPr/>
          <p:nvPr/>
        </p:nvSpPr>
        <p:spPr>
          <a:xfrm>
            <a:off x="5114303" y="96548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" name="文本框 633">
                <a:extLst>
                  <a:ext uri="{FF2B5EF4-FFF2-40B4-BE49-F238E27FC236}">
                    <a16:creationId xmlns:a16="http://schemas.microsoft.com/office/drawing/2014/main" id="{845DC219-D38E-BE41-9B97-197E8D5C484E}"/>
                  </a:ext>
                </a:extLst>
              </p:cNvPr>
              <p:cNvSpPr txBox="1"/>
              <p:nvPr/>
            </p:nvSpPr>
            <p:spPr>
              <a:xfrm>
                <a:off x="5221593" y="951332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4" name="文本框 633">
                <a:extLst>
                  <a:ext uri="{FF2B5EF4-FFF2-40B4-BE49-F238E27FC236}">
                    <a16:creationId xmlns:a16="http://schemas.microsoft.com/office/drawing/2014/main" id="{845DC219-D38E-BE41-9B97-197E8D5C4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93" y="9513322"/>
                <a:ext cx="142740" cy="184666"/>
              </a:xfrm>
              <a:prstGeom prst="rect">
                <a:avLst/>
              </a:prstGeom>
              <a:blipFill>
                <a:blip r:embed="rId117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等腰三角形 634">
            <a:extLst>
              <a:ext uri="{FF2B5EF4-FFF2-40B4-BE49-F238E27FC236}">
                <a16:creationId xmlns:a16="http://schemas.microsoft.com/office/drawing/2014/main" id="{3C33E225-4023-39F4-2359-15702059168F}"/>
              </a:ext>
            </a:extLst>
          </p:cNvPr>
          <p:cNvSpPr/>
          <p:nvPr/>
        </p:nvSpPr>
        <p:spPr>
          <a:xfrm>
            <a:off x="5765502" y="965480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6" name="文本框 635">
                <a:extLst>
                  <a:ext uri="{FF2B5EF4-FFF2-40B4-BE49-F238E27FC236}">
                    <a16:creationId xmlns:a16="http://schemas.microsoft.com/office/drawing/2014/main" id="{1F7CBE72-66A8-AB75-110F-644939C404D7}"/>
                  </a:ext>
                </a:extLst>
              </p:cNvPr>
              <p:cNvSpPr txBox="1"/>
              <p:nvPr/>
            </p:nvSpPr>
            <p:spPr>
              <a:xfrm>
                <a:off x="6030701" y="951332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6" name="文本框 635">
                <a:extLst>
                  <a:ext uri="{FF2B5EF4-FFF2-40B4-BE49-F238E27FC236}">
                    <a16:creationId xmlns:a16="http://schemas.microsoft.com/office/drawing/2014/main" id="{1F7CBE72-66A8-AB75-110F-644939C40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701" y="9513322"/>
                <a:ext cx="138553" cy="184666"/>
              </a:xfrm>
              <a:prstGeom prst="rect">
                <a:avLst/>
              </a:prstGeom>
              <a:blipFill>
                <a:blip r:embed="rId11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7" name="文本框 636">
                <a:extLst>
                  <a:ext uri="{FF2B5EF4-FFF2-40B4-BE49-F238E27FC236}">
                    <a16:creationId xmlns:a16="http://schemas.microsoft.com/office/drawing/2014/main" id="{F5B25C00-624C-BD3F-616D-34DE88B3FC98}"/>
                  </a:ext>
                </a:extLst>
              </p:cNvPr>
              <p:cNvSpPr txBox="1"/>
              <p:nvPr/>
            </p:nvSpPr>
            <p:spPr>
              <a:xfrm>
                <a:off x="5620901" y="926723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7" name="文本框 636">
                <a:extLst>
                  <a:ext uri="{FF2B5EF4-FFF2-40B4-BE49-F238E27FC236}">
                    <a16:creationId xmlns:a16="http://schemas.microsoft.com/office/drawing/2014/main" id="{F5B25C00-624C-BD3F-616D-34DE88B3F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901" y="9267233"/>
                <a:ext cx="170537" cy="184666"/>
              </a:xfrm>
              <a:prstGeom prst="rect">
                <a:avLst/>
              </a:prstGeom>
              <a:blipFill>
                <a:blip r:embed="rId10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文本框 637">
                <a:extLst>
                  <a:ext uri="{FF2B5EF4-FFF2-40B4-BE49-F238E27FC236}">
                    <a16:creationId xmlns:a16="http://schemas.microsoft.com/office/drawing/2014/main" id="{D88A740B-A11A-A9D2-5180-C282B922584D}"/>
                  </a:ext>
                </a:extLst>
              </p:cNvPr>
              <p:cNvSpPr txBox="1"/>
              <p:nvPr/>
            </p:nvSpPr>
            <p:spPr>
              <a:xfrm>
                <a:off x="4165931" y="10189786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8" name="文本框 637">
                <a:extLst>
                  <a:ext uri="{FF2B5EF4-FFF2-40B4-BE49-F238E27FC236}">
                    <a16:creationId xmlns:a16="http://schemas.microsoft.com/office/drawing/2014/main" id="{D88A740B-A11A-A9D2-5180-C282B9225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31" y="10189786"/>
                <a:ext cx="503784" cy="207942"/>
              </a:xfrm>
              <a:prstGeom prst="rect">
                <a:avLst/>
              </a:prstGeom>
              <a:blipFill>
                <a:blip r:embed="rId119"/>
                <a:stretch>
                  <a:fillRect l="-4878" r="-487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文本框 638">
                <a:extLst>
                  <a:ext uri="{FF2B5EF4-FFF2-40B4-BE49-F238E27FC236}">
                    <a16:creationId xmlns:a16="http://schemas.microsoft.com/office/drawing/2014/main" id="{391BF129-C39D-2D88-1C40-580A6D64BD3B}"/>
                  </a:ext>
                </a:extLst>
              </p:cNvPr>
              <p:cNvSpPr txBox="1"/>
              <p:nvPr/>
            </p:nvSpPr>
            <p:spPr>
              <a:xfrm>
                <a:off x="4980876" y="972749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9" name="文本框 638">
                <a:extLst>
                  <a:ext uri="{FF2B5EF4-FFF2-40B4-BE49-F238E27FC236}">
                    <a16:creationId xmlns:a16="http://schemas.microsoft.com/office/drawing/2014/main" id="{391BF129-C39D-2D88-1C40-580A6D64B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876" y="9727493"/>
                <a:ext cx="167667" cy="184666"/>
              </a:xfrm>
              <a:prstGeom prst="rect">
                <a:avLst/>
              </a:prstGeom>
              <a:blipFill>
                <a:blip r:embed="rId120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0" name="直接连接符 639">
            <a:extLst>
              <a:ext uri="{FF2B5EF4-FFF2-40B4-BE49-F238E27FC236}">
                <a16:creationId xmlns:a16="http://schemas.microsoft.com/office/drawing/2014/main" id="{EE526DF5-6DCD-CDAA-4C3C-8601D064E9B3}"/>
              </a:ext>
            </a:extLst>
          </p:cNvPr>
          <p:cNvCxnSpPr>
            <a:cxnSpLocks/>
            <a:stCxn id="628" idx="0"/>
          </p:cNvCxnSpPr>
          <p:nvPr/>
        </p:nvCxnSpPr>
        <p:spPr>
          <a:xfrm flipV="1">
            <a:off x="4088959" y="945869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接连接符 640">
            <a:extLst>
              <a:ext uri="{FF2B5EF4-FFF2-40B4-BE49-F238E27FC236}">
                <a16:creationId xmlns:a16="http://schemas.microsoft.com/office/drawing/2014/main" id="{0920BDA2-4C10-4DD8-4719-7706EC8F3B3F}"/>
              </a:ext>
            </a:extLst>
          </p:cNvPr>
          <p:cNvCxnSpPr>
            <a:cxnSpLocks/>
          </p:cNvCxnSpPr>
          <p:nvPr/>
        </p:nvCxnSpPr>
        <p:spPr>
          <a:xfrm flipH="1" flipV="1">
            <a:off x="4415042" y="9461553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接连接符 641">
            <a:extLst>
              <a:ext uri="{FF2B5EF4-FFF2-40B4-BE49-F238E27FC236}">
                <a16:creationId xmlns:a16="http://schemas.microsoft.com/office/drawing/2014/main" id="{0FC4B4FB-108A-39EF-CA2A-D28E34B3A1D4}"/>
              </a:ext>
            </a:extLst>
          </p:cNvPr>
          <p:cNvCxnSpPr>
            <a:stCxn id="633" idx="0"/>
          </p:cNvCxnSpPr>
          <p:nvPr/>
        </p:nvCxnSpPr>
        <p:spPr>
          <a:xfrm flipV="1">
            <a:off x="5366197" y="9458691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连接符 642">
            <a:extLst>
              <a:ext uri="{FF2B5EF4-FFF2-40B4-BE49-F238E27FC236}">
                <a16:creationId xmlns:a16="http://schemas.microsoft.com/office/drawing/2014/main" id="{C5E5A1E9-3B13-C673-3CB3-A29439CFF1CC}"/>
              </a:ext>
            </a:extLst>
          </p:cNvPr>
          <p:cNvCxnSpPr>
            <a:cxnSpLocks/>
          </p:cNvCxnSpPr>
          <p:nvPr/>
        </p:nvCxnSpPr>
        <p:spPr>
          <a:xfrm flipH="1" flipV="1">
            <a:off x="5692281" y="946155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5" name="组合 644">
            <a:extLst>
              <a:ext uri="{FF2B5EF4-FFF2-40B4-BE49-F238E27FC236}">
                <a16:creationId xmlns:a16="http://schemas.microsoft.com/office/drawing/2014/main" id="{704F86C3-4739-B9B4-F1E7-B08149AA83ED}"/>
              </a:ext>
            </a:extLst>
          </p:cNvPr>
          <p:cNvGrpSpPr/>
          <p:nvPr/>
        </p:nvGrpSpPr>
        <p:grpSpPr>
          <a:xfrm>
            <a:off x="3898434" y="9661374"/>
            <a:ext cx="331992" cy="521776"/>
            <a:chOff x="94741" y="3095625"/>
            <a:chExt cx="476759" cy="749300"/>
          </a:xfrm>
        </p:grpSpPr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57AC4566-538A-8804-AF9F-EACA9C08D9FB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649" name="任意多边形: 形状 648">
                <a:extLst>
                  <a:ext uri="{FF2B5EF4-FFF2-40B4-BE49-F238E27FC236}">
                    <a16:creationId xmlns:a16="http://schemas.microsoft.com/office/drawing/2014/main" id="{921A138C-A194-0977-BB80-88DF6B0C82DD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650" name="任意多边形: 形状 649">
                <a:extLst>
                  <a:ext uri="{FF2B5EF4-FFF2-40B4-BE49-F238E27FC236}">
                    <a16:creationId xmlns:a16="http://schemas.microsoft.com/office/drawing/2014/main" id="{4DA6375F-3154-DA5B-E705-6F8E72BCC9D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47" name="任意多边形: 形状 646">
              <a:extLst>
                <a:ext uri="{FF2B5EF4-FFF2-40B4-BE49-F238E27FC236}">
                  <a16:creationId xmlns:a16="http://schemas.microsoft.com/office/drawing/2014/main" id="{D0B80DA7-0F45-4EB6-ED34-D23A069FC93D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任意多边形: 形状 647">
              <a:extLst>
                <a:ext uri="{FF2B5EF4-FFF2-40B4-BE49-F238E27FC236}">
                  <a16:creationId xmlns:a16="http://schemas.microsoft.com/office/drawing/2014/main" id="{AEB48603-E25E-62B3-D3E7-F2B0A82AE3AE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1" name="任意多边形: 形状 650">
            <a:extLst>
              <a:ext uri="{FF2B5EF4-FFF2-40B4-BE49-F238E27FC236}">
                <a16:creationId xmlns:a16="http://schemas.microsoft.com/office/drawing/2014/main" id="{2D8C7321-7AEB-C5ED-5403-1B26E721014B}"/>
              </a:ext>
            </a:extLst>
          </p:cNvPr>
          <p:cNvSpPr/>
          <p:nvPr/>
        </p:nvSpPr>
        <p:spPr>
          <a:xfrm>
            <a:off x="4723039" y="966497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任意多边形: 形状 651">
            <a:extLst>
              <a:ext uri="{FF2B5EF4-FFF2-40B4-BE49-F238E27FC236}">
                <a16:creationId xmlns:a16="http://schemas.microsoft.com/office/drawing/2014/main" id="{9146B410-E11A-6AE0-921E-430F0B3321E2}"/>
              </a:ext>
            </a:extLst>
          </p:cNvPr>
          <p:cNvSpPr/>
          <p:nvPr/>
        </p:nvSpPr>
        <p:spPr>
          <a:xfrm>
            <a:off x="5344464" y="967054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3" name="文本框 652">
                <a:extLst>
                  <a:ext uri="{FF2B5EF4-FFF2-40B4-BE49-F238E27FC236}">
                    <a16:creationId xmlns:a16="http://schemas.microsoft.com/office/drawing/2014/main" id="{D2A4DB73-981E-2CE6-1AD6-8DBADE8A344B}"/>
                  </a:ext>
                </a:extLst>
              </p:cNvPr>
              <p:cNvSpPr txBox="1"/>
              <p:nvPr/>
            </p:nvSpPr>
            <p:spPr>
              <a:xfrm>
                <a:off x="5441694" y="10184580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53" name="文本框 652">
                <a:extLst>
                  <a:ext uri="{FF2B5EF4-FFF2-40B4-BE49-F238E27FC236}">
                    <a16:creationId xmlns:a16="http://schemas.microsoft.com/office/drawing/2014/main" id="{D2A4DB73-981E-2CE6-1AD6-8DBADE8A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94" y="10184580"/>
                <a:ext cx="503784" cy="207942"/>
              </a:xfrm>
              <a:prstGeom prst="rect">
                <a:avLst/>
              </a:prstGeom>
              <a:blipFill>
                <a:blip r:embed="rId121"/>
                <a:stretch>
                  <a:fillRect l="-731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4" name="组合 653">
            <a:extLst>
              <a:ext uri="{FF2B5EF4-FFF2-40B4-BE49-F238E27FC236}">
                <a16:creationId xmlns:a16="http://schemas.microsoft.com/office/drawing/2014/main" id="{0CC06A96-4678-04C0-30AB-92E1FF9E5DCF}"/>
              </a:ext>
            </a:extLst>
          </p:cNvPr>
          <p:cNvGrpSpPr/>
          <p:nvPr/>
        </p:nvGrpSpPr>
        <p:grpSpPr>
          <a:xfrm>
            <a:off x="5833297" y="9658082"/>
            <a:ext cx="331992" cy="521776"/>
            <a:chOff x="94741" y="3095625"/>
            <a:chExt cx="476759" cy="749300"/>
          </a:xfrm>
        </p:grpSpPr>
        <p:grpSp>
          <p:nvGrpSpPr>
            <p:cNvPr id="655" name="组合 654">
              <a:extLst>
                <a:ext uri="{FF2B5EF4-FFF2-40B4-BE49-F238E27FC236}">
                  <a16:creationId xmlns:a16="http://schemas.microsoft.com/office/drawing/2014/main" id="{EA4C6EA0-D500-EBE5-7FEA-5D39BD27EF4E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658" name="任意多边形: 形状 657">
                <a:extLst>
                  <a:ext uri="{FF2B5EF4-FFF2-40B4-BE49-F238E27FC236}">
                    <a16:creationId xmlns:a16="http://schemas.microsoft.com/office/drawing/2014/main" id="{F05C02FF-0C86-BD49-5CF2-3EC734E957F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659" name="任意多边形: 形状 658">
                <a:extLst>
                  <a:ext uri="{FF2B5EF4-FFF2-40B4-BE49-F238E27FC236}">
                    <a16:creationId xmlns:a16="http://schemas.microsoft.com/office/drawing/2014/main" id="{574A568B-9626-1035-F3BD-EF0989A4844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56" name="任意多边形: 形状 655">
              <a:extLst>
                <a:ext uri="{FF2B5EF4-FFF2-40B4-BE49-F238E27FC236}">
                  <a16:creationId xmlns:a16="http://schemas.microsoft.com/office/drawing/2014/main" id="{8DF7B73D-DE77-EBFD-2552-21620EC346BF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7" name="任意多边形: 形状 656">
              <a:extLst>
                <a:ext uri="{FF2B5EF4-FFF2-40B4-BE49-F238E27FC236}">
                  <a16:creationId xmlns:a16="http://schemas.microsoft.com/office/drawing/2014/main" id="{E08177BB-FAA7-A58A-5CEB-23EC60AF5176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41">
                <a:extLst>
                  <a:ext uri="{FF2B5EF4-FFF2-40B4-BE49-F238E27FC236}">
                    <a16:creationId xmlns:a16="http://schemas.microsoft.com/office/drawing/2014/main" id="{E81F83E7-501B-AAAB-3489-DEB9D25F1D81}"/>
                  </a:ext>
                </a:extLst>
              </p:cNvPr>
              <p:cNvSpPr txBox="1"/>
              <p:nvPr/>
            </p:nvSpPr>
            <p:spPr>
              <a:xfrm>
                <a:off x="847150" y="4375534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41">
                <a:extLst>
                  <a:ext uri="{FF2B5EF4-FFF2-40B4-BE49-F238E27FC236}">
                    <a16:creationId xmlns:a16="http://schemas.microsoft.com/office/drawing/2014/main" id="{E81F83E7-501B-AAAB-3489-DEB9D25F1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50" y="4375534"/>
                <a:ext cx="167667" cy="184666"/>
              </a:xfrm>
              <a:prstGeom prst="rect">
                <a:avLst/>
              </a:prstGeom>
              <a:blipFill>
                <a:blip r:embed="rId122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41">
                <a:extLst>
                  <a:ext uri="{FF2B5EF4-FFF2-40B4-BE49-F238E27FC236}">
                    <a16:creationId xmlns:a16="http://schemas.microsoft.com/office/drawing/2014/main" id="{8A20E29A-5259-B95F-CC2D-D1266F4D4417}"/>
                  </a:ext>
                </a:extLst>
              </p:cNvPr>
              <p:cNvSpPr txBox="1"/>
              <p:nvPr/>
            </p:nvSpPr>
            <p:spPr>
              <a:xfrm>
                <a:off x="798557" y="295203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" name="文本框 141">
                <a:extLst>
                  <a:ext uri="{FF2B5EF4-FFF2-40B4-BE49-F238E27FC236}">
                    <a16:creationId xmlns:a16="http://schemas.microsoft.com/office/drawing/2014/main" id="{8A20E29A-5259-B95F-CC2D-D1266F4D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57" y="2952037"/>
                <a:ext cx="167667" cy="184666"/>
              </a:xfrm>
              <a:prstGeom prst="rect">
                <a:avLst/>
              </a:prstGeom>
              <a:blipFill>
                <a:blip r:embed="rId1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1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D8DEC-3AC3-450A-18B2-E9EDD5E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B17A6984-AFCC-758C-DD54-3EA839292BE3}"/>
              </a:ext>
            </a:extLst>
          </p:cNvPr>
          <p:cNvCxnSpPr>
            <a:cxnSpLocks/>
          </p:cNvCxnSpPr>
          <p:nvPr/>
        </p:nvCxnSpPr>
        <p:spPr>
          <a:xfrm flipH="1" flipV="1">
            <a:off x="9164227" y="5835609"/>
            <a:ext cx="326083" cy="196484"/>
          </a:xfrm>
          <a:prstGeom prst="line">
            <a:avLst/>
          </a:prstGeom>
          <a:ln w="127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>
            <a:extLst>
              <a:ext uri="{FF2B5EF4-FFF2-40B4-BE49-F238E27FC236}">
                <a16:creationId xmlns:a16="http://schemas.microsoft.com/office/drawing/2014/main" id="{2DD8A76A-3E6C-E9A7-2794-1AC7B4C8A311}"/>
              </a:ext>
            </a:extLst>
          </p:cNvPr>
          <p:cNvCxnSpPr>
            <a:cxnSpLocks/>
            <a:stCxn id="686" idx="0"/>
          </p:cNvCxnSpPr>
          <p:nvPr/>
        </p:nvCxnSpPr>
        <p:spPr>
          <a:xfrm flipV="1">
            <a:off x="7300799" y="5826265"/>
            <a:ext cx="326083" cy="196484"/>
          </a:xfrm>
          <a:prstGeom prst="line">
            <a:avLst/>
          </a:prstGeom>
          <a:ln w="127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FEFA1CD-C736-C39E-A5AF-A55AA3DCCA48}"/>
              </a:ext>
            </a:extLst>
          </p:cNvPr>
          <p:cNvCxnSpPr/>
          <p:nvPr/>
        </p:nvCxnSpPr>
        <p:spPr>
          <a:xfrm flipV="1">
            <a:off x="9172093" y="2306184"/>
            <a:ext cx="2394" cy="32273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94CBA14-2294-9F38-4241-A31C33AF8AC8}"/>
              </a:ext>
            </a:extLst>
          </p:cNvPr>
          <p:cNvCxnSpPr/>
          <p:nvPr/>
        </p:nvCxnSpPr>
        <p:spPr>
          <a:xfrm flipV="1">
            <a:off x="7632446" y="2309381"/>
            <a:ext cx="2394" cy="32273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C492EB-0A1D-6986-A554-1AE3C4E075B5}"/>
                  </a:ext>
                </a:extLst>
              </p:cNvPr>
              <p:cNvSpPr txBox="1"/>
              <p:nvPr/>
            </p:nvSpPr>
            <p:spPr>
              <a:xfrm>
                <a:off x="284888" y="3355434"/>
                <a:ext cx="236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C492EB-0A1D-6986-A554-1AE3C4E0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8" y="3355434"/>
                <a:ext cx="236092" cy="184666"/>
              </a:xfrm>
              <a:prstGeom prst="rect">
                <a:avLst/>
              </a:prstGeom>
              <a:blipFill>
                <a:blip r:embed="rId2"/>
                <a:stretch>
                  <a:fillRect l="-10526" r="-52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1A0BC6F-2079-E133-9761-56EFD626D25A}"/>
              </a:ext>
            </a:extLst>
          </p:cNvPr>
          <p:cNvGrpSpPr/>
          <p:nvPr/>
        </p:nvGrpSpPr>
        <p:grpSpPr>
          <a:xfrm>
            <a:off x="29972" y="2599158"/>
            <a:ext cx="710071" cy="746702"/>
            <a:chOff x="1056904" y="886691"/>
            <a:chExt cx="1174447" cy="1235034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0789F60A-3424-DC22-A195-FC03218CCE61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6602612-D84E-B013-50C7-15327FC151BF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26A42E-D091-3588-C853-D3CF179E6A09}"/>
                  </a:ext>
                </a:extLst>
              </p:cNvPr>
              <p:cNvSpPr txBox="1"/>
              <p:nvPr/>
            </p:nvSpPr>
            <p:spPr>
              <a:xfrm>
                <a:off x="197135" y="242211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26A42E-D091-3588-C853-D3CF179E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5" y="2422112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5463A2CE-97CC-C630-28D6-B0A53750F447}"/>
              </a:ext>
            </a:extLst>
          </p:cNvPr>
          <p:cNvGrpSpPr/>
          <p:nvPr/>
        </p:nvGrpSpPr>
        <p:grpSpPr>
          <a:xfrm>
            <a:off x="1306783" y="2816089"/>
            <a:ext cx="503784" cy="529773"/>
            <a:chOff x="1056904" y="886691"/>
            <a:chExt cx="1174447" cy="1235034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3C53AF13-4F6F-E25A-AA04-4699A9D0DEE1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95E628E-F5F5-91D6-04F2-3B2DDDF8AE89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C161A7-A130-6191-2C00-301BE5A03915}"/>
                  </a:ext>
                </a:extLst>
              </p:cNvPr>
              <p:cNvSpPr txBox="1"/>
              <p:nvPr/>
            </p:nvSpPr>
            <p:spPr>
              <a:xfrm>
                <a:off x="1414072" y="267460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C161A7-A130-6191-2C00-301BE5A03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72" y="2674602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A5D9F9A-05B0-F27C-33C8-D984FA989BED}"/>
              </a:ext>
            </a:extLst>
          </p:cNvPr>
          <p:cNvSpPr/>
          <p:nvPr/>
        </p:nvSpPr>
        <p:spPr>
          <a:xfrm>
            <a:off x="1957979" y="281608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505303-3A0D-31C2-D0E2-08FC48DB3E68}"/>
                  </a:ext>
                </a:extLst>
              </p:cNvPr>
              <p:cNvSpPr txBox="1"/>
              <p:nvPr/>
            </p:nvSpPr>
            <p:spPr>
              <a:xfrm>
                <a:off x="2223182" y="267460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6505303-3A0D-31C2-D0E2-08FC48DB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182" y="2674602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172B5D-17E1-D301-DDA4-AC3EC4F636CF}"/>
                  </a:ext>
                </a:extLst>
              </p:cNvPr>
              <p:cNvSpPr txBox="1"/>
              <p:nvPr/>
            </p:nvSpPr>
            <p:spPr>
              <a:xfrm>
                <a:off x="1691461" y="242851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172B5D-17E1-D301-DDA4-AC3EC4F63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61" y="2428513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A5A16DB-07AE-6E0A-572A-EB69C8C18DAD}"/>
              </a:ext>
            </a:extLst>
          </p:cNvPr>
          <p:cNvSpPr/>
          <p:nvPr/>
        </p:nvSpPr>
        <p:spPr>
          <a:xfrm>
            <a:off x="2584019" y="281608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68CAA23-F837-4C7E-77F5-48646D034118}"/>
                  </a:ext>
                </a:extLst>
              </p:cNvPr>
              <p:cNvSpPr txBox="1"/>
              <p:nvPr/>
            </p:nvSpPr>
            <p:spPr>
              <a:xfrm>
                <a:off x="2691309" y="267460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68CAA23-F837-4C7E-77F5-48646D03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09" y="2674602"/>
                <a:ext cx="142740" cy="184666"/>
              </a:xfrm>
              <a:prstGeom prst="rect">
                <a:avLst/>
              </a:prstGeom>
              <a:blipFill>
                <a:blip r:embed="rId7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E8FF940-D4F9-DFEF-342D-547E13CE5037}"/>
              </a:ext>
            </a:extLst>
          </p:cNvPr>
          <p:cNvGrpSpPr/>
          <p:nvPr/>
        </p:nvGrpSpPr>
        <p:grpSpPr>
          <a:xfrm>
            <a:off x="3235218" y="2816089"/>
            <a:ext cx="503784" cy="529773"/>
            <a:chOff x="1056904" y="886691"/>
            <a:chExt cx="1174447" cy="1235034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BCFA58D7-FC4F-0158-C93C-4839A7293D46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4FEFD75B-1EA9-0F22-1435-B933C9395A04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15DA09E-DFDB-A93F-DC8D-05F64FA17EF2}"/>
                  </a:ext>
                </a:extLst>
              </p:cNvPr>
              <p:cNvSpPr txBox="1"/>
              <p:nvPr/>
            </p:nvSpPr>
            <p:spPr>
              <a:xfrm>
                <a:off x="3500418" y="267460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15DA09E-DFDB-A93F-DC8D-05F64FA17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18" y="2674602"/>
                <a:ext cx="138553" cy="184666"/>
              </a:xfrm>
              <a:prstGeom prst="rect">
                <a:avLst/>
              </a:prstGeom>
              <a:blipFill>
                <a:blip r:embed="rId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5BC2E6A-186A-2816-4D4D-286BE1C919B3}"/>
                  </a:ext>
                </a:extLst>
              </p:cNvPr>
              <p:cNvSpPr txBox="1"/>
              <p:nvPr/>
            </p:nvSpPr>
            <p:spPr>
              <a:xfrm>
                <a:off x="2968698" y="242851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5BC2E6A-186A-2816-4D4D-286BE1C9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698" y="2428513"/>
                <a:ext cx="170537" cy="184666"/>
              </a:xfrm>
              <a:prstGeom prst="rect">
                <a:avLst/>
              </a:prstGeom>
              <a:blipFill>
                <a:blip r:embed="rId9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7BCA56-6ED5-7411-D7F1-98D548246C62}"/>
                  </a:ext>
                </a:extLst>
              </p:cNvPr>
              <p:cNvSpPr txBox="1"/>
              <p:nvPr/>
            </p:nvSpPr>
            <p:spPr>
              <a:xfrm>
                <a:off x="1791349" y="3355434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7BCA56-6ED5-7411-D7F1-98D548246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49" y="3355434"/>
                <a:ext cx="219383" cy="184666"/>
              </a:xfrm>
              <a:prstGeom prst="rect">
                <a:avLst/>
              </a:prstGeom>
              <a:blipFill>
                <a:blip r:embed="rId10"/>
                <a:stretch>
                  <a:fillRect l="-1111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5053A56-D840-037B-7736-441363414664}"/>
                  </a:ext>
                </a:extLst>
              </p:cNvPr>
              <p:cNvSpPr txBox="1"/>
              <p:nvPr/>
            </p:nvSpPr>
            <p:spPr>
              <a:xfrm>
                <a:off x="3087806" y="3355433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5053A56-D840-037B-7736-441363414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06" y="3355433"/>
                <a:ext cx="204923" cy="184666"/>
              </a:xfrm>
              <a:prstGeom prst="rect">
                <a:avLst/>
              </a:prstGeom>
              <a:blipFill>
                <a:blip r:embed="rId11"/>
                <a:stretch>
                  <a:fillRect l="-1176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C87857-C27E-2ECF-FDCC-F890368A04B3}"/>
                  </a:ext>
                </a:extLst>
              </p:cNvPr>
              <p:cNvSpPr txBox="1"/>
              <p:nvPr/>
            </p:nvSpPr>
            <p:spPr>
              <a:xfrm>
                <a:off x="2450593" y="288877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6C87857-C27E-2ECF-FDCC-F890368A0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93" y="2888773"/>
                <a:ext cx="167667" cy="184666"/>
              </a:xfrm>
              <a:prstGeom prst="rect">
                <a:avLst/>
              </a:prstGeom>
              <a:blipFill>
                <a:blip r:embed="rId12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FB96B940-8E66-2D4E-4D28-60BFC96EA50B}"/>
              </a:ext>
            </a:extLst>
          </p:cNvPr>
          <p:cNvGrpSpPr/>
          <p:nvPr/>
        </p:nvGrpSpPr>
        <p:grpSpPr>
          <a:xfrm>
            <a:off x="7058353" y="2816089"/>
            <a:ext cx="503784" cy="529773"/>
            <a:chOff x="1056904" y="886691"/>
            <a:chExt cx="1174447" cy="1235034"/>
          </a:xfrm>
        </p:grpSpPr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5829023B-D253-E50F-D146-EC8F187AA88E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9B15919-E145-8A53-8D03-3CA64095FB3B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6B91974-064B-A014-50AE-74DE948805AD}"/>
                  </a:ext>
                </a:extLst>
              </p:cNvPr>
              <p:cNvSpPr txBox="1"/>
              <p:nvPr/>
            </p:nvSpPr>
            <p:spPr>
              <a:xfrm>
                <a:off x="7165642" y="267460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6B91974-064B-A014-50AE-74DE94880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42" y="2674602"/>
                <a:ext cx="142740" cy="184666"/>
              </a:xfrm>
              <a:prstGeom prst="rect">
                <a:avLst/>
              </a:prstGeom>
              <a:blipFill>
                <a:blip r:embed="rId1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25B46E11-3577-175D-D7F7-4396CA1291F1}"/>
              </a:ext>
            </a:extLst>
          </p:cNvPr>
          <p:cNvSpPr/>
          <p:nvPr/>
        </p:nvSpPr>
        <p:spPr>
          <a:xfrm>
            <a:off x="7709550" y="281608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999C24-64FB-DECC-DE30-D06F2863F7DD}"/>
                  </a:ext>
                </a:extLst>
              </p:cNvPr>
              <p:cNvSpPr txBox="1"/>
              <p:nvPr/>
            </p:nvSpPr>
            <p:spPr>
              <a:xfrm>
                <a:off x="7974753" y="267460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999C24-64FB-DECC-DE30-D06F2863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53" y="2674602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2135B81-975E-98B5-E9A2-3F5646D69BEE}"/>
                  </a:ext>
                </a:extLst>
              </p:cNvPr>
              <p:cNvSpPr txBox="1"/>
              <p:nvPr/>
            </p:nvSpPr>
            <p:spPr>
              <a:xfrm>
                <a:off x="7443031" y="242851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2135B81-975E-98B5-E9A2-3F5646D6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31" y="2428513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A86A1152-97D0-6BAC-0C3A-9619520A48CC}"/>
              </a:ext>
            </a:extLst>
          </p:cNvPr>
          <p:cNvSpPr/>
          <p:nvPr/>
        </p:nvSpPr>
        <p:spPr>
          <a:xfrm>
            <a:off x="8591538" y="281608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60C16D2-AD47-E07B-1550-472DA6E7D226}"/>
                  </a:ext>
                </a:extLst>
              </p:cNvPr>
              <p:cNvSpPr txBox="1"/>
              <p:nvPr/>
            </p:nvSpPr>
            <p:spPr>
              <a:xfrm>
                <a:off x="8698828" y="267460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60C16D2-AD47-E07B-1550-472DA6E7D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828" y="2674602"/>
                <a:ext cx="142740" cy="184666"/>
              </a:xfrm>
              <a:prstGeom prst="rect">
                <a:avLst/>
              </a:prstGeom>
              <a:blipFill>
                <a:blip r:embed="rId1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297CBC-1658-1C75-F5FC-F047C416C47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558676" y="2619971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420326D-7791-E72C-B2B3-4EACE8E0E593}"/>
              </a:ext>
            </a:extLst>
          </p:cNvPr>
          <p:cNvCxnSpPr>
            <a:cxnSpLocks/>
          </p:cNvCxnSpPr>
          <p:nvPr/>
        </p:nvCxnSpPr>
        <p:spPr>
          <a:xfrm flipH="1" flipV="1">
            <a:off x="1884759" y="262283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98B1C54-FCCE-1DB6-3F6E-C9BB3088DA78}"/>
              </a:ext>
            </a:extLst>
          </p:cNvPr>
          <p:cNvCxnSpPr>
            <a:stCxn id="22" idx="0"/>
          </p:cNvCxnSpPr>
          <p:nvPr/>
        </p:nvCxnSpPr>
        <p:spPr>
          <a:xfrm flipV="1">
            <a:off x="2835914" y="261997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765D068-1D46-7CFD-CFA7-9015B179ACF7}"/>
              </a:ext>
            </a:extLst>
          </p:cNvPr>
          <p:cNvCxnSpPr>
            <a:cxnSpLocks/>
          </p:cNvCxnSpPr>
          <p:nvPr/>
        </p:nvCxnSpPr>
        <p:spPr>
          <a:xfrm flipH="1" flipV="1">
            <a:off x="3161998" y="2622833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853D482-2DEB-8F71-C919-4823F7DF4B5B}"/>
              </a:ext>
            </a:extLst>
          </p:cNvPr>
          <p:cNvCxnSpPr>
            <a:stCxn id="36" idx="0"/>
          </p:cNvCxnSpPr>
          <p:nvPr/>
        </p:nvCxnSpPr>
        <p:spPr>
          <a:xfrm flipV="1">
            <a:off x="7310246" y="2619971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5864FA2-6CB0-30C7-42F1-2AE35140104C}"/>
              </a:ext>
            </a:extLst>
          </p:cNvPr>
          <p:cNvCxnSpPr>
            <a:cxnSpLocks/>
          </p:cNvCxnSpPr>
          <p:nvPr/>
        </p:nvCxnSpPr>
        <p:spPr>
          <a:xfrm flipH="1" flipV="1">
            <a:off x="7636329" y="262283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C2CB0E1-B1DC-B6AF-7FF4-51B9757FA2CB}"/>
              </a:ext>
            </a:extLst>
          </p:cNvPr>
          <p:cNvCxnSpPr>
            <a:stCxn id="44" idx="0"/>
          </p:cNvCxnSpPr>
          <p:nvPr/>
        </p:nvCxnSpPr>
        <p:spPr>
          <a:xfrm flipV="1">
            <a:off x="8843433" y="261997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0D735FD-8872-F621-4B4D-1690DD62E431}"/>
              </a:ext>
            </a:extLst>
          </p:cNvPr>
          <p:cNvCxnSpPr>
            <a:cxnSpLocks/>
          </p:cNvCxnSpPr>
          <p:nvPr/>
        </p:nvCxnSpPr>
        <p:spPr>
          <a:xfrm flipH="1" flipV="1">
            <a:off x="9169515" y="2622833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B43758-BF60-4BE9-8AA7-59380B104B8A}"/>
              </a:ext>
            </a:extLst>
          </p:cNvPr>
          <p:cNvGrpSpPr/>
          <p:nvPr/>
        </p:nvGrpSpPr>
        <p:grpSpPr>
          <a:xfrm>
            <a:off x="9242737" y="2816089"/>
            <a:ext cx="503784" cy="529773"/>
            <a:chOff x="1056904" y="886691"/>
            <a:chExt cx="1174447" cy="1235034"/>
          </a:xfrm>
        </p:grpSpPr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B9BD6C70-891E-C39F-72C3-8873E0E58A87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79F9FA4C-87AC-74B5-A389-DF470E76F215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2D24887-1C4C-5896-5A5B-D15EDF9B1EC4}"/>
                  </a:ext>
                </a:extLst>
              </p:cNvPr>
              <p:cNvSpPr txBox="1"/>
              <p:nvPr/>
            </p:nvSpPr>
            <p:spPr>
              <a:xfrm>
                <a:off x="9507937" y="267460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2D24887-1C4C-5896-5A5B-D15EDF9B1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937" y="2674602"/>
                <a:ext cx="138553" cy="184666"/>
              </a:xfrm>
              <a:prstGeom prst="rect">
                <a:avLst/>
              </a:prstGeom>
              <a:blipFill>
                <a:blip r:embed="rId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45DB196-2422-43CB-EE5D-AFD3AA5DD2C7}"/>
                  </a:ext>
                </a:extLst>
              </p:cNvPr>
              <p:cNvSpPr txBox="1"/>
              <p:nvPr/>
            </p:nvSpPr>
            <p:spPr>
              <a:xfrm>
                <a:off x="8976217" y="242851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45DB196-2422-43CB-EE5D-AFD3AA5D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17" y="2428513"/>
                <a:ext cx="170537" cy="184666"/>
              </a:xfrm>
              <a:prstGeom prst="rect">
                <a:avLst/>
              </a:prstGeom>
              <a:blipFill>
                <a:blip r:embed="rId15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1F0C4C9-6B8A-67E8-9B58-ACE4854E9D9D}"/>
                  </a:ext>
                </a:extLst>
              </p:cNvPr>
              <p:cNvSpPr txBox="1"/>
              <p:nvPr/>
            </p:nvSpPr>
            <p:spPr>
              <a:xfrm>
                <a:off x="7542920" y="3355434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1F0C4C9-6B8A-67E8-9B58-ACE4854E9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920" y="3355434"/>
                <a:ext cx="219383" cy="184666"/>
              </a:xfrm>
              <a:prstGeom prst="rect">
                <a:avLst/>
              </a:prstGeom>
              <a:blipFill>
                <a:blip r:embed="rId16"/>
                <a:stretch>
                  <a:fillRect l="-52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A0DD693-EC1A-08B2-2D47-CE4AECAF3C29}"/>
                  </a:ext>
                </a:extLst>
              </p:cNvPr>
              <p:cNvSpPr txBox="1"/>
              <p:nvPr/>
            </p:nvSpPr>
            <p:spPr>
              <a:xfrm>
                <a:off x="9095325" y="3355433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A0DD693-EC1A-08B2-2D47-CE4AECAF3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325" y="3355433"/>
                <a:ext cx="204923" cy="184666"/>
              </a:xfrm>
              <a:prstGeom prst="rect">
                <a:avLst/>
              </a:prstGeom>
              <a:blipFill>
                <a:blip r:embed="rId11"/>
                <a:stretch>
                  <a:fillRect l="-1176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421B15-6A75-4489-CE09-E8B9B0B95D62}"/>
                  </a:ext>
                </a:extLst>
              </p:cNvPr>
              <p:cNvSpPr txBox="1"/>
              <p:nvPr/>
            </p:nvSpPr>
            <p:spPr>
              <a:xfrm>
                <a:off x="8203210" y="2898236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421B15-6A75-4489-CE09-E8B9B0B9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210" y="2898236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42E9095-B654-7E53-EB11-2FFF37AF59C7}"/>
                  </a:ext>
                </a:extLst>
              </p:cNvPr>
              <p:cNvSpPr txBox="1"/>
              <p:nvPr/>
            </p:nvSpPr>
            <p:spPr>
              <a:xfrm>
                <a:off x="6792549" y="284090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42E9095-B654-7E53-EB11-2FFF37AF5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549" y="2840907"/>
                <a:ext cx="444542" cy="240066"/>
              </a:xfrm>
              <a:prstGeom prst="rect">
                <a:avLst/>
              </a:prstGeom>
              <a:blipFill>
                <a:blip r:embed="rId18"/>
                <a:stretch>
                  <a:fillRect l="-52778" t="-155000" r="-8333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D979951-BC62-EA0F-B250-7931B07593CB}"/>
                  </a:ext>
                </a:extLst>
              </p:cNvPr>
              <p:cNvSpPr txBox="1"/>
              <p:nvPr/>
            </p:nvSpPr>
            <p:spPr>
              <a:xfrm>
                <a:off x="8332655" y="283567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D979951-BC62-EA0F-B250-7931B075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655" y="2835677"/>
                <a:ext cx="444542" cy="240066"/>
              </a:xfrm>
              <a:prstGeom prst="rect">
                <a:avLst/>
              </a:prstGeom>
              <a:blipFill>
                <a:blip r:embed="rId19"/>
                <a:stretch>
                  <a:fillRect l="-55556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044C6ACE-CBA9-C7EA-E7B8-D936ADAC5F00}"/>
              </a:ext>
            </a:extLst>
          </p:cNvPr>
          <p:cNvSpPr/>
          <p:nvPr/>
        </p:nvSpPr>
        <p:spPr>
          <a:xfrm>
            <a:off x="7603476" y="2599160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03A5E72-B60A-BD57-255C-91B41288446A}"/>
              </a:ext>
            </a:extLst>
          </p:cNvPr>
          <p:cNvSpPr/>
          <p:nvPr/>
        </p:nvSpPr>
        <p:spPr>
          <a:xfrm>
            <a:off x="9143538" y="2597561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A7C1256-D114-A7EA-7AC7-D1433BCA6818}"/>
                  </a:ext>
                </a:extLst>
              </p:cNvPr>
              <p:cNvSpPr txBox="1"/>
              <p:nvPr/>
            </p:nvSpPr>
            <p:spPr>
              <a:xfrm>
                <a:off x="285372" y="6562335"/>
                <a:ext cx="236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A7C1256-D114-A7EA-7AC7-D1433BCA6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2" y="6562335"/>
                <a:ext cx="236092" cy="184666"/>
              </a:xfrm>
              <a:prstGeom prst="rect">
                <a:avLst/>
              </a:prstGeom>
              <a:blipFill>
                <a:blip r:embed="rId20"/>
                <a:stretch>
                  <a:fillRect l="-15000" r="-20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C6B21B8F-759E-A2CC-4A98-313F1061DEA0}"/>
              </a:ext>
            </a:extLst>
          </p:cNvPr>
          <p:cNvSpPr/>
          <p:nvPr/>
        </p:nvSpPr>
        <p:spPr>
          <a:xfrm>
            <a:off x="30456" y="5806058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53B8D60-182C-5A85-8CF1-5AC72775033A}"/>
                  </a:ext>
                </a:extLst>
              </p:cNvPr>
              <p:cNvSpPr txBox="1"/>
              <p:nvPr/>
            </p:nvSpPr>
            <p:spPr>
              <a:xfrm>
                <a:off x="205243" y="562901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53B8D60-182C-5A85-8CF1-5AC727750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3" y="5629012"/>
                <a:ext cx="170537" cy="184666"/>
              </a:xfrm>
              <a:prstGeom prst="rect">
                <a:avLst/>
              </a:prstGeom>
              <a:blipFill>
                <a:blip r:embed="rId21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E46E714C-C30C-8C8C-1B77-281224C42A99}"/>
              </a:ext>
            </a:extLst>
          </p:cNvPr>
          <p:cNvGrpSpPr/>
          <p:nvPr/>
        </p:nvGrpSpPr>
        <p:grpSpPr>
          <a:xfrm>
            <a:off x="188246" y="6157464"/>
            <a:ext cx="377675" cy="399803"/>
            <a:chOff x="162296" y="1907969"/>
            <a:chExt cx="377675" cy="399803"/>
          </a:xfrm>
        </p:grpSpPr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BA9DC9AE-DCBF-8E27-D6DD-FD60138EDCF3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B404BAE7-472E-B93E-E224-237561756D16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0C602B3-A188-5FF7-14D3-370C7C5DA5FE}"/>
                  </a:ext>
                </a:extLst>
              </p:cNvPr>
              <p:cNvSpPr txBox="1"/>
              <p:nvPr/>
            </p:nvSpPr>
            <p:spPr>
              <a:xfrm>
                <a:off x="8198143" y="609567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0C602B3-A188-5FF7-14D3-370C7C5D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143" y="6095673"/>
                <a:ext cx="167667" cy="184666"/>
              </a:xfrm>
              <a:prstGeom prst="rect">
                <a:avLst/>
              </a:prstGeom>
              <a:blipFill>
                <a:blip r:embed="rId2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099750A-F4EF-2091-7DC2-14FBD846CD95}"/>
                  </a:ext>
                </a:extLst>
              </p:cNvPr>
              <p:cNvSpPr txBox="1"/>
              <p:nvPr/>
            </p:nvSpPr>
            <p:spPr>
              <a:xfrm>
                <a:off x="8325605" y="6040273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099750A-F4EF-2091-7DC2-14FBD846C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605" y="6040273"/>
                <a:ext cx="444542" cy="240066"/>
              </a:xfrm>
              <a:prstGeom prst="rect">
                <a:avLst/>
              </a:prstGeom>
              <a:blipFill>
                <a:blip r:embed="rId23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D302AD1-7E81-87A2-63FF-4EA2B9784262}"/>
                  </a:ext>
                </a:extLst>
              </p:cNvPr>
              <p:cNvSpPr txBox="1"/>
              <p:nvPr/>
            </p:nvSpPr>
            <p:spPr>
              <a:xfrm>
                <a:off x="6787489" y="6037429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D302AD1-7E81-87A2-63FF-4EA2B9784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89" y="6037429"/>
                <a:ext cx="444542" cy="240066"/>
              </a:xfrm>
              <a:prstGeom prst="rect">
                <a:avLst/>
              </a:prstGeom>
              <a:blipFill>
                <a:blip r:embed="rId24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 155">
            <a:extLst>
              <a:ext uri="{FF2B5EF4-FFF2-40B4-BE49-F238E27FC236}">
                <a16:creationId xmlns:a16="http://schemas.microsoft.com/office/drawing/2014/main" id="{F7E131D0-3A18-4394-5F3F-346635F85220}"/>
              </a:ext>
            </a:extLst>
          </p:cNvPr>
          <p:cNvSpPr/>
          <p:nvPr/>
        </p:nvSpPr>
        <p:spPr>
          <a:xfrm>
            <a:off x="7599456" y="5804722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2706BCA-D5F6-5FE3-1371-FE2741C88EF3}"/>
              </a:ext>
            </a:extLst>
          </p:cNvPr>
          <p:cNvSpPr/>
          <p:nvPr/>
        </p:nvSpPr>
        <p:spPr>
          <a:xfrm>
            <a:off x="9139518" y="5803123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2" name="任意多边形: 形状 181">
            <a:extLst>
              <a:ext uri="{FF2B5EF4-FFF2-40B4-BE49-F238E27FC236}">
                <a16:creationId xmlns:a16="http://schemas.microsoft.com/office/drawing/2014/main" id="{DE141788-47CF-9C94-D465-2997491AE20C}"/>
              </a:ext>
            </a:extLst>
          </p:cNvPr>
          <p:cNvSpPr/>
          <p:nvPr/>
        </p:nvSpPr>
        <p:spPr>
          <a:xfrm>
            <a:off x="346625" y="5814768"/>
            <a:ext cx="48593" cy="342900"/>
          </a:xfrm>
          <a:custGeom>
            <a:avLst/>
            <a:gdLst>
              <a:gd name="connsiteX0" fmla="*/ 19050 w 48593"/>
              <a:gd name="connsiteY0" fmla="*/ 342900 h 342900"/>
              <a:gd name="connsiteX1" fmla="*/ 12700 w 48593"/>
              <a:gd name="connsiteY1" fmla="*/ 298450 h 342900"/>
              <a:gd name="connsiteX2" fmla="*/ 6350 w 48593"/>
              <a:gd name="connsiteY2" fmla="*/ 288925 h 342900"/>
              <a:gd name="connsiteX3" fmla="*/ 0 w 48593"/>
              <a:gd name="connsiteY3" fmla="*/ 209550 h 342900"/>
              <a:gd name="connsiteX4" fmla="*/ 9525 w 48593"/>
              <a:gd name="connsiteY4" fmla="*/ 190500 h 342900"/>
              <a:gd name="connsiteX5" fmla="*/ 19050 w 48593"/>
              <a:gd name="connsiteY5" fmla="*/ 130175 h 342900"/>
              <a:gd name="connsiteX6" fmla="*/ 25400 w 48593"/>
              <a:gd name="connsiteY6" fmla="*/ 57150 h 342900"/>
              <a:gd name="connsiteX7" fmla="*/ 47625 w 48593"/>
              <a:gd name="connsiteY7" fmla="*/ 22225 h 342900"/>
              <a:gd name="connsiteX8" fmla="*/ 47625 w 48593"/>
              <a:gd name="connsiteY8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93" h="342900">
                <a:moveTo>
                  <a:pt x="19050" y="342900"/>
                </a:moveTo>
                <a:cubicBezTo>
                  <a:pt x="16933" y="328083"/>
                  <a:pt x="16128" y="313019"/>
                  <a:pt x="12700" y="298450"/>
                </a:cubicBezTo>
                <a:cubicBezTo>
                  <a:pt x="11826" y="294736"/>
                  <a:pt x="6890" y="292703"/>
                  <a:pt x="6350" y="288925"/>
                </a:cubicBezTo>
                <a:cubicBezTo>
                  <a:pt x="2596" y="262649"/>
                  <a:pt x="2117" y="236008"/>
                  <a:pt x="0" y="209550"/>
                </a:cubicBezTo>
                <a:cubicBezTo>
                  <a:pt x="3175" y="203200"/>
                  <a:pt x="7280" y="197235"/>
                  <a:pt x="9525" y="190500"/>
                </a:cubicBezTo>
                <a:cubicBezTo>
                  <a:pt x="16084" y="170824"/>
                  <a:pt x="17192" y="150615"/>
                  <a:pt x="19050" y="130175"/>
                </a:cubicBezTo>
                <a:cubicBezTo>
                  <a:pt x="21262" y="105842"/>
                  <a:pt x="21105" y="81203"/>
                  <a:pt x="25400" y="57150"/>
                </a:cubicBezTo>
                <a:cubicBezTo>
                  <a:pt x="26046" y="53535"/>
                  <a:pt x="47339" y="23155"/>
                  <a:pt x="47625" y="22225"/>
                </a:cubicBezTo>
                <a:cubicBezTo>
                  <a:pt x="49804" y="15144"/>
                  <a:pt x="47625" y="7408"/>
                  <a:pt x="47625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39947F4-0019-1789-FBF3-229C674A7DC2}"/>
              </a:ext>
            </a:extLst>
          </p:cNvPr>
          <p:cNvCxnSpPr>
            <a:stCxn id="6" idx="19"/>
          </p:cNvCxnSpPr>
          <p:nvPr/>
        </p:nvCxnSpPr>
        <p:spPr>
          <a:xfrm flipV="1">
            <a:off x="388962" y="2286001"/>
            <a:ext cx="2394" cy="3227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516B334-D555-C1BE-17A5-97CC42F99F87}"/>
              </a:ext>
            </a:extLst>
          </p:cNvPr>
          <p:cNvCxnSpPr/>
          <p:nvPr/>
        </p:nvCxnSpPr>
        <p:spPr>
          <a:xfrm flipV="1">
            <a:off x="1876595" y="2307369"/>
            <a:ext cx="2394" cy="32273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A94C361-D6E2-B1B8-9D3D-0C4A01EA6026}"/>
              </a:ext>
            </a:extLst>
          </p:cNvPr>
          <p:cNvCxnSpPr/>
          <p:nvPr/>
        </p:nvCxnSpPr>
        <p:spPr>
          <a:xfrm flipV="1">
            <a:off x="3167378" y="2305872"/>
            <a:ext cx="2394" cy="32273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77E4575E-C50D-A5B2-A2EA-599899356C5A}"/>
              </a:ext>
            </a:extLst>
          </p:cNvPr>
          <p:cNvGrpSpPr/>
          <p:nvPr/>
        </p:nvGrpSpPr>
        <p:grpSpPr>
          <a:xfrm>
            <a:off x="3720546" y="2286501"/>
            <a:ext cx="881330" cy="1253695"/>
            <a:chOff x="3690578" y="366260"/>
            <a:chExt cx="881330" cy="125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EAE143A-3A95-52E1-F115-5EFD068C073A}"/>
                    </a:ext>
                  </a:extLst>
                </p:cNvPr>
                <p:cNvSpPr txBox="1"/>
                <p:nvPr/>
              </p:nvSpPr>
              <p:spPr>
                <a:xfrm>
                  <a:off x="3690578" y="968533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EAE143A-3A95-52E1-F115-5EFD068C0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578" y="968533"/>
                  <a:ext cx="167667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7254827-39BC-5613-90F1-46226177CCC6}"/>
                    </a:ext>
                  </a:extLst>
                </p:cNvPr>
                <p:cNvSpPr txBox="1"/>
                <p:nvPr/>
              </p:nvSpPr>
              <p:spPr>
                <a:xfrm>
                  <a:off x="4085109" y="1433412"/>
                  <a:ext cx="326083" cy="1865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D7254827-39BC-5613-90F1-46226177C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109" y="1433412"/>
                  <a:ext cx="326083" cy="186543"/>
                </a:xfrm>
                <a:prstGeom prst="rect">
                  <a:avLst/>
                </a:prstGeom>
                <a:blipFill>
                  <a:blip r:embed="rId26"/>
                  <a:stretch>
                    <a:fillRect l="-16667" r="-555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9E585DA-B4E2-A306-A1D1-8A8B459D2D41}"/>
                </a:ext>
              </a:extLst>
            </p:cNvPr>
            <p:cNvGrpSpPr/>
            <p:nvPr/>
          </p:nvGrpSpPr>
          <p:grpSpPr>
            <a:xfrm>
              <a:off x="3861837" y="679418"/>
              <a:ext cx="710071" cy="746702"/>
              <a:chOff x="1056904" y="886691"/>
              <a:chExt cx="1174447" cy="1235034"/>
            </a:xfrm>
          </p:grpSpPr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EDBF8D7-9541-553E-64BB-E762C6045B1F}"/>
                  </a:ext>
                </a:extLst>
              </p:cNvPr>
              <p:cNvSpPr/>
              <p:nvPr/>
            </p:nvSpPr>
            <p:spPr>
              <a:xfrm>
                <a:off x="1056904" y="886691"/>
                <a:ext cx="1174447" cy="123503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70" name="任意多边形: 形状 469">
                <a:extLst>
                  <a:ext uri="{FF2B5EF4-FFF2-40B4-BE49-F238E27FC236}">
                    <a16:creationId xmlns:a16="http://schemas.microsoft.com/office/drawing/2014/main" id="{8043CE89-4A3E-2F7A-472C-D645C19C2B1A}"/>
                  </a:ext>
                </a:extLst>
              </p:cNvPr>
              <p:cNvSpPr/>
              <p:nvPr/>
            </p:nvSpPr>
            <p:spPr>
              <a:xfrm>
                <a:off x="1341912" y="902525"/>
                <a:ext cx="312717" cy="1207324"/>
              </a:xfrm>
              <a:custGeom>
                <a:avLst/>
                <a:gdLst>
                  <a:gd name="connsiteX0" fmla="*/ 0 w 312717"/>
                  <a:gd name="connsiteY0" fmla="*/ 1207324 h 1207324"/>
                  <a:gd name="connsiteX1" fmla="*/ 31667 w 312717"/>
                  <a:gd name="connsiteY1" fmla="*/ 1112322 h 1207324"/>
                  <a:gd name="connsiteX2" fmla="*/ 63335 w 312717"/>
                  <a:gd name="connsiteY2" fmla="*/ 1088571 h 1207324"/>
                  <a:gd name="connsiteX3" fmla="*/ 83127 w 312717"/>
                  <a:gd name="connsiteY3" fmla="*/ 1056904 h 1207324"/>
                  <a:gd name="connsiteX4" fmla="*/ 134587 w 312717"/>
                  <a:gd name="connsiteY4" fmla="*/ 1009402 h 1207324"/>
                  <a:gd name="connsiteX5" fmla="*/ 174171 w 312717"/>
                  <a:gd name="connsiteY5" fmla="*/ 973776 h 1207324"/>
                  <a:gd name="connsiteX6" fmla="*/ 221672 w 312717"/>
                  <a:gd name="connsiteY6" fmla="*/ 938150 h 1207324"/>
                  <a:gd name="connsiteX7" fmla="*/ 237506 w 312717"/>
                  <a:gd name="connsiteY7" fmla="*/ 898566 h 1207324"/>
                  <a:gd name="connsiteX8" fmla="*/ 249382 w 312717"/>
                  <a:gd name="connsiteY8" fmla="*/ 847106 h 1207324"/>
                  <a:gd name="connsiteX9" fmla="*/ 261257 w 312717"/>
                  <a:gd name="connsiteY9" fmla="*/ 791688 h 1207324"/>
                  <a:gd name="connsiteX10" fmla="*/ 265215 w 312717"/>
                  <a:gd name="connsiteY10" fmla="*/ 668976 h 1207324"/>
                  <a:gd name="connsiteX11" fmla="*/ 261257 w 312717"/>
                  <a:gd name="connsiteY11" fmla="*/ 629392 h 1207324"/>
                  <a:gd name="connsiteX12" fmla="*/ 265215 w 312717"/>
                  <a:gd name="connsiteY12" fmla="*/ 407719 h 1207324"/>
                  <a:gd name="connsiteX13" fmla="*/ 281049 w 312717"/>
                  <a:gd name="connsiteY13" fmla="*/ 340426 h 1207324"/>
                  <a:gd name="connsiteX14" fmla="*/ 292924 w 312717"/>
                  <a:gd name="connsiteY14" fmla="*/ 292924 h 1207324"/>
                  <a:gd name="connsiteX15" fmla="*/ 296883 w 312717"/>
                  <a:gd name="connsiteY15" fmla="*/ 253340 h 1207324"/>
                  <a:gd name="connsiteX16" fmla="*/ 300841 w 312717"/>
                  <a:gd name="connsiteY16" fmla="*/ 197922 h 1207324"/>
                  <a:gd name="connsiteX17" fmla="*/ 308758 w 312717"/>
                  <a:gd name="connsiteY17" fmla="*/ 178130 h 1207324"/>
                  <a:gd name="connsiteX18" fmla="*/ 312717 w 312717"/>
                  <a:gd name="connsiteY18" fmla="*/ 158337 h 1207324"/>
                  <a:gd name="connsiteX19" fmla="*/ 308758 w 312717"/>
                  <a:gd name="connsiteY19" fmla="*/ 0 h 120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12717" h="1207324">
                    <a:moveTo>
                      <a:pt x="0" y="1207324"/>
                    </a:moveTo>
                    <a:cubicBezTo>
                      <a:pt x="7152" y="1171563"/>
                      <a:pt x="7045" y="1140732"/>
                      <a:pt x="31667" y="1112322"/>
                    </a:cubicBezTo>
                    <a:cubicBezTo>
                      <a:pt x="40309" y="1102351"/>
                      <a:pt x="52779" y="1096488"/>
                      <a:pt x="63335" y="1088571"/>
                    </a:cubicBezTo>
                    <a:cubicBezTo>
                      <a:pt x="69932" y="1078015"/>
                      <a:pt x="75278" y="1066565"/>
                      <a:pt x="83127" y="1056904"/>
                    </a:cubicBezTo>
                    <a:cubicBezTo>
                      <a:pt x="107091" y="1027410"/>
                      <a:pt x="110878" y="1029950"/>
                      <a:pt x="134587" y="1009402"/>
                    </a:cubicBezTo>
                    <a:cubicBezTo>
                      <a:pt x="148002" y="997776"/>
                      <a:pt x="160432" y="985017"/>
                      <a:pt x="174171" y="973776"/>
                    </a:cubicBezTo>
                    <a:cubicBezTo>
                      <a:pt x="189489" y="961243"/>
                      <a:pt x="221672" y="938150"/>
                      <a:pt x="221672" y="938150"/>
                    </a:cubicBezTo>
                    <a:cubicBezTo>
                      <a:pt x="226950" y="924955"/>
                      <a:pt x="233368" y="912161"/>
                      <a:pt x="237506" y="898566"/>
                    </a:cubicBezTo>
                    <a:cubicBezTo>
                      <a:pt x="242632" y="881725"/>
                      <a:pt x="245792" y="864340"/>
                      <a:pt x="249382" y="847106"/>
                    </a:cubicBezTo>
                    <a:cubicBezTo>
                      <a:pt x="261415" y="789349"/>
                      <a:pt x="251679" y="820417"/>
                      <a:pt x="261257" y="791688"/>
                    </a:cubicBezTo>
                    <a:cubicBezTo>
                      <a:pt x="262576" y="750784"/>
                      <a:pt x="265215" y="709901"/>
                      <a:pt x="265215" y="668976"/>
                    </a:cubicBezTo>
                    <a:cubicBezTo>
                      <a:pt x="265215" y="655716"/>
                      <a:pt x="261257" y="642652"/>
                      <a:pt x="261257" y="629392"/>
                    </a:cubicBezTo>
                    <a:cubicBezTo>
                      <a:pt x="261257" y="555489"/>
                      <a:pt x="263074" y="481591"/>
                      <a:pt x="265215" y="407719"/>
                    </a:cubicBezTo>
                    <a:cubicBezTo>
                      <a:pt x="266785" y="353541"/>
                      <a:pt x="259961" y="368542"/>
                      <a:pt x="281049" y="340426"/>
                    </a:cubicBezTo>
                    <a:cubicBezTo>
                      <a:pt x="285604" y="324485"/>
                      <a:pt x="290732" y="309362"/>
                      <a:pt x="292924" y="292924"/>
                    </a:cubicBezTo>
                    <a:cubicBezTo>
                      <a:pt x="294677" y="279780"/>
                      <a:pt x="295782" y="266555"/>
                      <a:pt x="296883" y="253340"/>
                    </a:cubicBezTo>
                    <a:cubicBezTo>
                      <a:pt x="298421" y="234884"/>
                      <a:pt x="297953" y="216215"/>
                      <a:pt x="300841" y="197922"/>
                    </a:cubicBezTo>
                    <a:cubicBezTo>
                      <a:pt x="301949" y="190903"/>
                      <a:pt x="306716" y="184936"/>
                      <a:pt x="308758" y="178130"/>
                    </a:cubicBezTo>
                    <a:cubicBezTo>
                      <a:pt x="310691" y="171685"/>
                      <a:pt x="312717" y="165065"/>
                      <a:pt x="312717" y="158337"/>
                    </a:cubicBezTo>
                    <a:cubicBezTo>
                      <a:pt x="312717" y="105542"/>
                      <a:pt x="310078" y="52779"/>
                      <a:pt x="308758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文本框 501">
                  <a:extLst>
                    <a:ext uri="{FF2B5EF4-FFF2-40B4-BE49-F238E27FC236}">
                      <a16:creationId xmlns:a16="http://schemas.microsoft.com/office/drawing/2014/main" id="{B6B3EE82-1E6A-FDD2-25B7-9009AA91644C}"/>
                    </a:ext>
                  </a:extLst>
                </p:cNvPr>
                <p:cNvSpPr txBox="1"/>
                <p:nvPr/>
              </p:nvSpPr>
              <p:spPr>
                <a:xfrm>
                  <a:off x="4029000" y="502372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502" name="文本框 501">
                  <a:extLst>
                    <a:ext uri="{FF2B5EF4-FFF2-40B4-BE49-F238E27FC236}">
                      <a16:creationId xmlns:a16="http://schemas.microsoft.com/office/drawing/2014/main" id="{B6B3EE82-1E6A-FDD2-25B7-9009AA916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000" y="502372"/>
                  <a:ext cx="170537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B24AE4AD-3DDB-98E0-8D22-D82AADB2A7D8}"/>
                </a:ext>
              </a:extLst>
            </p:cNvPr>
            <p:cNvCxnSpPr>
              <a:stCxn id="470" idx="19"/>
            </p:cNvCxnSpPr>
            <p:nvPr/>
          </p:nvCxnSpPr>
          <p:spPr>
            <a:xfrm flipV="1">
              <a:off x="4220828" y="366260"/>
              <a:ext cx="2394" cy="322731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FC146EF-9BB1-E776-067E-311CC577E63C}"/>
                  </a:ext>
                </a:extLst>
              </p:cNvPr>
              <p:cNvSpPr txBox="1"/>
              <p:nvPr/>
            </p:nvSpPr>
            <p:spPr>
              <a:xfrm>
                <a:off x="9736376" y="288867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FC146EF-9BB1-E776-067E-311CC577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376" y="2888677"/>
                <a:ext cx="167667" cy="184666"/>
              </a:xfrm>
              <a:prstGeom prst="rect">
                <a:avLst/>
              </a:prstGeom>
              <a:blipFill>
                <a:blip r:embed="rId28"/>
                <a:stretch>
                  <a:fillRect l="-7143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C347A1E-A4EB-236D-29BA-A1018940F799}"/>
                  </a:ext>
                </a:extLst>
              </p:cNvPr>
              <p:cNvSpPr txBox="1"/>
              <p:nvPr/>
            </p:nvSpPr>
            <p:spPr>
              <a:xfrm>
                <a:off x="10130907" y="3353557"/>
                <a:ext cx="326083" cy="186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C347A1E-A4EB-236D-29BA-A1018940F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907" y="3353557"/>
                <a:ext cx="326083" cy="186543"/>
              </a:xfrm>
              <a:prstGeom prst="rect">
                <a:avLst/>
              </a:prstGeom>
              <a:blipFill>
                <a:blip r:embed="rId29"/>
                <a:stretch>
                  <a:fillRect l="-14815" r="-740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A3AEECAB-E89D-A6F3-90D1-5240819768FC}"/>
              </a:ext>
            </a:extLst>
          </p:cNvPr>
          <p:cNvGrpSpPr/>
          <p:nvPr/>
        </p:nvGrpSpPr>
        <p:grpSpPr>
          <a:xfrm>
            <a:off x="9907635" y="2599562"/>
            <a:ext cx="710071" cy="746702"/>
            <a:chOff x="1056904" y="886691"/>
            <a:chExt cx="1174447" cy="1235034"/>
          </a:xfrm>
        </p:grpSpPr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11F9B5EE-4782-FD9B-8AED-5215DCDA0386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66CC4C3-60F9-078A-066A-A9B28A1698D0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B7B4BDE-D636-F482-C2CB-A84ABEC99F6A}"/>
                  </a:ext>
                </a:extLst>
              </p:cNvPr>
              <p:cNvSpPr txBox="1"/>
              <p:nvPr/>
            </p:nvSpPr>
            <p:spPr>
              <a:xfrm>
                <a:off x="10074798" y="242251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B7B4BDE-D636-F482-C2CB-A84ABEC9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798" y="2422516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7A2F4702-3F33-8658-6C8C-C0B4424B46EC}"/>
              </a:ext>
            </a:extLst>
          </p:cNvPr>
          <p:cNvCxnSpPr>
            <a:stCxn id="82" idx="19"/>
          </p:cNvCxnSpPr>
          <p:nvPr/>
        </p:nvCxnSpPr>
        <p:spPr>
          <a:xfrm flipV="1">
            <a:off x="10266625" y="2286405"/>
            <a:ext cx="2394" cy="3227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19545A47-92FE-D77D-FD4B-FEDFDADC3E48}"/>
              </a:ext>
            </a:extLst>
          </p:cNvPr>
          <p:cNvSpPr/>
          <p:nvPr/>
        </p:nvSpPr>
        <p:spPr>
          <a:xfrm>
            <a:off x="10229396" y="2595329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3CA5D162-4619-E183-A008-168C86ADB2C4}"/>
              </a:ext>
            </a:extLst>
          </p:cNvPr>
          <p:cNvCxnSpPr/>
          <p:nvPr/>
        </p:nvCxnSpPr>
        <p:spPr>
          <a:xfrm flipV="1">
            <a:off x="384870" y="5486969"/>
            <a:ext cx="2394" cy="32273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组合 680">
            <a:extLst>
              <a:ext uri="{FF2B5EF4-FFF2-40B4-BE49-F238E27FC236}">
                <a16:creationId xmlns:a16="http://schemas.microsoft.com/office/drawing/2014/main" id="{CB54D5F1-6444-8F59-992C-AD6B217CAA4A}"/>
              </a:ext>
            </a:extLst>
          </p:cNvPr>
          <p:cNvGrpSpPr/>
          <p:nvPr/>
        </p:nvGrpSpPr>
        <p:grpSpPr>
          <a:xfrm>
            <a:off x="1307268" y="5506078"/>
            <a:ext cx="1154980" cy="1240922"/>
            <a:chOff x="1282589" y="4449066"/>
            <a:chExt cx="1154980" cy="1240922"/>
          </a:xfrm>
        </p:grpSpPr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D3F69FBB-200C-850F-9BA5-7C1D0DBAF3B9}"/>
                </a:ext>
              </a:extLst>
            </p:cNvPr>
            <p:cNvSpPr/>
            <p:nvPr/>
          </p:nvSpPr>
          <p:spPr>
            <a:xfrm>
              <a:off x="1282589" y="496597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076A2FCA-FD12-0003-1E45-EC8ACE74DA14}"/>
                    </a:ext>
                  </a:extLst>
                </p:cNvPr>
                <p:cNvSpPr txBox="1"/>
                <p:nvPr/>
              </p:nvSpPr>
              <p:spPr>
                <a:xfrm>
                  <a:off x="1389878" y="4824490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076A2FCA-FD12-0003-1E45-EC8ACE74D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878" y="4824490"/>
                  <a:ext cx="142740" cy="184666"/>
                </a:xfrm>
                <a:prstGeom prst="rect">
                  <a:avLst/>
                </a:prstGeom>
                <a:blipFill>
                  <a:blip r:embed="rId30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5CB2F125-23A9-4B1B-5C43-F49BDD59ED02}"/>
                </a:ext>
              </a:extLst>
            </p:cNvPr>
            <p:cNvSpPr/>
            <p:nvPr/>
          </p:nvSpPr>
          <p:spPr>
            <a:xfrm>
              <a:off x="1933785" y="496597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A589E01-F53D-9F6F-4155-924BD5B1118C}"/>
                    </a:ext>
                  </a:extLst>
                </p:cNvPr>
                <p:cNvSpPr txBox="1"/>
                <p:nvPr/>
              </p:nvSpPr>
              <p:spPr>
                <a:xfrm>
                  <a:off x="2198986" y="4824490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A589E01-F53D-9F6F-4155-924BD5B11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8986" y="4824490"/>
                  <a:ext cx="138553" cy="184666"/>
                </a:xfrm>
                <a:prstGeom prst="rect">
                  <a:avLst/>
                </a:prstGeom>
                <a:blipFill>
                  <a:blip r:embed="rId31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061157EB-DF22-2715-4124-1121DC2D2C36}"/>
                    </a:ext>
                  </a:extLst>
                </p:cNvPr>
                <p:cNvSpPr txBox="1"/>
                <p:nvPr/>
              </p:nvSpPr>
              <p:spPr>
                <a:xfrm>
                  <a:off x="1674889" y="4578401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061157EB-DF22-2715-4124-1121DC2D2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889" y="4578401"/>
                  <a:ext cx="170537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3C019C-F305-9085-871B-6E21D616D6D8}"/>
                    </a:ext>
                  </a:extLst>
                </p:cNvPr>
                <p:cNvSpPr txBox="1"/>
                <p:nvPr/>
              </p:nvSpPr>
              <p:spPr>
                <a:xfrm>
                  <a:off x="1767153" y="5505322"/>
                  <a:ext cx="21938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373C019C-F305-9085-871B-6E21D616D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153" y="5505322"/>
                  <a:ext cx="219383" cy="184666"/>
                </a:xfrm>
                <a:prstGeom prst="rect">
                  <a:avLst/>
                </a:prstGeom>
                <a:blipFill>
                  <a:blip r:embed="rId32"/>
                  <a:stretch>
                    <a:fillRect l="-19444" r="-16667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A1E2CE8-2547-6434-2ABA-D45085391564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1534480" y="4769859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4255076-3D11-4425-D227-B07CA5BE7F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0563" y="4772721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7760206F-75D4-F4E9-2B73-075E0BB662A8}"/>
                </a:ext>
              </a:extLst>
            </p:cNvPr>
            <p:cNvGrpSpPr/>
            <p:nvPr/>
          </p:nvGrpSpPr>
          <p:grpSpPr>
            <a:xfrm>
              <a:off x="1398437" y="5205272"/>
              <a:ext cx="267436" cy="283105"/>
              <a:chOff x="162296" y="1907969"/>
              <a:chExt cx="377675" cy="399803"/>
            </a:xfrm>
          </p:grpSpPr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453283FF-C3CA-0C65-1991-2EE81E3A46E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0AD8C3D2-F991-8841-E9C6-BF192A813B2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B0E2F831-A576-C197-BA4D-1CEE9EAD5464}"/>
                </a:ext>
              </a:extLst>
            </p:cNvPr>
            <p:cNvSpPr/>
            <p:nvPr/>
          </p:nvSpPr>
          <p:spPr>
            <a:xfrm>
              <a:off x="1512569" y="4978419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4B9709C-08B6-91AD-4D8E-67A3E8C4E3C0}"/>
                </a:ext>
              </a:extLst>
            </p:cNvPr>
            <p:cNvCxnSpPr/>
            <p:nvPr/>
          </p:nvCxnSpPr>
          <p:spPr>
            <a:xfrm flipV="1">
              <a:off x="1863140" y="4449066"/>
              <a:ext cx="2394" cy="3227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BB0568-1C22-7B4F-D077-003CEED110DC}"/>
                  </a:ext>
                </a:extLst>
              </p:cNvPr>
              <p:cNvSpPr txBox="1"/>
              <p:nvPr/>
            </p:nvSpPr>
            <p:spPr>
              <a:xfrm>
                <a:off x="2451077" y="609567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BB0568-1C22-7B4F-D077-003CEED11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077" y="6095673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B134946C-4E35-6579-8FD6-5BAD4D95BE50}"/>
              </a:ext>
            </a:extLst>
          </p:cNvPr>
          <p:cNvGrpSpPr/>
          <p:nvPr/>
        </p:nvGrpSpPr>
        <p:grpSpPr>
          <a:xfrm>
            <a:off x="2584505" y="5504141"/>
            <a:ext cx="1154983" cy="1242859"/>
            <a:chOff x="2559825" y="4447128"/>
            <a:chExt cx="1154983" cy="1242859"/>
          </a:xfrm>
        </p:grpSpPr>
        <p:sp>
          <p:nvSpPr>
            <p:cNvPr id="80" name="等腰三角形 79">
              <a:extLst>
                <a:ext uri="{FF2B5EF4-FFF2-40B4-BE49-F238E27FC236}">
                  <a16:creationId xmlns:a16="http://schemas.microsoft.com/office/drawing/2014/main" id="{A61E25F7-8D0C-9A9E-8B82-9FB9FC1BFEF0}"/>
                </a:ext>
              </a:extLst>
            </p:cNvPr>
            <p:cNvSpPr/>
            <p:nvPr/>
          </p:nvSpPr>
          <p:spPr>
            <a:xfrm>
              <a:off x="2559825" y="496597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CA1226E-E128-347B-CA73-61A70FE352ED}"/>
                    </a:ext>
                  </a:extLst>
                </p:cNvPr>
                <p:cNvSpPr txBox="1"/>
                <p:nvPr/>
              </p:nvSpPr>
              <p:spPr>
                <a:xfrm>
                  <a:off x="2667115" y="4824490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9CA1226E-E128-347B-CA73-61A70FE35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115" y="4824490"/>
                  <a:ext cx="142740" cy="184666"/>
                </a:xfrm>
                <a:prstGeom prst="rect">
                  <a:avLst/>
                </a:prstGeom>
                <a:blipFill>
                  <a:blip r:embed="rId33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等腰三角形 82">
              <a:extLst>
                <a:ext uri="{FF2B5EF4-FFF2-40B4-BE49-F238E27FC236}">
                  <a16:creationId xmlns:a16="http://schemas.microsoft.com/office/drawing/2014/main" id="{F4192935-A636-E0E6-D2E7-31BCCF985FAD}"/>
                </a:ext>
              </a:extLst>
            </p:cNvPr>
            <p:cNvSpPr/>
            <p:nvPr/>
          </p:nvSpPr>
          <p:spPr>
            <a:xfrm>
              <a:off x="3211024" y="4965975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DD1866E5-5E01-0234-427C-618953040E48}"/>
                    </a:ext>
                  </a:extLst>
                </p:cNvPr>
                <p:cNvSpPr txBox="1"/>
                <p:nvPr/>
              </p:nvSpPr>
              <p:spPr>
                <a:xfrm>
                  <a:off x="3476222" y="4824490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DD1866E5-5E01-0234-427C-618953040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222" y="4824490"/>
                  <a:ext cx="138553" cy="184666"/>
                </a:xfrm>
                <a:prstGeom prst="rect">
                  <a:avLst/>
                </a:prstGeom>
                <a:blipFill>
                  <a:blip r:embed="rId34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BFC1647-AF54-94EF-6A81-2A61CB9E48CD}"/>
                    </a:ext>
                  </a:extLst>
                </p:cNvPr>
                <p:cNvSpPr txBox="1"/>
                <p:nvPr/>
              </p:nvSpPr>
              <p:spPr>
                <a:xfrm>
                  <a:off x="2952126" y="4578401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6BFC1647-AF54-94EF-6A81-2A61CB9E4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126" y="4578401"/>
                  <a:ext cx="170537" cy="184666"/>
                </a:xfrm>
                <a:prstGeom prst="rect">
                  <a:avLst/>
                </a:prstGeom>
                <a:blipFill>
                  <a:blip r:embed="rId35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AA329E6-59C7-2D19-FE45-1DF5A024466C}"/>
                    </a:ext>
                  </a:extLst>
                </p:cNvPr>
                <p:cNvSpPr txBox="1"/>
                <p:nvPr/>
              </p:nvSpPr>
              <p:spPr>
                <a:xfrm>
                  <a:off x="3063610" y="5505321"/>
                  <a:ext cx="20492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AA329E6-59C7-2D19-FE45-1DF5A0244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610" y="5505321"/>
                  <a:ext cx="204923" cy="184666"/>
                </a:xfrm>
                <a:prstGeom prst="rect">
                  <a:avLst/>
                </a:prstGeom>
                <a:blipFill>
                  <a:blip r:embed="rId36"/>
                  <a:stretch>
                    <a:fillRect l="-21212" r="-27273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31095F5-3DA4-6337-12BB-D617463AA6B5}"/>
                </a:ext>
              </a:extLst>
            </p:cNvPr>
            <p:cNvCxnSpPr>
              <a:stCxn id="80" idx="0"/>
            </p:cNvCxnSpPr>
            <p:nvPr/>
          </p:nvCxnSpPr>
          <p:spPr>
            <a:xfrm flipV="1">
              <a:off x="2811718" y="476985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01FCB47-7219-7617-43F2-95A88B9FB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7802" y="4772721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224E598A-F8FA-352E-AC9C-85894AB07097}"/>
                </a:ext>
              </a:extLst>
            </p:cNvPr>
            <p:cNvGrpSpPr/>
            <p:nvPr/>
          </p:nvGrpSpPr>
          <p:grpSpPr>
            <a:xfrm>
              <a:off x="3328775" y="5212643"/>
              <a:ext cx="267436" cy="283105"/>
              <a:chOff x="162296" y="1907969"/>
              <a:chExt cx="377675" cy="399803"/>
            </a:xfrm>
          </p:grpSpPr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1BAE8259-FCCD-5F9D-D931-FBF1E1C9E023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ADC7BBCD-F83F-7280-5E80-5688FF32F1F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267AD89B-EF3E-FCE2-01BA-62E36D6C883D}"/>
                </a:ext>
              </a:extLst>
            </p:cNvPr>
            <p:cNvSpPr/>
            <p:nvPr/>
          </p:nvSpPr>
          <p:spPr>
            <a:xfrm>
              <a:off x="3443345" y="4978419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6F490E3-5C96-7EAE-BEFA-5F67E5536DFF}"/>
                </a:ext>
              </a:extLst>
            </p:cNvPr>
            <p:cNvCxnSpPr/>
            <p:nvPr/>
          </p:nvCxnSpPr>
          <p:spPr>
            <a:xfrm flipV="1">
              <a:off x="3144806" y="4447128"/>
              <a:ext cx="2394" cy="32273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05E5C5E-7BCA-BB5D-BE43-E91A036878D2}"/>
                  </a:ext>
                </a:extLst>
              </p:cNvPr>
              <p:cNvSpPr txBox="1"/>
              <p:nvPr/>
            </p:nvSpPr>
            <p:spPr>
              <a:xfrm>
                <a:off x="284888" y="4915011"/>
                <a:ext cx="23609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05E5C5E-7BCA-BB5D-BE43-E91A0368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88" y="4915011"/>
                <a:ext cx="236092" cy="184666"/>
              </a:xfrm>
              <a:prstGeom prst="rect">
                <a:avLst/>
              </a:prstGeom>
              <a:blipFill>
                <a:blip r:embed="rId37"/>
                <a:stretch>
                  <a:fillRect l="-15789" r="-2631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B7BE9679-9EC5-10CC-A41F-D7AA6C4CC2B4}"/>
              </a:ext>
            </a:extLst>
          </p:cNvPr>
          <p:cNvSpPr/>
          <p:nvPr/>
        </p:nvSpPr>
        <p:spPr>
          <a:xfrm>
            <a:off x="29972" y="4158734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287BD95-9462-05F1-F754-CDD6FBF2ACD6}"/>
                  </a:ext>
                </a:extLst>
              </p:cNvPr>
              <p:cNvSpPr txBox="1"/>
              <p:nvPr/>
            </p:nvSpPr>
            <p:spPr>
              <a:xfrm>
                <a:off x="204759" y="398168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287BD95-9462-05F1-F754-CDD6FBF2A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9" y="3981688"/>
                <a:ext cx="170537" cy="184666"/>
              </a:xfrm>
              <a:prstGeom prst="rect">
                <a:avLst/>
              </a:prstGeom>
              <a:blipFill>
                <a:blip r:embed="rId3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9877FA58-1DE7-4D12-7D1F-80D6363612CB}"/>
              </a:ext>
            </a:extLst>
          </p:cNvPr>
          <p:cNvGrpSpPr/>
          <p:nvPr/>
        </p:nvGrpSpPr>
        <p:grpSpPr>
          <a:xfrm>
            <a:off x="187762" y="4510140"/>
            <a:ext cx="377675" cy="399803"/>
            <a:chOff x="162296" y="1907969"/>
            <a:chExt cx="377675" cy="399803"/>
          </a:xfrm>
        </p:grpSpPr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2D730056-F426-7D71-8508-2880D1FC26DC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E2CEC786-082E-DDA6-0D98-F6C7BC76543E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89CE264D-2C50-38D6-C729-EFD9F267AAD6}"/>
              </a:ext>
            </a:extLst>
          </p:cNvPr>
          <p:cNvSpPr/>
          <p:nvPr/>
        </p:nvSpPr>
        <p:spPr>
          <a:xfrm>
            <a:off x="1306784" y="43756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AF4B802-0058-DA73-1EDB-F199FF7CE1D7}"/>
                  </a:ext>
                </a:extLst>
              </p:cNvPr>
              <p:cNvSpPr txBox="1"/>
              <p:nvPr/>
            </p:nvSpPr>
            <p:spPr>
              <a:xfrm>
                <a:off x="1414073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AF4B802-0058-DA73-1EDB-F199FF7C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73" y="4234178"/>
                <a:ext cx="142740" cy="184666"/>
              </a:xfrm>
              <a:prstGeom prst="rect">
                <a:avLst/>
              </a:prstGeom>
              <a:blipFill>
                <a:blip r:embed="rId3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A14659B0-0C75-A341-5B4D-ADD4FBAEFCB2}"/>
              </a:ext>
            </a:extLst>
          </p:cNvPr>
          <p:cNvSpPr/>
          <p:nvPr/>
        </p:nvSpPr>
        <p:spPr>
          <a:xfrm>
            <a:off x="1957980" y="43756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0505605-3C69-50FB-9F5E-0BB30178FF3A}"/>
                  </a:ext>
                </a:extLst>
              </p:cNvPr>
              <p:cNvSpPr txBox="1"/>
              <p:nvPr/>
            </p:nvSpPr>
            <p:spPr>
              <a:xfrm>
                <a:off x="2223182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0505605-3C69-50FB-9F5E-0BB30178F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182" y="4234178"/>
                <a:ext cx="138553" cy="184666"/>
              </a:xfrm>
              <a:prstGeom prst="rect">
                <a:avLst/>
              </a:prstGeom>
              <a:blipFill>
                <a:blip r:embed="rId40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5E8E187-ABFD-1E26-F091-3B26B335342F}"/>
                  </a:ext>
                </a:extLst>
              </p:cNvPr>
              <p:cNvSpPr txBox="1"/>
              <p:nvPr/>
            </p:nvSpPr>
            <p:spPr>
              <a:xfrm>
                <a:off x="1699085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15E8E187-ABFD-1E26-F091-3B26B3353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85" y="3988089"/>
                <a:ext cx="170537" cy="184666"/>
              </a:xfrm>
              <a:prstGeom prst="rect">
                <a:avLst/>
              </a:prstGeom>
              <a:blipFill>
                <a:blip r:embed="rId41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2213106-8DC2-8612-41D2-0D3A98BDF038}"/>
              </a:ext>
            </a:extLst>
          </p:cNvPr>
          <p:cNvSpPr/>
          <p:nvPr/>
        </p:nvSpPr>
        <p:spPr>
          <a:xfrm>
            <a:off x="2584020" y="43756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6116DD2E-EE3B-4BD6-CF79-70A9C31EFB36}"/>
                  </a:ext>
                </a:extLst>
              </p:cNvPr>
              <p:cNvSpPr txBox="1"/>
              <p:nvPr/>
            </p:nvSpPr>
            <p:spPr>
              <a:xfrm>
                <a:off x="2691310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6116DD2E-EE3B-4BD6-CF79-70A9C31EF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10" y="4234178"/>
                <a:ext cx="142740" cy="184666"/>
              </a:xfrm>
              <a:prstGeom prst="rect">
                <a:avLst/>
              </a:prstGeom>
              <a:blipFill>
                <a:blip r:embed="rId42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等腰三角形 114">
            <a:extLst>
              <a:ext uri="{FF2B5EF4-FFF2-40B4-BE49-F238E27FC236}">
                <a16:creationId xmlns:a16="http://schemas.microsoft.com/office/drawing/2014/main" id="{606DD154-DD23-3950-4A5A-ED27D978A85E}"/>
              </a:ext>
            </a:extLst>
          </p:cNvPr>
          <p:cNvSpPr/>
          <p:nvPr/>
        </p:nvSpPr>
        <p:spPr>
          <a:xfrm>
            <a:off x="3235219" y="43756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7D991D3C-E408-268F-2159-921EA5F85C28}"/>
                  </a:ext>
                </a:extLst>
              </p:cNvPr>
              <p:cNvSpPr txBox="1"/>
              <p:nvPr/>
            </p:nvSpPr>
            <p:spPr>
              <a:xfrm>
                <a:off x="3500418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7D991D3C-E408-268F-2159-921EA5F85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18" y="4234178"/>
                <a:ext cx="138553" cy="184666"/>
              </a:xfrm>
              <a:prstGeom prst="rect">
                <a:avLst/>
              </a:prstGeom>
              <a:blipFill>
                <a:blip r:embed="rId43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6E4270A-83B2-31C0-724A-56D600B1542E}"/>
                  </a:ext>
                </a:extLst>
              </p:cNvPr>
              <p:cNvSpPr txBox="1"/>
              <p:nvPr/>
            </p:nvSpPr>
            <p:spPr>
              <a:xfrm>
                <a:off x="2976322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6E4270A-83B2-31C0-724A-56D600B1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22" y="3988089"/>
                <a:ext cx="170537" cy="184666"/>
              </a:xfrm>
              <a:prstGeom prst="rect">
                <a:avLst/>
              </a:prstGeom>
              <a:blipFill>
                <a:blip r:embed="rId44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1132EA4-4AA7-BFA5-DC08-46C2FB6F04D5}"/>
                  </a:ext>
                </a:extLst>
              </p:cNvPr>
              <p:cNvSpPr txBox="1"/>
              <p:nvPr/>
            </p:nvSpPr>
            <p:spPr>
              <a:xfrm>
                <a:off x="1791349" y="4915010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1132EA4-4AA7-BFA5-DC08-46C2FB6F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49" y="4915010"/>
                <a:ext cx="219383" cy="184666"/>
              </a:xfrm>
              <a:prstGeom prst="rect">
                <a:avLst/>
              </a:prstGeom>
              <a:blipFill>
                <a:blip r:embed="rId45"/>
                <a:stretch>
                  <a:fillRect l="-22222" r="-1666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文本框 516">
                <a:extLst>
                  <a:ext uri="{FF2B5EF4-FFF2-40B4-BE49-F238E27FC236}">
                    <a16:creationId xmlns:a16="http://schemas.microsoft.com/office/drawing/2014/main" id="{02C15918-829D-E808-DD3A-2A44D3060463}"/>
                  </a:ext>
                </a:extLst>
              </p:cNvPr>
              <p:cNvSpPr txBox="1"/>
              <p:nvPr/>
            </p:nvSpPr>
            <p:spPr>
              <a:xfrm>
                <a:off x="3087806" y="4915009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17" name="文本框 516">
                <a:extLst>
                  <a:ext uri="{FF2B5EF4-FFF2-40B4-BE49-F238E27FC236}">
                    <a16:creationId xmlns:a16="http://schemas.microsoft.com/office/drawing/2014/main" id="{02C15918-829D-E808-DD3A-2A44D306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806" y="4915009"/>
                <a:ext cx="204923" cy="184666"/>
              </a:xfrm>
              <a:prstGeom prst="rect">
                <a:avLst/>
              </a:prstGeom>
              <a:blipFill>
                <a:blip r:embed="rId46"/>
                <a:stretch>
                  <a:fillRect l="-17647" r="-2352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F8F6832-DE81-9E76-DF00-20D35C467827}"/>
                  </a:ext>
                </a:extLst>
              </p:cNvPr>
              <p:cNvSpPr txBox="1"/>
              <p:nvPr/>
            </p:nvSpPr>
            <p:spPr>
              <a:xfrm>
                <a:off x="2450593" y="444834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AF8F6832-DE81-9E76-DF00-20D35C467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93" y="4448349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4" name="直接连接符 523">
            <a:extLst>
              <a:ext uri="{FF2B5EF4-FFF2-40B4-BE49-F238E27FC236}">
                <a16:creationId xmlns:a16="http://schemas.microsoft.com/office/drawing/2014/main" id="{F7D9EBEA-9737-778A-26C7-96F7BB84C064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1558676" y="41795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>
            <a:extLst>
              <a:ext uri="{FF2B5EF4-FFF2-40B4-BE49-F238E27FC236}">
                <a16:creationId xmlns:a16="http://schemas.microsoft.com/office/drawing/2014/main" id="{29693DC1-B43B-1F3E-B307-454F23354342}"/>
              </a:ext>
            </a:extLst>
          </p:cNvPr>
          <p:cNvCxnSpPr>
            <a:cxnSpLocks/>
          </p:cNvCxnSpPr>
          <p:nvPr/>
        </p:nvCxnSpPr>
        <p:spPr>
          <a:xfrm flipH="1" flipV="1">
            <a:off x="1884759" y="418240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>
            <a:extLst>
              <a:ext uri="{FF2B5EF4-FFF2-40B4-BE49-F238E27FC236}">
                <a16:creationId xmlns:a16="http://schemas.microsoft.com/office/drawing/2014/main" id="{BBEABEDE-DEBB-51E7-8E57-C0BF5FDC74DD}"/>
              </a:ext>
            </a:extLst>
          </p:cNvPr>
          <p:cNvCxnSpPr>
            <a:stCxn id="113" idx="0"/>
          </p:cNvCxnSpPr>
          <p:nvPr/>
        </p:nvCxnSpPr>
        <p:spPr>
          <a:xfrm flipV="1">
            <a:off x="2835914" y="41795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>
            <a:extLst>
              <a:ext uri="{FF2B5EF4-FFF2-40B4-BE49-F238E27FC236}">
                <a16:creationId xmlns:a16="http://schemas.microsoft.com/office/drawing/2014/main" id="{99F11055-4206-05AC-19A5-4605F5A61601}"/>
              </a:ext>
            </a:extLst>
          </p:cNvPr>
          <p:cNvCxnSpPr>
            <a:cxnSpLocks/>
          </p:cNvCxnSpPr>
          <p:nvPr/>
        </p:nvCxnSpPr>
        <p:spPr>
          <a:xfrm flipH="1" flipV="1">
            <a:off x="3161998" y="418240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6E00CEB6-25BD-9BC7-58FB-9167A1D6BE27}"/>
              </a:ext>
            </a:extLst>
          </p:cNvPr>
          <p:cNvGrpSpPr/>
          <p:nvPr/>
        </p:nvGrpSpPr>
        <p:grpSpPr>
          <a:xfrm>
            <a:off x="1422632" y="4614961"/>
            <a:ext cx="267436" cy="283105"/>
            <a:chOff x="162296" y="1907969"/>
            <a:chExt cx="377675" cy="399803"/>
          </a:xfrm>
        </p:grpSpPr>
        <p:sp>
          <p:nvSpPr>
            <p:cNvPr id="530" name="任意多边形: 形状 529">
              <a:extLst>
                <a:ext uri="{FF2B5EF4-FFF2-40B4-BE49-F238E27FC236}">
                  <a16:creationId xmlns:a16="http://schemas.microsoft.com/office/drawing/2014/main" id="{012628EE-A2D5-C58D-4B96-3D410EA0E4E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任意多边形: 形状 530">
              <a:extLst>
                <a:ext uri="{FF2B5EF4-FFF2-40B4-BE49-F238E27FC236}">
                  <a16:creationId xmlns:a16="http://schemas.microsoft.com/office/drawing/2014/main" id="{08147A18-9063-5201-F7DA-B10A3FE5AB68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2" name="组合 531">
            <a:extLst>
              <a:ext uri="{FF2B5EF4-FFF2-40B4-BE49-F238E27FC236}">
                <a16:creationId xmlns:a16="http://schemas.microsoft.com/office/drawing/2014/main" id="{4FC96652-A4E1-7378-8D1C-7932E36A8624}"/>
              </a:ext>
            </a:extLst>
          </p:cNvPr>
          <p:cNvGrpSpPr/>
          <p:nvPr/>
        </p:nvGrpSpPr>
        <p:grpSpPr>
          <a:xfrm>
            <a:off x="3352970" y="4622332"/>
            <a:ext cx="267436" cy="283105"/>
            <a:chOff x="162296" y="1907969"/>
            <a:chExt cx="377675" cy="399803"/>
          </a:xfrm>
        </p:grpSpPr>
        <p:sp>
          <p:nvSpPr>
            <p:cNvPr id="533" name="任意多边形: 形状 532">
              <a:extLst>
                <a:ext uri="{FF2B5EF4-FFF2-40B4-BE49-F238E27FC236}">
                  <a16:creationId xmlns:a16="http://schemas.microsoft.com/office/drawing/2014/main" id="{17C9A661-7C0E-278D-F5C0-7EA6D1E2659C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任意多边形: 形状 533">
              <a:extLst>
                <a:ext uri="{FF2B5EF4-FFF2-40B4-BE49-F238E27FC236}">
                  <a16:creationId xmlns:a16="http://schemas.microsoft.com/office/drawing/2014/main" id="{70ACA3CD-B3D5-D7B8-BE6F-3C74D3DCDD33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5" name="等腰三角形 534">
            <a:extLst>
              <a:ext uri="{FF2B5EF4-FFF2-40B4-BE49-F238E27FC236}">
                <a16:creationId xmlns:a16="http://schemas.microsoft.com/office/drawing/2014/main" id="{638C1AF1-FD99-1420-8C81-B94C03788E9F}"/>
              </a:ext>
            </a:extLst>
          </p:cNvPr>
          <p:cNvSpPr/>
          <p:nvPr/>
        </p:nvSpPr>
        <p:spPr>
          <a:xfrm>
            <a:off x="7053849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文本框 535">
                <a:extLst>
                  <a:ext uri="{FF2B5EF4-FFF2-40B4-BE49-F238E27FC236}">
                    <a16:creationId xmlns:a16="http://schemas.microsoft.com/office/drawing/2014/main" id="{C46FD25D-E78E-0B62-636C-B3A74F115DA3}"/>
                  </a:ext>
                </a:extLst>
              </p:cNvPr>
              <p:cNvSpPr txBox="1"/>
              <p:nvPr/>
            </p:nvSpPr>
            <p:spPr>
              <a:xfrm>
                <a:off x="7161138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6" name="文本框 535">
                <a:extLst>
                  <a:ext uri="{FF2B5EF4-FFF2-40B4-BE49-F238E27FC236}">
                    <a16:creationId xmlns:a16="http://schemas.microsoft.com/office/drawing/2014/main" id="{C46FD25D-E78E-0B62-636C-B3A74F115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138" y="4234178"/>
                <a:ext cx="142740" cy="184666"/>
              </a:xfrm>
              <a:prstGeom prst="rect">
                <a:avLst/>
              </a:prstGeom>
              <a:blipFill>
                <a:blip r:embed="rId47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7" name="等腰三角形 536">
            <a:extLst>
              <a:ext uri="{FF2B5EF4-FFF2-40B4-BE49-F238E27FC236}">
                <a16:creationId xmlns:a16="http://schemas.microsoft.com/office/drawing/2014/main" id="{15DB0C35-8354-FF7D-E1B5-4B5C4A112602}"/>
              </a:ext>
            </a:extLst>
          </p:cNvPr>
          <p:cNvSpPr/>
          <p:nvPr/>
        </p:nvSpPr>
        <p:spPr>
          <a:xfrm>
            <a:off x="7705045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文本框 537">
                <a:extLst>
                  <a:ext uri="{FF2B5EF4-FFF2-40B4-BE49-F238E27FC236}">
                    <a16:creationId xmlns:a16="http://schemas.microsoft.com/office/drawing/2014/main" id="{841D6EEF-51B2-9303-C2E9-37F96CAF6EB7}"/>
                  </a:ext>
                </a:extLst>
              </p:cNvPr>
              <p:cNvSpPr txBox="1"/>
              <p:nvPr/>
            </p:nvSpPr>
            <p:spPr>
              <a:xfrm>
                <a:off x="7970248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8" name="文本框 537">
                <a:extLst>
                  <a:ext uri="{FF2B5EF4-FFF2-40B4-BE49-F238E27FC236}">
                    <a16:creationId xmlns:a16="http://schemas.microsoft.com/office/drawing/2014/main" id="{841D6EEF-51B2-9303-C2E9-37F96CAF6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248" y="4234178"/>
                <a:ext cx="138553" cy="184666"/>
              </a:xfrm>
              <a:prstGeom prst="rect">
                <a:avLst/>
              </a:prstGeom>
              <a:blipFill>
                <a:blip r:embed="rId4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C680EF5E-34A4-62CA-4657-C46142F9C88E}"/>
                  </a:ext>
                </a:extLst>
              </p:cNvPr>
              <p:cNvSpPr txBox="1"/>
              <p:nvPr/>
            </p:nvSpPr>
            <p:spPr>
              <a:xfrm>
                <a:off x="7446151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C680EF5E-34A4-62CA-4657-C46142F9C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51" y="3988089"/>
                <a:ext cx="170537" cy="184666"/>
              </a:xfrm>
              <a:prstGeom prst="rect">
                <a:avLst/>
              </a:prstGeom>
              <a:blipFill>
                <a:blip r:embed="rId44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F2D62A17-C285-5B66-43DD-9840F6AB66D6}"/>
                  </a:ext>
                </a:extLst>
              </p:cNvPr>
              <p:cNvSpPr txBox="1"/>
              <p:nvPr/>
            </p:nvSpPr>
            <p:spPr>
              <a:xfrm>
                <a:off x="7538415" y="4915011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F2D62A17-C285-5B66-43DD-9840F6AB6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415" y="4915011"/>
                <a:ext cx="219383" cy="184666"/>
              </a:xfrm>
              <a:prstGeom prst="rect">
                <a:avLst/>
              </a:prstGeom>
              <a:blipFill>
                <a:blip r:embed="rId49"/>
                <a:stretch>
                  <a:fillRect l="-15789" r="-1578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E21B7C9C-B478-026D-4C55-B4C6B6697200}"/>
                  </a:ext>
                </a:extLst>
              </p:cNvPr>
              <p:cNvSpPr txBox="1"/>
              <p:nvPr/>
            </p:nvSpPr>
            <p:spPr>
              <a:xfrm>
                <a:off x="8197659" y="444834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E21B7C9C-B478-026D-4C55-B4C6B6697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659" y="4448349"/>
                <a:ext cx="167667" cy="184666"/>
              </a:xfrm>
              <a:prstGeom prst="rect">
                <a:avLst/>
              </a:prstGeom>
              <a:blipFill>
                <a:blip r:embed="rId50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E4F94C9-10DE-139E-3D1B-B85563CD711C}"/>
              </a:ext>
            </a:extLst>
          </p:cNvPr>
          <p:cNvCxnSpPr>
            <a:cxnSpLocks/>
            <a:stCxn id="535" idx="0"/>
          </p:cNvCxnSpPr>
          <p:nvPr/>
        </p:nvCxnSpPr>
        <p:spPr>
          <a:xfrm flipV="1">
            <a:off x="7305742" y="41795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>
            <a:extLst>
              <a:ext uri="{FF2B5EF4-FFF2-40B4-BE49-F238E27FC236}">
                <a16:creationId xmlns:a16="http://schemas.microsoft.com/office/drawing/2014/main" id="{EC2EF4B3-4E32-FED0-8082-418465C24078}"/>
              </a:ext>
            </a:extLst>
          </p:cNvPr>
          <p:cNvCxnSpPr>
            <a:cxnSpLocks/>
          </p:cNvCxnSpPr>
          <p:nvPr/>
        </p:nvCxnSpPr>
        <p:spPr>
          <a:xfrm flipH="1" flipV="1">
            <a:off x="7631825" y="418240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0" name="组合 609">
            <a:extLst>
              <a:ext uri="{FF2B5EF4-FFF2-40B4-BE49-F238E27FC236}">
                <a16:creationId xmlns:a16="http://schemas.microsoft.com/office/drawing/2014/main" id="{FD5DC626-A178-7E60-55D5-AC1A20831C9B}"/>
              </a:ext>
            </a:extLst>
          </p:cNvPr>
          <p:cNvGrpSpPr/>
          <p:nvPr/>
        </p:nvGrpSpPr>
        <p:grpSpPr>
          <a:xfrm>
            <a:off x="7169697" y="4614962"/>
            <a:ext cx="267436" cy="283105"/>
            <a:chOff x="162296" y="1907969"/>
            <a:chExt cx="377675" cy="399803"/>
          </a:xfrm>
        </p:grpSpPr>
        <p:sp>
          <p:nvSpPr>
            <p:cNvPr id="612" name="任意多边形: 形状 611">
              <a:extLst>
                <a:ext uri="{FF2B5EF4-FFF2-40B4-BE49-F238E27FC236}">
                  <a16:creationId xmlns:a16="http://schemas.microsoft.com/office/drawing/2014/main" id="{2E8A02A3-5F00-7EB1-434F-6F60A9CA70AD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任意多边形: 形状 612">
              <a:extLst>
                <a:ext uri="{FF2B5EF4-FFF2-40B4-BE49-F238E27FC236}">
                  <a16:creationId xmlns:a16="http://schemas.microsoft.com/office/drawing/2014/main" id="{B91F725F-1014-1352-1DCD-9632A7AF68DD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4" name="等腰三角形 613">
            <a:extLst>
              <a:ext uri="{FF2B5EF4-FFF2-40B4-BE49-F238E27FC236}">
                <a16:creationId xmlns:a16="http://schemas.microsoft.com/office/drawing/2014/main" id="{73047328-F456-E4CB-BD44-19BB954F75B7}"/>
              </a:ext>
            </a:extLst>
          </p:cNvPr>
          <p:cNvSpPr/>
          <p:nvPr/>
        </p:nvSpPr>
        <p:spPr>
          <a:xfrm>
            <a:off x="8587518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文本框 614">
                <a:extLst>
                  <a:ext uri="{FF2B5EF4-FFF2-40B4-BE49-F238E27FC236}">
                    <a16:creationId xmlns:a16="http://schemas.microsoft.com/office/drawing/2014/main" id="{CCFB277F-B038-C5A5-5F2C-D7F91079830E}"/>
                  </a:ext>
                </a:extLst>
              </p:cNvPr>
              <p:cNvSpPr txBox="1"/>
              <p:nvPr/>
            </p:nvSpPr>
            <p:spPr>
              <a:xfrm>
                <a:off x="8694808" y="42341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15" name="文本框 614">
                <a:extLst>
                  <a:ext uri="{FF2B5EF4-FFF2-40B4-BE49-F238E27FC236}">
                    <a16:creationId xmlns:a16="http://schemas.microsoft.com/office/drawing/2014/main" id="{CCFB277F-B038-C5A5-5F2C-D7F910798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808" y="4234179"/>
                <a:ext cx="142740" cy="184666"/>
              </a:xfrm>
              <a:prstGeom prst="rect">
                <a:avLst/>
              </a:prstGeom>
              <a:blipFill>
                <a:blip r:embed="rId4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" name="等腰三角形 615">
            <a:extLst>
              <a:ext uri="{FF2B5EF4-FFF2-40B4-BE49-F238E27FC236}">
                <a16:creationId xmlns:a16="http://schemas.microsoft.com/office/drawing/2014/main" id="{2192392C-9F96-D7FA-6AF6-BE6F090E4103}"/>
              </a:ext>
            </a:extLst>
          </p:cNvPr>
          <p:cNvSpPr/>
          <p:nvPr/>
        </p:nvSpPr>
        <p:spPr>
          <a:xfrm>
            <a:off x="9238717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058E67E-E51A-0DC9-8AD2-748543441A48}"/>
                  </a:ext>
                </a:extLst>
              </p:cNvPr>
              <p:cNvSpPr txBox="1"/>
              <p:nvPr/>
            </p:nvSpPr>
            <p:spPr>
              <a:xfrm>
                <a:off x="9503916" y="42341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058E67E-E51A-0DC9-8AD2-748543441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16" y="4234179"/>
                <a:ext cx="138553" cy="184666"/>
              </a:xfrm>
              <a:prstGeom prst="rect">
                <a:avLst/>
              </a:prstGeom>
              <a:blipFill>
                <a:blip r:embed="rId51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C71FC813-6EC4-2BB3-032D-9C31016DEBCA}"/>
                  </a:ext>
                </a:extLst>
              </p:cNvPr>
              <p:cNvSpPr txBox="1"/>
              <p:nvPr/>
            </p:nvSpPr>
            <p:spPr>
              <a:xfrm>
                <a:off x="8979820" y="39880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C71FC813-6EC4-2BB3-032D-9C31016D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20" y="3988090"/>
                <a:ext cx="170537" cy="184666"/>
              </a:xfrm>
              <a:prstGeom prst="rect">
                <a:avLst/>
              </a:prstGeom>
              <a:blipFill>
                <a:blip r:embed="rId5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83BD1B29-8524-F6B3-6F81-16364326421C}"/>
                  </a:ext>
                </a:extLst>
              </p:cNvPr>
              <p:cNvSpPr txBox="1"/>
              <p:nvPr/>
            </p:nvSpPr>
            <p:spPr>
              <a:xfrm>
                <a:off x="9091304" y="4915010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83BD1B29-8524-F6B3-6F81-163643264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304" y="4915010"/>
                <a:ext cx="204923" cy="184666"/>
              </a:xfrm>
              <a:prstGeom prst="rect">
                <a:avLst/>
              </a:prstGeom>
              <a:blipFill>
                <a:blip r:embed="rId53"/>
                <a:stretch>
                  <a:fillRect l="-17647" r="-2941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7933091F-6218-B0EB-E898-9F17B6ECA4D7}"/>
              </a:ext>
            </a:extLst>
          </p:cNvPr>
          <p:cNvCxnSpPr>
            <a:stCxn id="614" idx="0"/>
          </p:cNvCxnSpPr>
          <p:nvPr/>
        </p:nvCxnSpPr>
        <p:spPr>
          <a:xfrm flipV="1">
            <a:off x="8839412" y="417954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FDFC0DC9-20E9-8A2B-E16E-C86A97C2E68D}"/>
              </a:ext>
            </a:extLst>
          </p:cNvPr>
          <p:cNvCxnSpPr>
            <a:cxnSpLocks/>
          </p:cNvCxnSpPr>
          <p:nvPr/>
        </p:nvCxnSpPr>
        <p:spPr>
          <a:xfrm flipH="1" flipV="1">
            <a:off x="9165496" y="418241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4E03B377-EAA1-2177-9D00-EA532943F528}"/>
              </a:ext>
            </a:extLst>
          </p:cNvPr>
          <p:cNvGrpSpPr/>
          <p:nvPr/>
        </p:nvGrpSpPr>
        <p:grpSpPr>
          <a:xfrm>
            <a:off x="9356468" y="4622333"/>
            <a:ext cx="267436" cy="283105"/>
            <a:chOff x="162296" y="1907969"/>
            <a:chExt cx="377675" cy="399803"/>
          </a:xfrm>
        </p:grpSpPr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AC46580A-336E-FD63-0658-404F519A0724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0C96DBD6-B6DC-3BCB-2702-8777DC01473F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497D9631-F91B-821D-214E-1473941EE8D3}"/>
                  </a:ext>
                </a:extLst>
              </p:cNvPr>
              <p:cNvSpPr txBox="1"/>
              <p:nvPr/>
            </p:nvSpPr>
            <p:spPr>
              <a:xfrm>
                <a:off x="8325121" y="4392949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497D9631-F91B-821D-214E-1473941EE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21" y="4392949"/>
                <a:ext cx="444542" cy="240066"/>
              </a:xfrm>
              <a:prstGeom prst="rect">
                <a:avLst/>
              </a:prstGeom>
              <a:blipFill>
                <a:blip r:embed="rId54"/>
                <a:stretch>
                  <a:fillRect l="-52778" t="-168421" r="-5556" b="-2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F89F3594-AF7C-2577-7CAA-30E611E3FF85}"/>
                  </a:ext>
                </a:extLst>
              </p:cNvPr>
              <p:cNvSpPr txBox="1"/>
              <p:nvPr/>
            </p:nvSpPr>
            <p:spPr>
              <a:xfrm>
                <a:off x="6787005" y="4390105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F89F3594-AF7C-2577-7CAA-30E611E3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005" y="4390105"/>
                <a:ext cx="444542" cy="240066"/>
              </a:xfrm>
              <a:prstGeom prst="rect">
                <a:avLst/>
              </a:prstGeom>
              <a:blipFill>
                <a:blip r:embed="rId55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矩形 226">
            <a:extLst>
              <a:ext uri="{FF2B5EF4-FFF2-40B4-BE49-F238E27FC236}">
                <a16:creationId xmlns:a16="http://schemas.microsoft.com/office/drawing/2014/main" id="{C9441118-528B-F407-CC7E-A6658B3469B8}"/>
              </a:ext>
            </a:extLst>
          </p:cNvPr>
          <p:cNvSpPr/>
          <p:nvPr/>
        </p:nvSpPr>
        <p:spPr>
          <a:xfrm>
            <a:off x="7598972" y="4157398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62BB6498-2A2B-4EAB-06B6-C8AAF5DB5CED}"/>
              </a:ext>
            </a:extLst>
          </p:cNvPr>
          <p:cNvSpPr/>
          <p:nvPr/>
        </p:nvSpPr>
        <p:spPr>
          <a:xfrm>
            <a:off x="9139034" y="4155799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58B2CE6E-1AC9-5F71-79CA-7672F1712E6F}"/>
              </a:ext>
            </a:extLst>
          </p:cNvPr>
          <p:cNvGrpSpPr/>
          <p:nvPr/>
        </p:nvGrpSpPr>
        <p:grpSpPr>
          <a:xfrm>
            <a:off x="3870042" y="4375665"/>
            <a:ext cx="503784" cy="529773"/>
            <a:chOff x="1056904" y="886691"/>
            <a:chExt cx="1174447" cy="1235034"/>
          </a:xfrm>
        </p:grpSpPr>
        <p:sp>
          <p:nvSpPr>
            <p:cNvPr id="230" name="等腰三角形 229">
              <a:extLst>
                <a:ext uri="{FF2B5EF4-FFF2-40B4-BE49-F238E27FC236}">
                  <a16:creationId xmlns:a16="http://schemas.microsoft.com/office/drawing/2014/main" id="{7273D938-394D-8F91-1132-49A8E014CD52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03700DE1-1863-48B5-2938-CD350CD5E833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3676EC5F-A0F1-3670-CE5E-10E6F5400030}"/>
                  </a:ext>
                </a:extLst>
              </p:cNvPr>
              <p:cNvSpPr txBox="1"/>
              <p:nvPr/>
            </p:nvSpPr>
            <p:spPr>
              <a:xfrm>
                <a:off x="3977331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3676EC5F-A0F1-3670-CE5E-10E6F5400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31" y="4234178"/>
                <a:ext cx="142740" cy="184666"/>
              </a:xfrm>
              <a:prstGeom prst="rect">
                <a:avLst/>
              </a:prstGeom>
              <a:blipFill>
                <a:blip r:embed="rId5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等腰三角形 232">
            <a:extLst>
              <a:ext uri="{FF2B5EF4-FFF2-40B4-BE49-F238E27FC236}">
                <a16:creationId xmlns:a16="http://schemas.microsoft.com/office/drawing/2014/main" id="{B0D09220-AC09-7E35-32B3-A7720F218E0D}"/>
              </a:ext>
            </a:extLst>
          </p:cNvPr>
          <p:cNvSpPr/>
          <p:nvPr/>
        </p:nvSpPr>
        <p:spPr>
          <a:xfrm>
            <a:off x="4521238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471297-4616-03F1-FC64-17FE176245D1}"/>
                  </a:ext>
                </a:extLst>
              </p:cNvPr>
              <p:cNvSpPr txBox="1"/>
              <p:nvPr/>
            </p:nvSpPr>
            <p:spPr>
              <a:xfrm>
                <a:off x="4786441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471297-4616-03F1-FC64-17FE17624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441" y="4234178"/>
                <a:ext cx="138553" cy="184666"/>
              </a:xfrm>
              <a:prstGeom prst="rect">
                <a:avLst/>
              </a:prstGeom>
              <a:blipFill>
                <a:blip r:embed="rId4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CF4CC06-C8D8-A2D6-33EC-0A7F50355A2B}"/>
                  </a:ext>
                </a:extLst>
              </p:cNvPr>
              <p:cNvSpPr txBox="1"/>
              <p:nvPr/>
            </p:nvSpPr>
            <p:spPr>
              <a:xfrm>
                <a:off x="4262344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CF4CC06-C8D8-A2D6-33EC-0A7F5035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344" y="3988089"/>
                <a:ext cx="170537" cy="184666"/>
              </a:xfrm>
              <a:prstGeom prst="rect">
                <a:avLst/>
              </a:prstGeom>
              <a:blipFill>
                <a:blip r:embed="rId57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等腰三角形 235">
            <a:extLst>
              <a:ext uri="{FF2B5EF4-FFF2-40B4-BE49-F238E27FC236}">
                <a16:creationId xmlns:a16="http://schemas.microsoft.com/office/drawing/2014/main" id="{44471D28-4683-0446-E858-1AC8570615F4}"/>
              </a:ext>
            </a:extLst>
          </p:cNvPr>
          <p:cNvSpPr/>
          <p:nvPr/>
        </p:nvSpPr>
        <p:spPr>
          <a:xfrm>
            <a:off x="5147278" y="437566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44D49AF9-7C6F-C23F-C9D1-49386FE5E8D8}"/>
                  </a:ext>
                </a:extLst>
              </p:cNvPr>
              <p:cNvSpPr txBox="1"/>
              <p:nvPr/>
            </p:nvSpPr>
            <p:spPr>
              <a:xfrm>
                <a:off x="5254568" y="42341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44D49AF9-7C6F-C23F-C9D1-49386FE5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68" y="4234178"/>
                <a:ext cx="142740" cy="184666"/>
              </a:xfrm>
              <a:prstGeom prst="rect">
                <a:avLst/>
              </a:prstGeom>
              <a:blipFill>
                <a:blip r:embed="rId4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FD75FF2F-A1F2-F500-3AAD-F351DDB3C4F7}"/>
              </a:ext>
            </a:extLst>
          </p:cNvPr>
          <p:cNvGrpSpPr/>
          <p:nvPr/>
        </p:nvGrpSpPr>
        <p:grpSpPr>
          <a:xfrm>
            <a:off x="5798477" y="4375665"/>
            <a:ext cx="503784" cy="529773"/>
            <a:chOff x="1056904" y="886691"/>
            <a:chExt cx="1174447" cy="1235034"/>
          </a:xfrm>
        </p:grpSpPr>
        <p:sp>
          <p:nvSpPr>
            <p:cNvPr id="239" name="等腰三角形 238">
              <a:extLst>
                <a:ext uri="{FF2B5EF4-FFF2-40B4-BE49-F238E27FC236}">
                  <a16:creationId xmlns:a16="http://schemas.microsoft.com/office/drawing/2014/main" id="{D39F2343-DBBA-D206-7083-C9135713D8CA}"/>
                </a:ext>
              </a:extLst>
            </p:cNvPr>
            <p:cNvSpPr/>
            <p:nvPr/>
          </p:nvSpPr>
          <p:spPr>
            <a:xfrm>
              <a:off x="1056904" y="886691"/>
              <a:ext cx="1174447" cy="123503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88D62E6A-9239-1AA2-41F7-C875C32B7C3E}"/>
                </a:ext>
              </a:extLst>
            </p:cNvPr>
            <p:cNvSpPr/>
            <p:nvPr/>
          </p:nvSpPr>
          <p:spPr>
            <a:xfrm>
              <a:off x="1341912" y="902525"/>
              <a:ext cx="312717" cy="1207324"/>
            </a:xfrm>
            <a:custGeom>
              <a:avLst/>
              <a:gdLst>
                <a:gd name="connsiteX0" fmla="*/ 0 w 312717"/>
                <a:gd name="connsiteY0" fmla="*/ 1207324 h 1207324"/>
                <a:gd name="connsiteX1" fmla="*/ 31667 w 312717"/>
                <a:gd name="connsiteY1" fmla="*/ 1112322 h 1207324"/>
                <a:gd name="connsiteX2" fmla="*/ 63335 w 312717"/>
                <a:gd name="connsiteY2" fmla="*/ 1088571 h 1207324"/>
                <a:gd name="connsiteX3" fmla="*/ 83127 w 312717"/>
                <a:gd name="connsiteY3" fmla="*/ 1056904 h 1207324"/>
                <a:gd name="connsiteX4" fmla="*/ 134587 w 312717"/>
                <a:gd name="connsiteY4" fmla="*/ 1009402 h 1207324"/>
                <a:gd name="connsiteX5" fmla="*/ 174171 w 312717"/>
                <a:gd name="connsiteY5" fmla="*/ 973776 h 1207324"/>
                <a:gd name="connsiteX6" fmla="*/ 221672 w 312717"/>
                <a:gd name="connsiteY6" fmla="*/ 938150 h 1207324"/>
                <a:gd name="connsiteX7" fmla="*/ 237506 w 312717"/>
                <a:gd name="connsiteY7" fmla="*/ 898566 h 1207324"/>
                <a:gd name="connsiteX8" fmla="*/ 249382 w 312717"/>
                <a:gd name="connsiteY8" fmla="*/ 847106 h 1207324"/>
                <a:gd name="connsiteX9" fmla="*/ 261257 w 312717"/>
                <a:gd name="connsiteY9" fmla="*/ 791688 h 1207324"/>
                <a:gd name="connsiteX10" fmla="*/ 265215 w 312717"/>
                <a:gd name="connsiteY10" fmla="*/ 668976 h 1207324"/>
                <a:gd name="connsiteX11" fmla="*/ 261257 w 312717"/>
                <a:gd name="connsiteY11" fmla="*/ 629392 h 1207324"/>
                <a:gd name="connsiteX12" fmla="*/ 265215 w 312717"/>
                <a:gd name="connsiteY12" fmla="*/ 407719 h 1207324"/>
                <a:gd name="connsiteX13" fmla="*/ 281049 w 312717"/>
                <a:gd name="connsiteY13" fmla="*/ 340426 h 1207324"/>
                <a:gd name="connsiteX14" fmla="*/ 292924 w 312717"/>
                <a:gd name="connsiteY14" fmla="*/ 292924 h 1207324"/>
                <a:gd name="connsiteX15" fmla="*/ 296883 w 312717"/>
                <a:gd name="connsiteY15" fmla="*/ 253340 h 1207324"/>
                <a:gd name="connsiteX16" fmla="*/ 300841 w 312717"/>
                <a:gd name="connsiteY16" fmla="*/ 197922 h 1207324"/>
                <a:gd name="connsiteX17" fmla="*/ 308758 w 312717"/>
                <a:gd name="connsiteY17" fmla="*/ 178130 h 1207324"/>
                <a:gd name="connsiteX18" fmla="*/ 312717 w 312717"/>
                <a:gd name="connsiteY18" fmla="*/ 158337 h 1207324"/>
                <a:gd name="connsiteX19" fmla="*/ 308758 w 312717"/>
                <a:gd name="connsiteY19" fmla="*/ 0 h 120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717" h="1207324">
                  <a:moveTo>
                    <a:pt x="0" y="1207324"/>
                  </a:moveTo>
                  <a:cubicBezTo>
                    <a:pt x="7152" y="1171563"/>
                    <a:pt x="7045" y="1140732"/>
                    <a:pt x="31667" y="1112322"/>
                  </a:cubicBezTo>
                  <a:cubicBezTo>
                    <a:pt x="40309" y="1102351"/>
                    <a:pt x="52779" y="1096488"/>
                    <a:pt x="63335" y="1088571"/>
                  </a:cubicBezTo>
                  <a:cubicBezTo>
                    <a:pt x="69932" y="1078015"/>
                    <a:pt x="75278" y="1066565"/>
                    <a:pt x="83127" y="1056904"/>
                  </a:cubicBezTo>
                  <a:cubicBezTo>
                    <a:pt x="107091" y="1027410"/>
                    <a:pt x="110878" y="1029950"/>
                    <a:pt x="134587" y="1009402"/>
                  </a:cubicBezTo>
                  <a:cubicBezTo>
                    <a:pt x="148002" y="997776"/>
                    <a:pt x="160432" y="985017"/>
                    <a:pt x="174171" y="973776"/>
                  </a:cubicBezTo>
                  <a:cubicBezTo>
                    <a:pt x="189489" y="961243"/>
                    <a:pt x="221672" y="938150"/>
                    <a:pt x="221672" y="938150"/>
                  </a:cubicBezTo>
                  <a:cubicBezTo>
                    <a:pt x="226950" y="924955"/>
                    <a:pt x="233368" y="912161"/>
                    <a:pt x="237506" y="898566"/>
                  </a:cubicBezTo>
                  <a:cubicBezTo>
                    <a:pt x="242632" y="881725"/>
                    <a:pt x="245792" y="864340"/>
                    <a:pt x="249382" y="847106"/>
                  </a:cubicBezTo>
                  <a:cubicBezTo>
                    <a:pt x="261415" y="789349"/>
                    <a:pt x="251679" y="820417"/>
                    <a:pt x="261257" y="791688"/>
                  </a:cubicBezTo>
                  <a:cubicBezTo>
                    <a:pt x="262576" y="750784"/>
                    <a:pt x="265215" y="709901"/>
                    <a:pt x="265215" y="668976"/>
                  </a:cubicBezTo>
                  <a:cubicBezTo>
                    <a:pt x="265215" y="655716"/>
                    <a:pt x="261257" y="642652"/>
                    <a:pt x="261257" y="629392"/>
                  </a:cubicBezTo>
                  <a:cubicBezTo>
                    <a:pt x="261257" y="555489"/>
                    <a:pt x="263074" y="481591"/>
                    <a:pt x="265215" y="407719"/>
                  </a:cubicBezTo>
                  <a:cubicBezTo>
                    <a:pt x="266785" y="353541"/>
                    <a:pt x="259961" y="368542"/>
                    <a:pt x="281049" y="340426"/>
                  </a:cubicBezTo>
                  <a:cubicBezTo>
                    <a:pt x="285604" y="324485"/>
                    <a:pt x="290732" y="309362"/>
                    <a:pt x="292924" y="292924"/>
                  </a:cubicBezTo>
                  <a:cubicBezTo>
                    <a:pt x="294677" y="279780"/>
                    <a:pt x="295782" y="266555"/>
                    <a:pt x="296883" y="253340"/>
                  </a:cubicBezTo>
                  <a:cubicBezTo>
                    <a:pt x="298421" y="234884"/>
                    <a:pt x="297953" y="216215"/>
                    <a:pt x="300841" y="197922"/>
                  </a:cubicBezTo>
                  <a:cubicBezTo>
                    <a:pt x="301949" y="190903"/>
                    <a:pt x="306716" y="184936"/>
                    <a:pt x="308758" y="178130"/>
                  </a:cubicBezTo>
                  <a:cubicBezTo>
                    <a:pt x="310691" y="171685"/>
                    <a:pt x="312717" y="165065"/>
                    <a:pt x="312717" y="158337"/>
                  </a:cubicBezTo>
                  <a:cubicBezTo>
                    <a:pt x="312717" y="105542"/>
                    <a:pt x="310078" y="52779"/>
                    <a:pt x="308758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E36962E2-E024-B592-4D38-E908F37FF8E5}"/>
                  </a:ext>
                </a:extLst>
              </p:cNvPr>
              <p:cNvSpPr txBox="1"/>
              <p:nvPr/>
            </p:nvSpPr>
            <p:spPr>
              <a:xfrm>
                <a:off x="6063677" y="42341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E36962E2-E024-B592-4D38-E908F37FF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677" y="4234178"/>
                <a:ext cx="138553" cy="184666"/>
              </a:xfrm>
              <a:prstGeom prst="rect">
                <a:avLst/>
              </a:prstGeom>
              <a:blipFill>
                <a:blip r:embed="rId4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C44F7E41-7648-020F-D23B-8B64E6F206EE}"/>
                  </a:ext>
                </a:extLst>
              </p:cNvPr>
              <p:cNvSpPr txBox="1"/>
              <p:nvPr/>
            </p:nvSpPr>
            <p:spPr>
              <a:xfrm>
                <a:off x="5539581" y="39880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C44F7E41-7648-020F-D23B-8B64E6F2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81" y="3988089"/>
                <a:ext cx="170537" cy="184666"/>
              </a:xfrm>
              <a:prstGeom prst="rect">
                <a:avLst/>
              </a:prstGeom>
              <a:blipFill>
                <a:blip r:embed="rId5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0B8CA41C-D58E-6817-27F8-4D40E7022C39}"/>
                  </a:ext>
                </a:extLst>
              </p:cNvPr>
              <p:cNvSpPr txBox="1"/>
              <p:nvPr/>
            </p:nvSpPr>
            <p:spPr>
              <a:xfrm>
                <a:off x="4273616" y="4915011"/>
                <a:ext cx="35261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0B8CA41C-D58E-6817-27F8-4D40E702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616" y="4915011"/>
                <a:ext cx="352619" cy="184666"/>
              </a:xfrm>
              <a:prstGeom prst="rect">
                <a:avLst/>
              </a:prstGeom>
              <a:blipFill>
                <a:blip r:embed="rId59"/>
                <a:stretch>
                  <a:fillRect l="-6897" r="-344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8CA09A0D-D864-E29A-8D41-8CB34040595E}"/>
                  </a:ext>
                </a:extLst>
              </p:cNvPr>
              <p:cNvSpPr txBox="1"/>
              <p:nvPr/>
            </p:nvSpPr>
            <p:spPr>
              <a:xfrm>
                <a:off x="5553396" y="4912229"/>
                <a:ext cx="35261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8CA09A0D-D864-E29A-8D41-8CB34040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96" y="4912229"/>
                <a:ext cx="352619" cy="184666"/>
              </a:xfrm>
              <a:prstGeom prst="rect">
                <a:avLst/>
              </a:prstGeom>
              <a:blipFill>
                <a:blip r:embed="rId60"/>
                <a:stretch>
                  <a:fillRect l="-1034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27076A25-C7AD-9A91-0AB8-D2A87086CEE5}"/>
                  </a:ext>
                </a:extLst>
              </p:cNvPr>
              <p:cNvSpPr txBox="1"/>
              <p:nvPr/>
            </p:nvSpPr>
            <p:spPr>
              <a:xfrm>
                <a:off x="5013852" y="444834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27076A25-C7AD-9A91-0AB8-D2A87086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852" y="4448349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E898E5CA-F1A9-2511-98E6-7BBA382B58FB}"/>
              </a:ext>
            </a:extLst>
          </p:cNvPr>
          <p:cNvCxnSpPr>
            <a:cxnSpLocks/>
            <a:stCxn id="230" idx="0"/>
          </p:cNvCxnSpPr>
          <p:nvPr/>
        </p:nvCxnSpPr>
        <p:spPr>
          <a:xfrm flipV="1">
            <a:off x="4121935" y="4179547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81D7137F-EF16-C4F6-68B8-F742FCA1CD3C}"/>
              </a:ext>
            </a:extLst>
          </p:cNvPr>
          <p:cNvCxnSpPr>
            <a:cxnSpLocks/>
          </p:cNvCxnSpPr>
          <p:nvPr/>
        </p:nvCxnSpPr>
        <p:spPr>
          <a:xfrm flipH="1" flipV="1">
            <a:off x="4448018" y="4182409"/>
            <a:ext cx="326083" cy="196484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94DDEAEF-79AA-F824-5431-0CC796DFD27C}"/>
              </a:ext>
            </a:extLst>
          </p:cNvPr>
          <p:cNvCxnSpPr>
            <a:stCxn id="236" idx="0"/>
          </p:cNvCxnSpPr>
          <p:nvPr/>
        </p:nvCxnSpPr>
        <p:spPr>
          <a:xfrm flipV="1">
            <a:off x="5399173" y="4179547"/>
            <a:ext cx="326083" cy="196484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D28311E2-EC73-9C1A-2BCC-F6C4F5F6A346}"/>
              </a:ext>
            </a:extLst>
          </p:cNvPr>
          <p:cNvCxnSpPr>
            <a:cxnSpLocks/>
          </p:cNvCxnSpPr>
          <p:nvPr/>
        </p:nvCxnSpPr>
        <p:spPr>
          <a:xfrm flipH="1" flipV="1">
            <a:off x="5725257" y="4182409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E095689-C036-C6BB-B733-D32EC4825089}"/>
                  </a:ext>
                </a:extLst>
              </p:cNvPr>
              <p:cNvSpPr txBox="1"/>
              <p:nvPr/>
            </p:nvSpPr>
            <p:spPr>
              <a:xfrm>
                <a:off x="3720548" y="4448349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7E095689-C036-C6BB-B733-D32EC4825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548" y="4448349"/>
                <a:ext cx="16766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A0DB30C3-27E2-BE6E-6B26-47A70125776C}"/>
              </a:ext>
            </a:extLst>
          </p:cNvPr>
          <p:cNvSpPr/>
          <p:nvPr/>
        </p:nvSpPr>
        <p:spPr>
          <a:xfrm>
            <a:off x="4742348" y="4402396"/>
            <a:ext cx="67843" cy="492125"/>
          </a:xfrm>
          <a:custGeom>
            <a:avLst/>
            <a:gdLst>
              <a:gd name="connsiteX0" fmla="*/ 67843 w 67843"/>
              <a:gd name="connsiteY0" fmla="*/ 492125 h 492125"/>
              <a:gd name="connsiteX1" fmla="*/ 58318 w 67843"/>
              <a:gd name="connsiteY1" fmla="*/ 476250 h 492125"/>
              <a:gd name="connsiteX2" fmla="*/ 39268 w 67843"/>
              <a:gd name="connsiteY2" fmla="*/ 419100 h 492125"/>
              <a:gd name="connsiteX3" fmla="*/ 36093 w 67843"/>
              <a:gd name="connsiteY3" fmla="*/ 409575 h 492125"/>
              <a:gd name="connsiteX4" fmla="*/ 26568 w 67843"/>
              <a:gd name="connsiteY4" fmla="*/ 368300 h 492125"/>
              <a:gd name="connsiteX5" fmla="*/ 13868 w 67843"/>
              <a:gd name="connsiteY5" fmla="*/ 336550 h 492125"/>
              <a:gd name="connsiteX6" fmla="*/ 4343 w 67843"/>
              <a:gd name="connsiteY6" fmla="*/ 295275 h 492125"/>
              <a:gd name="connsiteX7" fmla="*/ 7518 w 67843"/>
              <a:gd name="connsiteY7" fmla="*/ 120650 h 492125"/>
              <a:gd name="connsiteX8" fmla="*/ 10693 w 67843"/>
              <a:gd name="connsiteY8" fmla="*/ 107950 h 492125"/>
              <a:gd name="connsiteX9" fmla="*/ 20218 w 67843"/>
              <a:gd name="connsiteY9" fmla="*/ 38100 h 492125"/>
              <a:gd name="connsiteX10" fmla="*/ 20218 w 67843"/>
              <a:gd name="connsiteY10" fmla="*/ 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843" h="492125">
                <a:moveTo>
                  <a:pt x="67843" y="492125"/>
                </a:moveTo>
                <a:cubicBezTo>
                  <a:pt x="64668" y="486833"/>
                  <a:pt x="60904" y="481853"/>
                  <a:pt x="58318" y="476250"/>
                </a:cubicBezTo>
                <a:cubicBezTo>
                  <a:pt x="50337" y="458958"/>
                  <a:pt x="44764" y="436962"/>
                  <a:pt x="39268" y="419100"/>
                </a:cubicBezTo>
                <a:cubicBezTo>
                  <a:pt x="38284" y="415901"/>
                  <a:pt x="36905" y="412822"/>
                  <a:pt x="36093" y="409575"/>
                </a:cubicBezTo>
                <a:cubicBezTo>
                  <a:pt x="31056" y="389426"/>
                  <a:pt x="34471" y="392008"/>
                  <a:pt x="26568" y="368300"/>
                </a:cubicBezTo>
                <a:cubicBezTo>
                  <a:pt x="22963" y="357486"/>
                  <a:pt x="17473" y="347364"/>
                  <a:pt x="13868" y="336550"/>
                </a:cubicBezTo>
                <a:cubicBezTo>
                  <a:pt x="10039" y="325062"/>
                  <a:pt x="6862" y="307868"/>
                  <a:pt x="4343" y="295275"/>
                </a:cubicBezTo>
                <a:cubicBezTo>
                  <a:pt x="-2669" y="218145"/>
                  <a:pt x="-892" y="255208"/>
                  <a:pt x="7518" y="120650"/>
                </a:cubicBezTo>
                <a:cubicBezTo>
                  <a:pt x="7790" y="116295"/>
                  <a:pt x="10029" y="112263"/>
                  <a:pt x="10693" y="107950"/>
                </a:cubicBezTo>
                <a:cubicBezTo>
                  <a:pt x="14266" y="84724"/>
                  <a:pt x="20218" y="61599"/>
                  <a:pt x="20218" y="38100"/>
                </a:cubicBezTo>
                <a:lnTo>
                  <a:pt x="20218" y="0"/>
                </a:lnTo>
              </a:path>
            </a:pathLst>
          </a:cu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任意多边形: 形状 659">
            <a:extLst>
              <a:ext uri="{FF2B5EF4-FFF2-40B4-BE49-F238E27FC236}">
                <a16:creationId xmlns:a16="http://schemas.microsoft.com/office/drawing/2014/main" id="{0595A59C-DEF2-D55F-0C36-03C106D2A34F}"/>
              </a:ext>
            </a:extLst>
          </p:cNvPr>
          <p:cNvSpPr/>
          <p:nvPr/>
        </p:nvSpPr>
        <p:spPr>
          <a:xfrm>
            <a:off x="5382370" y="4402395"/>
            <a:ext cx="67843" cy="492125"/>
          </a:xfrm>
          <a:custGeom>
            <a:avLst/>
            <a:gdLst>
              <a:gd name="connsiteX0" fmla="*/ 67843 w 67843"/>
              <a:gd name="connsiteY0" fmla="*/ 492125 h 492125"/>
              <a:gd name="connsiteX1" fmla="*/ 58318 w 67843"/>
              <a:gd name="connsiteY1" fmla="*/ 476250 h 492125"/>
              <a:gd name="connsiteX2" fmla="*/ 39268 w 67843"/>
              <a:gd name="connsiteY2" fmla="*/ 419100 h 492125"/>
              <a:gd name="connsiteX3" fmla="*/ 36093 w 67843"/>
              <a:gd name="connsiteY3" fmla="*/ 409575 h 492125"/>
              <a:gd name="connsiteX4" fmla="*/ 26568 w 67843"/>
              <a:gd name="connsiteY4" fmla="*/ 368300 h 492125"/>
              <a:gd name="connsiteX5" fmla="*/ 13868 w 67843"/>
              <a:gd name="connsiteY5" fmla="*/ 336550 h 492125"/>
              <a:gd name="connsiteX6" fmla="*/ 4343 w 67843"/>
              <a:gd name="connsiteY6" fmla="*/ 295275 h 492125"/>
              <a:gd name="connsiteX7" fmla="*/ 7518 w 67843"/>
              <a:gd name="connsiteY7" fmla="*/ 120650 h 492125"/>
              <a:gd name="connsiteX8" fmla="*/ 10693 w 67843"/>
              <a:gd name="connsiteY8" fmla="*/ 107950 h 492125"/>
              <a:gd name="connsiteX9" fmla="*/ 20218 w 67843"/>
              <a:gd name="connsiteY9" fmla="*/ 38100 h 492125"/>
              <a:gd name="connsiteX10" fmla="*/ 20218 w 67843"/>
              <a:gd name="connsiteY10" fmla="*/ 0 h 4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843" h="492125">
                <a:moveTo>
                  <a:pt x="67843" y="492125"/>
                </a:moveTo>
                <a:cubicBezTo>
                  <a:pt x="64668" y="486833"/>
                  <a:pt x="60904" y="481853"/>
                  <a:pt x="58318" y="476250"/>
                </a:cubicBezTo>
                <a:cubicBezTo>
                  <a:pt x="50337" y="458958"/>
                  <a:pt x="44764" y="436962"/>
                  <a:pt x="39268" y="419100"/>
                </a:cubicBezTo>
                <a:cubicBezTo>
                  <a:pt x="38284" y="415901"/>
                  <a:pt x="36905" y="412822"/>
                  <a:pt x="36093" y="409575"/>
                </a:cubicBezTo>
                <a:cubicBezTo>
                  <a:pt x="31056" y="389426"/>
                  <a:pt x="34471" y="392008"/>
                  <a:pt x="26568" y="368300"/>
                </a:cubicBezTo>
                <a:cubicBezTo>
                  <a:pt x="22963" y="357486"/>
                  <a:pt x="17473" y="347364"/>
                  <a:pt x="13868" y="336550"/>
                </a:cubicBezTo>
                <a:cubicBezTo>
                  <a:pt x="10039" y="325062"/>
                  <a:pt x="6862" y="307868"/>
                  <a:pt x="4343" y="295275"/>
                </a:cubicBezTo>
                <a:cubicBezTo>
                  <a:pt x="-2669" y="218145"/>
                  <a:pt x="-892" y="255208"/>
                  <a:pt x="7518" y="120650"/>
                </a:cubicBezTo>
                <a:cubicBezTo>
                  <a:pt x="7790" y="116295"/>
                  <a:pt x="10029" y="112263"/>
                  <a:pt x="10693" y="107950"/>
                </a:cubicBezTo>
                <a:cubicBezTo>
                  <a:pt x="14266" y="84724"/>
                  <a:pt x="20218" y="61599"/>
                  <a:pt x="20218" y="38100"/>
                </a:cubicBezTo>
                <a:lnTo>
                  <a:pt x="20218" y="0"/>
                </a:lnTo>
              </a:path>
            </a:pathLst>
          </a:cu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: 形状 660">
            <a:extLst>
              <a:ext uri="{FF2B5EF4-FFF2-40B4-BE49-F238E27FC236}">
                <a16:creationId xmlns:a16="http://schemas.microsoft.com/office/drawing/2014/main" id="{7D61650B-5A5E-30BB-F001-3234F4562F59}"/>
              </a:ext>
            </a:extLst>
          </p:cNvPr>
          <p:cNvSpPr/>
          <p:nvPr/>
        </p:nvSpPr>
        <p:spPr>
          <a:xfrm>
            <a:off x="346141" y="4167444"/>
            <a:ext cx="48593" cy="342900"/>
          </a:xfrm>
          <a:custGeom>
            <a:avLst/>
            <a:gdLst>
              <a:gd name="connsiteX0" fmla="*/ 19050 w 48593"/>
              <a:gd name="connsiteY0" fmla="*/ 342900 h 342900"/>
              <a:gd name="connsiteX1" fmla="*/ 12700 w 48593"/>
              <a:gd name="connsiteY1" fmla="*/ 298450 h 342900"/>
              <a:gd name="connsiteX2" fmla="*/ 6350 w 48593"/>
              <a:gd name="connsiteY2" fmla="*/ 288925 h 342900"/>
              <a:gd name="connsiteX3" fmla="*/ 0 w 48593"/>
              <a:gd name="connsiteY3" fmla="*/ 209550 h 342900"/>
              <a:gd name="connsiteX4" fmla="*/ 9525 w 48593"/>
              <a:gd name="connsiteY4" fmla="*/ 190500 h 342900"/>
              <a:gd name="connsiteX5" fmla="*/ 19050 w 48593"/>
              <a:gd name="connsiteY5" fmla="*/ 130175 h 342900"/>
              <a:gd name="connsiteX6" fmla="*/ 25400 w 48593"/>
              <a:gd name="connsiteY6" fmla="*/ 57150 h 342900"/>
              <a:gd name="connsiteX7" fmla="*/ 47625 w 48593"/>
              <a:gd name="connsiteY7" fmla="*/ 22225 h 342900"/>
              <a:gd name="connsiteX8" fmla="*/ 47625 w 48593"/>
              <a:gd name="connsiteY8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93" h="342900">
                <a:moveTo>
                  <a:pt x="19050" y="342900"/>
                </a:moveTo>
                <a:cubicBezTo>
                  <a:pt x="16933" y="328083"/>
                  <a:pt x="16128" y="313019"/>
                  <a:pt x="12700" y="298450"/>
                </a:cubicBezTo>
                <a:cubicBezTo>
                  <a:pt x="11826" y="294736"/>
                  <a:pt x="6890" y="292703"/>
                  <a:pt x="6350" y="288925"/>
                </a:cubicBezTo>
                <a:cubicBezTo>
                  <a:pt x="2596" y="262649"/>
                  <a:pt x="2117" y="236008"/>
                  <a:pt x="0" y="209550"/>
                </a:cubicBezTo>
                <a:cubicBezTo>
                  <a:pt x="3175" y="203200"/>
                  <a:pt x="7280" y="197235"/>
                  <a:pt x="9525" y="190500"/>
                </a:cubicBezTo>
                <a:cubicBezTo>
                  <a:pt x="16084" y="170824"/>
                  <a:pt x="17192" y="150615"/>
                  <a:pt x="19050" y="130175"/>
                </a:cubicBezTo>
                <a:cubicBezTo>
                  <a:pt x="21262" y="105842"/>
                  <a:pt x="21105" y="81203"/>
                  <a:pt x="25400" y="57150"/>
                </a:cubicBezTo>
                <a:cubicBezTo>
                  <a:pt x="26046" y="53535"/>
                  <a:pt x="47339" y="23155"/>
                  <a:pt x="47625" y="22225"/>
                </a:cubicBezTo>
                <a:cubicBezTo>
                  <a:pt x="49804" y="15144"/>
                  <a:pt x="47625" y="7408"/>
                  <a:pt x="47625" y="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任意多边形: 形状 661">
            <a:extLst>
              <a:ext uri="{FF2B5EF4-FFF2-40B4-BE49-F238E27FC236}">
                <a16:creationId xmlns:a16="http://schemas.microsoft.com/office/drawing/2014/main" id="{6CF49EE2-01D9-DFDB-E980-B85A856F1946}"/>
              </a:ext>
            </a:extLst>
          </p:cNvPr>
          <p:cNvSpPr/>
          <p:nvPr/>
        </p:nvSpPr>
        <p:spPr>
          <a:xfrm>
            <a:off x="1536764" y="4388107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任意多边形: 形状 662">
            <a:extLst>
              <a:ext uri="{FF2B5EF4-FFF2-40B4-BE49-F238E27FC236}">
                <a16:creationId xmlns:a16="http://schemas.microsoft.com/office/drawing/2014/main" id="{C81FC459-F2CC-0D38-E7DA-8FF67B91B250}"/>
              </a:ext>
            </a:extLst>
          </p:cNvPr>
          <p:cNvSpPr/>
          <p:nvPr/>
        </p:nvSpPr>
        <p:spPr>
          <a:xfrm>
            <a:off x="3467540" y="4388107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任意多边形: 形状 663">
            <a:extLst>
              <a:ext uri="{FF2B5EF4-FFF2-40B4-BE49-F238E27FC236}">
                <a16:creationId xmlns:a16="http://schemas.microsoft.com/office/drawing/2014/main" id="{53001AB5-C198-3828-A60E-C52826E04048}"/>
              </a:ext>
            </a:extLst>
          </p:cNvPr>
          <p:cNvSpPr/>
          <p:nvPr/>
        </p:nvSpPr>
        <p:spPr>
          <a:xfrm>
            <a:off x="7281923" y="4377952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任意多边形: 形状 664">
            <a:extLst>
              <a:ext uri="{FF2B5EF4-FFF2-40B4-BE49-F238E27FC236}">
                <a16:creationId xmlns:a16="http://schemas.microsoft.com/office/drawing/2014/main" id="{329A0EAB-2B86-4462-8475-638FBE6C1942}"/>
              </a:ext>
            </a:extLst>
          </p:cNvPr>
          <p:cNvSpPr/>
          <p:nvPr/>
        </p:nvSpPr>
        <p:spPr>
          <a:xfrm>
            <a:off x="9466311" y="4388107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6" name="直接连接符 665">
            <a:extLst>
              <a:ext uri="{FF2B5EF4-FFF2-40B4-BE49-F238E27FC236}">
                <a16:creationId xmlns:a16="http://schemas.microsoft.com/office/drawing/2014/main" id="{86948770-00A6-D342-A9E8-15F4703E5589}"/>
              </a:ext>
            </a:extLst>
          </p:cNvPr>
          <p:cNvCxnSpPr/>
          <p:nvPr/>
        </p:nvCxnSpPr>
        <p:spPr>
          <a:xfrm flipV="1">
            <a:off x="384386" y="3839645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接连接符 666">
            <a:extLst>
              <a:ext uri="{FF2B5EF4-FFF2-40B4-BE49-F238E27FC236}">
                <a16:creationId xmlns:a16="http://schemas.microsoft.com/office/drawing/2014/main" id="{EBBAF65A-80D7-1123-91AA-B19AA0CC0439}"/>
              </a:ext>
            </a:extLst>
          </p:cNvPr>
          <p:cNvCxnSpPr/>
          <p:nvPr/>
        </p:nvCxnSpPr>
        <p:spPr>
          <a:xfrm flipV="1">
            <a:off x="1887335" y="3858755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连接符 667">
            <a:extLst>
              <a:ext uri="{FF2B5EF4-FFF2-40B4-BE49-F238E27FC236}">
                <a16:creationId xmlns:a16="http://schemas.microsoft.com/office/drawing/2014/main" id="{BF2D2CAD-519F-EF26-DC4F-C39E05EA7959}"/>
              </a:ext>
            </a:extLst>
          </p:cNvPr>
          <p:cNvCxnSpPr/>
          <p:nvPr/>
        </p:nvCxnSpPr>
        <p:spPr>
          <a:xfrm flipV="1">
            <a:off x="3169001" y="38568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接连接符 668">
            <a:extLst>
              <a:ext uri="{FF2B5EF4-FFF2-40B4-BE49-F238E27FC236}">
                <a16:creationId xmlns:a16="http://schemas.microsoft.com/office/drawing/2014/main" id="{05602A41-7BA7-8B95-0EA4-8B9B34EF5819}"/>
              </a:ext>
            </a:extLst>
          </p:cNvPr>
          <p:cNvCxnSpPr/>
          <p:nvPr/>
        </p:nvCxnSpPr>
        <p:spPr>
          <a:xfrm flipV="1">
            <a:off x="4449134" y="386210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连接符 669">
            <a:extLst>
              <a:ext uri="{FF2B5EF4-FFF2-40B4-BE49-F238E27FC236}">
                <a16:creationId xmlns:a16="http://schemas.microsoft.com/office/drawing/2014/main" id="{4B4DCEE6-2B54-7000-101E-C47B8D120480}"/>
              </a:ext>
            </a:extLst>
          </p:cNvPr>
          <p:cNvCxnSpPr/>
          <p:nvPr/>
        </p:nvCxnSpPr>
        <p:spPr>
          <a:xfrm flipV="1">
            <a:off x="5726012" y="38568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>
            <a:extLst>
              <a:ext uri="{FF2B5EF4-FFF2-40B4-BE49-F238E27FC236}">
                <a16:creationId xmlns:a16="http://schemas.microsoft.com/office/drawing/2014/main" id="{6A9C99AA-FB58-D587-99B8-7527871E8A92}"/>
              </a:ext>
            </a:extLst>
          </p:cNvPr>
          <p:cNvCxnSpPr/>
          <p:nvPr/>
        </p:nvCxnSpPr>
        <p:spPr>
          <a:xfrm flipV="1">
            <a:off x="7627243" y="386210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>
            <a:extLst>
              <a:ext uri="{FF2B5EF4-FFF2-40B4-BE49-F238E27FC236}">
                <a16:creationId xmlns:a16="http://schemas.microsoft.com/office/drawing/2014/main" id="{D370DC6A-B721-7DFD-18A8-475E4DCA0927}"/>
              </a:ext>
            </a:extLst>
          </p:cNvPr>
          <p:cNvCxnSpPr/>
          <p:nvPr/>
        </p:nvCxnSpPr>
        <p:spPr>
          <a:xfrm flipV="1">
            <a:off x="9168071" y="386634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4E17BBBA-6CA3-CDC8-B8FB-2D8BF79E8EEF}"/>
              </a:ext>
            </a:extLst>
          </p:cNvPr>
          <p:cNvGrpSpPr/>
          <p:nvPr/>
        </p:nvGrpSpPr>
        <p:grpSpPr>
          <a:xfrm>
            <a:off x="3721031" y="5486969"/>
            <a:ext cx="853006" cy="1261909"/>
            <a:chOff x="3696352" y="4429956"/>
            <a:chExt cx="853006" cy="1261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4F6ABDA0-31CA-C02C-9375-2E69FE131D2E}"/>
                    </a:ext>
                  </a:extLst>
                </p:cNvPr>
                <p:cNvSpPr txBox="1"/>
                <p:nvPr/>
              </p:nvSpPr>
              <p:spPr>
                <a:xfrm>
                  <a:off x="3696352" y="5038661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4F6ABDA0-31CA-C02C-9375-2E69FE131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352" y="5038661"/>
                  <a:ext cx="167667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3" name="文本框 672">
                  <a:extLst>
                    <a:ext uri="{FF2B5EF4-FFF2-40B4-BE49-F238E27FC236}">
                      <a16:creationId xmlns:a16="http://schemas.microsoft.com/office/drawing/2014/main" id="{A5A0F9E0-2912-4073-F6CC-83A786E7D526}"/>
                    </a:ext>
                  </a:extLst>
                </p:cNvPr>
                <p:cNvSpPr txBox="1"/>
                <p:nvPr/>
              </p:nvSpPr>
              <p:spPr>
                <a:xfrm>
                  <a:off x="3975129" y="5507199"/>
                  <a:ext cx="42653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73" name="文本框 672">
                  <a:extLst>
                    <a:ext uri="{FF2B5EF4-FFF2-40B4-BE49-F238E27FC236}">
                      <a16:creationId xmlns:a16="http://schemas.microsoft.com/office/drawing/2014/main" id="{A5A0F9E0-2912-4073-F6CC-83A786E7D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129" y="5507199"/>
                  <a:ext cx="426535" cy="184666"/>
                </a:xfrm>
                <a:prstGeom prst="rect">
                  <a:avLst/>
                </a:prstGeom>
                <a:blipFill>
                  <a:blip r:embed="rId61"/>
                  <a:stretch>
                    <a:fillRect l="-10000" r="-285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4" name="等腰三角形 673">
              <a:extLst>
                <a:ext uri="{FF2B5EF4-FFF2-40B4-BE49-F238E27FC236}">
                  <a16:creationId xmlns:a16="http://schemas.microsoft.com/office/drawing/2014/main" id="{B5D16849-9FAE-FEF8-F8BD-82CBAC58FEDD}"/>
                </a:ext>
              </a:extLst>
            </p:cNvPr>
            <p:cNvSpPr/>
            <p:nvPr/>
          </p:nvSpPr>
          <p:spPr>
            <a:xfrm>
              <a:off x="3839287" y="4749046"/>
              <a:ext cx="710071" cy="7467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文本框 674">
                  <a:extLst>
                    <a:ext uri="{FF2B5EF4-FFF2-40B4-BE49-F238E27FC236}">
                      <a16:creationId xmlns:a16="http://schemas.microsoft.com/office/drawing/2014/main" id="{FC99F78E-E959-E5BA-15F3-ECC00B80EB60}"/>
                    </a:ext>
                  </a:extLst>
                </p:cNvPr>
                <p:cNvSpPr txBox="1"/>
                <p:nvPr/>
              </p:nvSpPr>
              <p:spPr>
                <a:xfrm>
                  <a:off x="4014074" y="4572000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75" name="文本框 674">
                  <a:extLst>
                    <a:ext uri="{FF2B5EF4-FFF2-40B4-BE49-F238E27FC236}">
                      <a16:creationId xmlns:a16="http://schemas.microsoft.com/office/drawing/2014/main" id="{FC99F78E-E959-E5BA-15F3-ECC00B80E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074" y="4572000"/>
                  <a:ext cx="170537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6" name="组合 675">
              <a:extLst>
                <a:ext uri="{FF2B5EF4-FFF2-40B4-BE49-F238E27FC236}">
                  <a16:creationId xmlns:a16="http://schemas.microsoft.com/office/drawing/2014/main" id="{4F231DF4-E276-3AAF-6137-DA6D708D329B}"/>
                </a:ext>
              </a:extLst>
            </p:cNvPr>
            <p:cNvGrpSpPr/>
            <p:nvPr/>
          </p:nvGrpSpPr>
          <p:grpSpPr>
            <a:xfrm>
              <a:off x="3997077" y="5100451"/>
              <a:ext cx="377675" cy="399803"/>
              <a:chOff x="162296" y="1907969"/>
              <a:chExt cx="377675" cy="399803"/>
            </a:xfrm>
          </p:grpSpPr>
          <p:sp>
            <p:nvSpPr>
              <p:cNvPr id="677" name="任意多边形: 形状 676">
                <a:extLst>
                  <a:ext uri="{FF2B5EF4-FFF2-40B4-BE49-F238E27FC236}">
                    <a16:creationId xmlns:a16="http://schemas.microsoft.com/office/drawing/2014/main" id="{CCDA1F4D-B89E-8FD3-A321-A8A92D0C1B7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任意多边形: 形状 677">
                <a:extLst>
                  <a:ext uri="{FF2B5EF4-FFF2-40B4-BE49-F238E27FC236}">
                    <a16:creationId xmlns:a16="http://schemas.microsoft.com/office/drawing/2014/main" id="{09FDC62F-849B-7065-FD67-D63E0BDE6FB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9" name="任意多边形: 形状 678">
              <a:extLst>
                <a:ext uri="{FF2B5EF4-FFF2-40B4-BE49-F238E27FC236}">
                  <a16:creationId xmlns:a16="http://schemas.microsoft.com/office/drawing/2014/main" id="{86B8EB67-20EA-E736-E0A7-004A682F6273}"/>
                </a:ext>
              </a:extLst>
            </p:cNvPr>
            <p:cNvSpPr/>
            <p:nvPr/>
          </p:nvSpPr>
          <p:spPr>
            <a:xfrm>
              <a:off x="4155456" y="4757756"/>
              <a:ext cx="48593" cy="342900"/>
            </a:xfrm>
            <a:custGeom>
              <a:avLst/>
              <a:gdLst>
                <a:gd name="connsiteX0" fmla="*/ 19050 w 48593"/>
                <a:gd name="connsiteY0" fmla="*/ 342900 h 342900"/>
                <a:gd name="connsiteX1" fmla="*/ 12700 w 48593"/>
                <a:gd name="connsiteY1" fmla="*/ 298450 h 342900"/>
                <a:gd name="connsiteX2" fmla="*/ 6350 w 48593"/>
                <a:gd name="connsiteY2" fmla="*/ 288925 h 342900"/>
                <a:gd name="connsiteX3" fmla="*/ 0 w 48593"/>
                <a:gd name="connsiteY3" fmla="*/ 209550 h 342900"/>
                <a:gd name="connsiteX4" fmla="*/ 9525 w 48593"/>
                <a:gd name="connsiteY4" fmla="*/ 190500 h 342900"/>
                <a:gd name="connsiteX5" fmla="*/ 19050 w 48593"/>
                <a:gd name="connsiteY5" fmla="*/ 130175 h 342900"/>
                <a:gd name="connsiteX6" fmla="*/ 25400 w 48593"/>
                <a:gd name="connsiteY6" fmla="*/ 57150 h 342900"/>
                <a:gd name="connsiteX7" fmla="*/ 47625 w 48593"/>
                <a:gd name="connsiteY7" fmla="*/ 22225 h 342900"/>
                <a:gd name="connsiteX8" fmla="*/ 47625 w 48593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93" h="342900">
                  <a:moveTo>
                    <a:pt x="19050" y="342900"/>
                  </a:moveTo>
                  <a:cubicBezTo>
                    <a:pt x="16933" y="328083"/>
                    <a:pt x="16128" y="313019"/>
                    <a:pt x="12700" y="298450"/>
                  </a:cubicBezTo>
                  <a:cubicBezTo>
                    <a:pt x="11826" y="294736"/>
                    <a:pt x="6890" y="292703"/>
                    <a:pt x="6350" y="288925"/>
                  </a:cubicBezTo>
                  <a:cubicBezTo>
                    <a:pt x="2596" y="262649"/>
                    <a:pt x="2117" y="236008"/>
                    <a:pt x="0" y="209550"/>
                  </a:cubicBezTo>
                  <a:cubicBezTo>
                    <a:pt x="3175" y="203200"/>
                    <a:pt x="7280" y="197235"/>
                    <a:pt x="9525" y="190500"/>
                  </a:cubicBezTo>
                  <a:cubicBezTo>
                    <a:pt x="16084" y="170824"/>
                    <a:pt x="17192" y="150615"/>
                    <a:pt x="19050" y="130175"/>
                  </a:cubicBezTo>
                  <a:cubicBezTo>
                    <a:pt x="21262" y="105842"/>
                    <a:pt x="21105" y="81203"/>
                    <a:pt x="25400" y="57150"/>
                  </a:cubicBezTo>
                  <a:cubicBezTo>
                    <a:pt x="26046" y="53535"/>
                    <a:pt x="47339" y="23155"/>
                    <a:pt x="47625" y="22225"/>
                  </a:cubicBezTo>
                  <a:cubicBezTo>
                    <a:pt x="49804" y="15144"/>
                    <a:pt x="47625" y="7408"/>
                    <a:pt x="476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0" name="直接连接符 679">
              <a:extLst>
                <a:ext uri="{FF2B5EF4-FFF2-40B4-BE49-F238E27FC236}">
                  <a16:creationId xmlns:a16="http://schemas.microsoft.com/office/drawing/2014/main" id="{0D77E91F-A7F4-63FF-C0F8-8816E4072346}"/>
                </a:ext>
              </a:extLst>
            </p:cNvPr>
            <p:cNvCxnSpPr/>
            <p:nvPr/>
          </p:nvCxnSpPr>
          <p:spPr>
            <a:xfrm flipV="1">
              <a:off x="4193702" y="4429956"/>
              <a:ext cx="2394" cy="32273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" name="等腰三角形 685">
            <a:extLst>
              <a:ext uri="{FF2B5EF4-FFF2-40B4-BE49-F238E27FC236}">
                <a16:creationId xmlns:a16="http://schemas.microsoft.com/office/drawing/2014/main" id="{DFDDA1BE-C695-D389-112B-5C61AB457761}"/>
              </a:ext>
            </a:extLst>
          </p:cNvPr>
          <p:cNvSpPr/>
          <p:nvPr/>
        </p:nvSpPr>
        <p:spPr>
          <a:xfrm>
            <a:off x="7048907" y="6022382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文本框 686">
                <a:extLst>
                  <a:ext uri="{FF2B5EF4-FFF2-40B4-BE49-F238E27FC236}">
                    <a16:creationId xmlns:a16="http://schemas.microsoft.com/office/drawing/2014/main" id="{926A0CC9-AFD8-73B2-77F7-4700A853A226}"/>
                  </a:ext>
                </a:extLst>
              </p:cNvPr>
              <p:cNvSpPr txBox="1"/>
              <p:nvPr/>
            </p:nvSpPr>
            <p:spPr>
              <a:xfrm>
                <a:off x="7156196" y="588089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87" name="文本框 686">
                <a:extLst>
                  <a:ext uri="{FF2B5EF4-FFF2-40B4-BE49-F238E27FC236}">
                    <a16:creationId xmlns:a16="http://schemas.microsoft.com/office/drawing/2014/main" id="{926A0CC9-AFD8-73B2-77F7-4700A853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96" y="5880896"/>
                <a:ext cx="142740" cy="184666"/>
              </a:xfrm>
              <a:prstGeom prst="rect">
                <a:avLst/>
              </a:prstGeom>
              <a:blipFill>
                <a:blip r:embed="rId6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8" name="等腰三角形 687">
            <a:extLst>
              <a:ext uri="{FF2B5EF4-FFF2-40B4-BE49-F238E27FC236}">
                <a16:creationId xmlns:a16="http://schemas.microsoft.com/office/drawing/2014/main" id="{AB9DFB54-973F-84F7-DC3C-0A112C0C9994}"/>
              </a:ext>
            </a:extLst>
          </p:cNvPr>
          <p:cNvSpPr/>
          <p:nvPr/>
        </p:nvSpPr>
        <p:spPr>
          <a:xfrm>
            <a:off x="7700103" y="6022382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文本框 688">
                <a:extLst>
                  <a:ext uri="{FF2B5EF4-FFF2-40B4-BE49-F238E27FC236}">
                    <a16:creationId xmlns:a16="http://schemas.microsoft.com/office/drawing/2014/main" id="{485736BD-71F4-379D-0CD8-7563D98C5DE8}"/>
                  </a:ext>
                </a:extLst>
              </p:cNvPr>
              <p:cNvSpPr txBox="1"/>
              <p:nvPr/>
            </p:nvSpPr>
            <p:spPr>
              <a:xfrm>
                <a:off x="7965305" y="588089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89" name="文本框 688">
                <a:extLst>
                  <a:ext uri="{FF2B5EF4-FFF2-40B4-BE49-F238E27FC236}">
                    <a16:creationId xmlns:a16="http://schemas.microsoft.com/office/drawing/2014/main" id="{485736BD-71F4-379D-0CD8-7563D98C5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05" y="5880896"/>
                <a:ext cx="138553" cy="184666"/>
              </a:xfrm>
              <a:prstGeom prst="rect">
                <a:avLst/>
              </a:prstGeom>
              <a:blipFill>
                <a:blip r:embed="rId63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文本框 689">
                <a:extLst>
                  <a:ext uri="{FF2B5EF4-FFF2-40B4-BE49-F238E27FC236}">
                    <a16:creationId xmlns:a16="http://schemas.microsoft.com/office/drawing/2014/main" id="{B136A0CB-472B-D993-8348-29408F77BB67}"/>
                  </a:ext>
                </a:extLst>
              </p:cNvPr>
              <p:cNvSpPr txBox="1"/>
              <p:nvPr/>
            </p:nvSpPr>
            <p:spPr>
              <a:xfrm>
                <a:off x="7441208" y="563480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90" name="文本框 689">
                <a:extLst>
                  <a:ext uri="{FF2B5EF4-FFF2-40B4-BE49-F238E27FC236}">
                    <a16:creationId xmlns:a16="http://schemas.microsoft.com/office/drawing/2014/main" id="{B136A0CB-472B-D993-8348-29408F77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08" y="5634807"/>
                <a:ext cx="170537" cy="184666"/>
              </a:xfrm>
              <a:prstGeom prst="rect">
                <a:avLst/>
              </a:prstGeom>
              <a:blipFill>
                <a:blip r:embed="rId64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文本框 690">
                <a:extLst>
                  <a:ext uri="{FF2B5EF4-FFF2-40B4-BE49-F238E27FC236}">
                    <a16:creationId xmlns:a16="http://schemas.microsoft.com/office/drawing/2014/main" id="{BF890255-A77C-067F-8D30-94556BC4A53A}"/>
                  </a:ext>
                </a:extLst>
              </p:cNvPr>
              <p:cNvSpPr txBox="1"/>
              <p:nvPr/>
            </p:nvSpPr>
            <p:spPr>
              <a:xfrm>
                <a:off x="7533472" y="6561728"/>
                <a:ext cx="21938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91" name="文本框 690">
                <a:extLst>
                  <a:ext uri="{FF2B5EF4-FFF2-40B4-BE49-F238E27FC236}">
                    <a16:creationId xmlns:a16="http://schemas.microsoft.com/office/drawing/2014/main" id="{BF890255-A77C-067F-8D30-94556BC4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72" y="6561728"/>
                <a:ext cx="219383" cy="184666"/>
              </a:xfrm>
              <a:prstGeom prst="rect">
                <a:avLst/>
              </a:prstGeom>
              <a:blipFill>
                <a:blip r:embed="rId65"/>
                <a:stretch>
                  <a:fillRect l="-22222" r="-16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3" name="直接连接符 692">
            <a:extLst>
              <a:ext uri="{FF2B5EF4-FFF2-40B4-BE49-F238E27FC236}">
                <a16:creationId xmlns:a16="http://schemas.microsoft.com/office/drawing/2014/main" id="{BD92CCF5-BBC4-C652-FA99-FCE1503AC2D5}"/>
              </a:ext>
            </a:extLst>
          </p:cNvPr>
          <p:cNvCxnSpPr>
            <a:cxnSpLocks/>
          </p:cNvCxnSpPr>
          <p:nvPr/>
        </p:nvCxnSpPr>
        <p:spPr>
          <a:xfrm flipH="1" flipV="1">
            <a:off x="7626882" y="582912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4" name="组合 693">
            <a:extLst>
              <a:ext uri="{FF2B5EF4-FFF2-40B4-BE49-F238E27FC236}">
                <a16:creationId xmlns:a16="http://schemas.microsoft.com/office/drawing/2014/main" id="{C3F8E7DD-0085-F44A-BB71-6675F1E6B2B2}"/>
              </a:ext>
            </a:extLst>
          </p:cNvPr>
          <p:cNvGrpSpPr/>
          <p:nvPr/>
        </p:nvGrpSpPr>
        <p:grpSpPr>
          <a:xfrm>
            <a:off x="7164755" y="6261679"/>
            <a:ext cx="267436" cy="283105"/>
            <a:chOff x="162296" y="1907969"/>
            <a:chExt cx="377675" cy="399803"/>
          </a:xfrm>
        </p:grpSpPr>
        <p:sp>
          <p:nvSpPr>
            <p:cNvPr id="697" name="任意多边形: 形状 696">
              <a:extLst>
                <a:ext uri="{FF2B5EF4-FFF2-40B4-BE49-F238E27FC236}">
                  <a16:creationId xmlns:a16="http://schemas.microsoft.com/office/drawing/2014/main" id="{B16C2377-CC32-9E36-60B7-EFDC9A0D1647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任意多边形: 形状 697">
              <a:extLst>
                <a:ext uri="{FF2B5EF4-FFF2-40B4-BE49-F238E27FC236}">
                  <a16:creationId xmlns:a16="http://schemas.microsoft.com/office/drawing/2014/main" id="{8BE513C5-8011-546A-D54E-77F371E4B22F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5" name="任意多边形: 形状 694">
            <a:extLst>
              <a:ext uri="{FF2B5EF4-FFF2-40B4-BE49-F238E27FC236}">
                <a16:creationId xmlns:a16="http://schemas.microsoft.com/office/drawing/2014/main" id="{0BA09750-668B-6EC3-7CE6-060017BA3C4A}"/>
              </a:ext>
            </a:extLst>
          </p:cNvPr>
          <p:cNvSpPr/>
          <p:nvPr/>
        </p:nvSpPr>
        <p:spPr>
          <a:xfrm>
            <a:off x="7278887" y="6034825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6" name="直接连接符 695">
            <a:extLst>
              <a:ext uri="{FF2B5EF4-FFF2-40B4-BE49-F238E27FC236}">
                <a16:creationId xmlns:a16="http://schemas.microsoft.com/office/drawing/2014/main" id="{FCB4757E-68F2-51E2-40C7-D85F70B59025}"/>
              </a:ext>
            </a:extLst>
          </p:cNvPr>
          <p:cNvCxnSpPr/>
          <p:nvPr/>
        </p:nvCxnSpPr>
        <p:spPr>
          <a:xfrm flipV="1">
            <a:off x="7629458" y="5505473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等腰三角形 699">
            <a:extLst>
              <a:ext uri="{FF2B5EF4-FFF2-40B4-BE49-F238E27FC236}">
                <a16:creationId xmlns:a16="http://schemas.microsoft.com/office/drawing/2014/main" id="{502095AE-3910-F221-AE5F-81583724B8A6}"/>
              </a:ext>
            </a:extLst>
          </p:cNvPr>
          <p:cNvSpPr/>
          <p:nvPr/>
        </p:nvSpPr>
        <p:spPr>
          <a:xfrm>
            <a:off x="8586249" y="60288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1" name="文本框 700">
                <a:extLst>
                  <a:ext uri="{FF2B5EF4-FFF2-40B4-BE49-F238E27FC236}">
                    <a16:creationId xmlns:a16="http://schemas.microsoft.com/office/drawing/2014/main" id="{64171D71-E1B9-B80A-C332-01FF429FFA77}"/>
                  </a:ext>
                </a:extLst>
              </p:cNvPr>
              <p:cNvSpPr txBox="1"/>
              <p:nvPr/>
            </p:nvSpPr>
            <p:spPr>
              <a:xfrm>
                <a:off x="8693539" y="588737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1" name="文本框 700">
                <a:extLst>
                  <a:ext uri="{FF2B5EF4-FFF2-40B4-BE49-F238E27FC236}">
                    <a16:creationId xmlns:a16="http://schemas.microsoft.com/office/drawing/2014/main" id="{64171D71-E1B9-B80A-C332-01FF429F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39" y="5887378"/>
                <a:ext cx="142740" cy="184666"/>
              </a:xfrm>
              <a:prstGeom prst="rect">
                <a:avLst/>
              </a:prstGeom>
              <a:blipFill>
                <a:blip r:embed="rId6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2" name="等腰三角形 701">
            <a:extLst>
              <a:ext uri="{FF2B5EF4-FFF2-40B4-BE49-F238E27FC236}">
                <a16:creationId xmlns:a16="http://schemas.microsoft.com/office/drawing/2014/main" id="{4AE16DE2-6C44-BE56-66FA-7E14A7C93C19}"/>
              </a:ext>
            </a:extLst>
          </p:cNvPr>
          <p:cNvSpPr/>
          <p:nvPr/>
        </p:nvSpPr>
        <p:spPr>
          <a:xfrm>
            <a:off x="9237448" y="602886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3" name="文本框 702">
                <a:extLst>
                  <a:ext uri="{FF2B5EF4-FFF2-40B4-BE49-F238E27FC236}">
                    <a16:creationId xmlns:a16="http://schemas.microsoft.com/office/drawing/2014/main" id="{E68B0A5D-046F-1A62-EDA7-21C4D4F819D7}"/>
                  </a:ext>
                </a:extLst>
              </p:cNvPr>
              <p:cNvSpPr txBox="1"/>
              <p:nvPr/>
            </p:nvSpPr>
            <p:spPr>
              <a:xfrm>
                <a:off x="9502647" y="588737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3" name="文本框 702">
                <a:extLst>
                  <a:ext uri="{FF2B5EF4-FFF2-40B4-BE49-F238E27FC236}">
                    <a16:creationId xmlns:a16="http://schemas.microsoft.com/office/drawing/2014/main" id="{E68B0A5D-046F-1A62-EDA7-21C4D4F8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647" y="5887378"/>
                <a:ext cx="138553" cy="184666"/>
              </a:xfrm>
              <a:prstGeom prst="rect">
                <a:avLst/>
              </a:prstGeom>
              <a:blipFill>
                <a:blip r:embed="rId67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4DE69C8-5D33-0477-F5B0-D4B2C0B44FE6}"/>
                  </a:ext>
                </a:extLst>
              </p:cNvPr>
              <p:cNvSpPr txBox="1"/>
              <p:nvPr/>
            </p:nvSpPr>
            <p:spPr>
              <a:xfrm>
                <a:off x="8978551" y="56412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4DE69C8-5D33-0477-F5B0-D4B2C0B44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551" y="5641289"/>
                <a:ext cx="170537" cy="184666"/>
              </a:xfrm>
              <a:prstGeom prst="rect">
                <a:avLst/>
              </a:prstGeom>
              <a:blipFill>
                <a:blip r:embed="rId15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FA1AB768-1247-1B2E-CC52-CC9286C708E2}"/>
                  </a:ext>
                </a:extLst>
              </p:cNvPr>
              <p:cNvSpPr txBox="1"/>
              <p:nvPr/>
            </p:nvSpPr>
            <p:spPr>
              <a:xfrm>
                <a:off x="9090035" y="6568209"/>
                <a:ext cx="204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FA1AB768-1247-1B2E-CC52-CC9286C7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035" y="6568209"/>
                <a:ext cx="204923" cy="184666"/>
              </a:xfrm>
              <a:prstGeom prst="rect">
                <a:avLst/>
              </a:prstGeom>
              <a:blipFill>
                <a:blip r:embed="rId68"/>
                <a:stretch>
                  <a:fillRect l="-17647" r="-2941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13ADEDC0-EF15-9337-451D-0195773FA6F9}"/>
              </a:ext>
            </a:extLst>
          </p:cNvPr>
          <p:cNvCxnSpPr>
            <a:stCxn id="700" idx="0"/>
          </p:cNvCxnSpPr>
          <p:nvPr/>
        </p:nvCxnSpPr>
        <p:spPr>
          <a:xfrm flipV="1">
            <a:off x="8838143" y="58327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AB00A50B-BC4B-8B8B-0922-155AE2E27F73}"/>
              </a:ext>
            </a:extLst>
          </p:cNvPr>
          <p:cNvGrpSpPr/>
          <p:nvPr/>
        </p:nvGrpSpPr>
        <p:grpSpPr>
          <a:xfrm>
            <a:off x="9355199" y="6275532"/>
            <a:ext cx="267436" cy="283105"/>
            <a:chOff x="162296" y="1907969"/>
            <a:chExt cx="377675" cy="399803"/>
          </a:xfrm>
        </p:grpSpPr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62D9AAAB-30E8-234A-0474-3297B72DB2D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E8B54E9E-C5B2-BBB9-9E01-5C8AC905617E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5F2BAD21-AB47-1DBF-2B2D-0AEEC2C153CA}"/>
              </a:ext>
            </a:extLst>
          </p:cNvPr>
          <p:cNvSpPr/>
          <p:nvPr/>
        </p:nvSpPr>
        <p:spPr>
          <a:xfrm>
            <a:off x="9469769" y="6041307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7BFD1375-8E6F-C782-8634-108B4AAD87A4}"/>
              </a:ext>
            </a:extLst>
          </p:cNvPr>
          <p:cNvCxnSpPr/>
          <p:nvPr/>
        </p:nvCxnSpPr>
        <p:spPr>
          <a:xfrm flipV="1">
            <a:off x="9171230" y="55100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1D1D859A-B016-CC41-8D81-F2F12DB06877}"/>
              </a:ext>
            </a:extLst>
          </p:cNvPr>
          <p:cNvGrpSpPr/>
          <p:nvPr/>
        </p:nvGrpSpPr>
        <p:grpSpPr>
          <a:xfrm>
            <a:off x="9735435" y="5483674"/>
            <a:ext cx="853006" cy="1261909"/>
            <a:chOff x="3696352" y="4429956"/>
            <a:chExt cx="853006" cy="1261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D9BEAF5F-D3BA-B794-6E21-BE65795332DC}"/>
                    </a:ext>
                  </a:extLst>
                </p:cNvPr>
                <p:cNvSpPr txBox="1"/>
                <p:nvPr/>
              </p:nvSpPr>
              <p:spPr>
                <a:xfrm>
                  <a:off x="3696352" y="5038661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D9BEAF5F-D3BA-B794-6E21-BE6579533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352" y="5038661"/>
                  <a:ext cx="167667" cy="184666"/>
                </a:xfrm>
                <a:prstGeom prst="rect">
                  <a:avLst/>
                </a:prstGeom>
                <a:blipFill>
                  <a:blip r:embed="rId69"/>
                  <a:stretch>
                    <a:fillRect l="-14286" r="-1428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文本框 267">
                  <a:extLst>
                    <a:ext uri="{FF2B5EF4-FFF2-40B4-BE49-F238E27FC236}">
                      <a16:creationId xmlns:a16="http://schemas.microsoft.com/office/drawing/2014/main" id="{E43F09AC-1F80-301B-F4C9-080D8F90BD0F}"/>
                    </a:ext>
                  </a:extLst>
                </p:cNvPr>
                <p:cNvSpPr txBox="1"/>
                <p:nvPr/>
              </p:nvSpPr>
              <p:spPr>
                <a:xfrm>
                  <a:off x="3975129" y="5507199"/>
                  <a:ext cx="42653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68" name="文本框 267">
                  <a:extLst>
                    <a:ext uri="{FF2B5EF4-FFF2-40B4-BE49-F238E27FC236}">
                      <a16:creationId xmlns:a16="http://schemas.microsoft.com/office/drawing/2014/main" id="{E43F09AC-1F80-301B-F4C9-080D8F90B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129" y="5507199"/>
                  <a:ext cx="426535" cy="184666"/>
                </a:xfrm>
                <a:prstGeom prst="rect">
                  <a:avLst/>
                </a:prstGeom>
                <a:blipFill>
                  <a:blip r:embed="rId70"/>
                  <a:stretch>
                    <a:fillRect l="-11429" r="-1429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等腰三角形 268">
              <a:extLst>
                <a:ext uri="{FF2B5EF4-FFF2-40B4-BE49-F238E27FC236}">
                  <a16:creationId xmlns:a16="http://schemas.microsoft.com/office/drawing/2014/main" id="{C40BC493-8846-3CEB-8530-2AEE09517011}"/>
                </a:ext>
              </a:extLst>
            </p:cNvPr>
            <p:cNvSpPr/>
            <p:nvPr/>
          </p:nvSpPr>
          <p:spPr>
            <a:xfrm>
              <a:off x="3839287" y="4749046"/>
              <a:ext cx="710071" cy="7467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309942BE-7E6F-8DAA-A6F1-408395A8BEE3}"/>
                    </a:ext>
                  </a:extLst>
                </p:cNvPr>
                <p:cNvSpPr txBox="1"/>
                <p:nvPr/>
              </p:nvSpPr>
              <p:spPr>
                <a:xfrm>
                  <a:off x="4014074" y="4572000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309942BE-7E6F-8DAA-A6F1-408395A8B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074" y="4572000"/>
                  <a:ext cx="170537" cy="184666"/>
                </a:xfrm>
                <a:prstGeom prst="rect">
                  <a:avLst/>
                </a:prstGeom>
                <a:blipFill>
                  <a:blip r:embed="rId71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D37E89FE-41CF-C194-E032-293B8DA1F85B}"/>
                </a:ext>
              </a:extLst>
            </p:cNvPr>
            <p:cNvGrpSpPr/>
            <p:nvPr/>
          </p:nvGrpSpPr>
          <p:grpSpPr>
            <a:xfrm>
              <a:off x="3997077" y="5100451"/>
              <a:ext cx="377675" cy="399803"/>
              <a:chOff x="162296" y="1907969"/>
              <a:chExt cx="377675" cy="399803"/>
            </a:xfrm>
          </p:grpSpPr>
          <p:sp>
            <p:nvSpPr>
              <p:cNvPr id="298" name="任意多边形: 形状 297">
                <a:extLst>
                  <a:ext uri="{FF2B5EF4-FFF2-40B4-BE49-F238E27FC236}">
                    <a16:creationId xmlns:a16="http://schemas.microsoft.com/office/drawing/2014/main" id="{66F41476-8EE8-84D8-BC39-B4AD27462064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任意多边形: 形状 298">
                <a:extLst>
                  <a:ext uri="{FF2B5EF4-FFF2-40B4-BE49-F238E27FC236}">
                    <a16:creationId xmlns:a16="http://schemas.microsoft.com/office/drawing/2014/main" id="{24E48847-C73D-7D95-2AAE-FC2C455E023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5C4DEF4D-8230-C9BF-8693-8065A5494E4D}"/>
                </a:ext>
              </a:extLst>
            </p:cNvPr>
            <p:cNvSpPr/>
            <p:nvPr/>
          </p:nvSpPr>
          <p:spPr>
            <a:xfrm>
              <a:off x="4155456" y="4757756"/>
              <a:ext cx="48593" cy="342900"/>
            </a:xfrm>
            <a:custGeom>
              <a:avLst/>
              <a:gdLst>
                <a:gd name="connsiteX0" fmla="*/ 19050 w 48593"/>
                <a:gd name="connsiteY0" fmla="*/ 342900 h 342900"/>
                <a:gd name="connsiteX1" fmla="*/ 12700 w 48593"/>
                <a:gd name="connsiteY1" fmla="*/ 298450 h 342900"/>
                <a:gd name="connsiteX2" fmla="*/ 6350 w 48593"/>
                <a:gd name="connsiteY2" fmla="*/ 288925 h 342900"/>
                <a:gd name="connsiteX3" fmla="*/ 0 w 48593"/>
                <a:gd name="connsiteY3" fmla="*/ 209550 h 342900"/>
                <a:gd name="connsiteX4" fmla="*/ 9525 w 48593"/>
                <a:gd name="connsiteY4" fmla="*/ 190500 h 342900"/>
                <a:gd name="connsiteX5" fmla="*/ 19050 w 48593"/>
                <a:gd name="connsiteY5" fmla="*/ 130175 h 342900"/>
                <a:gd name="connsiteX6" fmla="*/ 25400 w 48593"/>
                <a:gd name="connsiteY6" fmla="*/ 57150 h 342900"/>
                <a:gd name="connsiteX7" fmla="*/ 47625 w 48593"/>
                <a:gd name="connsiteY7" fmla="*/ 22225 h 342900"/>
                <a:gd name="connsiteX8" fmla="*/ 47625 w 48593"/>
                <a:gd name="connsiteY8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93" h="342900">
                  <a:moveTo>
                    <a:pt x="19050" y="342900"/>
                  </a:moveTo>
                  <a:cubicBezTo>
                    <a:pt x="16933" y="328083"/>
                    <a:pt x="16128" y="313019"/>
                    <a:pt x="12700" y="298450"/>
                  </a:cubicBezTo>
                  <a:cubicBezTo>
                    <a:pt x="11826" y="294736"/>
                    <a:pt x="6890" y="292703"/>
                    <a:pt x="6350" y="288925"/>
                  </a:cubicBezTo>
                  <a:cubicBezTo>
                    <a:pt x="2596" y="262649"/>
                    <a:pt x="2117" y="236008"/>
                    <a:pt x="0" y="209550"/>
                  </a:cubicBezTo>
                  <a:cubicBezTo>
                    <a:pt x="3175" y="203200"/>
                    <a:pt x="7280" y="197235"/>
                    <a:pt x="9525" y="190500"/>
                  </a:cubicBezTo>
                  <a:cubicBezTo>
                    <a:pt x="16084" y="170824"/>
                    <a:pt x="17192" y="150615"/>
                    <a:pt x="19050" y="130175"/>
                  </a:cubicBezTo>
                  <a:cubicBezTo>
                    <a:pt x="21262" y="105842"/>
                    <a:pt x="21105" y="81203"/>
                    <a:pt x="25400" y="57150"/>
                  </a:cubicBezTo>
                  <a:cubicBezTo>
                    <a:pt x="26046" y="53535"/>
                    <a:pt x="47339" y="23155"/>
                    <a:pt x="47625" y="22225"/>
                  </a:cubicBezTo>
                  <a:cubicBezTo>
                    <a:pt x="49804" y="15144"/>
                    <a:pt x="47625" y="7408"/>
                    <a:pt x="4762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2C5BFB8F-86DF-8D7E-1A1B-52CC9DD78884}"/>
                </a:ext>
              </a:extLst>
            </p:cNvPr>
            <p:cNvCxnSpPr/>
            <p:nvPr/>
          </p:nvCxnSpPr>
          <p:spPr>
            <a:xfrm flipV="1">
              <a:off x="4193702" y="4429956"/>
              <a:ext cx="2394" cy="32273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矩形 299">
            <a:extLst>
              <a:ext uri="{FF2B5EF4-FFF2-40B4-BE49-F238E27FC236}">
                <a16:creationId xmlns:a16="http://schemas.microsoft.com/office/drawing/2014/main" id="{AF453850-035E-F83F-5491-4A4022FD3048}"/>
              </a:ext>
            </a:extLst>
          </p:cNvPr>
          <p:cNvSpPr/>
          <p:nvPr/>
        </p:nvSpPr>
        <p:spPr>
          <a:xfrm>
            <a:off x="10200141" y="5805055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5837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6D3A5-5601-CF33-AC65-ABB8D92CE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3EB56B8-8CAE-03DA-2F88-336EB1D2C8D7}"/>
                  </a:ext>
                </a:extLst>
              </p:cNvPr>
              <p:cNvSpPr txBox="1"/>
              <p:nvPr/>
            </p:nvSpPr>
            <p:spPr>
              <a:xfrm>
                <a:off x="222232" y="6579890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53EB56B8-8CAE-03DA-2F88-336EB1D2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2" y="6579890"/>
                <a:ext cx="352619" cy="207942"/>
              </a:xfrm>
              <a:prstGeom prst="rect">
                <a:avLst/>
              </a:prstGeom>
              <a:blipFill>
                <a:blip r:embed="rId2"/>
                <a:stretch>
                  <a:fillRect l="-10345" r="-344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等腰三角形 188">
            <a:extLst>
              <a:ext uri="{FF2B5EF4-FFF2-40B4-BE49-F238E27FC236}">
                <a16:creationId xmlns:a16="http://schemas.microsoft.com/office/drawing/2014/main" id="{610142EB-0E53-CE8E-B89D-7B217AB61A22}"/>
              </a:ext>
            </a:extLst>
          </p:cNvPr>
          <p:cNvSpPr/>
          <p:nvPr/>
        </p:nvSpPr>
        <p:spPr>
          <a:xfrm>
            <a:off x="29276" y="5830335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E670A01A-D6BC-0014-32A0-50CF29D7A414}"/>
                  </a:ext>
                </a:extLst>
              </p:cNvPr>
              <p:cNvSpPr txBox="1"/>
              <p:nvPr/>
            </p:nvSpPr>
            <p:spPr>
              <a:xfrm>
                <a:off x="206599" y="56532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E670A01A-D6BC-0014-32A0-50CF29D7A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9" y="5653289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等腰三角形 194">
            <a:extLst>
              <a:ext uri="{FF2B5EF4-FFF2-40B4-BE49-F238E27FC236}">
                <a16:creationId xmlns:a16="http://schemas.microsoft.com/office/drawing/2014/main" id="{1B508412-A8AE-2E51-2854-34B52168A7F7}"/>
              </a:ext>
            </a:extLst>
          </p:cNvPr>
          <p:cNvSpPr/>
          <p:nvPr/>
        </p:nvSpPr>
        <p:spPr>
          <a:xfrm>
            <a:off x="3871608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E9BCD02A-CA2D-7BF2-B50E-EBFC18C3D971}"/>
                  </a:ext>
                </a:extLst>
              </p:cNvPr>
              <p:cNvSpPr txBox="1"/>
              <p:nvPr/>
            </p:nvSpPr>
            <p:spPr>
              <a:xfrm>
                <a:off x="3978897" y="59057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E9BCD02A-CA2D-7BF2-B50E-EBFC18C3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97" y="5905779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等腰三角形 196">
            <a:extLst>
              <a:ext uri="{FF2B5EF4-FFF2-40B4-BE49-F238E27FC236}">
                <a16:creationId xmlns:a16="http://schemas.microsoft.com/office/drawing/2014/main" id="{0902EE3A-F13F-A5D8-3383-FF41F29CA4E0}"/>
              </a:ext>
            </a:extLst>
          </p:cNvPr>
          <p:cNvSpPr/>
          <p:nvPr/>
        </p:nvSpPr>
        <p:spPr>
          <a:xfrm>
            <a:off x="4522804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0B8426D-CF8A-C092-973D-5386660DCF36}"/>
                  </a:ext>
                </a:extLst>
              </p:cNvPr>
              <p:cNvSpPr txBox="1"/>
              <p:nvPr/>
            </p:nvSpPr>
            <p:spPr>
              <a:xfrm>
                <a:off x="4788007" y="59057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0B8426D-CF8A-C092-973D-5386660D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07" y="5905779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D14C240C-7416-B49D-8D7F-B327FC701FC2}"/>
                  </a:ext>
                </a:extLst>
              </p:cNvPr>
              <p:cNvSpPr txBox="1"/>
              <p:nvPr/>
            </p:nvSpPr>
            <p:spPr>
              <a:xfrm>
                <a:off x="4266446" y="56596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D14C240C-7416-B49D-8D7F-B327FC70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46" y="5659690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等腰三角形 199">
            <a:extLst>
              <a:ext uri="{FF2B5EF4-FFF2-40B4-BE49-F238E27FC236}">
                <a16:creationId xmlns:a16="http://schemas.microsoft.com/office/drawing/2014/main" id="{D3CEF296-3078-2387-4FE2-ECF6A68D2CF6}"/>
              </a:ext>
            </a:extLst>
          </p:cNvPr>
          <p:cNvSpPr/>
          <p:nvPr/>
        </p:nvSpPr>
        <p:spPr>
          <a:xfrm>
            <a:off x="5148844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D0371615-765A-388C-40A0-1E1265692C56}"/>
                  </a:ext>
                </a:extLst>
              </p:cNvPr>
              <p:cNvSpPr txBox="1"/>
              <p:nvPr/>
            </p:nvSpPr>
            <p:spPr>
              <a:xfrm>
                <a:off x="5256134" y="59057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D0371615-765A-388C-40A0-1E126569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34" y="5905779"/>
                <a:ext cx="142740" cy="184666"/>
              </a:xfrm>
              <a:prstGeom prst="rect">
                <a:avLst/>
              </a:prstGeom>
              <a:blipFill>
                <a:blip r:embed="rId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等腰三角形 201">
            <a:extLst>
              <a:ext uri="{FF2B5EF4-FFF2-40B4-BE49-F238E27FC236}">
                <a16:creationId xmlns:a16="http://schemas.microsoft.com/office/drawing/2014/main" id="{AEBE8AFF-01F0-87E4-46FD-744E0B13F0FC}"/>
              </a:ext>
            </a:extLst>
          </p:cNvPr>
          <p:cNvSpPr/>
          <p:nvPr/>
        </p:nvSpPr>
        <p:spPr>
          <a:xfrm>
            <a:off x="5800043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FDEB8D7-868D-82AF-52EC-DE6CDF12E5ED}"/>
                  </a:ext>
                </a:extLst>
              </p:cNvPr>
              <p:cNvSpPr txBox="1"/>
              <p:nvPr/>
            </p:nvSpPr>
            <p:spPr>
              <a:xfrm>
                <a:off x="6065243" y="59057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BFDEB8D7-868D-82AF-52EC-DE6CDF12E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243" y="5905779"/>
                <a:ext cx="138553" cy="184666"/>
              </a:xfrm>
              <a:prstGeom prst="rect">
                <a:avLst/>
              </a:prstGeom>
              <a:blipFill>
                <a:blip r:embed="rId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2A98CF33-E040-ACDB-9499-18435184669E}"/>
                  </a:ext>
                </a:extLst>
              </p:cNvPr>
              <p:cNvSpPr txBox="1"/>
              <p:nvPr/>
            </p:nvSpPr>
            <p:spPr>
              <a:xfrm>
                <a:off x="5543683" y="56596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2A98CF33-E040-ACDB-9499-184351846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83" y="5659690"/>
                <a:ext cx="170537" cy="184666"/>
              </a:xfrm>
              <a:prstGeom prst="rect">
                <a:avLst/>
              </a:prstGeom>
              <a:blipFill>
                <a:blip r:embed="rId9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C29ADF92-BB08-505F-CE77-FA5EFC5EBDC0}"/>
                  </a:ext>
                </a:extLst>
              </p:cNvPr>
              <p:cNvSpPr txBox="1"/>
              <p:nvPr/>
            </p:nvSpPr>
            <p:spPr>
              <a:xfrm>
                <a:off x="4239619" y="6581400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C29ADF92-BB08-505F-CE77-FA5EFC5EB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19" y="6581400"/>
                <a:ext cx="432923" cy="184666"/>
              </a:xfrm>
              <a:prstGeom prst="rect">
                <a:avLst/>
              </a:prstGeom>
              <a:blipFill>
                <a:blip r:embed="rId10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C3EA53F6-592E-C375-10A9-BBCDE4BD2ABA}"/>
                  </a:ext>
                </a:extLst>
              </p:cNvPr>
              <p:cNvSpPr txBox="1"/>
              <p:nvPr/>
            </p:nvSpPr>
            <p:spPr>
              <a:xfrm>
                <a:off x="5524033" y="6583417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C3EA53F6-592E-C375-10A9-BBCDE4BD2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33" y="6583417"/>
                <a:ext cx="432923" cy="184666"/>
              </a:xfrm>
              <a:prstGeom prst="rect">
                <a:avLst/>
              </a:prstGeom>
              <a:blipFill>
                <a:blip r:embed="rId11"/>
                <a:stretch>
                  <a:fillRect l="-5714" r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798564C5-A397-24C0-CECC-733FFAA37213}"/>
                  </a:ext>
                </a:extLst>
              </p:cNvPr>
              <p:cNvSpPr txBox="1"/>
              <p:nvPr/>
            </p:nvSpPr>
            <p:spPr>
              <a:xfrm>
                <a:off x="5015418" y="611995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798564C5-A397-24C0-CECC-733FFAA37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18" y="6119950"/>
                <a:ext cx="167667" cy="184666"/>
              </a:xfrm>
              <a:prstGeom prst="rect">
                <a:avLst/>
              </a:prstGeom>
              <a:blipFill>
                <a:blip r:embed="rId12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571FB74D-713D-CC2E-C49A-8E087E69DB1F}"/>
              </a:ext>
            </a:extLst>
          </p:cNvPr>
          <p:cNvCxnSpPr>
            <a:cxnSpLocks/>
            <a:stCxn id="195" idx="0"/>
          </p:cNvCxnSpPr>
          <p:nvPr/>
        </p:nvCxnSpPr>
        <p:spPr>
          <a:xfrm flipV="1">
            <a:off x="4123501" y="5851148"/>
            <a:ext cx="326083" cy="196484"/>
          </a:xfrm>
          <a:prstGeom prst="line">
            <a:avLst/>
          </a:prstGeom>
          <a:ln w="127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56A7BE40-75FC-5961-C96A-21F500B8532C}"/>
              </a:ext>
            </a:extLst>
          </p:cNvPr>
          <p:cNvCxnSpPr>
            <a:cxnSpLocks/>
          </p:cNvCxnSpPr>
          <p:nvPr/>
        </p:nvCxnSpPr>
        <p:spPr>
          <a:xfrm flipH="1" flipV="1">
            <a:off x="4449584" y="5854010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5A6A729E-6CAF-7CC2-E87F-72F72A5E8A1C}"/>
              </a:ext>
            </a:extLst>
          </p:cNvPr>
          <p:cNvCxnSpPr>
            <a:stCxn id="200" idx="0"/>
          </p:cNvCxnSpPr>
          <p:nvPr/>
        </p:nvCxnSpPr>
        <p:spPr>
          <a:xfrm flipV="1">
            <a:off x="5400739" y="5851148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4FE61C07-4DEF-D612-EFC2-19CA2DCEB59D}"/>
              </a:ext>
            </a:extLst>
          </p:cNvPr>
          <p:cNvCxnSpPr>
            <a:cxnSpLocks/>
          </p:cNvCxnSpPr>
          <p:nvPr/>
        </p:nvCxnSpPr>
        <p:spPr>
          <a:xfrm flipH="1" flipV="1">
            <a:off x="5726823" y="5854010"/>
            <a:ext cx="326083" cy="196484"/>
          </a:xfrm>
          <a:prstGeom prst="line">
            <a:avLst/>
          </a:prstGeom>
          <a:ln w="127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C79A43A5-5937-6380-A31B-D39FD7145475}"/>
              </a:ext>
            </a:extLst>
          </p:cNvPr>
          <p:cNvGrpSpPr/>
          <p:nvPr/>
        </p:nvGrpSpPr>
        <p:grpSpPr>
          <a:xfrm>
            <a:off x="3987456" y="6286563"/>
            <a:ext cx="267436" cy="283105"/>
            <a:chOff x="162296" y="1907969"/>
            <a:chExt cx="377675" cy="399803"/>
          </a:xfrm>
        </p:grpSpPr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AA12A0F8-2A8D-3568-BB27-3BA49F38F08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CC48645C-22ED-5E04-834D-5E3BFBDB17D0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F88CF1A-00B8-678D-147B-B7FA8D4181BC}"/>
              </a:ext>
            </a:extLst>
          </p:cNvPr>
          <p:cNvGrpSpPr/>
          <p:nvPr/>
        </p:nvGrpSpPr>
        <p:grpSpPr>
          <a:xfrm>
            <a:off x="5917794" y="6293934"/>
            <a:ext cx="267436" cy="283105"/>
            <a:chOff x="162296" y="1907969"/>
            <a:chExt cx="377675" cy="399803"/>
          </a:xfrm>
        </p:grpSpPr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36C619F5-DFF7-4A34-8A4F-92A6524DC23F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18F89915-07DB-F5BA-69D4-B3001C897F91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4AA2CB32-3023-A663-BC59-F524E68408A4}"/>
                  </a:ext>
                </a:extLst>
              </p:cNvPr>
              <p:cNvSpPr txBox="1"/>
              <p:nvPr/>
            </p:nvSpPr>
            <p:spPr>
              <a:xfrm>
                <a:off x="8324425" y="6064550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4AA2CB32-3023-A663-BC59-F524E684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25" y="6064550"/>
                <a:ext cx="444542" cy="240066"/>
              </a:xfrm>
              <a:prstGeom prst="rect">
                <a:avLst/>
              </a:prstGeom>
              <a:blipFill>
                <a:blip r:embed="rId13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55246B9F-9C72-EFAF-522B-12BA81016578}"/>
                  </a:ext>
                </a:extLst>
              </p:cNvPr>
              <p:cNvSpPr txBox="1"/>
              <p:nvPr/>
            </p:nvSpPr>
            <p:spPr>
              <a:xfrm>
                <a:off x="6786309" y="6061706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55246B9F-9C72-EFAF-522B-12BA81016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09" y="6061706"/>
                <a:ext cx="444542" cy="240066"/>
              </a:xfrm>
              <a:prstGeom prst="rect">
                <a:avLst/>
              </a:prstGeom>
              <a:blipFill>
                <a:blip r:embed="rId14"/>
                <a:stretch>
                  <a:fillRect l="-52778" t="-160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矩形 243">
            <a:extLst>
              <a:ext uri="{FF2B5EF4-FFF2-40B4-BE49-F238E27FC236}">
                <a16:creationId xmlns:a16="http://schemas.microsoft.com/office/drawing/2014/main" id="{1974FF56-E7E1-351D-1A65-19852D351178}"/>
              </a:ext>
            </a:extLst>
          </p:cNvPr>
          <p:cNvSpPr/>
          <p:nvPr/>
        </p:nvSpPr>
        <p:spPr>
          <a:xfrm>
            <a:off x="7598276" y="5828999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5B28DFCF-14DD-365A-892B-D3CEE65B6483}"/>
              </a:ext>
            </a:extLst>
          </p:cNvPr>
          <p:cNvSpPr/>
          <p:nvPr/>
        </p:nvSpPr>
        <p:spPr>
          <a:xfrm>
            <a:off x="9138338" y="5827400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B5971718-6F08-BCC5-9FED-3BE178637533}"/>
                  </a:ext>
                </a:extLst>
              </p:cNvPr>
              <p:cNvSpPr txBox="1"/>
              <p:nvPr/>
            </p:nvSpPr>
            <p:spPr>
              <a:xfrm>
                <a:off x="3719852" y="611995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B5971718-6F08-BCC5-9FED-3BE178637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52" y="6119950"/>
                <a:ext cx="167667" cy="184666"/>
              </a:xfrm>
              <a:prstGeom prst="rect">
                <a:avLst/>
              </a:prstGeom>
              <a:blipFill>
                <a:blip r:embed="rId1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任意多边形: 形状 270">
            <a:extLst>
              <a:ext uri="{FF2B5EF4-FFF2-40B4-BE49-F238E27FC236}">
                <a16:creationId xmlns:a16="http://schemas.microsoft.com/office/drawing/2014/main" id="{BD24466E-E836-2D30-0980-A04B88020175}"/>
              </a:ext>
            </a:extLst>
          </p:cNvPr>
          <p:cNvSpPr/>
          <p:nvPr/>
        </p:nvSpPr>
        <p:spPr>
          <a:xfrm>
            <a:off x="4101589" y="60597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CB0E3B93-D76C-5F55-A758-C30FBD0B37E8}"/>
              </a:ext>
            </a:extLst>
          </p:cNvPr>
          <p:cNvSpPr/>
          <p:nvPr/>
        </p:nvSpPr>
        <p:spPr>
          <a:xfrm>
            <a:off x="6032365" y="6059708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C6E89DFA-04C7-4EDC-5F5A-70B6AEB2FDB0}"/>
              </a:ext>
            </a:extLst>
          </p:cNvPr>
          <p:cNvSpPr/>
          <p:nvPr/>
        </p:nvSpPr>
        <p:spPr>
          <a:xfrm>
            <a:off x="4755346" y="6060718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E984CE0B-DCF0-5735-B083-BC3302D30768}"/>
              </a:ext>
            </a:extLst>
          </p:cNvPr>
          <p:cNvSpPr/>
          <p:nvPr/>
        </p:nvSpPr>
        <p:spPr>
          <a:xfrm>
            <a:off x="5378033" y="6069085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177C163E-BD5F-9D8E-8CC7-E0FA230D55AC}"/>
              </a:ext>
            </a:extLst>
          </p:cNvPr>
          <p:cNvGrpSpPr/>
          <p:nvPr/>
        </p:nvGrpSpPr>
        <p:grpSpPr>
          <a:xfrm>
            <a:off x="124015" y="6361023"/>
            <a:ext cx="196433" cy="207942"/>
            <a:chOff x="162296" y="1907969"/>
            <a:chExt cx="377675" cy="399803"/>
          </a:xfrm>
        </p:grpSpPr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5DF398E3-71BE-27BA-461C-8504CE88F6B1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CC825D8F-1A25-72A1-CA38-CE42BFBBE658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AA87FAF5-2BD7-F900-DCBA-B1B79A02593A}"/>
              </a:ext>
            </a:extLst>
          </p:cNvPr>
          <p:cNvSpPr/>
          <p:nvPr/>
        </p:nvSpPr>
        <p:spPr>
          <a:xfrm>
            <a:off x="397573" y="6178194"/>
            <a:ext cx="203200" cy="403225"/>
          </a:xfrm>
          <a:custGeom>
            <a:avLst/>
            <a:gdLst>
              <a:gd name="connsiteX0" fmla="*/ 203200 w 203200"/>
              <a:gd name="connsiteY0" fmla="*/ 403225 h 403225"/>
              <a:gd name="connsiteX1" fmla="*/ 187325 w 203200"/>
              <a:gd name="connsiteY1" fmla="*/ 390525 h 403225"/>
              <a:gd name="connsiteX2" fmla="*/ 152400 w 203200"/>
              <a:gd name="connsiteY2" fmla="*/ 330200 h 403225"/>
              <a:gd name="connsiteX3" fmla="*/ 146050 w 203200"/>
              <a:gd name="connsiteY3" fmla="*/ 285750 h 403225"/>
              <a:gd name="connsiteX4" fmla="*/ 133350 w 203200"/>
              <a:gd name="connsiteY4" fmla="*/ 174625 h 403225"/>
              <a:gd name="connsiteX5" fmla="*/ 123825 w 203200"/>
              <a:gd name="connsiteY5" fmla="*/ 158750 h 403225"/>
              <a:gd name="connsiteX6" fmla="*/ 88900 w 203200"/>
              <a:gd name="connsiteY6" fmla="*/ 111125 h 403225"/>
              <a:gd name="connsiteX7" fmla="*/ 57150 w 203200"/>
              <a:gd name="connsiteY7" fmla="*/ 57150 h 403225"/>
              <a:gd name="connsiteX8" fmla="*/ 50800 w 203200"/>
              <a:gd name="connsiteY8" fmla="*/ 47625 h 403225"/>
              <a:gd name="connsiteX9" fmla="*/ 44450 w 203200"/>
              <a:gd name="connsiteY9" fmla="*/ 34925 h 403225"/>
              <a:gd name="connsiteX10" fmla="*/ 19050 w 203200"/>
              <a:gd name="connsiteY10" fmla="*/ 12700 h 403225"/>
              <a:gd name="connsiteX11" fmla="*/ 9525 w 203200"/>
              <a:gd name="connsiteY11" fmla="*/ 9525 h 403225"/>
              <a:gd name="connsiteX12" fmla="*/ 0 w 203200"/>
              <a:gd name="connsiteY12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" h="403225">
                <a:moveTo>
                  <a:pt x="203200" y="403225"/>
                </a:moveTo>
                <a:cubicBezTo>
                  <a:pt x="197908" y="398992"/>
                  <a:pt x="191904" y="395520"/>
                  <a:pt x="187325" y="390525"/>
                </a:cubicBezTo>
                <a:cubicBezTo>
                  <a:pt x="166443" y="367745"/>
                  <a:pt x="165597" y="359233"/>
                  <a:pt x="152400" y="330200"/>
                </a:cubicBezTo>
                <a:cubicBezTo>
                  <a:pt x="150283" y="315383"/>
                  <a:pt x="147869" y="300606"/>
                  <a:pt x="146050" y="285750"/>
                </a:cubicBezTo>
                <a:cubicBezTo>
                  <a:pt x="141519" y="248744"/>
                  <a:pt x="139777" y="211350"/>
                  <a:pt x="133350" y="174625"/>
                </a:cubicBezTo>
                <a:cubicBezTo>
                  <a:pt x="132286" y="168546"/>
                  <a:pt x="127364" y="163806"/>
                  <a:pt x="123825" y="158750"/>
                </a:cubicBezTo>
                <a:cubicBezTo>
                  <a:pt x="112536" y="142622"/>
                  <a:pt x="98881" y="128093"/>
                  <a:pt x="88900" y="111125"/>
                </a:cubicBezTo>
                <a:cubicBezTo>
                  <a:pt x="78317" y="93133"/>
                  <a:pt x="68729" y="74518"/>
                  <a:pt x="57150" y="57150"/>
                </a:cubicBezTo>
                <a:cubicBezTo>
                  <a:pt x="55033" y="53975"/>
                  <a:pt x="52693" y="50938"/>
                  <a:pt x="50800" y="47625"/>
                </a:cubicBezTo>
                <a:cubicBezTo>
                  <a:pt x="48452" y="43516"/>
                  <a:pt x="47356" y="38661"/>
                  <a:pt x="44450" y="34925"/>
                </a:cubicBezTo>
                <a:cubicBezTo>
                  <a:pt x="39183" y="28154"/>
                  <a:pt x="28017" y="17183"/>
                  <a:pt x="19050" y="12700"/>
                </a:cubicBezTo>
                <a:cubicBezTo>
                  <a:pt x="16057" y="11203"/>
                  <a:pt x="12700" y="10583"/>
                  <a:pt x="9525" y="9525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等腰三角形 280">
            <a:extLst>
              <a:ext uri="{FF2B5EF4-FFF2-40B4-BE49-F238E27FC236}">
                <a16:creationId xmlns:a16="http://schemas.microsoft.com/office/drawing/2014/main" id="{010D242D-FC78-58C4-43A8-75EF8C14B6F4}"/>
              </a:ext>
            </a:extLst>
          </p:cNvPr>
          <p:cNvSpPr/>
          <p:nvPr/>
        </p:nvSpPr>
        <p:spPr>
          <a:xfrm>
            <a:off x="1310591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2786D3E7-53F3-4404-6184-8672FC246012}"/>
                  </a:ext>
                </a:extLst>
              </p:cNvPr>
              <p:cNvSpPr txBox="1"/>
              <p:nvPr/>
            </p:nvSpPr>
            <p:spPr>
              <a:xfrm>
                <a:off x="1417880" y="59057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2786D3E7-53F3-4404-6184-8672FC246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80" y="5905779"/>
                <a:ext cx="142740" cy="184666"/>
              </a:xfrm>
              <a:prstGeom prst="rect">
                <a:avLst/>
              </a:prstGeom>
              <a:blipFill>
                <a:blip r:embed="rId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等腰三角形 282">
            <a:extLst>
              <a:ext uri="{FF2B5EF4-FFF2-40B4-BE49-F238E27FC236}">
                <a16:creationId xmlns:a16="http://schemas.microsoft.com/office/drawing/2014/main" id="{08443B89-23C2-DF05-080F-95821C0519EF}"/>
              </a:ext>
            </a:extLst>
          </p:cNvPr>
          <p:cNvSpPr/>
          <p:nvPr/>
        </p:nvSpPr>
        <p:spPr>
          <a:xfrm>
            <a:off x="1961787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D0F4341D-3070-9E09-ADBC-5E0D20000A72}"/>
                  </a:ext>
                </a:extLst>
              </p:cNvPr>
              <p:cNvSpPr txBox="1"/>
              <p:nvPr/>
            </p:nvSpPr>
            <p:spPr>
              <a:xfrm>
                <a:off x="2226990" y="59057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D0F4341D-3070-9E09-ADBC-5E0D2000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90" y="5905779"/>
                <a:ext cx="138553" cy="184666"/>
              </a:xfrm>
              <a:prstGeom prst="rect">
                <a:avLst/>
              </a:prstGeom>
              <a:blipFill>
                <a:blip r:embed="rId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62264134-67A5-8064-DF2E-CDC819558B4F}"/>
                  </a:ext>
                </a:extLst>
              </p:cNvPr>
              <p:cNvSpPr txBox="1"/>
              <p:nvPr/>
            </p:nvSpPr>
            <p:spPr>
              <a:xfrm>
                <a:off x="1705429" y="56596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62264134-67A5-8064-DF2E-CDC819558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29" y="5659690"/>
                <a:ext cx="170537" cy="184666"/>
              </a:xfrm>
              <a:prstGeom prst="rect">
                <a:avLst/>
              </a:prstGeom>
              <a:blipFill>
                <a:blip r:embed="rId15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等腰三角形 285">
            <a:extLst>
              <a:ext uri="{FF2B5EF4-FFF2-40B4-BE49-F238E27FC236}">
                <a16:creationId xmlns:a16="http://schemas.microsoft.com/office/drawing/2014/main" id="{DFCFE9FB-2AF1-45B5-94DB-2A920EACD834}"/>
              </a:ext>
            </a:extLst>
          </p:cNvPr>
          <p:cNvSpPr/>
          <p:nvPr/>
        </p:nvSpPr>
        <p:spPr>
          <a:xfrm>
            <a:off x="2587827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EA314EC-1FC7-B1A9-9B3E-8B9E289D64B0}"/>
                  </a:ext>
                </a:extLst>
              </p:cNvPr>
              <p:cNvSpPr txBox="1"/>
              <p:nvPr/>
            </p:nvSpPr>
            <p:spPr>
              <a:xfrm>
                <a:off x="2695117" y="590577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EA314EC-1FC7-B1A9-9B3E-8B9E289D6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7" y="5905779"/>
                <a:ext cx="142740" cy="184666"/>
              </a:xfrm>
              <a:prstGeom prst="rect">
                <a:avLst/>
              </a:prstGeom>
              <a:blipFill>
                <a:blip r:embed="rId16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等腰三角形 287">
            <a:extLst>
              <a:ext uri="{FF2B5EF4-FFF2-40B4-BE49-F238E27FC236}">
                <a16:creationId xmlns:a16="http://schemas.microsoft.com/office/drawing/2014/main" id="{998D4BA8-9FC2-3F05-54D8-BA2A6971EAA2}"/>
              </a:ext>
            </a:extLst>
          </p:cNvPr>
          <p:cNvSpPr/>
          <p:nvPr/>
        </p:nvSpPr>
        <p:spPr>
          <a:xfrm>
            <a:off x="3239026" y="604726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4AE462E-B004-B634-26B7-D037277203AE}"/>
                  </a:ext>
                </a:extLst>
              </p:cNvPr>
              <p:cNvSpPr txBox="1"/>
              <p:nvPr/>
            </p:nvSpPr>
            <p:spPr>
              <a:xfrm>
                <a:off x="3504226" y="590577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4AE462E-B004-B634-26B7-D0372772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26" y="5905779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4378C93-2067-B16B-3084-BF01E197D835}"/>
                  </a:ext>
                </a:extLst>
              </p:cNvPr>
              <p:cNvSpPr txBox="1"/>
              <p:nvPr/>
            </p:nvSpPr>
            <p:spPr>
              <a:xfrm>
                <a:off x="2982666" y="565969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4378C93-2067-B16B-3084-BF01E197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6" y="5659690"/>
                <a:ext cx="170537" cy="184666"/>
              </a:xfrm>
              <a:prstGeom prst="rect">
                <a:avLst/>
              </a:prstGeom>
              <a:blipFill>
                <a:blip r:embed="rId1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E3D095EE-7D65-88DB-E745-B31B8D160090}"/>
                  </a:ext>
                </a:extLst>
              </p:cNvPr>
              <p:cNvSpPr txBox="1"/>
              <p:nvPr/>
            </p:nvSpPr>
            <p:spPr>
              <a:xfrm>
                <a:off x="1710964" y="6572339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E3D095EE-7D65-88DB-E745-B31B8D160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64" y="6572339"/>
                <a:ext cx="352619" cy="207942"/>
              </a:xfrm>
              <a:prstGeom prst="rect">
                <a:avLst/>
              </a:prstGeom>
              <a:blipFill>
                <a:blip r:embed="rId18"/>
                <a:stretch>
                  <a:fillRect l="-689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E38C020-589C-803E-B7BF-14ADCFC8501C}"/>
                  </a:ext>
                </a:extLst>
              </p:cNvPr>
              <p:cNvSpPr txBox="1"/>
              <p:nvPr/>
            </p:nvSpPr>
            <p:spPr>
              <a:xfrm>
                <a:off x="3016080" y="6568627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E38C020-589C-803E-B7BF-14ADCFC8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80" y="6568627"/>
                <a:ext cx="326083" cy="207942"/>
              </a:xfrm>
              <a:prstGeom prst="rect">
                <a:avLst/>
              </a:prstGeom>
              <a:blipFill>
                <a:blip r:embed="rId19"/>
                <a:stretch>
                  <a:fillRect l="-11111" r="-370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E8D15A7E-2FBE-622E-B881-B43393CDB89E}"/>
                  </a:ext>
                </a:extLst>
              </p:cNvPr>
              <p:cNvSpPr txBox="1"/>
              <p:nvPr/>
            </p:nvSpPr>
            <p:spPr>
              <a:xfrm>
                <a:off x="2454401" y="611995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E8D15A7E-2FBE-622E-B881-B43393CDB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01" y="6119950"/>
                <a:ext cx="167667" cy="184666"/>
              </a:xfrm>
              <a:prstGeom prst="rect">
                <a:avLst/>
              </a:prstGeom>
              <a:blipFill>
                <a:blip r:embed="rId20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33683E7E-8EB1-3A97-87BC-0B20FCA9BC9E}"/>
              </a:ext>
            </a:extLst>
          </p:cNvPr>
          <p:cNvCxnSpPr>
            <a:cxnSpLocks/>
            <a:stCxn id="281" idx="0"/>
          </p:cNvCxnSpPr>
          <p:nvPr/>
        </p:nvCxnSpPr>
        <p:spPr>
          <a:xfrm flipV="1">
            <a:off x="1562484" y="585114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8CB251C4-6095-CE7A-6108-09B8AB19179B}"/>
              </a:ext>
            </a:extLst>
          </p:cNvPr>
          <p:cNvCxnSpPr>
            <a:cxnSpLocks/>
          </p:cNvCxnSpPr>
          <p:nvPr/>
        </p:nvCxnSpPr>
        <p:spPr>
          <a:xfrm flipH="1" flipV="1">
            <a:off x="1888567" y="585401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6B760C-F23C-2538-821D-29971E8A762E}"/>
              </a:ext>
            </a:extLst>
          </p:cNvPr>
          <p:cNvCxnSpPr>
            <a:stCxn id="286" idx="0"/>
          </p:cNvCxnSpPr>
          <p:nvPr/>
        </p:nvCxnSpPr>
        <p:spPr>
          <a:xfrm flipV="1">
            <a:off x="2839722" y="585114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F7892315-8639-CB97-0AFB-20BA270A949D}"/>
              </a:ext>
            </a:extLst>
          </p:cNvPr>
          <p:cNvCxnSpPr>
            <a:cxnSpLocks/>
          </p:cNvCxnSpPr>
          <p:nvPr/>
        </p:nvCxnSpPr>
        <p:spPr>
          <a:xfrm flipH="1" flipV="1">
            <a:off x="3165806" y="585401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23310B5C-8EDB-B834-093E-C0F4834DEF72}"/>
              </a:ext>
            </a:extLst>
          </p:cNvPr>
          <p:cNvGrpSpPr/>
          <p:nvPr/>
        </p:nvGrpSpPr>
        <p:grpSpPr>
          <a:xfrm>
            <a:off x="1383406" y="6423566"/>
            <a:ext cx="136786" cy="144801"/>
            <a:chOff x="162296" y="1907969"/>
            <a:chExt cx="377675" cy="399803"/>
          </a:xfrm>
        </p:grpSpPr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A44038AB-EA5F-BF5B-A65F-01CDECACC09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05C29C19-EA87-7A49-3670-5B1CA8E35348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6" name="任意多边形: 形状 305">
            <a:extLst>
              <a:ext uri="{FF2B5EF4-FFF2-40B4-BE49-F238E27FC236}">
                <a16:creationId xmlns:a16="http://schemas.microsoft.com/office/drawing/2014/main" id="{35725765-EECA-052B-1152-8D4CC25F8B94}"/>
              </a:ext>
            </a:extLst>
          </p:cNvPr>
          <p:cNvSpPr/>
          <p:nvPr/>
        </p:nvSpPr>
        <p:spPr>
          <a:xfrm>
            <a:off x="1573900" y="6296251"/>
            <a:ext cx="141499" cy="280786"/>
          </a:xfrm>
          <a:custGeom>
            <a:avLst/>
            <a:gdLst>
              <a:gd name="connsiteX0" fmla="*/ 203200 w 203200"/>
              <a:gd name="connsiteY0" fmla="*/ 403225 h 403225"/>
              <a:gd name="connsiteX1" fmla="*/ 187325 w 203200"/>
              <a:gd name="connsiteY1" fmla="*/ 390525 h 403225"/>
              <a:gd name="connsiteX2" fmla="*/ 152400 w 203200"/>
              <a:gd name="connsiteY2" fmla="*/ 330200 h 403225"/>
              <a:gd name="connsiteX3" fmla="*/ 146050 w 203200"/>
              <a:gd name="connsiteY3" fmla="*/ 285750 h 403225"/>
              <a:gd name="connsiteX4" fmla="*/ 133350 w 203200"/>
              <a:gd name="connsiteY4" fmla="*/ 174625 h 403225"/>
              <a:gd name="connsiteX5" fmla="*/ 123825 w 203200"/>
              <a:gd name="connsiteY5" fmla="*/ 158750 h 403225"/>
              <a:gd name="connsiteX6" fmla="*/ 88900 w 203200"/>
              <a:gd name="connsiteY6" fmla="*/ 111125 h 403225"/>
              <a:gd name="connsiteX7" fmla="*/ 57150 w 203200"/>
              <a:gd name="connsiteY7" fmla="*/ 57150 h 403225"/>
              <a:gd name="connsiteX8" fmla="*/ 50800 w 203200"/>
              <a:gd name="connsiteY8" fmla="*/ 47625 h 403225"/>
              <a:gd name="connsiteX9" fmla="*/ 44450 w 203200"/>
              <a:gd name="connsiteY9" fmla="*/ 34925 h 403225"/>
              <a:gd name="connsiteX10" fmla="*/ 19050 w 203200"/>
              <a:gd name="connsiteY10" fmla="*/ 12700 h 403225"/>
              <a:gd name="connsiteX11" fmla="*/ 9525 w 203200"/>
              <a:gd name="connsiteY11" fmla="*/ 9525 h 403225"/>
              <a:gd name="connsiteX12" fmla="*/ 0 w 203200"/>
              <a:gd name="connsiteY12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" h="403225">
                <a:moveTo>
                  <a:pt x="203200" y="403225"/>
                </a:moveTo>
                <a:cubicBezTo>
                  <a:pt x="197908" y="398992"/>
                  <a:pt x="191904" y="395520"/>
                  <a:pt x="187325" y="390525"/>
                </a:cubicBezTo>
                <a:cubicBezTo>
                  <a:pt x="166443" y="367745"/>
                  <a:pt x="165597" y="359233"/>
                  <a:pt x="152400" y="330200"/>
                </a:cubicBezTo>
                <a:cubicBezTo>
                  <a:pt x="150283" y="315383"/>
                  <a:pt x="147869" y="300606"/>
                  <a:pt x="146050" y="285750"/>
                </a:cubicBezTo>
                <a:cubicBezTo>
                  <a:pt x="141519" y="248744"/>
                  <a:pt x="139777" y="211350"/>
                  <a:pt x="133350" y="174625"/>
                </a:cubicBezTo>
                <a:cubicBezTo>
                  <a:pt x="132286" y="168546"/>
                  <a:pt x="127364" y="163806"/>
                  <a:pt x="123825" y="158750"/>
                </a:cubicBezTo>
                <a:cubicBezTo>
                  <a:pt x="112536" y="142622"/>
                  <a:pt x="98881" y="128093"/>
                  <a:pt x="88900" y="111125"/>
                </a:cubicBezTo>
                <a:cubicBezTo>
                  <a:pt x="78317" y="93133"/>
                  <a:pt x="68729" y="74518"/>
                  <a:pt x="57150" y="57150"/>
                </a:cubicBezTo>
                <a:cubicBezTo>
                  <a:pt x="55033" y="53975"/>
                  <a:pt x="52693" y="50938"/>
                  <a:pt x="50800" y="47625"/>
                </a:cubicBezTo>
                <a:cubicBezTo>
                  <a:pt x="48452" y="43516"/>
                  <a:pt x="47356" y="38661"/>
                  <a:pt x="44450" y="34925"/>
                </a:cubicBezTo>
                <a:cubicBezTo>
                  <a:pt x="39183" y="28154"/>
                  <a:pt x="28017" y="17183"/>
                  <a:pt x="19050" y="12700"/>
                </a:cubicBezTo>
                <a:cubicBezTo>
                  <a:pt x="16057" y="11203"/>
                  <a:pt x="12700" y="10583"/>
                  <a:pt x="9525" y="9525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BFB7A8FD-DFB3-DE82-4F29-BA4D3EDEF4FF}"/>
              </a:ext>
            </a:extLst>
          </p:cNvPr>
          <p:cNvGrpSpPr/>
          <p:nvPr/>
        </p:nvGrpSpPr>
        <p:grpSpPr>
          <a:xfrm>
            <a:off x="3310787" y="6303185"/>
            <a:ext cx="331992" cy="280786"/>
            <a:chOff x="94741" y="3441700"/>
            <a:chExt cx="476759" cy="403225"/>
          </a:xfrm>
        </p:grpSpPr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27476792-2864-3B37-01A1-F5C27E705826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B9FF253D-E1BE-4BCD-6FE1-DC24146B36E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DC282A96-DF08-2E11-45AD-61ADD1BF8AAB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AB7D8912-9FBC-74CD-4C09-278F33DDFF28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6" name="等腰三角形 315">
            <a:extLst>
              <a:ext uri="{FF2B5EF4-FFF2-40B4-BE49-F238E27FC236}">
                <a16:creationId xmlns:a16="http://schemas.microsoft.com/office/drawing/2014/main" id="{627FAC82-701A-43A0-BF20-2D304569982B}"/>
              </a:ext>
            </a:extLst>
          </p:cNvPr>
          <p:cNvSpPr/>
          <p:nvPr/>
        </p:nvSpPr>
        <p:spPr>
          <a:xfrm>
            <a:off x="7057657" y="605242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1F7283A7-6332-2643-19B7-A53A952BDF20}"/>
                  </a:ext>
                </a:extLst>
              </p:cNvPr>
              <p:cNvSpPr txBox="1"/>
              <p:nvPr/>
            </p:nvSpPr>
            <p:spPr>
              <a:xfrm>
                <a:off x="7164946" y="591094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1F7283A7-6332-2643-19B7-A53A952B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46" y="5910942"/>
                <a:ext cx="142740" cy="184666"/>
              </a:xfrm>
              <a:prstGeom prst="rect">
                <a:avLst/>
              </a:prstGeom>
              <a:blipFill>
                <a:blip r:embed="rId2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等腰三角形 317">
            <a:extLst>
              <a:ext uri="{FF2B5EF4-FFF2-40B4-BE49-F238E27FC236}">
                <a16:creationId xmlns:a16="http://schemas.microsoft.com/office/drawing/2014/main" id="{8B10F43C-1865-A87D-EC15-5AB67B64C72B}"/>
              </a:ext>
            </a:extLst>
          </p:cNvPr>
          <p:cNvSpPr/>
          <p:nvPr/>
        </p:nvSpPr>
        <p:spPr>
          <a:xfrm>
            <a:off x="7708853" y="605242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06D68823-0E9C-B250-C14F-708FDC236607}"/>
                  </a:ext>
                </a:extLst>
              </p:cNvPr>
              <p:cNvSpPr txBox="1"/>
              <p:nvPr/>
            </p:nvSpPr>
            <p:spPr>
              <a:xfrm>
                <a:off x="7974055" y="591094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06D68823-0E9C-B250-C14F-708FDC236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55" y="5910942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B644570E-2BCD-A4FC-C002-6FD422CBE37B}"/>
                  </a:ext>
                </a:extLst>
              </p:cNvPr>
              <p:cNvSpPr txBox="1"/>
              <p:nvPr/>
            </p:nvSpPr>
            <p:spPr>
              <a:xfrm>
                <a:off x="7452494" y="566485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B644570E-2BCD-A4FC-C002-6FD422CBE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94" y="5664853"/>
                <a:ext cx="170537" cy="184666"/>
              </a:xfrm>
              <a:prstGeom prst="rect">
                <a:avLst/>
              </a:prstGeom>
              <a:blipFill>
                <a:blip r:embed="rId23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1" name="等腰三角形 320">
            <a:extLst>
              <a:ext uri="{FF2B5EF4-FFF2-40B4-BE49-F238E27FC236}">
                <a16:creationId xmlns:a16="http://schemas.microsoft.com/office/drawing/2014/main" id="{EE37181C-4229-A91E-1F42-689A7170B4F6}"/>
              </a:ext>
            </a:extLst>
          </p:cNvPr>
          <p:cNvSpPr/>
          <p:nvPr/>
        </p:nvSpPr>
        <p:spPr>
          <a:xfrm>
            <a:off x="8583922" y="605397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EE26C042-5A51-9D14-CA39-5F89805546D0}"/>
                  </a:ext>
                </a:extLst>
              </p:cNvPr>
              <p:cNvSpPr txBox="1"/>
              <p:nvPr/>
            </p:nvSpPr>
            <p:spPr>
              <a:xfrm>
                <a:off x="8691212" y="5912485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EE26C042-5A51-9D14-CA39-5F8980554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12" y="5912485"/>
                <a:ext cx="142740" cy="184666"/>
              </a:xfrm>
              <a:prstGeom prst="rect">
                <a:avLst/>
              </a:prstGeom>
              <a:blipFill>
                <a:blip r:embed="rId2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等腰三角形 322">
            <a:extLst>
              <a:ext uri="{FF2B5EF4-FFF2-40B4-BE49-F238E27FC236}">
                <a16:creationId xmlns:a16="http://schemas.microsoft.com/office/drawing/2014/main" id="{C0484B2D-0B61-E586-9871-E6E7E85DE3AF}"/>
              </a:ext>
            </a:extLst>
          </p:cNvPr>
          <p:cNvSpPr/>
          <p:nvPr/>
        </p:nvSpPr>
        <p:spPr>
          <a:xfrm>
            <a:off x="9235121" y="605397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855380C4-D50D-E93D-4893-A2804B8AD798}"/>
                  </a:ext>
                </a:extLst>
              </p:cNvPr>
              <p:cNvSpPr txBox="1"/>
              <p:nvPr/>
            </p:nvSpPr>
            <p:spPr>
              <a:xfrm>
                <a:off x="9500320" y="5912485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855380C4-D50D-E93D-4893-A2804B8AD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20" y="5912485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13AD9ED1-2867-7A8A-26CF-1617F7C550DA}"/>
                  </a:ext>
                </a:extLst>
              </p:cNvPr>
              <p:cNvSpPr txBox="1"/>
              <p:nvPr/>
            </p:nvSpPr>
            <p:spPr>
              <a:xfrm>
                <a:off x="8978760" y="566639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13AD9ED1-2867-7A8A-26CF-1617F7C5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60" y="5666396"/>
                <a:ext cx="170537" cy="184666"/>
              </a:xfrm>
              <a:prstGeom prst="rect">
                <a:avLst/>
              </a:prstGeom>
              <a:blipFill>
                <a:blip r:embed="rId24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968D614C-BF92-99E8-2BD8-310812A3635F}"/>
                  </a:ext>
                </a:extLst>
              </p:cNvPr>
              <p:cNvSpPr txBox="1"/>
              <p:nvPr/>
            </p:nvSpPr>
            <p:spPr>
              <a:xfrm>
                <a:off x="7458029" y="6577502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968D614C-BF92-99E8-2BD8-310812A36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29" y="6577502"/>
                <a:ext cx="352619" cy="207942"/>
              </a:xfrm>
              <a:prstGeom prst="rect">
                <a:avLst/>
              </a:prstGeom>
              <a:blipFill>
                <a:blip r:embed="rId25"/>
                <a:stretch>
                  <a:fillRect l="-7143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3CD1225F-1713-BFC0-AB36-FA6AFF8CC320}"/>
                  </a:ext>
                </a:extLst>
              </p:cNvPr>
              <p:cNvSpPr txBox="1"/>
              <p:nvPr/>
            </p:nvSpPr>
            <p:spPr>
              <a:xfrm>
                <a:off x="9012174" y="6575333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3CD1225F-1713-BFC0-AB36-FA6AFF8CC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74" y="6575333"/>
                <a:ext cx="326083" cy="207942"/>
              </a:xfrm>
              <a:prstGeom prst="rect">
                <a:avLst/>
              </a:prstGeom>
              <a:blipFill>
                <a:blip r:embed="rId26"/>
                <a:stretch>
                  <a:fillRect l="-11111" r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9548D8A4-15D9-846D-9128-9E032EEABCC5}"/>
                  </a:ext>
                </a:extLst>
              </p:cNvPr>
              <p:cNvSpPr txBox="1"/>
              <p:nvPr/>
            </p:nvSpPr>
            <p:spPr>
              <a:xfrm>
                <a:off x="8201466" y="612511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9548D8A4-15D9-846D-9128-9E032EEA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466" y="6125113"/>
                <a:ext cx="167667" cy="184666"/>
              </a:xfrm>
              <a:prstGeom prst="rect">
                <a:avLst/>
              </a:prstGeom>
              <a:blipFill>
                <a:blip r:embed="rId2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直接连接符 328">
            <a:extLst>
              <a:ext uri="{FF2B5EF4-FFF2-40B4-BE49-F238E27FC236}">
                <a16:creationId xmlns:a16="http://schemas.microsoft.com/office/drawing/2014/main" id="{BCDB7F6A-CEEC-2970-D616-BF8A6DA0F1A8}"/>
              </a:ext>
            </a:extLst>
          </p:cNvPr>
          <p:cNvCxnSpPr>
            <a:cxnSpLocks/>
            <a:stCxn id="316" idx="0"/>
          </p:cNvCxnSpPr>
          <p:nvPr/>
        </p:nvCxnSpPr>
        <p:spPr>
          <a:xfrm flipV="1">
            <a:off x="7309549" y="585631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1EA71B70-BFD8-51BC-E9D0-BA3CBE6A52D7}"/>
              </a:ext>
            </a:extLst>
          </p:cNvPr>
          <p:cNvCxnSpPr>
            <a:cxnSpLocks/>
          </p:cNvCxnSpPr>
          <p:nvPr/>
        </p:nvCxnSpPr>
        <p:spPr>
          <a:xfrm flipH="1" flipV="1">
            <a:off x="7635632" y="585917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9131155D-D82B-2F3E-FE05-CF65485021C6}"/>
              </a:ext>
            </a:extLst>
          </p:cNvPr>
          <p:cNvCxnSpPr>
            <a:stCxn id="321" idx="0"/>
          </p:cNvCxnSpPr>
          <p:nvPr/>
        </p:nvCxnSpPr>
        <p:spPr>
          <a:xfrm flipV="1">
            <a:off x="8835816" y="585785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CF41D3E4-1B25-5265-4029-BB964C696B56}"/>
              </a:ext>
            </a:extLst>
          </p:cNvPr>
          <p:cNvCxnSpPr>
            <a:cxnSpLocks/>
          </p:cNvCxnSpPr>
          <p:nvPr/>
        </p:nvCxnSpPr>
        <p:spPr>
          <a:xfrm flipH="1" flipV="1">
            <a:off x="9161900" y="586071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6A334E91-2C38-17BF-745A-4D90F0AA58BA}"/>
              </a:ext>
            </a:extLst>
          </p:cNvPr>
          <p:cNvGrpSpPr/>
          <p:nvPr/>
        </p:nvGrpSpPr>
        <p:grpSpPr>
          <a:xfrm>
            <a:off x="7130472" y="6428729"/>
            <a:ext cx="136786" cy="144801"/>
            <a:chOff x="162296" y="1907969"/>
            <a:chExt cx="377675" cy="399803"/>
          </a:xfrm>
        </p:grpSpPr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085DC0D2-D1A1-DA59-8C69-5F5F804337A6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4496B34B-7FA7-8F80-B760-581E9268E594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5" name="任意多边形: 形状 334">
            <a:extLst>
              <a:ext uri="{FF2B5EF4-FFF2-40B4-BE49-F238E27FC236}">
                <a16:creationId xmlns:a16="http://schemas.microsoft.com/office/drawing/2014/main" id="{33FE8A41-16B3-45F1-4D8A-AA73101F9B55}"/>
              </a:ext>
            </a:extLst>
          </p:cNvPr>
          <p:cNvSpPr/>
          <p:nvPr/>
        </p:nvSpPr>
        <p:spPr>
          <a:xfrm>
            <a:off x="7320966" y="6301414"/>
            <a:ext cx="141499" cy="280786"/>
          </a:xfrm>
          <a:custGeom>
            <a:avLst/>
            <a:gdLst>
              <a:gd name="connsiteX0" fmla="*/ 203200 w 203200"/>
              <a:gd name="connsiteY0" fmla="*/ 403225 h 403225"/>
              <a:gd name="connsiteX1" fmla="*/ 187325 w 203200"/>
              <a:gd name="connsiteY1" fmla="*/ 390525 h 403225"/>
              <a:gd name="connsiteX2" fmla="*/ 152400 w 203200"/>
              <a:gd name="connsiteY2" fmla="*/ 330200 h 403225"/>
              <a:gd name="connsiteX3" fmla="*/ 146050 w 203200"/>
              <a:gd name="connsiteY3" fmla="*/ 285750 h 403225"/>
              <a:gd name="connsiteX4" fmla="*/ 133350 w 203200"/>
              <a:gd name="connsiteY4" fmla="*/ 174625 h 403225"/>
              <a:gd name="connsiteX5" fmla="*/ 123825 w 203200"/>
              <a:gd name="connsiteY5" fmla="*/ 158750 h 403225"/>
              <a:gd name="connsiteX6" fmla="*/ 88900 w 203200"/>
              <a:gd name="connsiteY6" fmla="*/ 111125 h 403225"/>
              <a:gd name="connsiteX7" fmla="*/ 57150 w 203200"/>
              <a:gd name="connsiteY7" fmla="*/ 57150 h 403225"/>
              <a:gd name="connsiteX8" fmla="*/ 50800 w 203200"/>
              <a:gd name="connsiteY8" fmla="*/ 47625 h 403225"/>
              <a:gd name="connsiteX9" fmla="*/ 44450 w 203200"/>
              <a:gd name="connsiteY9" fmla="*/ 34925 h 403225"/>
              <a:gd name="connsiteX10" fmla="*/ 19050 w 203200"/>
              <a:gd name="connsiteY10" fmla="*/ 12700 h 403225"/>
              <a:gd name="connsiteX11" fmla="*/ 9525 w 203200"/>
              <a:gd name="connsiteY11" fmla="*/ 9525 h 403225"/>
              <a:gd name="connsiteX12" fmla="*/ 0 w 203200"/>
              <a:gd name="connsiteY12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" h="403225">
                <a:moveTo>
                  <a:pt x="203200" y="403225"/>
                </a:moveTo>
                <a:cubicBezTo>
                  <a:pt x="197908" y="398992"/>
                  <a:pt x="191904" y="395520"/>
                  <a:pt x="187325" y="390525"/>
                </a:cubicBezTo>
                <a:cubicBezTo>
                  <a:pt x="166443" y="367745"/>
                  <a:pt x="165597" y="359233"/>
                  <a:pt x="152400" y="330200"/>
                </a:cubicBezTo>
                <a:cubicBezTo>
                  <a:pt x="150283" y="315383"/>
                  <a:pt x="147869" y="300606"/>
                  <a:pt x="146050" y="285750"/>
                </a:cubicBezTo>
                <a:cubicBezTo>
                  <a:pt x="141519" y="248744"/>
                  <a:pt x="139777" y="211350"/>
                  <a:pt x="133350" y="174625"/>
                </a:cubicBezTo>
                <a:cubicBezTo>
                  <a:pt x="132286" y="168546"/>
                  <a:pt x="127364" y="163806"/>
                  <a:pt x="123825" y="158750"/>
                </a:cubicBezTo>
                <a:cubicBezTo>
                  <a:pt x="112536" y="142622"/>
                  <a:pt x="98881" y="128093"/>
                  <a:pt x="88900" y="111125"/>
                </a:cubicBezTo>
                <a:cubicBezTo>
                  <a:pt x="78317" y="93133"/>
                  <a:pt x="68729" y="74518"/>
                  <a:pt x="57150" y="57150"/>
                </a:cubicBezTo>
                <a:cubicBezTo>
                  <a:pt x="55033" y="53975"/>
                  <a:pt x="52693" y="50938"/>
                  <a:pt x="50800" y="47625"/>
                </a:cubicBezTo>
                <a:cubicBezTo>
                  <a:pt x="48452" y="43516"/>
                  <a:pt x="47356" y="38661"/>
                  <a:pt x="44450" y="34925"/>
                </a:cubicBezTo>
                <a:cubicBezTo>
                  <a:pt x="39183" y="28154"/>
                  <a:pt x="28017" y="17183"/>
                  <a:pt x="19050" y="12700"/>
                </a:cubicBezTo>
                <a:cubicBezTo>
                  <a:pt x="16057" y="11203"/>
                  <a:pt x="12700" y="10583"/>
                  <a:pt x="9525" y="9525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04F6C74A-32FE-9549-6385-9398DADF7F49}"/>
              </a:ext>
            </a:extLst>
          </p:cNvPr>
          <p:cNvGrpSpPr/>
          <p:nvPr/>
        </p:nvGrpSpPr>
        <p:grpSpPr>
          <a:xfrm>
            <a:off x="9306882" y="6437208"/>
            <a:ext cx="136786" cy="144801"/>
            <a:chOff x="162296" y="1907969"/>
            <a:chExt cx="377675" cy="399803"/>
          </a:xfrm>
        </p:grpSpPr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6E8EA347-C57F-5D93-580C-B45808154455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任意多边形: 形状 343">
              <a:extLst>
                <a:ext uri="{FF2B5EF4-FFF2-40B4-BE49-F238E27FC236}">
                  <a16:creationId xmlns:a16="http://schemas.microsoft.com/office/drawing/2014/main" id="{343A5C89-631A-9EB3-B7C6-6915E13EC43A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1" name="任意多边形: 形状 340">
            <a:extLst>
              <a:ext uri="{FF2B5EF4-FFF2-40B4-BE49-F238E27FC236}">
                <a16:creationId xmlns:a16="http://schemas.microsoft.com/office/drawing/2014/main" id="{A4A5A1BE-0E03-DFA1-93F9-B3616067358B}"/>
              </a:ext>
            </a:extLst>
          </p:cNvPr>
          <p:cNvSpPr/>
          <p:nvPr/>
        </p:nvSpPr>
        <p:spPr>
          <a:xfrm>
            <a:off x="9497376" y="6309893"/>
            <a:ext cx="141499" cy="280786"/>
          </a:xfrm>
          <a:custGeom>
            <a:avLst/>
            <a:gdLst>
              <a:gd name="connsiteX0" fmla="*/ 203200 w 203200"/>
              <a:gd name="connsiteY0" fmla="*/ 403225 h 403225"/>
              <a:gd name="connsiteX1" fmla="*/ 187325 w 203200"/>
              <a:gd name="connsiteY1" fmla="*/ 390525 h 403225"/>
              <a:gd name="connsiteX2" fmla="*/ 152400 w 203200"/>
              <a:gd name="connsiteY2" fmla="*/ 330200 h 403225"/>
              <a:gd name="connsiteX3" fmla="*/ 146050 w 203200"/>
              <a:gd name="connsiteY3" fmla="*/ 285750 h 403225"/>
              <a:gd name="connsiteX4" fmla="*/ 133350 w 203200"/>
              <a:gd name="connsiteY4" fmla="*/ 174625 h 403225"/>
              <a:gd name="connsiteX5" fmla="*/ 123825 w 203200"/>
              <a:gd name="connsiteY5" fmla="*/ 158750 h 403225"/>
              <a:gd name="connsiteX6" fmla="*/ 88900 w 203200"/>
              <a:gd name="connsiteY6" fmla="*/ 111125 h 403225"/>
              <a:gd name="connsiteX7" fmla="*/ 57150 w 203200"/>
              <a:gd name="connsiteY7" fmla="*/ 57150 h 403225"/>
              <a:gd name="connsiteX8" fmla="*/ 50800 w 203200"/>
              <a:gd name="connsiteY8" fmla="*/ 47625 h 403225"/>
              <a:gd name="connsiteX9" fmla="*/ 44450 w 203200"/>
              <a:gd name="connsiteY9" fmla="*/ 34925 h 403225"/>
              <a:gd name="connsiteX10" fmla="*/ 19050 w 203200"/>
              <a:gd name="connsiteY10" fmla="*/ 12700 h 403225"/>
              <a:gd name="connsiteX11" fmla="*/ 9525 w 203200"/>
              <a:gd name="connsiteY11" fmla="*/ 9525 h 403225"/>
              <a:gd name="connsiteX12" fmla="*/ 0 w 203200"/>
              <a:gd name="connsiteY12" fmla="*/ 0 h 40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" h="403225">
                <a:moveTo>
                  <a:pt x="203200" y="403225"/>
                </a:moveTo>
                <a:cubicBezTo>
                  <a:pt x="197908" y="398992"/>
                  <a:pt x="191904" y="395520"/>
                  <a:pt x="187325" y="390525"/>
                </a:cubicBezTo>
                <a:cubicBezTo>
                  <a:pt x="166443" y="367745"/>
                  <a:pt x="165597" y="359233"/>
                  <a:pt x="152400" y="330200"/>
                </a:cubicBezTo>
                <a:cubicBezTo>
                  <a:pt x="150283" y="315383"/>
                  <a:pt x="147869" y="300606"/>
                  <a:pt x="146050" y="285750"/>
                </a:cubicBezTo>
                <a:cubicBezTo>
                  <a:pt x="141519" y="248744"/>
                  <a:pt x="139777" y="211350"/>
                  <a:pt x="133350" y="174625"/>
                </a:cubicBezTo>
                <a:cubicBezTo>
                  <a:pt x="132286" y="168546"/>
                  <a:pt x="127364" y="163806"/>
                  <a:pt x="123825" y="158750"/>
                </a:cubicBezTo>
                <a:cubicBezTo>
                  <a:pt x="112536" y="142622"/>
                  <a:pt x="98881" y="128093"/>
                  <a:pt x="88900" y="111125"/>
                </a:cubicBezTo>
                <a:cubicBezTo>
                  <a:pt x="78317" y="93133"/>
                  <a:pt x="68729" y="74518"/>
                  <a:pt x="57150" y="57150"/>
                </a:cubicBezTo>
                <a:cubicBezTo>
                  <a:pt x="55033" y="53975"/>
                  <a:pt x="52693" y="50938"/>
                  <a:pt x="50800" y="47625"/>
                </a:cubicBezTo>
                <a:cubicBezTo>
                  <a:pt x="48452" y="43516"/>
                  <a:pt x="47356" y="38661"/>
                  <a:pt x="44450" y="34925"/>
                </a:cubicBezTo>
                <a:cubicBezTo>
                  <a:pt x="39183" y="28154"/>
                  <a:pt x="28017" y="17183"/>
                  <a:pt x="19050" y="12700"/>
                </a:cubicBezTo>
                <a:cubicBezTo>
                  <a:pt x="16057" y="11203"/>
                  <a:pt x="12700" y="10583"/>
                  <a:pt x="9525" y="9525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38C76A81-DC13-9C20-7D4D-6519472CFFF9}"/>
              </a:ext>
            </a:extLst>
          </p:cNvPr>
          <p:cNvCxnSpPr/>
          <p:nvPr/>
        </p:nvCxnSpPr>
        <p:spPr>
          <a:xfrm flipV="1">
            <a:off x="381224" y="5490498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6ACFB4D7-30AC-8CC0-343B-B43A74667C5B}"/>
              </a:ext>
            </a:extLst>
          </p:cNvPr>
          <p:cNvCxnSpPr/>
          <p:nvPr/>
        </p:nvCxnSpPr>
        <p:spPr>
          <a:xfrm flipV="1">
            <a:off x="1895664" y="553681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E38514EE-D53F-7144-CE29-64CE54B64A82}"/>
              </a:ext>
            </a:extLst>
          </p:cNvPr>
          <p:cNvCxnSpPr/>
          <p:nvPr/>
        </p:nvCxnSpPr>
        <p:spPr>
          <a:xfrm flipV="1">
            <a:off x="3165403" y="553681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>
            <a:extLst>
              <a:ext uri="{FF2B5EF4-FFF2-40B4-BE49-F238E27FC236}">
                <a16:creationId xmlns:a16="http://schemas.microsoft.com/office/drawing/2014/main" id="{1A43FCF3-6D5E-557D-664A-F24181DC569B}"/>
              </a:ext>
            </a:extLst>
          </p:cNvPr>
          <p:cNvCxnSpPr/>
          <p:nvPr/>
        </p:nvCxnSpPr>
        <p:spPr>
          <a:xfrm flipV="1">
            <a:off x="4449377" y="5538708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413E4373-8D96-451E-2875-0A809066B455}"/>
              </a:ext>
            </a:extLst>
          </p:cNvPr>
          <p:cNvCxnSpPr/>
          <p:nvPr/>
        </p:nvCxnSpPr>
        <p:spPr>
          <a:xfrm flipV="1">
            <a:off x="5726646" y="5542685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连接符 379">
            <a:extLst>
              <a:ext uri="{FF2B5EF4-FFF2-40B4-BE49-F238E27FC236}">
                <a16:creationId xmlns:a16="http://schemas.microsoft.com/office/drawing/2014/main" id="{2D1F186B-FFAF-0474-59A7-B8A5C5CD69C2}"/>
              </a:ext>
            </a:extLst>
          </p:cNvPr>
          <p:cNvCxnSpPr/>
          <p:nvPr/>
        </p:nvCxnSpPr>
        <p:spPr>
          <a:xfrm flipV="1">
            <a:off x="7632875" y="5536814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连接符 380">
            <a:extLst>
              <a:ext uri="{FF2B5EF4-FFF2-40B4-BE49-F238E27FC236}">
                <a16:creationId xmlns:a16="http://schemas.microsoft.com/office/drawing/2014/main" id="{B4FEA570-01B6-B934-2914-CFB4DBA9C9B9}"/>
              </a:ext>
            </a:extLst>
          </p:cNvPr>
          <p:cNvCxnSpPr/>
          <p:nvPr/>
        </p:nvCxnSpPr>
        <p:spPr>
          <a:xfrm flipV="1">
            <a:off x="9164909" y="5531202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622F06D2-6A83-C4E3-6950-878CE87289C5}"/>
                  </a:ext>
                </a:extLst>
              </p:cNvPr>
              <p:cNvSpPr txBox="1"/>
              <p:nvPr/>
            </p:nvSpPr>
            <p:spPr>
              <a:xfrm>
                <a:off x="222232" y="3375393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622F06D2-6A83-C4E3-6950-878CE8728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2" y="3375393"/>
                <a:ext cx="352619" cy="207942"/>
              </a:xfrm>
              <a:prstGeom prst="rect">
                <a:avLst/>
              </a:prstGeom>
              <a:blipFill>
                <a:blip r:embed="rId28"/>
                <a:stretch>
                  <a:fillRect l="-10345" r="-344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5" name="等腰三角形 404">
            <a:extLst>
              <a:ext uri="{FF2B5EF4-FFF2-40B4-BE49-F238E27FC236}">
                <a16:creationId xmlns:a16="http://schemas.microsoft.com/office/drawing/2014/main" id="{15538F4C-246F-A169-86BD-7F75D76F25AD}"/>
              </a:ext>
            </a:extLst>
          </p:cNvPr>
          <p:cNvSpPr/>
          <p:nvPr/>
        </p:nvSpPr>
        <p:spPr>
          <a:xfrm>
            <a:off x="29276" y="2625838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4CB260E7-9C5F-56FF-4267-F6628AD7EB42}"/>
                  </a:ext>
                </a:extLst>
              </p:cNvPr>
              <p:cNvSpPr txBox="1"/>
              <p:nvPr/>
            </p:nvSpPr>
            <p:spPr>
              <a:xfrm>
                <a:off x="206599" y="244879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6" name="文本框 405">
                <a:extLst>
                  <a:ext uri="{FF2B5EF4-FFF2-40B4-BE49-F238E27FC236}">
                    <a16:creationId xmlns:a16="http://schemas.microsoft.com/office/drawing/2014/main" id="{4CB260E7-9C5F-56FF-4267-F6628AD7E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9" y="2448792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" name="等腰三角形 406">
            <a:extLst>
              <a:ext uri="{FF2B5EF4-FFF2-40B4-BE49-F238E27FC236}">
                <a16:creationId xmlns:a16="http://schemas.microsoft.com/office/drawing/2014/main" id="{C51C3E3B-8F6C-4806-85EC-E674625E339D}"/>
              </a:ext>
            </a:extLst>
          </p:cNvPr>
          <p:cNvSpPr/>
          <p:nvPr/>
        </p:nvSpPr>
        <p:spPr>
          <a:xfrm>
            <a:off x="3871608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文本框 407">
                <a:extLst>
                  <a:ext uri="{FF2B5EF4-FFF2-40B4-BE49-F238E27FC236}">
                    <a16:creationId xmlns:a16="http://schemas.microsoft.com/office/drawing/2014/main" id="{B37F6CE7-A725-3F2A-3A5A-D6B4875610CF}"/>
                  </a:ext>
                </a:extLst>
              </p:cNvPr>
              <p:cNvSpPr txBox="1"/>
              <p:nvPr/>
            </p:nvSpPr>
            <p:spPr>
              <a:xfrm>
                <a:off x="3978897" y="270128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8" name="文本框 407">
                <a:extLst>
                  <a:ext uri="{FF2B5EF4-FFF2-40B4-BE49-F238E27FC236}">
                    <a16:creationId xmlns:a16="http://schemas.microsoft.com/office/drawing/2014/main" id="{B37F6CE7-A725-3F2A-3A5A-D6B487561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97" y="2701282"/>
                <a:ext cx="142740" cy="184666"/>
              </a:xfrm>
              <a:prstGeom prst="rect">
                <a:avLst/>
              </a:prstGeom>
              <a:blipFill>
                <a:blip r:embed="rId2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" name="等腰三角形 408">
            <a:extLst>
              <a:ext uri="{FF2B5EF4-FFF2-40B4-BE49-F238E27FC236}">
                <a16:creationId xmlns:a16="http://schemas.microsoft.com/office/drawing/2014/main" id="{47542312-49C4-974D-CC16-39BF3C040C8F}"/>
              </a:ext>
            </a:extLst>
          </p:cNvPr>
          <p:cNvSpPr/>
          <p:nvPr/>
        </p:nvSpPr>
        <p:spPr>
          <a:xfrm>
            <a:off x="4522804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4626D4D4-DFA6-AE5A-6D0D-4981A31072D8}"/>
                  </a:ext>
                </a:extLst>
              </p:cNvPr>
              <p:cNvSpPr txBox="1"/>
              <p:nvPr/>
            </p:nvSpPr>
            <p:spPr>
              <a:xfrm>
                <a:off x="4788007" y="270128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4626D4D4-DFA6-AE5A-6D0D-4981A3107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07" y="2701282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206D7B04-4CD6-DDC7-52CD-C566BE964BC1}"/>
                  </a:ext>
                </a:extLst>
              </p:cNvPr>
              <p:cNvSpPr txBox="1"/>
              <p:nvPr/>
            </p:nvSpPr>
            <p:spPr>
              <a:xfrm>
                <a:off x="4266446" y="245519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206D7B04-4CD6-DDC7-52CD-C566BE964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46" y="2455193"/>
                <a:ext cx="170537" cy="184666"/>
              </a:xfrm>
              <a:prstGeom prst="rect">
                <a:avLst/>
              </a:prstGeom>
              <a:blipFill>
                <a:blip r:embed="rId29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2" name="等腰三角形 411">
            <a:extLst>
              <a:ext uri="{FF2B5EF4-FFF2-40B4-BE49-F238E27FC236}">
                <a16:creationId xmlns:a16="http://schemas.microsoft.com/office/drawing/2014/main" id="{36AE1548-D575-B913-BB72-7E156A37FCFA}"/>
              </a:ext>
            </a:extLst>
          </p:cNvPr>
          <p:cNvSpPr/>
          <p:nvPr/>
        </p:nvSpPr>
        <p:spPr>
          <a:xfrm>
            <a:off x="5148844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E2A1391C-068C-0DC6-58DE-F42085280ECA}"/>
                  </a:ext>
                </a:extLst>
              </p:cNvPr>
              <p:cNvSpPr txBox="1"/>
              <p:nvPr/>
            </p:nvSpPr>
            <p:spPr>
              <a:xfrm>
                <a:off x="5256134" y="270128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E2A1391C-068C-0DC6-58DE-F42085280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34" y="2701282"/>
                <a:ext cx="142740" cy="184666"/>
              </a:xfrm>
              <a:prstGeom prst="rect">
                <a:avLst/>
              </a:prstGeom>
              <a:blipFill>
                <a:blip r:embed="rId30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等腰三角形 413">
            <a:extLst>
              <a:ext uri="{FF2B5EF4-FFF2-40B4-BE49-F238E27FC236}">
                <a16:creationId xmlns:a16="http://schemas.microsoft.com/office/drawing/2014/main" id="{1BAE5E19-70C2-825E-3256-829DCDD4FF53}"/>
              </a:ext>
            </a:extLst>
          </p:cNvPr>
          <p:cNvSpPr/>
          <p:nvPr/>
        </p:nvSpPr>
        <p:spPr>
          <a:xfrm>
            <a:off x="5800043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EF098BA4-1952-F7F5-7C97-936523EADC24}"/>
                  </a:ext>
                </a:extLst>
              </p:cNvPr>
              <p:cNvSpPr txBox="1"/>
              <p:nvPr/>
            </p:nvSpPr>
            <p:spPr>
              <a:xfrm>
                <a:off x="6065243" y="270128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EF098BA4-1952-F7F5-7C97-936523EAD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243" y="2701282"/>
                <a:ext cx="138553" cy="184666"/>
              </a:xfrm>
              <a:prstGeom prst="rect">
                <a:avLst/>
              </a:prstGeom>
              <a:blipFill>
                <a:blip r:embed="rId3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B5C7D5BF-A1D0-6B06-5EAE-D58EB32B6373}"/>
                  </a:ext>
                </a:extLst>
              </p:cNvPr>
              <p:cNvSpPr txBox="1"/>
              <p:nvPr/>
            </p:nvSpPr>
            <p:spPr>
              <a:xfrm>
                <a:off x="5543683" y="245519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B5C7D5BF-A1D0-6B06-5EAE-D58EB32B6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83" y="2455193"/>
                <a:ext cx="170537" cy="184666"/>
              </a:xfrm>
              <a:prstGeom prst="rect">
                <a:avLst/>
              </a:prstGeom>
              <a:blipFill>
                <a:blip r:embed="rId3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4E11C09B-BE50-C6BB-B79A-AF6B3E3039B7}"/>
                  </a:ext>
                </a:extLst>
              </p:cNvPr>
              <p:cNvSpPr txBox="1"/>
              <p:nvPr/>
            </p:nvSpPr>
            <p:spPr>
              <a:xfrm>
                <a:off x="4239619" y="3376903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4E11C09B-BE50-C6BB-B79A-AF6B3E30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19" y="3376903"/>
                <a:ext cx="432923" cy="184666"/>
              </a:xfrm>
              <a:prstGeom prst="rect">
                <a:avLst/>
              </a:prstGeom>
              <a:blipFill>
                <a:blip r:embed="rId3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81D2DA99-EFB9-2AA0-E779-15864C20771F}"/>
                  </a:ext>
                </a:extLst>
              </p:cNvPr>
              <p:cNvSpPr txBox="1"/>
              <p:nvPr/>
            </p:nvSpPr>
            <p:spPr>
              <a:xfrm>
                <a:off x="5524033" y="3378920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81D2DA99-EFB9-2AA0-E779-15864C207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33" y="3378920"/>
                <a:ext cx="432923" cy="184666"/>
              </a:xfrm>
              <a:prstGeom prst="rect">
                <a:avLst/>
              </a:prstGeom>
              <a:blipFill>
                <a:blip r:embed="rId34"/>
                <a:stretch>
                  <a:fillRect l="-2857" r="-285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802FA7B9-7CA8-2CA5-51A1-17400EF6D13F}"/>
                  </a:ext>
                </a:extLst>
              </p:cNvPr>
              <p:cNvSpPr txBox="1"/>
              <p:nvPr/>
            </p:nvSpPr>
            <p:spPr>
              <a:xfrm>
                <a:off x="5015418" y="291545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802FA7B9-7CA8-2CA5-51A1-17400EF6D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18" y="2915453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接连接符 419">
            <a:extLst>
              <a:ext uri="{FF2B5EF4-FFF2-40B4-BE49-F238E27FC236}">
                <a16:creationId xmlns:a16="http://schemas.microsoft.com/office/drawing/2014/main" id="{C6C1EA8D-A8C7-F0B9-1B6B-7173C9F51D71}"/>
              </a:ext>
            </a:extLst>
          </p:cNvPr>
          <p:cNvCxnSpPr>
            <a:cxnSpLocks/>
            <a:stCxn id="407" idx="0"/>
          </p:cNvCxnSpPr>
          <p:nvPr/>
        </p:nvCxnSpPr>
        <p:spPr>
          <a:xfrm flipV="1">
            <a:off x="4123501" y="264665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>
            <a:extLst>
              <a:ext uri="{FF2B5EF4-FFF2-40B4-BE49-F238E27FC236}">
                <a16:creationId xmlns:a16="http://schemas.microsoft.com/office/drawing/2014/main" id="{F8F933B8-B8F6-DADD-C6E9-83F70BBCEABE}"/>
              </a:ext>
            </a:extLst>
          </p:cNvPr>
          <p:cNvCxnSpPr>
            <a:cxnSpLocks/>
          </p:cNvCxnSpPr>
          <p:nvPr/>
        </p:nvCxnSpPr>
        <p:spPr>
          <a:xfrm flipH="1" flipV="1">
            <a:off x="4449584" y="2649513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>
            <a:extLst>
              <a:ext uri="{FF2B5EF4-FFF2-40B4-BE49-F238E27FC236}">
                <a16:creationId xmlns:a16="http://schemas.microsoft.com/office/drawing/2014/main" id="{1C8623FD-9CB8-34ED-9534-8E25D852AF6A}"/>
              </a:ext>
            </a:extLst>
          </p:cNvPr>
          <p:cNvCxnSpPr>
            <a:stCxn id="412" idx="0"/>
          </p:cNvCxnSpPr>
          <p:nvPr/>
        </p:nvCxnSpPr>
        <p:spPr>
          <a:xfrm flipV="1">
            <a:off x="5400739" y="2646651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9EA27A8D-94DB-FB19-2CDA-7FD359E6C750}"/>
              </a:ext>
            </a:extLst>
          </p:cNvPr>
          <p:cNvCxnSpPr>
            <a:cxnSpLocks/>
          </p:cNvCxnSpPr>
          <p:nvPr/>
        </p:nvCxnSpPr>
        <p:spPr>
          <a:xfrm flipH="1" flipV="1">
            <a:off x="5726823" y="264951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DA6F87A9-EBFD-0A6E-CA36-6C6D991877FB}"/>
              </a:ext>
            </a:extLst>
          </p:cNvPr>
          <p:cNvGrpSpPr/>
          <p:nvPr/>
        </p:nvGrpSpPr>
        <p:grpSpPr>
          <a:xfrm>
            <a:off x="3987456" y="3082066"/>
            <a:ext cx="267436" cy="283105"/>
            <a:chOff x="162296" y="1907969"/>
            <a:chExt cx="377675" cy="399803"/>
          </a:xfrm>
        </p:grpSpPr>
        <p:sp>
          <p:nvSpPr>
            <p:cNvPr id="425" name="任意多边形: 形状 424">
              <a:extLst>
                <a:ext uri="{FF2B5EF4-FFF2-40B4-BE49-F238E27FC236}">
                  <a16:creationId xmlns:a16="http://schemas.microsoft.com/office/drawing/2014/main" id="{D182031A-88C1-41D2-5D31-7BAB3FD847DE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任意多边形: 形状 425">
              <a:extLst>
                <a:ext uri="{FF2B5EF4-FFF2-40B4-BE49-F238E27FC236}">
                  <a16:creationId xmlns:a16="http://schemas.microsoft.com/office/drawing/2014/main" id="{5925151B-0853-B330-BBAE-190901BDF6BC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7" name="组合 426">
            <a:extLst>
              <a:ext uri="{FF2B5EF4-FFF2-40B4-BE49-F238E27FC236}">
                <a16:creationId xmlns:a16="http://schemas.microsoft.com/office/drawing/2014/main" id="{B8C490D0-9C35-0D01-CED8-82D7A6192574}"/>
              </a:ext>
            </a:extLst>
          </p:cNvPr>
          <p:cNvGrpSpPr/>
          <p:nvPr/>
        </p:nvGrpSpPr>
        <p:grpSpPr>
          <a:xfrm>
            <a:off x="5917794" y="3089437"/>
            <a:ext cx="267436" cy="283105"/>
            <a:chOff x="162296" y="1907969"/>
            <a:chExt cx="377675" cy="399803"/>
          </a:xfrm>
        </p:grpSpPr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BEAC428E-E882-C3BE-D5EA-D9BBA8A4373A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24A0FDEF-7D40-C881-BEE6-B1AA5B53804D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3FFFA7DC-C1CB-2677-7552-A7CC45FEF231}"/>
                  </a:ext>
                </a:extLst>
              </p:cNvPr>
              <p:cNvSpPr txBox="1"/>
              <p:nvPr/>
            </p:nvSpPr>
            <p:spPr>
              <a:xfrm>
                <a:off x="8324425" y="2860053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3FFFA7DC-C1CB-2677-7552-A7CC45FE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25" y="2860053"/>
                <a:ext cx="444542" cy="240066"/>
              </a:xfrm>
              <a:prstGeom prst="rect">
                <a:avLst/>
              </a:prstGeom>
              <a:blipFill>
                <a:blip r:embed="rId36"/>
                <a:stretch>
                  <a:fillRect l="-52778" t="-160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2607DB74-2778-4C7D-A5FC-CCF096D5C62A}"/>
                  </a:ext>
                </a:extLst>
              </p:cNvPr>
              <p:cNvSpPr txBox="1"/>
              <p:nvPr/>
            </p:nvSpPr>
            <p:spPr>
              <a:xfrm>
                <a:off x="6786309" y="2857209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2607DB74-2778-4C7D-A5FC-CCF096D5C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09" y="2857209"/>
                <a:ext cx="444542" cy="240066"/>
              </a:xfrm>
              <a:prstGeom prst="rect">
                <a:avLst/>
              </a:prstGeom>
              <a:blipFill>
                <a:blip r:embed="rId37"/>
                <a:stretch>
                  <a:fillRect l="-52778" t="-168421" r="-5556" b="-2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2" name="矩形 431">
            <a:extLst>
              <a:ext uri="{FF2B5EF4-FFF2-40B4-BE49-F238E27FC236}">
                <a16:creationId xmlns:a16="http://schemas.microsoft.com/office/drawing/2014/main" id="{F477AD31-0E87-7311-B562-43E36858BA2F}"/>
              </a:ext>
            </a:extLst>
          </p:cNvPr>
          <p:cNvSpPr/>
          <p:nvPr/>
        </p:nvSpPr>
        <p:spPr>
          <a:xfrm>
            <a:off x="7598276" y="2624502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CFFB9578-31E7-7199-9568-F0DA82F4524D}"/>
              </a:ext>
            </a:extLst>
          </p:cNvPr>
          <p:cNvSpPr/>
          <p:nvPr/>
        </p:nvSpPr>
        <p:spPr>
          <a:xfrm>
            <a:off x="9138338" y="2622903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文本框 433">
                <a:extLst>
                  <a:ext uri="{FF2B5EF4-FFF2-40B4-BE49-F238E27FC236}">
                    <a16:creationId xmlns:a16="http://schemas.microsoft.com/office/drawing/2014/main" id="{7539CA42-3386-3232-C54B-0A2EB92D035A}"/>
                  </a:ext>
                </a:extLst>
              </p:cNvPr>
              <p:cNvSpPr txBox="1"/>
              <p:nvPr/>
            </p:nvSpPr>
            <p:spPr>
              <a:xfrm>
                <a:off x="3719852" y="291545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4" name="文本框 433">
                <a:extLst>
                  <a:ext uri="{FF2B5EF4-FFF2-40B4-BE49-F238E27FC236}">
                    <a16:creationId xmlns:a16="http://schemas.microsoft.com/office/drawing/2014/main" id="{7539CA42-3386-3232-C54B-0A2EB92D0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52" y="2915453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任意多边形: 形状 434">
            <a:extLst>
              <a:ext uri="{FF2B5EF4-FFF2-40B4-BE49-F238E27FC236}">
                <a16:creationId xmlns:a16="http://schemas.microsoft.com/office/drawing/2014/main" id="{D92F1A29-796C-BC5B-6433-DC01E0DC699C}"/>
              </a:ext>
            </a:extLst>
          </p:cNvPr>
          <p:cNvSpPr/>
          <p:nvPr/>
        </p:nvSpPr>
        <p:spPr>
          <a:xfrm>
            <a:off x="4101589" y="2855211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任意多边形: 形状 435">
            <a:extLst>
              <a:ext uri="{FF2B5EF4-FFF2-40B4-BE49-F238E27FC236}">
                <a16:creationId xmlns:a16="http://schemas.microsoft.com/office/drawing/2014/main" id="{A3C881EF-C21B-C216-420C-338D3DCDBA7C}"/>
              </a:ext>
            </a:extLst>
          </p:cNvPr>
          <p:cNvSpPr/>
          <p:nvPr/>
        </p:nvSpPr>
        <p:spPr>
          <a:xfrm>
            <a:off x="6032365" y="2855211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任意多边形: 形状 436">
            <a:extLst>
              <a:ext uri="{FF2B5EF4-FFF2-40B4-BE49-F238E27FC236}">
                <a16:creationId xmlns:a16="http://schemas.microsoft.com/office/drawing/2014/main" id="{83F2BEA9-5993-E9FF-2BE0-A9238203041C}"/>
              </a:ext>
            </a:extLst>
          </p:cNvPr>
          <p:cNvSpPr/>
          <p:nvPr/>
        </p:nvSpPr>
        <p:spPr>
          <a:xfrm>
            <a:off x="4755346" y="2856221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8" name="任意多边形: 形状 437">
            <a:extLst>
              <a:ext uri="{FF2B5EF4-FFF2-40B4-BE49-F238E27FC236}">
                <a16:creationId xmlns:a16="http://schemas.microsoft.com/office/drawing/2014/main" id="{7F46200F-FD95-AE33-7EF6-221238DD13A6}"/>
              </a:ext>
            </a:extLst>
          </p:cNvPr>
          <p:cNvSpPr/>
          <p:nvPr/>
        </p:nvSpPr>
        <p:spPr>
          <a:xfrm>
            <a:off x="5378033" y="2864588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9" name="组合 438">
            <a:extLst>
              <a:ext uri="{FF2B5EF4-FFF2-40B4-BE49-F238E27FC236}">
                <a16:creationId xmlns:a16="http://schemas.microsoft.com/office/drawing/2014/main" id="{422B5BB6-59D3-1F0C-69B7-34A69FFDB169}"/>
              </a:ext>
            </a:extLst>
          </p:cNvPr>
          <p:cNvGrpSpPr/>
          <p:nvPr/>
        </p:nvGrpSpPr>
        <p:grpSpPr>
          <a:xfrm>
            <a:off x="124015" y="2627621"/>
            <a:ext cx="476759" cy="749300"/>
            <a:chOff x="94741" y="3095625"/>
            <a:chExt cx="476759" cy="749300"/>
          </a:xfrm>
        </p:grpSpPr>
        <p:grpSp>
          <p:nvGrpSpPr>
            <p:cNvPr id="440" name="组合 439">
              <a:extLst>
                <a:ext uri="{FF2B5EF4-FFF2-40B4-BE49-F238E27FC236}">
                  <a16:creationId xmlns:a16="http://schemas.microsoft.com/office/drawing/2014/main" id="{A7744BC0-DB39-E4CB-8422-AA2A1370EAA2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443" name="任意多边形: 形状 442">
                <a:extLst>
                  <a:ext uri="{FF2B5EF4-FFF2-40B4-BE49-F238E27FC236}">
                    <a16:creationId xmlns:a16="http://schemas.microsoft.com/office/drawing/2014/main" id="{7473388C-EF86-CA23-8FDF-42C7796D9CF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任意多边形: 形状 443">
                <a:extLst>
                  <a:ext uri="{FF2B5EF4-FFF2-40B4-BE49-F238E27FC236}">
                    <a16:creationId xmlns:a16="http://schemas.microsoft.com/office/drawing/2014/main" id="{740AFE29-B1B5-7439-B61D-248C1A8FCAC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1" name="任意多边形: 形状 440">
              <a:extLst>
                <a:ext uri="{FF2B5EF4-FFF2-40B4-BE49-F238E27FC236}">
                  <a16:creationId xmlns:a16="http://schemas.microsoft.com/office/drawing/2014/main" id="{A9D27D9E-5823-0DE1-F8A2-CBBA5BFF8552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任意多边形: 形状 441">
              <a:extLst>
                <a:ext uri="{FF2B5EF4-FFF2-40B4-BE49-F238E27FC236}">
                  <a16:creationId xmlns:a16="http://schemas.microsoft.com/office/drawing/2014/main" id="{D723B84F-9776-AD3C-5844-DB8127B512CF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5" name="等腰三角形 444">
            <a:extLst>
              <a:ext uri="{FF2B5EF4-FFF2-40B4-BE49-F238E27FC236}">
                <a16:creationId xmlns:a16="http://schemas.microsoft.com/office/drawing/2014/main" id="{11843B52-4D1E-55A7-3154-B115437344EA}"/>
              </a:ext>
            </a:extLst>
          </p:cNvPr>
          <p:cNvSpPr/>
          <p:nvPr/>
        </p:nvSpPr>
        <p:spPr>
          <a:xfrm>
            <a:off x="1310591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5037FCCD-6269-5DE8-66B7-42C68C1CB236}"/>
                  </a:ext>
                </a:extLst>
              </p:cNvPr>
              <p:cNvSpPr txBox="1"/>
              <p:nvPr/>
            </p:nvSpPr>
            <p:spPr>
              <a:xfrm>
                <a:off x="1417880" y="270128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5037FCCD-6269-5DE8-66B7-42C68C1CB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80" y="2701282"/>
                <a:ext cx="142740" cy="184666"/>
              </a:xfrm>
              <a:prstGeom prst="rect">
                <a:avLst/>
              </a:prstGeom>
              <a:blipFill>
                <a:blip r:embed="rId3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5" name="等腰三角形 704">
            <a:extLst>
              <a:ext uri="{FF2B5EF4-FFF2-40B4-BE49-F238E27FC236}">
                <a16:creationId xmlns:a16="http://schemas.microsoft.com/office/drawing/2014/main" id="{C8D2ACC9-B857-7AB8-1A07-B442B39C0BBF}"/>
              </a:ext>
            </a:extLst>
          </p:cNvPr>
          <p:cNvSpPr/>
          <p:nvPr/>
        </p:nvSpPr>
        <p:spPr>
          <a:xfrm>
            <a:off x="1961787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" name="文本框 705">
                <a:extLst>
                  <a:ext uri="{FF2B5EF4-FFF2-40B4-BE49-F238E27FC236}">
                    <a16:creationId xmlns:a16="http://schemas.microsoft.com/office/drawing/2014/main" id="{C60D92D5-FEE1-6B4A-9956-48C947D64B64}"/>
                  </a:ext>
                </a:extLst>
              </p:cNvPr>
              <p:cNvSpPr txBox="1"/>
              <p:nvPr/>
            </p:nvSpPr>
            <p:spPr>
              <a:xfrm>
                <a:off x="2226990" y="270128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6" name="文本框 705">
                <a:extLst>
                  <a:ext uri="{FF2B5EF4-FFF2-40B4-BE49-F238E27FC236}">
                    <a16:creationId xmlns:a16="http://schemas.microsoft.com/office/drawing/2014/main" id="{C60D92D5-FEE1-6B4A-9956-48C947D6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90" y="2701282"/>
                <a:ext cx="138553" cy="184666"/>
              </a:xfrm>
              <a:prstGeom prst="rect">
                <a:avLst/>
              </a:prstGeom>
              <a:blipFill>
                <a:blip r:embed="rId3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" name="文本框 706">
                <a:extLst>
                  <a:ext uri="{FF2B5EF4-FFF2-40B4-BE49-F238E27FC236}">
                    <a16:creationId xmlns:a16="http://schemas.microsoft.com/office/drawing/2014/main" id="{482E80D4-FDEA-40B4-226C-4D394E774B02}"/>
                  </a:ext>
                </a:extLst>
              </p:cNvPr>
              <p:cNvSpPr txBox="1"/>
              <p:nvPr/>
            </p:nvSpPr>
            <p:spPr>
              <a:xfrm>
                <a:off x="1705429" y="245519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7" name="文本框 706">
                <a:extLst>
                  <a:ext uri="{FF2B5EF4-FFF2-40B4-BE49-F238E27FC236}">
                    <a16:creationId xmlns:a16="http://schemas.microsoft.com/office/drawing/2014/main" id="{482E80D4-FDEA-40B4-226C-4D394E774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29" y="2455193"/>
                <a:ext cx="170537" cy="184666"/>
              </a:xfrm>
              <a:prstGeom prst="rect">
                <a:avLst/>
              </a:prstGeom>
              <a:blipFill>
                <a:blip r:embed="rId3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8" name="等腰三角形 707">
            <a:extLst>
              <a:ext uri="{FF2B5EF4-FFF2-40B4-BE49-F238E27FC236}">
                <a16:creationId xmlns:a16="http://schemas.microsoft.com/office/drawing/2014/main" id="{D6318F62-63D4-50DB-7D0D-447B9661251C}"/>
              </a:ext>
            </a:extLst>
          </p:cNvPr>
          <p:cNvSpPr/>
          <p:nvPr/>
        </p:nvSpPr>
        <p:spPr>
          <a:xfrm>
            <a:off x="2587827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9" name="文本框 708">
                <a:extLst>
                  <a:ext uri="{FF2B5EF4-FFF2-40B4-BE49-F238E27FC236}">
                    <a16:creationId xmlns:a16="http://schemas.microsoft.com/office/drawing/2014/main" id="{8AAEC788-1421-82C7-0EF4-05A093A95906}"/>
                  </a:ext>
                </a:extLst>
              </p:cNvPr>
              <p:cNvSpPr txBox="1"/>
              <p:nvPr/>
            </p:nvSpPr>
            <p:spPr>
              <a:xfrm>
                <a:off x="2695117" y="270128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09" name="文本框 708">
                <a:extLst>
                  <a:ext uri="{FF2B5EF4-FFF2-40B4-BE49-F238E27FC236}">
                    <a16:creationId xmlns:a16="http://schemas.microsoft.com/office/drawing/2014/main" id="{8AAEC788-1421-82C7-0EF4-05A093A9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7" y="2701282"/>
                <a:ext cx="142740" cy="184666"/>
              </a:xfrm>
              <a:prstGeom prst="rect">
                <a:avLst/>
              </a:prstGeom>
              <a:blipFill>
                <a:blip r:embed="rId3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0" name="等腰三角形 709">
            <a:extLst>
              <a:ext uri="{FF2B5EF4-FFF2-40B4-BE49-F238E27FC236}">
                <a16:creationId xmlns:a16="http://schemas.microsoft.com/office/drawing/2014/main" id="{E3320792-0135-EF22-D744-CA5FA2C9FD24}"/>
              </a:ext>
            </a:extLst>
          </p:cNvPr>
          <p:cNvSpPr/>
          <p:nvPr/>
        </p:nvSpPr>
        <p:spPr>
          <a:xfrm>
            <a:off x="3239026" y="284276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文本框 710">
                <a:extLst>
                  <a:ext uri="{FF2B5EF4-FFF2-40B4-BE49-F238E27FC236}">
                    <a16:creationId xmlns:a16="http://schemas.microsoft.com/office/drawing/2014/main" id="{F90ED696-DD1E-EF43-7CE5-492E294B58B5}"/>
                  </a:ext>
                </a:extLst>
              </p:cNvPr>
              <p:cNvSpPr txBox="1"/>
              <p:nvPr/>
            </p:nvSpPr>
            <p:spPr>
              <a:xfrm>
                <a:off x="3504226" y="270128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1" name="文本框 710">
                <a:extLst>
                  <a:ext uri="{FF2B5EF4-FFF2-40B4-BE49-F238E27FC236}">
                    <a16:creationId xmlns:a16="http://schemas.microsoft.com/office/drawing/2014/main" id="{F90ED696-DD1E-EF43-7CE5-492E294B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26" y="2701282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文本框 711">
                <a:extLst>
                  <a:ext uri="{FF2B5EF4-FFF2-40B4-BE49-F238E27FC236}">
                    <a16:creationId xmlns:a16="http://schemas.microsoft.com/office/drawing/2014/main" id="{D7335C60-C37D-8FEA-9461-570B62461FF8}"/>
                  </a:ext>
                </a:extLst>
              </p:cNvPr>
              <p:cNvSpPr txBox="1"/>
              <p:nvPr/>
            </p:nvSpPr>
            <p:spPr>
              <a:xfrm>
                <a:off x="2982666" y="245519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2" name="文本框 711">
                <a:extLst>
                  <a:ext uri="{FF2B5EF4-FFF2-40B4-BE49-F238E27FC236}">
                    <a16:creationId xmlns:a16="http://schemas.microsoft.com/office/drawing/2014/main" id="{D7335C60-C37D-8FEA-9461-570B6246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6" y="2455193"/>
                <a:ext cx="170537" cy="184666"/>
              </a:xfrm>
              <a:prstGeom prst="rect">
                <a:avLst/>
              </a:prstGeom>
              <a:blipFill>
                <a:blip r:embed="rId40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3" name="文本框 712">
                <a:extLst>
                  <a:ext uri="{FF2B5EF4-FFF2-40B4-BE49-F238E27FC236}">
                    <a16:creationId xmlns:a16="http://schemas.microsoft.com/office/drawing/2014/main" id="{10ED3EFB-1181-AA4B-AC33-FD8FABA181A6}"/>
                  </a:ext>
                </a:extLst>
              </p:cNvPr>
              <p:cNvSpPr txBox="1"/>
              <p:nvPr/>
            </p:nvSpPr>
            <p:spPr>
              <a:xfrm>
                <a:off x="1710964" y="3367842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3" name="文本框 712">
                <a:extLst>
                  <a:ext uri="{FF2B5EF4-FFF2-40B4-BE49-F238E27FC236}">
                    <a16:creationId xmlns:a16="http://schemas.microsoft.com/office/drawing/2014/main" id="{10ED3EFB-1181-AA4B-AC33-FD8FABA18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64" y="3367842"/>
                <a:ext cx="352619" cy="207942"/>
              </a:xfrm>
              <a:prstGeom prst="rect">
                <a:avLst/>
              </a:prstGeom>
              <a:blipFill>
                <a:blip r:embed="rId41"/>
                <a:stretch>
                  <a:fillRect l="-689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4" name="文本框 713">
                <a:extLst>
                  <a:ext uri="{FF2B5EF4-FFF2-40B4-BE49-F238E27FC236}">
                    <a16:creationId xmlns:a16="http://schemas.microsoft.com/office/drawing/2014/main" id="{9C5B1FE0-7DE4-A5B2-5BDE-2D29721EA732}"/>
                  </a:ext>
                </a:extLst>
              </p:cNvPr>
              <p:cNvSpPr txBox="1"/>
              <p:nvPr/>
            </p:nvSpPr>
            <p:spPr>
              <a:xfrm>
                <a:off x="3016080" y="3364130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4" name="文本框 713">
                <a:extLst>
                  <a:ext uri="{FF2B5EF4-FFF2-40B4-BE49-F238E27FC236}">
                    <a16:creationId xmlns:a16="http://schemas.microsoft.com/office/drawing/2014/main" id="{9C5B1FE0-7DE4-A5B2-5BDE-2D29721EA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80" y="3364130"/>
                <a:ext cx="326083" cy="207942"/>
              </a:xfrm>
              <a:prstGeom prst="rect">
                <a:avLst/>
              </a:prstGeom>
              <a:blipFill>
                <a:blip r:embed="rId42"/>
                <a:stretch>
                  <a:fillRect l="-11111" r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5" name="文本框 714">
                <a:extLst>
                  <a:ext uri="{FF2B5EF4-FFF2-40B4-BE49-F238E27FC236}">
                    <a16:creationId xmlns:a16="http://schemas.microsoft.com/office/drawing/2014/main" id="{422EB7DA-E37B-6714-03F1-1B0394F9F15C}"/>
                  </a:ext>
                </a:extLst>
              </p:cNvPr>
              <p:cNvSpPr txBox="1"/>
              <p:nvPr/>
            </p:nvSpPr>
            <p:spPr>
              <a:xfrm>
                <a:off x="2454401" y="291545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15" name="文本框 714">
                <a:extLst>
                  <a:ext uri="{FF2B5EF4-FFF2-40B4-BE49-F238E27FC236}">
                    <a16:creationId xmlns:a16="http://schemas.microsoft.com/office/drawing/2014/main" id="{422EB7DA-E37B-6714-03F1-1B0394F9F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01" y="2915453"/>
                <a:ext cx="167667" cy="184666"/>
              </a:xfrm>
              <a:prstGeom prst="rect">
                <a:avLst/>
              </a:prstGeom>
              <a:blipFill>
                <a:blip r:embed="rId4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6" name="直接连接符 715">
            <a:extLst>
              <a:ext uri="{FF2B5EF4-FFF2-40B4-BE49-F238E27FC236}">
                <a16:creationId xmlns:a16="http://schemas.microsoft.com/office/drawing/2014/main" id="{39DB1081-7933-1143-0740-98EABDDECE4A}"/>
              </a:ext>
            </a:extLst>
          </p:cNvPr>
          <p:cNvCxnSpPr>
            <a:cxnSpLocks/>
            <a:stCxn id="445" idx="0"/>
          </p:cNvCxnSpPr>
          <p:nvPr/>
        </p:nvCxnSpPr>
        <p:spPr>
          <a:xfrm flipV="1">
            <a:off x="1562484" y="264665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直接连接符 716">
            <a:extLst>
              <a:ext uri="{FF2B5EF4-FFF2-40B4-BE49-F238E27FC236}">
                <a16:creationId xmlns:a16="http://schemas.microsoft.com/office/drawing/2014/main" id="{1A140A6F-8C0C-B256-08F6-22317F38EEE3}"/>
              </a:ext>
            </a:extLst>
          </p:cNvPr>
          <p:cNvCxnSpPr>
            <a:cxnSpLocks/>
          </p:cNvCxnSpPr>
          <p:nvPr/>
        </p:nvCxnSpPr>
        <p:spPr>
          <a:xfrm flipH="1" flipV="1">
            <a:off x="1888567" y="264951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接连接符 717">
            <a:extLst>
              <a:ext uri="{FF2B5EF4-FFF2-40B4-BE49-F238E27FC236}">
                <a16:creationId xmlns:a16="http://schemas.microsoft.com/office/drawing/2014/main" id="{50346BF2-54D4-B4C2-7D96-A89E4D5E51F6}"/>
              </a:ext>
            </a:extLst>
          </p:cNvPr>
          <p:cNvCxnSpPr>
            <a:stCxn id="708" idx="0"/>
          </p:cNvCxnSpPr>
          <p:nvPr/>
        </p:nvCxnSpPr>
        <p:spPr>
          <a:xfrm flipV="1">
            <a:off x="2839722" y="264665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接连接符 718">
            <a:extLst>
              <a:ext uri="{FF2B5EF4-FFF2-40B4-BE49-F238E27FC236}">
                <a16:creationId xmlns:a16="http://schemas.microsoft.com/office/drawing/2014/main" id="{3ED4C757-1D92-7EFA-FACF-8BF1E85FE4F7}"/>
              </a:ext>
            </a:extLst>
          </p:cNvPr>
          <p:cNvCxnSpPr>
            <a:cxnSpLocks/>
          </p:cNvCxnSpPr>
          <p:nvPr/>
        </p:nvCxnSpPr>
        <p:spPr>
          <a:xfrm flipH="1" flipV="1">
            <a:off x="3165806" y="264951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0" name="组合 719">
            <a:extLst>
              <a:ext uri="{FF2B5EF4-FFF2-40B4-BE49-F238E27FC236}">
                <a16:creationId xmlns:a16="http://schemas.microsoft.com/office/drawing/2014/main" id="{2865F9F3-0AB3-5C73-A4BD-FC396D85D990}"/>
              </a:ext>
            </a:extLst>
          </p:cNvPr>
          <p:cNvGrpSpPr/>
          <p:nvPr/>
        </p:nvGrpSpPr>
        <p:grpSpPr>
          <a:xfrm>
            <a:off x="1383406" y="2850764"/>
            <a:ext cx="331992" cy="521776"/>
            <a:chOff x="94741" y="3095625"/>
            <a:chExt cx="476759" cy="749300"/>
          </a:xfrm>
        </p:grpSpPr>
        <p:grpSp>
          <p:nvGrpSpPr>
            <p:cNvPr id="721" name="组合 720">
              <a:extLst>
                <a:ext uri="{FF2B5EF4-FFF2-40B4-BE49-F238E27FC236}">
                  <a16:creationId xmlns:a16="http://schemas.microsoft.com/office/drawing/2014/main" id="{67463A46-6A3D-7D68-451E-7964EA15DD74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724" name="任意多边形: 形状 723">
                <a:extLst>
                  <a:ext uri="{FF2B5EF4-FFF2-40B4-BE49-F238E27FC236}">
                    <a16:creationId xmlns:a16="http://schemas.microsoft.com/office/drawing/2014/main" id="{1445CE6F-6E65-4CB3-356B-FBACE1B1D61B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任意多边形: 形状 724">
                <a:extLst>
                  <a:ext uri="{FF2B5EF4-FFF2-40B4-BE49-F238E27FC236}">
                    <a16:creationId xmlns:a16="http://schemas.microsoft.com/office/drawing/2014/main" id="{C8E5A4F9-FF29-75C6-CCF9-C0A2A841E97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2" name="任意多边形: 形状 721">
              <a:extLst>
                <a:ext uri="{FF2B5EF4-FFF2-40B4-BE49-F238E27FC236}">
                  <a16:creationId xmlns:a16="http://schemas.microsoft.com/office/drawing/2014/main" id="{F34E6A46-BFF8-61FF-D55B-D7CF74B7B304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任意多边形: 形状 722">
              <a:extLst>
                <a:ext uri="{FF2B5EF4-FFF2-40B4-BE49-F238E27FC236}">
                  <a16:creationId xmlns:a16="http://schemas.microsoft.com/office/drawing/2014/main" id="{C81DD3F0-E1EA-AC99-72E0-F7A119524057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6" name="组合 725">
            <a:extLst>
              <a:ext uri="{FF2B5EF4-FFF2-40B4-BE49-F238E27FC236}">
                <a16:creationId xmlns:a16="http://schemas.microsoft.com/office/drawing/2014/main" id="{23EF94EB-C98D-204B-BD01-903A72169B94}"/>
              </a:ext>
            </a:extLst>
          </p:cNvPr>
          <p:cNvGrpSpPr/>
          <p:nvPr/>
        </p:nvGrpSpPr>
        <p:grpSpPr>
          <a:xfrm>
            <a:off x="3310787" y="2857700"/>
            <a:ext cx="331992" cy="521776"/>
            <a:chOff x="94741" y="3095625"/>
            <a:chExt cx="476759" cy="749300"/>
          </a:xfrm>
        </p:grpSpPr>
        <p:grpSp>
          <p:nvGrpSpPr>
            <p:cNvPr id="727" name="组合 726">
              <a:extLst>
                <a:ext uri="{FF2B5EF4-FFF2-40B4-BE49-F238E27FC236}">
                  <a16:creationId xmlns:a16="http://schemas.microsoft.com/office/drawing/2014/main" id="{B4C60FCB-56CB-656F-A240-33DE54DBA0EE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730" name="任意多边形: 形状 729">
                <a:extLst>
                  <a:ext uri="{FF2B5EF4-FFF2-40B4-BE49-F238E27FC236}">
                    <a16:creationId xmlns:a16="http://schemas.microsoft.com/office/drawing/2014/main" id="{289DD521-C7E7-13AB-0B68-66337C34660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1" name="任意多边形: 形状 730">
                <a:extLst>
                  <a:ext uri="{FF2B5EF4-FFF2-40B4-BE49-F238E27FC236}">
                    <a16:creationId xmlns:a16="http://schemas.microsoft.com/office/drawing/2014/main" id="{89A4F98C-A648-00D6-232B-2C781508128B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8" name="任意多边形: 形状 727">
              <a:extLst>
                <a:ext uri="{FF2B5EF4-FFF2-40B4-BE49-F238E27FC236}">
                  <a16:creationId xmlns:a16="http://schemas.microsoft.com/office/drawing/2014/main" id="{D075632A-5951-0453-3A85-614CEFE4B938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任意多边形: 形状 728">
              <a:extLst>
                <a:ext uri="{FF2B5EF4-FFF2-40B4-BE49-F238E27FC236}">
                  <a16:creationId xmlns:a16="http://schemas.microsoft.com/office/drawing/2014/main" id="{938ECDC9-CD96-0228-7835-EB408FF90306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2" name="等腰三角形 731">
            <a:extLst>
              <a:ext uri="{FF2B5EF4-FFF2-40B4-BE49-F238E27FC236}">
                <a16:creationId xmlns:a16="http://schemas.microsoft.com/office/drawing/2014/main" id="{273E69C9-91F8-96A0-312E-7FD3797C055A}"/>
              </a:ext>
            </a:extLst>
          </p:cNvPr>
          <p:cNvSpPr/>
          <p:nvPr/>
        </p:nvSpPr>
        <p:spPr>
          <a:xfrm>
            <a:off x="7057657" y="284793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文本框 732">
                <a:extLst>
                  <a:ext uri="{FF2B5EF4-FFF2-40B4-BE49-F238E27FC236}">
                    <a16:creationId xmlns:a16="http://schemas.microsoft.com/office/drawing/2014/main" id="{82A7EA47-0CE7-99FE-204D-3FE895DCF52F}"/>
                  </a:ext>
                </a:extLst>
              </p:cNvPr>
              <p:cNvSpPr txBox="1"/>
              <p:nvPr/>
            </p:nvSpPr>
            <p:spPr>
              <a:xfrm>
                <a:off x="7164946" y="2706445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33" name="文本框 732">
                <a:extLst>
                  <a:ext uri="{FF2B5EF4-FFF2-40B4-BE49-F238E27FC236}">
                    <a16:creationId xmlns:a16="http://schemas.microsoft.com/office/drawing/2014/main" id="{82A7EA47-0CE7-99FE-204D-3FE895DCF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46" y="2706445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4" name="等腰三角形 733">
            <a:extLst>
              <a:ext uri="{FF2B5EF4-FFF2-40B4-BE49-F238E27FC236}">
                <a16:creationId xmlns:a16="http://schemas.microsoft.com/office/drawing/2014/main" id="{245721EB-B0B3-9D32-9596-62F4F3D27A46}"/>
              </a:ext>
            </a:extLst>
          </p:cNvPr>
          <p:cNvSpPr/>
          <p:nvPr/>
        </p:nvSpPr>
        <p:spPr>
          <a:xfrm>
            <a:off x="7708853" y="284793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5" name="文本框 734">
                <a:extLst>
                  <a:ext uri="{FF2B5EF4-FFF2-40B4-BE49-F238E27FC236}">
                    <a16:creationId xmlns:a16="http://schemas.microsoft.com/office/drawing/2014/main" id="{4EAC1F1B-9A2C-62D8-A5EC-817D10520AC4}"/>
                  </a:ext>
                </a:extLst>
              </p:cNvPr>
              <p:cNvSpPr txBox="1"/>
              <p:nvPr/>
            </p:nvSpPr>
            <p:spPr>
              <a:xfrm>
                <a:off x="7974055" y="2706445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35" name="文本框 734">
                <a:extLst>
                  <a:ext uri="{FF2B5EF4-FFF2-40B4-BE49-F238E27FC236}">
                    <a16:creationId xmlns:a16="http://schemas.microsoft.com/office/drawing/2014/main" id="{4EAC1F1B-9A2C-62D8-A5EC-817D10520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55" y="2706445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文本框 735">
                <a:extLst>
                  <a:ext uri="{FF2B5EF4-FFF2-40B4-BE49-F238E27FC236}">
                    <a16:creationId xmlns:a16="http://schemas.microsoft.com/office/drawing/2014/main" id="{F7840077-140F-8775-F800-E5475EA80C72}"/>
                  </a:ext>
                </a:extLst>
              </p:cNvPr>
              <p:cNvSpPr txBox="1"/>
              <p:nvPr/>
            </p:nvSpPr>
            <p:spPr>
              <a:xfrm>
                <a:off x="7452494" y="246035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36" name="文本框 735">
                <a:extLst>
                  <a:ext uri="{FF2B5EF4-FFF2-40B4-BE49-F238E27FC236}">
                    <a16:creationId xmlns:a16="http://schemas.microsoft.com/office/drawing/2014/main" id="{F7840077-140F-8775-F800-E5475EA8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94" y="2460356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" name="等腰三角形 736">
            <a:extLst>
              <a:ext uri="{FF2B5EF4-FFF2-40B4-BE49-F238E27FC236}">
                <a16:creationId xmlns:a16="http://schemas.microsoft.com/office/drawing/2014/main" id="{A72152A7-BC51-31DB-F3CE-5C372159B12D}"/>
              </a:ext>
            </a:extLst>
          </p:cNvPr>
          <p:cNvSpPr/>
          <p:nvPr/>
        </p:nvSpPr>
        <p:spPr>
          <a:xfrm>
            <a:off x="8583922" y="284947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8" name="文本框 737">
                <a:extLst>
                  <a:ext uri="{FF2B5EF4-FFF2-40B4-BE49-F238E27FC236}">
                    <a16:creationId xmlns:a16="http://schemas.microsoft.com/office/drawing/2014/main" id="{EDBD689E-7B0E-45A1-98D6-B3B44FF6A4B6}"/>
                  </a:ext>
                </a:extLst>
              </p:cNvPr>
              <p:cNvSpPr txBox="1"/>
              <p:nvPr/>
            </p:nvSpPr>
            <p:spPr>
              <a:xfrm>
                <a:off x="8691212" y="2707988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38" name="文本框 737">
                <a:extLst>
                  <a:ext uri="{FF2B5EF4-FFF2-40B4-BE49-F238E27FC236}">
                    <a16:creationId xmlns:a16="http://schemas.microsoft.com/office/drawing/2014/main" id="{EDBD689E-7B0E-45A1-98D6-B3B44FF6A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12" y="2707988"/>
                <a:ext cx="142740" cy="184666"/>
              </a:xfrm>
              <a:prstGeom prst="rect">
                <a:avLst/>
              </a:prstGeom>
              <a:blipFill>
                <a:blip r:embed="rId4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9" name="等腰三角形 738">
            <a:extLst>
              <a:ext uri="{FF2B5EF4-FFF2-40B4-BE49-F238E27FC236}">
                <a16:creationId xmlns:a16="http://schemas.microsoft.com/office/drawing/2014/main" id="{36926793-B218-88E6-529C-8DFFED3F84A4}"/>
              </a:ext>
            </a:extLst>
          </p:cNvPr>
          <p:cNvSpPr/>
          <p:nvPr/>
        </p:nvSpPr>
        <p:spPr>
          <a:xfrm>
            <a:off x="9235121" y="284947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BB972E74-DFAE-9B18-D81D-D5587A56FA0F}"/>
                  </a:ext>
                </a:extLst>
              </p:cNvPr>
              <p:cNvSpPr txBox="1"/>
              <p:nvPr/>
            </p:nvSpPr>
            <p:spPr>
              <a:xfrm>
                <a:off x="9500320" y="2707988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BB972E74-DFAE-9B18-D81D-D5587A56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20" y="2707988"/>
                <a:ext cx="138553" cy="184666"/>
              </a:xfrm>
              <a:prstGeom prst="rect">
                <a:avLst/>
              </a:prstGeom>
              <a:blipFill>
                <a:blip r:embed="rId4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8E6BCFAB-9775-7EE4-3300-52F47B2C1D01}"/>
                  </a:ext>
                </a:extLst>
              </p:cNvPr>
              <p:cNvSpPr txBox="1"/>
              <p:nvPr/>
            </p:nvSpPr>
            <p:spPr>
              <a:xfrm>
                <a:off x="8978760" y="246189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8E6BCFAB-9775-7EE4-3300-52F47B2C1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60" y="2461899"/>
                <a:ext cx="170537" cy="184666"/>
              </a:xfrm>
              <a:prstGeom prst="rect">
                <a:avLst/>
              </a:prstGeom>
              <a:blipFill>
                <a:blip r:embed="rId23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FE61E72-5234-CCB5-4B91-EDEB5A73FB59}"/>
                  </a:ext>
                </a:extLst>
              </p:cNvPr>
              <p:cNvSpPr txBox="1"/>
              <p:nvPr/>
            </p:nvSpPr>
            <p:spPr>
              <a:xfrm>
                <a:off x="7458029" y="3373005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4FE61E72-5234-CCB5-4B91-EDEB5A73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29" y="3373005"/>
                <a:ext cx="352619" cy="207942"/>
              </a:xfrm>
              <a:prstGeom prst="rect">
                <a:avLst/>
              </a:prstGeom>
              <a:blipFill>
                <a:blip r:embed="rId46"/>
                <a:stretch>
                  <a:fillRect l="-7143" r="-357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E4007734-B2D0-FF87-30C2-9B5D1366A41C}"/>
                  </a:ext>
                </a:extLst>
              </p:cNvPr>
              <p:cNvSpPr txBox="1"/>
              <p:nvPr/>
            </p:nvSpPr>
            <p:spPr>
              <a:xfrm>
                <a:off x="9012174" y="3370836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3" name="文本框 742">
                <a:extLst>
                  <a:ext uri="{FF2B5EF4-FFF2-40B4-BE49-F238E27FC236}">
                    <a16:creationId xmlns:a16="http://schemas.microsoft.com/office/drawing/2014/main" id="{E4007734-B2D0-FF87-30C2-9B5D1366A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74" y="3370836"/>
                <a:ext cx="326083" cy="207942"/>
              </a:xfrm>
              <a:prstGeom prst="rect">
                <a:avLst/>
              </a:prstGeom>
              <a:blipFill>
                <a:blip r:embed="rId47"/>
                <a:stretch>
                  <a:fillRect l="-11111" r="-370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4" name="文本框 743">
                <a:extLst>
                  <a:ext uri="{FF2B5EF4-FFF2-40B4-BE49-F238E27FC236}">
                    <a16:creationId xmlns:a16="http://schemas.microsoft.com/office/drawing/2014/main" id="{4E52AF89-F4BA-49FA-80C9-5463C24A6AFD}"/>
                  </a:ext>
                </a:extLst>
              </p:cNvPr>
              <p:cNvSpPr txBox="1"/>
              <p:nvPr/>
            </p:nvSpPr>
            <p:spPr>
              <a:xfrm>
                <a:off x="8201466" y="2920616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44" name="文本框 743">
                <a:extLst>
                  <a:ext uri="{FF2B5EF4-FFF2-40B4-BE49-F238E27FC236}">
                    <a16:creationId xmlns:a16="http://schemas.microsoft.com/office/drawing/2014/main" id="{4E52AF89-F4BA-49FA-80C9-5463C24A6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466" y="2920616"/>
                <a:ext cx="167667" cy="184666"/>
              </a:xfrm>
              <a:prstGeom prst="rect">
                <a:avLst/>
              </a:prstGeom>
              <a:blipFill>
                <a:blip r:embed="rId1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5" name="直接连接符 744">
            <a:extLst>
              <a:ext uri="{FF2B5EF4-FFF2-40B4-BE49-F238E27FC236}">
                <a16:creationId xmlns:a16="http://schemas.microsoft.com/office/drawing/2014/main" id="{68505BC9-F9EE-3E61-01E8-21A2A6456653}"/>
              </a:ext>
            </a:extLst>
          </p:cNvPr>
          <p:cNvCxnSpPr>
            <a:cxnSpLocks/>
            <a:stCxn id="732" idx="0"/>
          </p:cNvCxnSpPr>
          <p:nvPr/>
        </p:nvCxnSpPr>
        <p:spPr>
          <a:xfrm flipV="1">
            <a:off x="7309549" y="265181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接连接符 745">
            <a:extLst>
              <a:ext uri="{FF2B5EF4-FFF2-40B4-BE49-F238E27FC236}">
                <a16:creationId xmlns:a16="http://schemas.microsoft.com/office/drawing/2014/main" id="{5B0C5C1A-0380-6273-0399-156A56CBD57D}"/>
              </a:ext>
            </a:extLst>
          </p:cNvPr>
          <p:cNvCxnSpPr>
            <a:cxnSpLocks/>
          </p:cNvCxnSpPr>
          <p:nvPr/>
        </p:nvCxnSpPr>
        <p:spPr>
          <a:xfrm flipH="1" flipV="1">
            <a:off x="7635632" y="265467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接连接符 746">
            <a:extLst>
              <a:ext uri="{FF2B5EF4-FFF2-40B4-BE49-F238E27FC236}">
                <a16:creationId xmlns:a16="http://schemas.microsoft.com/office/drawing/2014/main" id="{C2E85C34-FA05-C635-00F1-C4592940EFDF}"/>
              </a:ext>
            </a:extLst>
          </p:cNvPr>
          <p:cNvCxnSpPr>
            <a:stCxn id="737" idx="0"/>
          </p:cNvCxnSpPr>
          <p:nvPr/>
        </p:nvCxnSpPr>
        <p:spPr>
          <a:xfrm flipV="1">
            <a:off x="8835816" y="265335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接连接符 747">
            <a:extLst>
              <a:ext uri="{FF2B5EF4-FFF2-40B4-BE49-F238E27FC236}">
                <a16:creationId xmlns:a16="http://schemas.microsoft.com/office/drawing/2014/main" id="{2DB490D8-A80A-E759-40E8-E47004673499}"/>
              </a:ext>
            </a:extLst>
          </p:cNvPr>
          <p:cNvCxnSpPr>
            <a:cxnSpLocks/>
          </p:cNvCxnSpPr>
          <p:nvPr/>
        </p:nvCxnSpPr>
        <p:spPr>
          <a:xfrm flipH="1" flipV="1">
            <a:off x="9161900" y="265621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9" name="组合 748">
            <a:extLst>
              <a:ext uri="{FF2B5EF4-FFF2-40B4-BE49-F238E27FC236}">
                <a16:creationId xmlns:a16="http://schemas.microsoft.com/office/drawing/2014/main" id="{6196CC3D-2892-A3E3-9237-13916BC86922}"/>
              </a:ext>
            </a:extLst>
          </p:cNvPr>
          <p:cNvGrpSpPr/>
          <p:nvPr/>
        </p:nvGrpSpPr>
        <p:grpSpPr>
          <a:xfrm>
            <a:off x="7130472" y="2855927"/>
            <a:ext cx="331992" cy="521776"/>
            <a:chOff x="94741" y="3095625"/>
            <a:chExt cx="476759" cy="749300"/>
          </a:xfrm>
        </p:grpSpPr>
        <p:grpSp>
          <p:nvGrpSpPr>
            <p:cNvPr id="750" name="组合 749">
              <a:extLst>
                <a:ext uri="{FF2B5EF4-FFF2-40B4-BE49-F238E27FC236}">
                  <a16:creationId xmlns:a16="http://schemas.microsoft.com/office/drawing/2014/main" id="{E0A4130D-D6F0-3A14-1438-44722183584E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753" name="任意多边形: 形状 752">
                <a:extLst>
                  <a:ext uri="{FF2B5EF4-FFF2-40B4-BE49-F238E27FC236}">
                    <a16:creationId xmlns:a16="http://schemas.microsoft.com/office/drawing/2014/main" id="{AB4F2CC1-6A23-47F4-1D09-434A4483C423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4" name="任意多边形: 形状 753">
                <a:extLst>
                  <a:ext uri="{FF2B5EF4-FFF2-40B4-BE49-F238E27FC236}">
                    <a16:creationId xmlns:a16="http://schemas.microsoft.com/office/drawing/2014/main" id="{F4197458-344B-58C4-C772-06D5C8D62EF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1" name="任意多边形: 形状 750">
              <a:extLst>
                <a:ext uri="{FF2B5EF4-FFF2-40B4-BE49-F238E27FC236}">
                  <a16:creationId xmlns:a16="http://schemas.microsoft.com/office/drawing/2014/main" id="{F5F62898-7A8C-1AEA-9639-843DD6EA9F9D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任意多边形: 形状 751">
              <a:extLst>
                <a:ext uri="{FF2B5EF4-FFF2-40B4-BE49-F238E27FC236}">
                  <a16:creationId xmlns:a16="http://schemas.microsoft.com/office/drawing/2014/main" id="{0C84F504-B217-131A-EC2D-91F6FCECCDE2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5" name="组合 754">
            <a:extLst>
              <a:ext uri="{FF2B5EF4-FFF2-40B4-BE49-F238E27FC236}">
                <a16:creationId xmlns:a16="http://schemas.microsoft.com/office/drawing/2014/main" id="{AEED53CD-EBDC-6D01-F503-E1ADD0F745B0}"/>
              </a:ext>
            </a:extLst>
          </p:cNvPr>
          <p:cNvGrpSpPr/>
          <p:nvPr/>
        </p:nvGrpSpPr>
        <p:grpSpPr>
          <a:xfrm>
            <a:off x="9306882" y="2864406"/>
            <a:ext cx="331992" cy="521776"/>
            <a:chOff x="94741" y="3095625"/>
            <a:chExt cx="476759" cy="749300"/>
          </a:xfrm>
        </p:grpSpPr>
        <p:grpSp>
          <p:nvGrpSpPr>
            <p:cNvPr id="756" name="组合 755">
              <a:extLst>
                <a:ext uri="{FF2B5EF4-FFF2-40B4-BE49-F238E27FC236}">
                  <a16:creationId xmlns:a16="http://schemas.microsoft.com/office/drawing/2014/main" id="{6E6EB91A-44C2-0E35-3164-76BE8A51A1B3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759" name="任意多边形: 形状 758">
                <a:extLst>
                  <a:ext uri="{FF2B5EF4-FFF2-40B4-BE49-F238E27FC236}">
                    <a16:creationId xmlns:a16="http://schemas.microsoft.com/office/drawing/2014/main" id="{389DE8A4-AA32-CC2B-29E2-8B26AE98634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任意多边形: 形状 759">
                <a:extLst>
                  <a:ext uri="{FF2B5EF4-FFF2-40B4-BE49-F238E27FC236}">
                    <a16:creationId xmlns:a16="http://schemas.microsoft.com/office/drawing/2014/main" id="{EAF2D359-A850-B35F-A453-4D23FCF907EB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7" name="任意多边形: 形状 756">
              <a:extLst>
                <a:ext uri="{FF2B5EF4-FFF2-40B4-BE49-F238E27FC236}">
                  <a16:creationId xmlns:a16="http://schemas.microsoft.com/office/drawing/2014/main" id="{4A4E9E89-7F9C-5DC5-1BC8-D736C9CFA5D8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任意多边形: 形状 757">
              <a:extLst>
                <a:ext uri="{FF2B5EF4-FFF2-40B4-BE49-F238E27FC236}">
                  <a16:creationId xmlns:a16="http://schemas.microsoft.com/office/drawing/2014/main" id="{AE8B0A2F-8DBE-D6BE-E4AE-891D291AB364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61" name="直接连接符 760">
            <a:extLst>
              <a:ext uri="{FF2B5EF4-FFF2-40B4-BE49-F238E27FC236}">
                <a16:creationId xmlns:a16="http://schemas.microsoft.com/office/drawing/2014/main" id="{AB0B87D9-42A5-2B0E-C126-021B2F168C99}"/>
              </a:ext>
            </a:extLst>
          </p:cNvPr>
          <p:cNvCxnSpPr/>
          <p:nvPr/>
        </p:nvCxnSpPr>
        <p:spPr>
          <a:xfrm flipV="1">
            <a:off x="381224" y="228600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连接符 761">
            <a:extLst>
              <a:ext uri="{FF2B5EF4-FFF2-40B4-BE49-F238E27FC236}">
                <a16:creationId xmlns:a16="http://schemas.microsoft.com/office/drawing/2014/main" id="{17CAD722-841C-4BF4-ABE1-D2E8977E8829}"/>
              </a:ext>
            </a:extLst>
          </p:cNvPr>
          <p:cNvCxnSpPr/>
          <p:nvPr/>
        </p:nvCxnSpPr>
        <p:spPr>
          <a:xfrm flipV="1">
            <a:off x="1895664" y="23323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连接符 762">
            <a:extLst>
              <a:ext uri="{FF2B5EF4-FFF2-40B4-BE49-F238E27FC236}">
                <a16:creationId xmlns:a16="http://schemas.microsoft.com/office/drawing/2014/main" id="{8658A8AD-7E05-061D-2E77-0EAF7DFB87F6}"/>
              </a:ext>
            </a:extLst>
          </p:cNvPr>
          <p:cNvCxnSpPr/>
          <p:nvPr/>
        </p:nvCxnSpPr>
        <p:spPr>
          <a:xfrm flipV="1">
            <a:off x="3165403" y="23323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直接连接符 763">
            <a:extLst>
              <a:ext uri="{FF2B5EF4-FFF2-40B4-BE49-F238E27FC236}">
                <a16:creationId xmlns:a16="http://schemas.microsoft.com/office/drawing/2014/main" id="{C0787A25-FB57-8123-F0EA-2E0C2C4EB430}"/>
              </a:ext>
            </a:extLst>
          </p:cNvPr>
          <p:cNvCxnSpPr/>
          <p:nvPr/>
        </p:nvCxnSpPr>
        <p:spPr>
          <a:xfrm flipV="1">
            <a:off x="4449377" y="233421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直接连接符 764">
            <a:extLst>
              <a:ext uri="{FF2B5EF4-FFF2-40B4-BE49-F238E27FC236}">
                <a16:creationId xmlns:a16="http://schemas.microsoft.com/office/drawing/2014/main" id="{943DB564-CA9C-7572-D3F7-1AD8817AB5A3}"/>
              </a:ext>
            </a:extLst>
          </p:cNvPr>
          <p:cNvCxnSpPr/>
          <p:nvPr/>
        </p:nvCxnSpPr>
        <p:spPr>
          <a:xfrm flipV="1">
            <a:off x="5726646" y="2338188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直接连接符 765">
            <a:extLst>
              <a:ext uri="{FF2B5EF4-FFF2-40B4-BE49-F238E27FC236}">
                <a16:creationId xmlns:a16="http://schemas.microsoft.com/office/drawing/2014/main" id="{844AB065-F675-2392-9B21-E988B6943246}"/>
              </a:ext>
            </a:extLst>
          </p:cNvPr>
          <p:cNvCxnSpPr/>
          <p:nvPr/>
        </p:nvCxnSpPr>
        <p:spPr>
          <a:xfrm flipV="1">
            <a:off x="7632875" y="2332317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接连接符 766">
            <a:extLst>
              <a:ext uri="{FF2B5EF4-FFF2-40B4-BE49-F238E27FC236}">
                <a16:creationId xmlns:a16="http://schemas.microsoft.com/office/drawing/2014/main" id="{805582E9-387C-11AD-F81A-63661245B317}"/>
              </a:ext>
            </a:extLst>
          </p:cNvPr>
          <p:cNvCxnSpPr/>
          <p:nvPr/>
        </p:nvCxnSpPr>
        <p:spPr>
          <a:xfrm flipV="1">
            <a:off x="9164909" y="2326705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F70F774F-1E83-0BDD-C53D-98699C340D15}"/>
                  </a:ext>
                </a:extLst>
              </p:cNvPr>
              <p:cNvSpPr txBox="1"/>
              <p:nvPr/>
            </p:nvSpPr>
            <p:spPr>
              <a:xfrm>
                <a:off x="222232" y="4908948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68" name="文本框 767">
                <a:extLst>
                  <a:ext uri="{FF2B5EF4-FFF2-40B4-BE49-F238E27FC236}">
                    <a16:creationId xmlns:a16="http://schemas.microsoft.com/office/drawing/2014/main" id="{F70F774F-1E83-0BDD-C53D-98699C340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2" y="4908948"/>
                <a:ext cx="352619" cy="207942"/>
              </a:xfrm>
              <a:prstGeom prst="rect">
                <a:avLst/>
              </a:prstGeom>
              <a:blipFill>
                <a:blip r:embed="rId48"/>
                <a:stretch>
                  <a:fillRect l="-10345" r="-344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9" name="等腰三角形 768">
            <a:extLst>
              <a:ext uri="{FF2B5EF4-FFF2-40B4-BE49-F238E27FC236}">
                <a16:creationId xmlns:a16="http://schemas.microsoft.com/office/drawing/2014/main" id="{A691B828-7999-11AD-AB31-769FC4CFF77D}"/>
              </a:ext>
            </a:extLst>
          </p:cNvPr>
          <p:cNvSpPr/>
          <p:nvPr/>
        </p:nvSpPr>
        <p:spPr>
          <a:xfrm>
            <a:off x="29276" y="4159393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文本框 769">
                <a:extLst>
                  <a:ext uri="{FF2B5EF4-FFF2-40B4-BE49-F238E27FC236}">
                    <a16:creationId xmlns:a16="http://schemas.microsoft.com/office/drawing/2014/main" id="{C09F93B6-C6C4-215F-4BA2-9D53C2D0296B}"/>
                  </a:ext>
                </a:extLst>
              </p:cNvPr>
              <p:cNvSpPr txBox="1"/>
              <p:nvPr/>
            </p:nvSpPr>
            <p:spPr>
              <a:xfrm>
                <a:off x="206599" y="398234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0" name="文本框 769">
                <a:extLst>
                  <a:ext uri="{FF2B5EF4-FFF2-40B4-BE49-F238E27FC236}">
                    <a16:creationId xmlns:a16="http://schemas.microsoft.com/office/drawing/2014/main" id="{C09F93B6-C6C4-215F-4BA2-9D53C2D02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9" y="3982347"/>
                <a:ext cx="170537" cy="184666"/>
              </a:xfrm>
              <a:prstGeom prst="rect">
                <a:avLst/>
              </a:prstGeom>
              <a:blipFill>
                <a:blip r:embed="rId15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1" name="等腰三角形 770">
            <a:extLst>
              <a:ext uri="{FF2B5EF4-FFF2-40B4-BE49-F238E27FC236}">
                <a16:creationId xmlns:a16="http://schemas.microsoft.com/office/drawing/2014/main" id="{37FE5683-E0A4-08B8-256E-DFD21CC41BF7}"/>
              </a:ext>
            </a:extLst>
          </p:cNvPr>
          <p:cNvSpPr/>
          <p:nvPr/>
        </p:nvSpPr>
        <p:spPr>
          <a:xfrm>
            <a:off x="3871608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62ED7CE4-7A02-5002-735A-A01039020638}"/>
                  </a:ext>
                </a:extLst>
              </p:cNvPr>
              <p:cNvSpPr txBox="1"/>
              <p:nvPr/>
            </p:nvSpPr>
            <p:spPr>
              <a:xfrm>
                <a:off x="3978897" y="4234837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2" name="文本框 771">
                <a:extLst>
                  <a:ext uri="{FF2B5EF4-FFF2-40B4-BE49-F238E27FC236}">
                    <a16:creationId xmlns:a16="http://schemas.microsoft.com/office/drawing/2014/main" id="{62ED7CE4-7A02-5002-735A-A01039020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97" y="4234837"/>
                <a:ext cx="142740" cy="184666"/>
              </a:xfrm>
              <a:prstGeom prst="rect">
                <a:avLst/>
              </a:prstGeom>
              <a:blipFill>
                <a:blip r:embed="rId49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3" name="等腰三角形 772">
            <a:extLst>
              <a:ext uri="{FF2B5EF4-FFF2-40B4-BE49-F238E27FC236}">
                <a16:creationId xmlns:a16="http://schemas.microsoft.com/office/drawing/2014/main" id="{AE7555C4-5D2A-DB0B-EACA-82916C028EC2}"/>
              </a:ext>
            </a:extLst>
          </p:cNvPr>
          <p:cNvSpPr/>
          <p:nvPr/>
        </p:nvSpPr>
        <p:spPr>
          <a:xfrm>
            <a:off x="4522804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4" name="文本框 773">
                <a:extLst>
                  <a:ext uri="{FF2B5EF4-FFF2-40B4-BE49-F238E27FC236}">
                    <a16:creationId xmlns:a16="http://schemas.microsoft.com/office/drawing/2014/main" id="{BCB53EF1-379D-60BB-B492-BD13D9E6BB41}"/>
                  </a:ext>
                </a:extLst>
              </p:cNvPr>
              <p:cNvSpPr txBox="1"/>
              <p:nvPr/>
            </p:nvSpPr>
            <p:spPr>
              <a:xfrm>
                <a:off x="4788007" y="4234837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4" name="文本框 773">
                <a:extLst>
                  <a:ext uri="{FF2B5EF4-FFF2-40B4-BE49-F238E27FC236}">
                    <a16:creationId xmlns:a16="http://schemas.microsoft.com/office/drawing/2014/main" id="{BCB53EF1-379D-60BB-B492-BD13D9E6B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07" y="4234837"/>
                <a:ext cx="138553" cy="184666"/>
              </a:xfrm>
              <a:prstGeom prst="rect">
                <a:avLst/>
              </a:prstGeom>
              <a:blipFill>
                <a:blip r:embed="rId5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5" name="文本框 774">
                <a:extLst>
                  <a:ext uri="{FF2B5EF4-FFF2-40B4-BE49-F238E27FC236}">
                    <a16:creationId xmlns:a16="http://schemas.microsoft.com/office/drawing/2014/main" id="{79F1D6A0-3DAD-AC19-C6B4-F523FEA0E405}"/>
                  </a:ext>
                </a:extLst>
              </p:cNvPr>
              <p:cNvSpPr txBox="1"/>
              <p:nvPr/>
            </p:nvSpPr>
            <p:spPr>
              <a:xfrm>
                <a:off x="4266446" y="39887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5" name="文本框 774">
                <a:extLst>
                  <a:ext uri="{FF2B5EF4-FFF2-40B4-BE49-F238E27FC236}">
                    <a16:creationId xmlns:a16="http://schemas.microsoft.com/office/drawing/2014/main" id="{79F1D6A0-3DAD-AC19-C6B4-F523FEA0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46" y="3988748"/>
                <a:ext cx="170537" cy="184666"/>
              </a:xfrm>
              <a:prstGeom prst="rect">
                <a:avLst/>
              </a:prstGeom>
              <a:blipFill>
                <a:blip r:embed="rId23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6" name="等腰三角形 775">
            <a:extLst>
              <a:ext uri="{FF2B5EF4-FFF2-40B4-BE49-F238E27FC236}">
                <a16:creationId xmlns:a16="http://schemas.microsoft.com/office/drawing/2014/main" id="{AEF39E61-1FE9-2CA5-84FB-5CA410195E89}"/>
              </a:ext>
            </a:extLst>
          </p:cNvPr>
          <p:cNvSpPr/>
          <p:nvPr/>
        </p:nvSpPr>
        <p:spPr>
          <a:xfrm>
            <a:off x="5148844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7" name="文本框 776">
                <a:extLst>
                  <a:ext uri="{FF2B5EF4-FFF2-40B4-BE49-F238E27FC236}">
                    <a16:creationId xmlns:a16="http://schemas.microsoft.com/office/drawing/2014/main" id="{22CA72B6-38B7-205B-F966-9D06F5BC5E89}"/>
                  </a:ext>
                </a:extLst>
              </p:cNvPr>
              <p:cNvSpPr txBox="1"/>
              <p:nvPr/>
            </p:nvSpPr>
            <p:spPr>
              <a:xfrm>
                <a:off x="5256134" y="4234837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7" name="文本框 776">
                <a:extLst>
                  <a:ext uri="{FF2B5EF4-FFF2-40B4-BE49-F238E27FC236}">
                    <a16:creationId xmlns:a16="http://schemas.microsoft.com/office/drawing/2014/main" id="{22CA72B6-38B7-205B-F966-9D06F5BC5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34" y="4234837"/>
                <a:ext cx="142740" cy="184666"/>
              </a:xfrm>
              <a:prstGeom prst="rect">
                <a:avLst/>
              </a:prstGeom>
              <a:blipFill>
                <a:blip r:embed="rId51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" name="等腰三角形 777">
            <a:extLst>
              <a:ext uri="{FF2B5EF4-FFF2-40B4-BE49-F238E27FC236}">
                <a16:creationId xmlns:a16="http://schemas.microsoft.com/office/drawing/2014/main" id="{E9E00CD8-4088-610B-92B0-F46162E07462}"/>
              </a:ext>
            </a:extLst>
          </p:cNvPr>
          <p:cNvSpPr/>
          <p:nvPr/>
        </p:nvSpPr>
        <p:spPr>
          <a:xfrm>
            <a:off x="5800043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文本框 778">
                <a:extLst>
                  <a:ext uri="{FF2B5EF4-FFF2-40B4-BE49-F238E27FC236}">
                    <a16:creationId xmlns:a16="http://schemas.microsoft.com/office/drawing/2014/main" id="{BAD5A48A-21C8-2101-4979-041529CC4016}"/>
                  </a:ext>
                </a:extLst>
              </p:cNvPr>
              <p:cNvSpPr txBox="1"/>
              <p:nvPr/>
            </p:nvSpPr>
            <p:spPr>
              <a:xfrm>
                <a:off x="6065243" y="4234837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9" name="文本框 778">
                <a:extLst>
                  <a:ext uri="{FF2B5EF4-FFF2-40B4-BE49-F238E27FC236}">
                    <a16:creationId xmlns:a16="http://schemas.microsoft.com/office/drawing/2014/main" id="{BAD5A48A-21C8-2101-4979-041529CC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243" y="4234837"/>
                <a:ext cx="138553" cy="184666"/>
              </a:xfrm>
              <a:prstGeom prst="rect">
                <a:avLst/>
              </a:prstGeom>
              <a:blipFill>
                <a:blip r:embed="rId5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文本框 779">
                <a:extLst>
                  <a:ext uri="{FF2B5EF4-FFF2-40B4-BE49-F238E27FC236}">
                    <a16:creationId xmlns:a16="http://schemas.microsoft.com/office/drawing/2014/main" id="{1CB3726F-DB93-C750-78EB-82A462BB8BD0}"/>
                  </a:ext>
                </a:extLst>
              </p:cNvPr>
              <p:cNvSpPr txBox="1"/>
              <p:nvPr/>
            </p:nvSpPr>
            <p:spPr>
              <a:xfrm>
                <a:off x="5543683" y="39887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0" name="文本框 779">
                <a:extLst>
                  <a:ext uri="{FF2B5EF4-FFF2-40B4-BE49-F238E27FC236}">
                    <a16:creationId xmlns:a16="http://schemas.microsoft.com/office/drawing/2014/main" id="{1CB3726F-DB93-C750-78EB-82A462BB8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83" y="3988748"/>
                <a:ext cx="170537" cy="184666"/>
              </a:xfrm>
              <a:prstGeom prst="rect">
                <a:avLst/>
              </a:prstGeom>
              <a:blipFill>
                <a:blip r:embed="rId53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文本框 780">
                <a:extLst>
                  <a:ext uri="{FF2B5EF4-FFF2-40B4-BE49-F238E27FC236}">
                    <a16:creationId xmlns:a16="http://schemas.microsoft.com/office/drawing/2014/main" id="{F62D063C-DF29-AD2E-333D-73F3F5A1F4F9}"/>
                  </a:ext>
                </a:extLst>
              </p:cNvPr>
              <p:cNvSpPr txBox="1"/>
              <p:nvPr/>
            </p:nvSpPr>
            <p:spPr>
              <a:xfrm>
                <a:off x="4239619" y="4910458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1" name="文本框 780">
                <a:extLst>
                  <a:ext uri="{FF2B5EF4-FFF2-40B4-BE49-F238E27FC236}">
                    <a16:creationId xmlns:a16="http://schemas.microsoft.com/office/drawing/2014/main" id="{F62D063C-DF29-AD2E-333D-73F3F5A1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19" y="4910458"/>
                <a:ext cx="432923" cy="184666"/>
              </a:xfrm>
              <a:prstGeom prst="rect">
                <a:avLst/>
              </a:prstGeom>
              <a:blipFill>
                <a:blip r:embed="rId54"/>
                <a:stretch>
                  <a:fillRect l="-28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2" name="文本框 781">
                <a:extLst>
                  <a:ext uri="{FF2B5EF4-FFF2-40B4-BE49-F238E27FC236}">
                    <a16:creationId xmlns:a16="http://schemas.microsoft.com/office/drawing/2014/main" id="{69AA0D72-2B2C-8AC4-6C45-7183E1015A3B}"/>
                  </a:ext>
                </a:extLst>
              </p:cNvPr>
              <p:cNvSpPr txBox="1"/>
              <p:nvPr/>
            </p:nvSpPr>
            <p:spPr>
              <a:xfrm>
                <a:off x="5524033" y="4912475"/>
                <a:ext cx="4329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2" name="文本框 781">
                <a:extLst>
                  <a:ext uri="{FF2B5EF4-FFF2-40B4-BE49-F238E27FC236}">
                    <a16:creationId xmlns:a16="http://schemas.microsoft.com/office/drawing/2014/main" id="{69AA0D72-2B2C-8AC4-6C45-7183E1015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33" y="4912475"/>
                <a:ext cx="432923" cy="184666"/>
              </a:xfrm>
              <a:prstGeom prst="rect">
                <a:avLst/>
              </a:prstGeom>
              <a:blipFill>
                <a:blip r:embed="rId55"/>
                <a:stretch>
                  <a:fillRect l="-2857" r="-28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3" name="文本框 782">
                <a:extLst>
                  <a:ext uri="{FF2B5EF4-FFF2-40B4-BE49-F238E27FC236}">
                    <a16:creationId xmlns:a16="http://schemas.microsoft.com/office/drawing/2014/main" id="{67174E98-6070-D3AA-7BCB-5F3375AEB9BB}"/>
                  </a:ext>
                </a:extLst>
              </p:cNvPr>
              <p:cNvSpPr txBox="1"/>
              <p:nvPr/>
            </p:nvSpPr>
            <p:spPr>
              <a:xfrm>
                <a:off x="5015418" y="4449008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3" name="文本框 782">
                <a:extLst>
                  <a:ext uri="{FF2B5EF4-FFF2-40B4-BE49-F238E27FC236}">
                    <a16:creationId xmlns:a16="http://schemas.microsoft.com/office/drawing/2014/main" id="{67174E98-6070-D3AA-7BCB-5F3375AE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418" y="4449008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1428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4" name="直接连接符 783">
            <a:extLst>
              <a:ext uri="{FF2B5EF4-FFF2-40B4-BE49-F238E27FC236}">
                <a16:creationId xmlns:a16="http://schemas.microsoft.com/office/drawing/2014/main" id="{3C4494CD-96D7-952C-4E11-F313A9A7AE70}"/>
              </a:ext>
            </a:extLst>
          </p:cNvPr>
          <p:cNvCxnSpPr>
            <a:cxnSpLocks/>
            <a:stCxn id="771" idx="0"/>
          </p:cNvCxnSpPr>
          <p:nvPr/>
        </p:nvCxnSpPr>
        <p:spPr>
          <a:xfrm flipV="1">
            <a:off x="4123501" y="418020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接连接符 784">
            <a:extLst>
              <a:ext uri="{FF2B5EF4-FFF2-40B4-BE49-F238E27FC236}">
                <a16:creationId xmlns:a16="http://schemas.microsoft.com/office/drawing/2014/main" id="{058FCAF1-E53F-BE46-CBA6-E00B009FDC2D}"/>
              </a:ext>
            </a:extLst>
          </p:cNvPr>
          <p:cNvCxnSpPr>
            <a:cxnSpLocks/>
          </p:cNvCxnSpPr>
          <p:nvPr/>
        </p:nvCxnSpPr>
        <p:spPr>
          <a:xfrm flipH="1" flipV="1">
            <a:off x="4449584" y="4183068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连接符 785">
            <a:extLst>
              <a:ext uri="{FF2B5EF4-FFF2-40B4-BE49-F238E27FC236}">
                <a16:creationId xmlns:a16="http://schemas.microsoft.com/office/drawing/2014/main" id="{904EE324-39AD-D8C4-C49B-E219E48D9B9C}"/>
              </a:ext>
            </a:extLst>
          </p:cNvPr>
          <p:cNvCxnSpPr>
            <a:stCxn id="776" idx="0"/>
          </p:cNvCxnSpPr>
          <p:nvPr/>
        </p:nvCxnSpPr>
        <p:spPr>
          <a:xfrm flipV="1">
            <a:off x="5400739" y="4180206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>
            <a:extLst>
              <a:ext uri="{FF2B5EF4-FFF2-40B4-BE49-F238E27FC236}">
                <a16:creationId xmlns:a16="http://schemas.microsoft.com/office/drawing/2014/main" id="{E9CED477-C80A-199A-1388-B2B2D97146B6}"/>
              </a:ext>
            </a:extLst>
          </p:cNvPr>
          <p:cNvCxnSpPr>
            <a:cxnSpLocks/>
          </p:cNvCxnSpPr>
          <p:nvPr/>
        </p:nvCxnSpPr>
        <p:spPr>
          <a:xfrm flipH="1" flipV="1">
            <a:off x="5726823" y="418306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8" name="组合 787">
            <a:extLst>
              <a:ext uri="{FF2B5EF4-FFF2-40B4-BE49-F238E27FC236}">
                <a16:creationId xmlns:a16="http://schemas.microsoft.com/office/drawing/2014/main" id="{FB6BB584-9FDE-8173-874D-8023B7BF4BC9}"/>
              </a:ext>
            </a:extLst>
          </p:cNvPr>
          <p:cNvGrpSpPr/>
          <p:nvPr/>
        </p:nvGrpSpPr>
        <p:grpSpPr>
          <a:xfrm>
            <a:off x="3987456" y="4615621"/>
            <a:ext cx="267436" cy="283105"/>
            <a:chOff x="162296" y="1907969"/>
            <a:chExt cx="377675" cy="399803"/>
          </a:xfrm>
        </p:grpSpPr>
        <p:sp>
          <p:nvSpPr>
            <p:cNvPr id="789" name="任意多边形: 形状 788">
              <a:extLst>
                <a:ext uri="{FF2B5EF4-FFF2-40B4-BE49-F238E27FC236}">
                  <a16:creationId xmlns:a16="http://schemas.microsoft.com/office/drawing/2014/main" id="{EA1E3445-E8B9-55DF-B060-CC9F68F557C8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任意多边形: 形状 789">
              <a:extLst>
                <a:ext uri="{FF2B5EF4-FFF2-40B4-BE49-F238E27FC236}">
                  <a16:creationId xmlns:a16="http://schemas.microsoft.com/office/drawing/2014/main" id="{0E3CA1DD-D5B3-3B0F-B96A-6C722748F28A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1" name="组合 790">
            <a:extLst>
              <a:ext uri="{FF2B5EF4-FFF2-40B4-BE49-F238E27FC236}">
                <a16:creationId xmlns:a16="http://schemas.microsoft.com/office/drawing/2014/main" id="{0A414D09-AB34-6F7B-080A-4132B0C82F78}"/>
              </a:ext>
            </a:extLst>
          </p:cNvPr>
          <p:cNvGrpSpPr/>
          <p:nvPr/>
        </p:nvGrpSpPr>
        <p:grpSpPr>
          <a:xfrm>
            <a:off x="5917794" y="4622992"/>
            <a:ext cx="267436" cy="283105"/>
            <a:chOff x="162296" y="1907969"/>
            <a:chExt cx="377675" cy="399803"/>
          </a:xfrm>
        </p:grpSpPr>
        <p:sp>
          <p:nvSpPr>
            <p:cNvPr id="792" name="任意多边形: 形状 791">
              <a:extLst>
                <a:ext uri="{FF2B5EF4-FFF2-40B4-BE49-F238E27FC236}">
                  <a16:creationId xmlns:a16="http://schemas.microsoft.com/office/drawing/2014/main" id="{62EBDF28-FB38-A007-1537-C4B465B57134}"/>
                </a:ext>
              </a:extLst>
            </p:cNvPr>
            <p:cNvSpPr/>
            <p:nvPr/>
          </p:nvSpPr>
          <p:spPr>
            <a:xfrm>
              <a:off x="162296" y="1907969"/>
              <a:ext cx="190005" cy="387927"/>
            </a:xfrm>
            <a:custGeom>
              <a:avLst/>
              <a:gdLst>
                <a:gd name="connsiteX0" fmla="*/ 0 w 190005"/>
                <a:gd name="connsiteY0" fmla="*/ 387927 h 387927"/>
                <a:gd name="connsiteX1" fmla="*/ 11875 w 190005"/>
                <a:gd name="connsiteY1" fmla="*/ 368135 h 387927"/>
                <a:gd name="connsiteX2" fmla="*/ 15834 w 190005"/>
                <a:gd name="connsiteY2" fmla="*/ 344384 h 387927"/>
                <a:gd name="connsiteX3" fmla="*/ 39585 w 190005"/>
                <a:gd name="connsiteY3" fmla="*/ 328550 h 387927"/>
                <a:gd name="connsiteX4" fmla="*/ 79169 w 190005"/>
                <a:gd name="connsiteY4" fmla="*/ 277091 h 387927"/>
                <a:gd name="connsiteX5" fmla="*/ 106878 w 190005"/>
                <a:gd name="connsiteY5" fmla="*/ 245423 h 387927"/>
                <a:gd name="connsiteX6" fmla="*/ 114795 w 190005"/>
                <a:gd name="connsiteY6" fmla="*/ 229589 h 387927"/>
                <a:gd name="connsiteX7" fmla="*/ 130629 w 190005"/>
                <a:gd name="connsiteY7" fmla="*/ 217714 h 387927"/>
                <a:gd name="connsiteX8" fmla="*/ 142504 w 190005"/>
                <a:gd name="connsiteY8" fmla="*/ 205839 h 387927"/>
                <a:gd name="connsiteX9" fmla="*/ 166255 w 190005"/>
                <a:gd name="connsiteY9" fmla="*/ 166254 h 387927"/>
                <a:gd name="connsiteX10" fmla="*/ 190005 w 190005"/>
                <a:gd name="connsiteY10" fmla="*/ 114795 h 387927"/>
                <a:gd name="connsiteX11" fmla="*/ 178130 w 190005"/>
                <a:gd name="connsiteY11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005" h="387927">
                  <a:moveTo>
                    <a:pt x="0" y="387927"/>
                  </a:moveTo>
                  <a:cubicBezTo>
                    <a:pt x="3958" y="381330"/>
                    <a:pt x="9246" y="375365"/>
                    <a:pt x="11875" y="368135"/>
                  </a:cubicBezTo>
                  <a:cubicBezTo>
                    <a:pt x="14618" y="360592"/>
                    <a:pt x="11231" y="350959"/>
                    <a:pt x="15834" y="344384"/>
                  </a:cubicBezTo>
                  <a:cubicBezTo>
                    <a:pt x="21291" y="336589"/>
                    <a:pt x="31668" y="333828"/>
                    <a:pt x="39585" y="328550"/>
                  </a:cubicBezTo>
                  <a:cubicBezTo>
                    <a:pt x="66729" y="283309"/>
                    <a:pt x="51025" y="298198"/>
                    <a:pt x="79169" y="277091"/>
                  </a:cubicBezTo>
                  <a:cubicBezTo>
                    <a:pt x="87231" y="244840"/>
                    <a:pt x="75459" y="276842"/>
                    <a:pt x="106878" y="245423"/>
                  </a:cubicBezTo>
                  <a:cubicBezTo>
                    <a:pt x="111051" y="241250"/>
                    <a:pt x="110955" y="234069"/>
                    <a:pt x="114795" y="229589"/>
                  </a:cubicBezTo>
                  <a:cubicBezTo>
                    <a:pt x="119089" y="224580"/>
                    <a:pt x="125620" y="222007"/>
                    <a:pt x="130629" y="217714"/>
                  </a:cubicBezTo>
                  <a:cubicBezTo>
                    <a:pt x="134879" y="214071"/>
                    <a:pt x="138861" y="210089"/>
                    <a:pt x="142504" y="205839"/>
                  </a:cubicBezTo>
                  <a:cubicBezTo>
                    <a:pt x="157826" y="187963"/>
                    <a:pt x="153930" y="189144"/>
                    <a:pt x="166255" y="166254"/>
                  </a:cubicBezTo>
                  <a:cubicBezTo>
                    <a:pt x="188100" y="125685"/>
                    <a:pt x="177256" y="153041"/>
                    <a:pt x="190005" y="114795"/>
                  </a:cubicBezTo>
                  <a:lnTo>
                    <a:pt x="17813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任意多边形: 形状 792">
              <a:extLst>
                <a:ext uri="{FF2B5EF4-FFF2-40B4-BE49-F238E27FC236}">
                  <a16:creationId xmlns:a16="http://schemas.microsoft.com/office/drawing/2014/main" id="{E10A7B0F-4BC4-3B64-370A-AD7FAFA94CD8}"/>
                </a:ext>
              </a:extLst>
            </p:cNvPr>
            <p:cNvSpPr/>
            <p:nvPr/>
          </p:nvSpPr>
          <p:spPr>
            <a:xfrm>
              <a:off x="341968" y="1907970"/>
              <a:ext cx="198003" cy="399802"/>
            </a:xfrm>
            <a:custGeom>
              <a:avLst/>
              <a:gdLst>
                <a:gd name="connsiteX0" fmla="*/ 190027 w 198003"/>
                <a:gd name="connsiteY0" fmla="*/ 387927 h 387927"/>
                <a:gd name="connsiteX1" fmla="*/ 197944 w 198003"/>
                <a:gd name="connsiteY1" fmla="*/ 364177 h 387927"/>
                <a:gd name="connsiteX2" fmla="*/ 193986 w 198003"/>
                <a:gd name="connsiteY2" fmla="*/ 348343 h 387927"/>
                <a:gd name="connsiteX3" fmla="*/ 186069 w 198003"/>
                <a:gd name="connsiteY3" fmla="*/ 312717 h 387927"/>
                <a:gd name="connsiteX4" fmla="*/ 166277 w 198003"/>
                <a:gd name="connsiteY4" fmla="*/ 265216 h 387927"/>
                <a:gd name="connsiteX5" fmla="*/ 150443 w 198003"/>
                <a:gd name="connsiteY5" fmla="*/ 241465 h 387927"/>
                <a:gd name="connsiteX6" fmla="*/ 142526 w 198003"/>
                <a:gd name="connsiteY6" fmla="*/ 225631 h 387927"/>
                <a:gd name="connsiteX7" fmla="*/ 126692 w 198003"/>
                <a:gd name="connsiteY7" fmla="*/ 213756 h 387927"/>
                <a:gd name="connsiteX8" fmla="*/ 102941 w 198003"/>
                <a:gd name="connsiteY8" fmla="*/ 170213 h 387927"/>
                <a:gd name="connsiteX9" fmla="*/ 83149 w 198003"/>
                <a:gd name="connsiteY9" fmla="*/ 142504 h 387927"/>
                <a:gd name="connsiteX10" fmla="*/ 71274 w 198003"/>
                <a:gd name="connsiteY10" fmla="*/ 122712 h 387927"/>
                <a:gd name="connsiteX11" fmla="*/ 59399 w 198003"/>
                <a:gd name="connsiteY11" fmla="*/ 106878 h 387927"/>
                <a:gd name="connsiteX12" fmla="*/ 47523 w 198003"/>
                <a:gd name="connsiteY12" fmla="*/ 75211 h 387927"/>
                <a:gd name="connsiteX13" fmla="*/ 43565 w 198003"/>
                <a:gd name="connsiteY13" fmla="*/ 59377 h 387927"/>
                <a:gd name="connsiteX14" fmla="*/ 15856 w 198003"/>
                <a:gd name="connsiteY14" fmla="*/ 35626 h 387927"/>
                <a:gd name="connsiteX15" fmla="*/ 22 w 198003"/>
                <a:gd name="connsiteY15" fmla="*/ 0 h 38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03" h="387927">
                  <a:moveTo>
                    <a:pt x="190027" y="387927"/>
                  </a:moveTo>
                  <a:cubicBezTo>
                    <a:pt x="192666" y="380010"/>
                    <a:pt x="197114" y="372481"/>
                    <a:pt x="197944" y="364177"/>
                  </a:cubicBezTo>
                  <a:cubicBezTo>
                    <a:pt x="198485" y="358764"/>
                    <a:pt x="195209" y="353644"/>
                    <a:pt x="193986" y="348343"/>
                  </a:cubicBezTo>
                  <a:cubicBezTo>
                    <a:pt x="191251" y="336489"/>
                    <a:pt x="189203" y="324471"/>
                    <a:pt x="186069" y="312717"/>
                  </a:cubicBezTo>
                  <a:cubicBezTo>
                    <a:pt x="181366" y="295082"/>
                    <a:pt x="175506" y="281038"/>
                    <a:pt x="166277" y="265216"/>
                  </a:cubicBezTo>
                  <a:cubicBezTo>
                    <a:pt x="161483" y="256997"/>
                    <a:pt x="154698" y="249976"/>
                    <a:pt x="150443" y="241465"/>
                  </a:cubicBezTo>
                  <a:cubicBezTo>
                    <a:pt x="147804" y="236187"/>
                    <a:pt x="146366" y="230111"/>
                    <a:pt x="142526" y="225631"/>
                  </a:cubicBezTo>
                  <a:cubicBezTo>
                    <a:pt x="138232" y="220622"/>
                    <a:pt x="131075" y="218687"/>
                    <a:pt x="126692" y="213756"/>
                  </a:cubicBezTo>
                  <a:cubicBezTo>
                    <a:pt x="106632" y="191189"/>
                    <a:pt x="114604" y="193540"/>
                    <a:pt x="102941" y="170213"/>
                  </a:cubicBezTo>
                  <a:cubicBezTo>
                    <a:pt x="99397" y="163125"/>
                    <a:pt x="86741" y="147892"/>
                    <a:pt x="83149" y="142504"/>
                  </a:cubicBezTo>
                  <a:cubicBezTo>
                    <a:pt x="78881" y="136102"/>
                    <a:pt x="75542" y="129114"/>
                    <a:pt x="71274" y="122712"/>
                  </a:cubicBezTo>
                  <a:cubicBezTo>
                    <a:pt x="67614" y="117223"/>
                    <a:pt x="62603" y="112645"/>
                    <a:pt x="59399" y="106878"/>
                  </a:cubicBezTo>
                  <a:cubicBezTo>
                    <a:pt x="56942" y="102455"/>
                    <a:pt x="49613" y="82527"/>
                    <a:pt x="47523" y="75211"/>
                  </a:cubicBezTo>
                  <a:cubicBezTo>
                    <a:pt x="46028" y="69980"/>
                    <a:pt x="46264" y="64101"/>
                    <a:pt x="43565" y="59377"/>
                  </a:cubicBezTo>
                  <a:cubicBezTo>
                    <a:pt x="39429" y="52138"/>
                    <a:pt x="21551" y="39897"/>
                    <a:pt x="15856" y="35626"/>
                  </a:cubicBezTo>
                  <a:cubicBezTo>
                    <a:pt x="-1287" y="5626"/>
                    <a:pt x="22" y="18555"/>
                    <a:pt x="22" y="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4" name="文本框 793">
                <a:extLst>
                  <a:ext uri="{FF2B5EF4-FFF2-40B4-BE49-F238E27FC236}">
                    <a16:creationId xmlns:a16="http://schemas.microsoft.com/office/drawing/2014/main" id="{B07424D7-6188-5632-80B2-A115FF2D46B6}"/>
                  </a:ext>
                </a:extLst>
              </p:cNvPr>
              <p:cNvSpPr txBox="1"/>
              <p:nvPr/>
            </p:nvSpPr>
            <p:spPr>
              <a:xfrm>
                <a:off x="8324425" y="4393608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94" name="文本框 793">
                <a:extLst>
                  <a:ext uri="{FF2B5EF4-FFF2-40B4-BE49-F238E27FC236}">
                    <a16:creationId xmlns:a16="http://schemas.microsoft.com/office/drawing/2014/main" id="{B07424D7-6188-5632-80B2-A115FF2D4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25" y="4393608"/>
                <a:ext cx="444542" cy="240066"/>
              </a:xfrm>
              <a:prstGeom prst="rect">
                <a:avLst/>
              </a:prstGeom>
              <a:blipFill>
                <a:blip r:embed="rId56"/>
                <a:stretch>
                  <a:fillRect l="-52778" t="-168421" r="-5556" b="-2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5" name="文本框 794">
                <a:extLst>
                  <a:ext uri="{FF2B5EF4-FFF2-40B4-BE49-F238E27FC236}">
                    <a16:creationId xmlns:a16="http://schemas.microsoft.com/office/drawing/2014/main" id="{D7ADFF93-71F5-3007-4E7D-7EEB8ACE20F0}"/>
                  </a:ext>
                </a:extLst>
              </p:cNvPr>
              <p:cNvSpPr txBox="1"/>
              <p:nvPr/>
            </p:nvSpPr>
            <p:spPr>
              <a:xfrm>
                <a:off x="6786309" y="4390764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95" name="文本框 794">
                <a:extLst>
                  <a:ext uri="{FF2B5EF4-FFF2-40B4-BE49-F238E27FC236}">
                    <a16:creationId xmlns:a16="http://schemas.microsoft.com/office/drawing/2014/main" id="{D7ADFF93-71F5-3007-4E7D-7EEB8ACE2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09" y="4390764"/>
                <a:ext cx="444542" cy="240066"/>
              </a:xfrm>
              <a:prstGeom prst="rect">
                <a:avLst/>
              </a:prstGeom>
              <a:blipFill>
                <a:blip r:embed="rId57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6" name="矩形 795">
            <a:extLst>
              <a:ext uri="{FF2B5EF4-FFF2-40B4-BE49-F238E27FC236}">
                <a16:creationId xmlns:a16="http://schemas.microsoft.com/office/drawing/2014/main" id="{9DBCED1F-6F8D-6EDC-39D3-1F8CC78E9A91}"/>
              </a:ext>
            </a:extLst>
          </p:cNvPr>
          <p:cNvSpPr/>
          <p:nvPr/>
        </p:nvSpPr>
        <p:spPr>
          <a:xfrm>
            <a:off x="7598276" y="4158057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97" name="矩形 796">
            <a:extLst>
              <a:ext uri="{FF2B5EF4-FFF2-40B4-BE49-F238E27FC236}">
                <a16:creationId xmlns:a16="http://schemas.microsoft.com/office/drawing/2014/main" id="{38735114-F3BF-9FE4-D25A-C04E716E4CF5}"/>
              </a:ext>
            </a:extLst>
          </p:cNvPr>
          <p:cNvSpPr/>
          <p:nvPr/>
        </p:nvSpPr>
        <p:spPr>
          <a:xfrm>
            <a:off x="9138338" y="4156458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" name="文本框 797">
                <a:extLst>
                  <a:ext uri="{FF2B5EF4-FFF2-40B4-BE49-F238E27FC236}">
                    <a16:creationId xmlns:a16="http://schemas.microsoft.com/office/drawing/2014/main" id="{D41F7959-DF8E-14BF-D6F1-0E19B8905FBF}"/>
                  </a:ext>
                </a:extLst>
              </p:cNvPr>
              <p:cNvSpPr txBox="1"/>
              <p:nvPr/>
            </p:nvSpPr>
            <p:spPr>
              <a:xfrm>
                <a:off x="3719852" y="4449008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98" name="文本框 797">
                <a:extLst>
                  <a:ext uri="{FF2B5EF4-FFF2-40B4-BE49-F238E27FC236}">
                    <a16:creationId xmlns:a16="http://schemas.microsoft.com/office/drawing/2014/main" id="{D41F7959-DF8E-14BF-D6F1-0E19B890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52" y="4449008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1059EE26-56CB-8127-F891-3AA768D2F76A}"/>
              </a:ext>
            </a:extLst>
          </p:cNvPr>
          <p:cNvSpPr/>
          <p:nvPr/>
        </p:nvSpPr>
        <p:spPr>
          <a:xfrm>
            <a:off x="4101589" y="4388766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0" name="任意多边形: 形状 799">
            <a:extLst>
              <a:ext uri="{FF2B5EF4-FFF2-40B4-BE49-F238E27FC236}">
                <a16:creationId xmlns:a16="http://schemas.microsoft.com/office/drawing/2014/main" id="{25C90FD4-7B72-3B74-2FAC-47F6144C0F87}"/>
              </a:ext>
            </a:extLst>
          </p:cNvPr>
          <p:cNvSpPr/>
          <p:nvPr/>
        </p:nvSpPr>
        <p:spPr>
          <a:xfrm>
            <a:off x="6032365" y="4388766"/>
            <a:ext cx="23814" cy="233362"/>
          </a:xfrm>
          <a:custGeom>
            <a:avLst/>
            <a:gdLst>
              <a:gd name="connsiteX0" fmla="*/ 12700 w 23814"/>
              <a:gd name="connsiteY0" fmla="*/ 233362 h 233362"/>
              <a:gd name="connsiteX1" fmla="*/ 6350 w 23814"/>
              <a:gd name="connsiteY1" fmla="*/ 225425 h 233362"/>
              <a:gd name="connsiteX2" fmla="*/ 4763 w 23814"/>
              <a:gd name="connsiteY2" fmla="*/ 220662 h 233362"/>
              <a:gd name="connsiteX3" fmla="*/ 0 w 23814"/>
              <a:gd name="connsiteY3" fmla="*/ 190500 h 233362"/>
              <a:gd name="connsiteX4" fmla="*/ 1588 w 23814"/>
              <a:gd name="connsiteY4" fmla="*/ 147637 h 233362"/>
              <a:gd name="connsiteX5" fmla="*/ 3175 w 23814"/>
              <a:gd name="connsiteY5" fmla="*/ 136525 h 233362"/>
              <a:gd name="connsiteX6" fmla="*/ 4763 w 23814"/>
              <a:gd name="connsiteY6" fmla="*/ 103187 h 233362"/>
              <a:gd name="connsiteX7" fmla="*/ 3175 w 23814"/>
              <a:gd name="connsiteY7" fmla="*/ 95250 h 233362"/>
              <a:gd name="connsiteX8" fmla="*/ 6350 w 23814"/>
              <a:gd name="connsiteY8" fmla="*/ 88900 h 233362"/>
              <a:gd name="connsiteX9" fmla="*/ 7938 w 23814"/>
              <a:gd name="connsiteY9" fmla="*/ 80962 h 233362"/>
              <a:gd name="connsiteX10" fmla="*/ 9525 w 23814"/>
              <a:gd name="connsiteY10" fmla="*/ 76200 h 233362"/>
              <a:gd name="connsiteX11" fmla="*/ 15875 w 23814"/>
              <a:gd name="connsiteY11" fmla="*/ 61912 h 233362"/>
              <a:gd name="connsiteX12" fmla="*/ 22225 w 23814"/>
              <a:gd name="connsiteY12" fmla="*/ 33337 h 233362"/>
              <a:gd name="connsiteX13" fmla="*/ 23813 w 23814"/>
              <a:gd name="connsiteY13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14" h="233362">
                <a:moveTo>
                  <a:pt x="12700" y="233362"/>
                </a:moveTo>
                <a:cubicBezTo>
                  <a:pt x="10583" y="230716"/>
                  <a:pt x="8146" y="228298"/>
                  <a:pt x="6350" y="225425"/>
                </a:cubicBezTo>
                <a:cubicBezTo>
                  <a:pt x="5463" y="224006"/>
                  <a:pt x="5062" y="222308"/>
                  <a:pt x="4763" y="220662"/>
                </a:cubicBezTo>
                <a:cubicBezTo>
                  <a:pt x="2942" y="210648"/>
                  <a:pt x="1588" y="200554"/>
                  <a:pt x="0" y="190500"/>
                </a:cubicBezTo>
                <a:cubicBezTo>
                  <a:pt x="529" y="176212"/>
                  <a:pt x="748" y="161910"/>
                  <a:pt x="1588" y="147637"/>
                </a:cubicBezTo>
                <a:cubicBezTo>
                  <a:pt x="1808" y="143902"/>
                  <a:pt x="2908" y="140257"/>
                  <a:pt x="3175" y="136525"/>
                </a:cubicBezTo>
                <a:cubicBezTo>
                  <a:pt x="3968" y="125428"/>
                  <a:pt x="4234" y="114300"/>
                  <a:pt x="4763" y="103187"/>
                </a:cubicBezTo>
                <a:cubicBezTo>
                  <a:pt x="4234" y="100541"/>
                  <a:pt x="2877" y="97932"/>
                  <a:pt x="3175" y="95250"/>
                </a:cubicBezTo>
                <a:cubicBezTo>
                  <a:pt x="3436" y="92898"/>
                  <a:pt x="5602" y="91145"/>
                  <a:pt x="6350" y="88900"/>
                </a:cubicBezTo>
                <a:cubicBezTo>
                  <a:pt x="7203" y="86340"/>
                  <a:pt x="7284" y="83580"/>
                  <a:pt x="7938" y="80962"/>
                </a:cubicBezTo>
                <a:cubicBezTo>
                  <a:pt x="8344" y="79339"/>
                  <a:pt x="8938" y="77767"/>
                  <a:pt x="9525" y="76200"/>
                </a:cubicBezTo>
                <a:cubicBezTo>
                  <a:pt x="12565" y="68092"/>
                  <a:pt x="12267" y="69127"/>
                  <a:pt x="15875" y="61912"/>
                </a:cubicBezTo>
                <a:cubicBezTo>
                  <a:pt x="19600" y="39561"/>
                  <a:pt x="17014" y="48969"/>
                  <a:pt x="22225" y="33337"/>
                </a:cubicBezTo>
                <a:cubicBezTo>
                  <a:pt x="23937" y="4237"/>
                  <a:pt x="23813" y="15361"/>
                  <a:pt x="23813" y="0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1" name="任意多边形: 形状 800">
            <a:extLst>
              <a:ext uri="{FF2B5EF4-FFF2-40B4-BE49-F238E27FC236}">
                <a16:creationId xmlns:a16="http://schemas.microsoft.com/office/drawing/2014/main" id="{697699CC-3C39-B034-4968-E30DE6715977}"/>
              </a:ext>
            </a:extLst>
          </p:cNvPr>
          <p:cNvSpPr/>
          <p:nvPr/>
        </p:nvSpPr>
        <p:spPr>
          <a:xfrm>
            <a:off x="4755346" y="4389776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2" name="任意多边形: 形状 801">
            <a:extLst>
              <a:ext uri="{FF2B5EF4-FFF2-40B4-BE49-F238E27FC236}">
                <a16:creationId xmlns:a16="http://schemas.microsoft.com/office/drawing/2014/main" id="{51EA5418-3556-DC78-B5D4-E82C5C62C19F}"/>
              </a:ext>
            </a:extLst>
          </p:cNvPr>
          <p:cNvSpPr/>
          <p:nvPr/>
        </p:nvSpPr>
        <p:spPr>
          <a:xfrm>
            <a:off x="5378033" y="4398143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3" name="组合 802">
            <a:extLst>
              <a:ext uri="{FF2B5EF4-FFF2-40B4-BE49-F238E27FC236}">
                <a16:creationId xmlns:a16="http://schemas.microsoft.com/office/drawing/2014/main" id="{737B6363-2342-FB2C-C5DF-A13CF6D0FCE1}"/>
              </a:ext>
            </a:extLst>
          </p:cNvPr>
          <p:cNvGrpSpPr/>
          <p:nvPr/>
        </p:nvGrpSpPr>
        <p:grpSpPr>
          <a:xfrm>
            <a:off x="124015" y="4161176"/>
            <a:ext cx="476759" cy="749300"/>
            <a:chOff x="94741" y="3095625"/>
            <a:chExt cx="476759" cy="749300"/>
          </a:xfrm>
        </p:grpSpPr>
        <p:grpSp>
          <p:nvGrpSpPr>
            <p:cNvPr id="804" name="组合 803">
              <a:extLst>
                <a:ext uri="{FF2B5EF4-FFF2-40B4-BE49-F238E27FC236}">
                  <a16:creationId xmlns:a16="http://schemas.microsoft.com/office/drawing/2014/main" id="{0755B760-B414-0B59-E873-1C93CD5C98CA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07" name="任意多边形: 形状 806">
                <a:extLst>
                  <a:ext uri="{FF2B5EF4-FFF2-40B4-BE49-F238E27FC236}">
                    <a16:creationId xmlns:a16="http://schemas.microsoft.com/office/drawing/2014/main" id="{195FE6B5-199E-7797-0FB6-220827634C85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8" name="任意多边形: 形状 807">
                <a:extLst>
                  <a:ext uri="{FF2B5EF4-FFF2-40B4-BE49-F238E27FC236}">
                    <a16:creationId xmlns:a16="http://schemas.microsoft.com/office/drawing/2014/main" id="{07EF32FC-C2D1-384C-8CF0-8908A7A36F09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5" name="任意多边形: 形状 804">
              <a:extLst>
                <a:ext uri="{FF2B5EF4-FFF2-40B4-BE49-F238E27FC236}">
                  <a16:creationId xmlns:a16="http://schemas.microsoft.com/office/drawing/2014/main" id="{A9A0DFFA-F5E4-29F2-8174-09B9006906FF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任意多边形: 形状 805">
              <a:extLst>
                <a:ext uri="{FF2B5EF4-FFF2-40B4-BE49-F238E27FC236}">
                  <a16:creationId xmlns:a16="http://schemas.microsoft.com/office/drawing/2014/main" id="{12D93461-B661-A703-4FCC-3A9037F49CC9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9" name="等腰三角形 808">
            <a:extLst>
              <a:ext uri="{FF2B5EF4-FFF2-40B4-BE49-F238E27FC236}">
                <a16:creationId xmlns:a16="http://schemas.microsoft.com/office/drawing/2014/main" id="{B9F0767F-FE02-F177-2C51-B6454C36A59F}"/>
              </a:ext>
            </a:extLst>
          </p:cNvPr>
          <p:cNvSpPr/>
          <p:nvPr/>
        </p:nvSpPr>
        <p:spPr>
          <a:xfrm>
            <a:off x="1310591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E992E314-5C8B-0B21-6CE8-242EF437B9DE}"/>
                  </a:ext>
                </a:extLst>
              </p:cNvPr>
              <p:cNvSpPr txBox="1"/>
              <p:nvPr/>
            </p:nvSpPr>
            <p:spPr>
              <a:xfrm>
                <a:off x="1417880" y="4234837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0" name="文本框 809">
                <a:extLst>
                  <a:ext uri="{FF2B5EF4-FFF2-40B4-BE49-F238E27FC236}">
                    <a16:creationId xmlns:a16="http://schemas.microsoft.com/office/drawing/2014/main" id="{E992E314-5C8B-0B21-6CE8-242EF437B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80" y="4234837"/>
                <a:ext cx="142740" cy="184666"/>
              </a:xfrm>
              <a:prstGeom prst="rect">
                <a:avLst/>
              </a:prstGeom>
              <a:blipFill>
                <a:blip r:embed="rId5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1" name="等腰三角形 810">
            <a:extLst>
              <a:ext uri="{FF2B5EF4-FFF2-40B4-BE49-F238E27FC236}">
                <a16:creationId xmlns:a16="http://schemas.microsoft.com/office/drawing/2014/main" id="{5761C430-97D5-AC30-7461-F2E40B7CB27E}"/>
              </a:ext>
            </a:extLst>
          </p:cNvPr>
          <p:cNvSpPr/>
          <p:nvPr/>
        </p:nvSpPr>
        <p:spPr>
          <a:xfrm>
            <a:off x="1961787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2" name="文本框 811">
                <a:extLst>
                  <a:ext uri="{FF2B5EF4-FFF2-40B4-BE49-F238E27FC236}">
                    <a16:creationId xmlns:a16="http://schemas.microsoft.com/office/drawing/2014/main" id="{87D6AB34-CF9D-1F40-6BE5-18656522BA07}"/>
                  </a:ext>
                </a:extLst>
              </p:cNvPr>
              <p:cNvSpPr txBox="1"/>
              <p:nvPr/>
            </p:nvSpPr>
            <p:spPr>
              <a:xfrm>
                <a:off x="2226990" y="4234837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2" name="文本框 811">
                <a:extLst>
                  <a:ext uri="{FF2B5EF4-FFF2-40B4-BE49-F238E27FC236}">
                    <a16:creationId xmlns:a16="http://schemas.microsoft.com/office/drawing/2014/main" id="{87D6AB34-CF9D-1F40-6BE5-18656522B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90" y="4234837"/>
                <a:ext cx="138553" cy="184666"/>
              </a:xfrm>
              <a:prstGeom prst="rect">
                <a:avLst/>
              </a:prstGeom>
              <a:blipFill>
                <a:blip r:embed="rId52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3" name="文本框 812">
                <a:extLst>
                  <a:ext uri="{FF2B5EF4-FFF2-40B4-BE49-F238E27FC236}">
                    <a16:creationId xmlns:a16="http://schemas.microsoft.com/office/drawing/2014/main" id="{2126963F-EBB0-DBE4-9E0C-B99E5A122BC5}"/>
                  </a:ext>
                </a:extLst>
              </p:cNvPr>
              <p:cNvSpPr txBox="1"/>
              <p:nvPr/>
            </p:nvSpPr>
            <p:spPr>
              <a:xfrm>
                <a:off x="1705429" y="39887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3" name="文本框 812">
                <a:extLst>
                  <a:ext uri="{FF2B5EF4-FFF2-40B4-BE49-F238E27FC236}">
                    <a16:creationId xmlns:a16="http://schemas.microsoft.com/office/drawing/2014/main" id="{2126963F-EBB0-DBE4-9E0C-B99E5A122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29" y="3988748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4" name="等腰三角形 813">
            <a:extLst>
              <a:ext uri="{FF2B5EF4-FFF2-40B4-BE49-F238E27FC236}">
                <a16:creationId xmlns:a16="http://schemas.microsoft.com/office/drawing/2014/main" id="{86BA2DBD-C684-3037-F918-046D18995B5B}"/>
              </a:ext>
            </a:extLst>
          </p:cNvPr>
          <p:cNvSpPr/>
          <p:nvPr/>
        </p:nvSpPr>
        <p:spPr>
          <a:xfrm>
            <a:off x="2587827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5" name="文本框 814">
                <a:extLst>
                  <a:ext uri="{FF2B5EF4-FFF2-40B4-BE49-F238E27FC236}">
                    <a16:creationId xmlns:a16="http://schemas.microsoft.com/office/drawing/2014/main" id="{C2C10DD2-C0C2-1076-0377-D35A8CB8B62C}"/>
                  </a:ext>
                </a:extLst>
              </p:cNvPr>
              <p:cNvSpPr txBox="1"/>
              <p:nvPr/>
            </p:nvSpPr>
            <p:spPr>
              <a:xfrm>
                <a:off x="2695117" y="4234837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5" name="文本框 814">
                <a:extLst>
                  <a:ext uri="{FF2B5EF4-FFF2-40B4-BE49-F238E27FC236}">
                    <a16:creationId xmlns:a16="http://schemas.microsoft.com/office/drawing/2014/main" id="{C2C10DD2-C0C2-1076-0377-D35A8CB8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7" y="4234837"/>
                <a:ext cx="142740" cy="184666"/>
              </a:xfrm>
              <a:prstGeom prst="rect">
                <a:avLst/>
              </a:prstGeom>
              <a:blipFill>
                <a:blip r:embed="rId58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6" name="等腰三角形 815">
            <a:extLst>
              <a:ext uri="{FF2B5EF4-FFF2-40B4-BE49-F238E27FC236}">
                <a16:creationId xmlns:a16="http://schemas.microsoft.com/office/drawing/2014/main" id="{1D09391C-0F1D-E2A1-D1FE-95FF87938B89}"/>
              </a:ext>
            </a:extLst>
          </p:cNvPr>
          <p:cNvSpPr/>
          <p:nvPr/>
        </p:nvSpPr>
        <p:spPr>
          <a:xfrm>
            <a:off x="3239026" y="4376324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7" name="文本框 816">
                <a:extLst>
                  <a:ext uri="{FF2B5EF4-FFF2-40B4-BE49-F238E27FC236}">
                    <a16:creationId xmlns:a16="http://schemas.microsoft.com/office/drawing/2014/main" id="{7AD375A6-19E4-2007-440F-A6643636A2AD}"/>
                  </a:ext>
                </a:extLst>
              </p:cNvPr>
              <p:cNvSpPr txBox="1"/>
              <p:nvPr/>
            </p:nvSpPr>
            <p:spPr>
              <a:xfrm>
                <a:off x="3504226" y="4234837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7" name="文本框 816">
                <a:extLst>
                  <a:ext uri="{FF2B5EF4-FFF2-40B4-BE49-F238E27FC236}">
                    <a16:creationId xmlns:a16="http://schemas.microsoft.com/office/drawing/2014/main" id="{7AD375A6-19E4-2007-440F-A6643636A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26" y="4234837"/>
                <a:ext cx="138553" cy="184666"/>
              </a:xfrm>
              <a:prstGeom prst="rect">
                <a:avLst/>
              </a:prstGeom>
              <a:blipFill>
                <a:blip r:embed="rId50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8" name="文本框 817">
                <a:extLst>
                  <a:ext uri="{FF2B5EF4-FFF2-40B4-BE49-F238E27FC236}">
                    <a16:creationId xmlns:a16="http://schemas.microsoft.com/office/drawing/2014/main" id="{DEF34978-1F8E-1617-428C-D845B06C7F98}"/>
                  </a:ext>
                </a:extLst>
              </p:cNvPr>
              <p:cNvSpPr txBox="1"/>
              <p:nvPr/>
            </p:nvSpPr>
            <p:spPr>
              <a:xfrm>
                <a:off x="2982666" y="39887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8" name="文本框 817">
                <a:extLst>
                  <a:ext uri="{FF2B5EF4-FFF2-40B4-BE49-F238E27FC236}">
                    <a16:creationId xmlns:a16="http://schemas.microsoft.com/office/drawing/2014/main" id="{DEF34978-1F8E-1617-428C-D845B06C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6" y="3988748"/>
                <a:ext cx="170537" cy="184666"/>
              </a:xfrm>
              <a:prstGeom prst="rect">
                <a:avLst/>
              </a:prstGeom>
              <a:blipFill>
                <a:blip r:embed="rId59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" name="文本框 818">
                <a:extLst>
                  <a:ext uri="{FF2B5EF4-FFF2-40B4-BE49-F238E27FC236}">
                    <a16:creationId xmlns:a16="http://schemas.microsoft.com/office/drawing/2014/main" id="{A00BB036-631C-87A3-59B3-0FC56CBFB6A4}"/>
                  </a:ext>
                </a:extLst>
              </p:cNvPr>
              <p:cNvSpPr txBox="1"/>
              <p:nvPr/>
            </p:nvSpPr>
            <p:spPr>
              <a:xfrm>
                <a:off x="1710964" y="4901397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19" name="文本框 818">
                <a:extLst>
                  <a:ext uri="{FF2B5EF4-FFF2-40B4-BE49-F238E27FC236}">
                    <a16:creationId xmlns:a16="http://schemas.microsoft.com/office/drawing/2014/main" id="{A00BB036-631C-87A3-59B3-0FC56CBFB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64" y="4901397"/>
                <a:ext cx="352619" cy="207942"/>
              </a:xfrm>
              <a:prstGeom prst="rect">
                <a:avLst/>
              </a:prstGeom>
              <a:blipFill>
                <a:blip r:embed="rId60"/>
                <a:stretch>
                  <a:fillRect l="-689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" name="文本框 819">
                <a:extLst>
                  <a:ext uri="{FF2B5EF4-FFF2-40B4-BE49-F238E27FC236}">
                    <a16:creationId xmlns:a16="http://schemas.microsoft.com/office/drawing/2014/main" id="{F107E88D-156C-3A9A-2483-77426B0E6ED3}"/>
                  </a:ext>
                </a:extLst>
              </p:cNvPr>
              <p:cNvSpPr txBox="1"/>
              <p:nvPr/>
            </p:nvSpPr>
            <p:spPr>
              <a:xfrm>
                <a:off x="3016080" y="4897685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20" name="文本框 819">
                <a:extLst>
                  <a:ext uri="{FF2B5EF4-FFF2-40B4-BE49-F238E27FC236}">
                    <a16:creationId xmlns:a16="http://schemas.microsoft.com/office/drawing/2014/main" id="{F107E88D-156C-3A9A-2483-77426B0E6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80" y="4897685"/>
                <a:ext cx="326083" cy="207942"/>
              </a:xfrm>
              <a:prstGeom prst="rect">
                <a:avLst/>
              </a:prstGeom>
              <a:blipFill>
                <a:blip r:embed="rId61"/>
                <a:stretch>
                  <a:fillRect l="-11111" r="-370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1" name="文本框 820">
                <a:extLst>
                  <a:ext uri="{FF2B5EF4-FFF2-40B4-BE49-F238E27FC236}">
                    <a16:creationId xmlns:a16="http://schemas.microsoft.com/office/drawing/2014/main" id="{B67B01A5-1A12-1B03-8BE0-17B3CEAC925F}"/>
                  </a:ext>
                </a:extLst>
              </p:cNvPr>
              <p:cNvSpPr txBox="1"/>
              <p:nvPr/>
            </p:nvSpPr>
            <p:spPr>
              <a:xfrm>
                <a:off x="2454401" y="4449008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21" name="文本框 820">
                <a:extLst>
                  <a:ext uri="{FF2B5EF4-FFF2-40B4-BE49-F238E27FC236}">
                    <a16:creationId xmlns:a16="http://schemas.microsoft.com/office/drawing/2014/main" id="{B67B01A5-1A12-1B03-8BE0-17B3CEAC9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01" y="4449008"/>
                <a:ext cx="167667" cy="184666"/>
              </a:xfrm>
              <a:prstGeom prst="rect">
                <a:avLst/>
              </a:prstGeom>
              <a:blipFill>
                <a:blip r:embed="rId43"/>
                <a:stretch>
                  <a:fillRect l="-1428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2" name="直接连接符 821">
            <a:extLst>
              <a:ext uri="{FF2B5EF4-FFF2-40B4-BE49-F238E27FC236}">
                <a16:creationId xmlns:a16="http://schemas.microsoft.com/office/drawing/2014/main" id="{CC7A4013-0230-CDE7-337B-8D4587C63CC1}"/>
              </a:ext>
            </a:extLst>
          </p:cNvPr>
          <p:cNvCxnSpPr>
            <a:cxnSpLocks/>
            <a:stCxn id="809" idx="0"/>
          </p:cNvCxnSpPr>
          <p:nvPr/>
        </p:nvCxnSpPr>
        <p:spPr>
          <a:xfrm flipV="1">
            <a:off x="1562484" y="418020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直接连接符 822">
            <a:extLst>
              <a:ext uri="{FF2B5EF4-FFF2-40B4-BE49-F238E27FC236}">
                <a16:creationId xmlns:a16="http://schemas.microsoft.com/office/drawing/2014/main" id="{A0F9F838-DA39-0ECB-6521-947E1D88A46A}"/>
              </a:ext>
            </a:extLst>
          </p:cNvPr>
          <p:cNvCxnSpPr>
            <a:cxnSpLocks/>
          </p:cNvCxnSpPr>
          <p:nvPr/>
        </p:nvCxnSpPr>
        <p:spPr>
          <a:xfrm flipH="1" flipV="1">
            <a:off x="1888567" y="418306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直接连接符 823">
            <a:extLst>
              <a:ext uri="{FF2B5EF4-FFF2-40B4-BE49-F238E27FC236}">
                <a16:creationId xmlns:a16="http://schemas.microsoft.com/office/drawing/2014/main" id="{5E4FCFDD-724D-8A11-722D-2EB47C821B6E}"/>
              </a:ext>
            </a:extLst>
          </p:cNvPr>
          <p:cNvCxnSpPr>
            <a:stCxn id="814" idx="0"/>
          </p:cNvCxnSpPr>
          <p:nvPr/>
        </p:nvCxnSpPr>
        <p:spPr>
          <a:xfrm flipV="1">
            <a:off x="2839722" y="418020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接连接符 824">
            <a:extLst>
              <a:ext uri="{FF2B5EF4-FFF2-40B4-BE49-F238E27FC236}">
                <a16:creationId xmlns:a16="http://schemas.microsoft.com/office/drawing/2014/main" id="{C5A57229-906B-3121-4FE4-4DC4D72B8044}"/>
              </a:ext>
            </a:extLst>
          </p:cNvPr>
          <p:cNvCxnSpPr>
            <a:cxnSpLocks/>
          </p:cNvCxnSpPr>
          <p:nvPr/>
        </p:nvCxnSpPr>
        <p:spPr>
          <a:xfrm flipH="1" flipV="1">
            <a:off x="3165806" y="418306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6" name="组合 825">
            <a:extLst>
              <a:ext uri="{FF2B5EF4-FFF2-40B4-BE49-F238E27FC236}">
                <a16:creationId xmlns:a16="http://schemas.microsoft.com/office/drawing/2014/main" id="{D24AAC89-CF1B-4403-81FA-5C6DB9A5625B}"/>
              </a:ext>
            </a:extLst>
          </p:cNvPr>
          <p:cNvGrpSpPr/>
          <p:nvPr/>
        </p:nvGrpSpPr>
        <p:grpSpPr>
          <a:xfrm>
            <a:off x="1383406" y="4384319"/>
            <a:ext cx="331992" cy="521776"/>
            <a:chOff x="94741" y="3095625"/>
            <a:chExt cx="476759" cy="749300"/>
          </a:xfrm>
        </p:grpSpPr>
        <p:grpSp>
          <p:nvGrpSpPr>
            <p:cNvPr id="827" name="组合 826">
              <a:extLst>
                <a:ext uri="{FF2B5EF4-FFF2-40B4-BE49-F238E27FC236}">
                  <a16:creationId xmlns:a16="http://schemas.microsoft.com/office/drawing/2014/main" id="{FCA417F1-9747-4697-FB2E-13F228B2E9AC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30" name="任意多边形: 形状 829">
                <a:extLst>
                  <a:ext uri="{FF2B5EF4-FFF2-40B4-BE49-F238E27FC236}">
                    <a16:creationId xmlns:a16="http://schemas.microsoft.com/office/drawing/2014/main" id="{3ED0F6CA-649A-8EBE-14EF-41F500E784F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1" name="任意多边形: 形状 830">
                <a:extLst>
                  <a:ext uri="{FF2B5EF4-FFF2-40B4-BE49-F238E27FC236}">
                    <a16:creationId xmlns:a16="http://schemas.microsoft.com/office/drawing/2014/main" id="{06D72FD1-4058-5D68-845C-9AD4C60C53B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8" name="任意多边形: 形状 827">
              <a:extLst>
                <a:ext uri="{FF2B5EF4-FFF2-40B4-BE49-F238E27FC236}">
                  <a16:creationId xmlns:a16="http://schemas.microsoft.com/office/drawing/2014/main" id="{E37B4EDE-971F-E91D-4BD8-3602F20F4D33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任意多边形: 形状 828">
              <a:extLst>
                <a:ext uri="{FF2B5EF4-FFF2-40B4-BE49-F238E27FC236}">
                  <a16:creationId xmlns:a16="http://schemas.microsoft.com/office/drawing/2014/main" id="{17F6A623-3845-917B-BD8D-C8151C3320AB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2" name="组合 831">
            <a:extLst>
              <a:ext uri="{FF2B5EF4-FFF2-40B4-BE49-F238E27FC236}">
                <a16:creationId xmlns:a16="http://schemas.microsoft.com/office/drawing/2014/main" id="{6DBA6F00-4295-9E84-0E11-D10DE3F3179E}"/>
              </a:ext>
            </a:extLst>
          </p:cNvPr>
          <p:cNvGrpSpPr/>
          <p:nvPr/>
        </p:nvGrpSpPr>
        <p:grpSpPr>
          <a:xfrm>
            <a:off x="3310787" y="4391255"/>
            <a:ext cx="331992" cy="521776"/>
            <a:chOff x="94741" y="3095625"/>
            <a:chExt cx="476759" cy="749300"/>
          </a:xfrm>
        </p:grpSpPr>
        <p:grpSp>
          <p:nvGrpSpPr>
            <p:cNvPr id="833" name="组合 832">
              <a:extLst>
                <a:ext uri="{FF2B5EF4-FFF2-40B4-BE49-F238E27FC236}">
                  <a16:creationId xmlns:a16="http://schemas.microsoft.com/office/drawing/2014/main" id="{76190CC0-E465-1EC7-0A0B-7F22FD454680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36" name="任意多边形: 形状 835">
                <a:extLst>
                  <a:ext uri="{FF2B5EF4-FFF2-40B4-BE49-F238E27FC236}">
                    <a16:creationId xmlns:a16="http://schemas.microsoft.com/office/drawing/2014/main" id="{A95C6BA2-A30A-1646-BDD8-C51C720AE8B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任意多边形: 形状 836">
                <a:extLst>
                  <a:ext uri="{FF2B5EF4-FFF2-40B4-BE49-F238E27FC236}">
                    <a16:creationId xmlns:a16="http://schemas.microsoft.com/office/drawing/2014/main" id="{E5C94ABF-69A8-4EB9-1610-0BA8CD37856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4" name="任意多边形: 形状 833">
              <a:extLst>
                <a:ext uri="{FF2B5EF4-FFF2-40B4-BE49-F238E27FC236}">
                  <a16:creationId xmlns:a16="http://schemas.microsoft.com/office/drawing/2014/main" id="{33E8B176-3F26-DC84-FCD8-819AADC87F09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任意多边形: 形状 834">
              <a:extLst>
                <a:ext uri="{FF2B5EF4-FFF2-40B4-BE49-F238E27FC236}">
                  <a16:creationId xmlns:a16="http://schemas.microsoft.com/office/drawing/2014/main" id="{3B1CABA6-2CA3-44D7-B269-AEC05EA27D3D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8" name="等腰三角形 837">
            <a:extLst>
              <a:ext uri="{FF2B5EF4-FFF2-40B4-BE49-F238E27FC236}">
                <a16:creationId xmlns:a16="http://schemas.microsoft.com/office/drawing/2014/main" id="{D0E1C9B0-263E-0DC1-7EB9-8F94EA65D9B5}"/>
              </a:ext>
            </a:extLst>
          </p:cNvPr>
          <p:cNvSpPr/>
          <p:nvPr/>
        </p:nvSpPr>
        <p:spPr>
          <a:xfrm>
            <a:off x="7057657" y="438148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" name="文本框 838">
                <a:extLst>
                  <a:ext uri="{FF2B5EF4-FFF2-40B4-BE49-F238E27FC236}">
                    <a16:creationId xmlns:a16="http://schemas.microsoft.com/office/drawing/2014/main" id="{DE6FE3E6-1142-90AC-1C41-A3A9F78F8200}"/>
                  </a:ext>
                </a:extLst>
              </p:cNvPr>
              <p:cNvSpPr txBox="1"/>
              <p:nvPr/>
            </p:nvSpPr>
            <p:spPr>
              <a:xfrm>
                <a:off x="7164946" y="4240000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39" name="文本框 838">
                <a:extLst>
                  <a:ext uri="{FF2B5EF4-FFF2-40B4-BE49-F238E27FC236}">
                    <a16:creationId xmlns:a16="http://schemas.microsoft.com/office/drawing/2014/main" id="{DE6FE3E6-1142-90AC-1C41-A3A9F78F8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46" y="4240000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0" name="等腰三角形 839">
            <a:extLst>
              <a:ext uri="{FF2B5EF4-FFF2-40B4-BE49-F238E27FC236}">
                <a16:creationId xmlns:a16="http://schemas.microsoft.com/office/drawing/2014/main" id="{FD225378-499B-CEB4-1D02-83A497A4B969}"/>
              </a:ext>
            </a:extLst>
          </p:cNvPr>
          <p:cNvSpPr/>
          <p:nvPr/>
        </p:nvSpPr>
        <p:spPr>
          <a:xfrm>
            <a:off x="7708853" y="4381486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1" name="文本框 840">
                <a:extLst>
                  <a:ext uri="{FF2B5EF4-FFF2-40B4-BE49-F238E27FC236}">
                    <a16:creationId xmlns:a16="http://schemas.microsoft.com/office/drawing/2014/main" id="{BA0DCD7F-382B-5AC0-7DB3-6429B159892B}"/>
                  </a:ext>
                </a:extLst>
              </p:cNvPr>
              <p:cNvSpPr txBox="1"/>
              <p:nvPr/>
            </p:nvSpPr>
            <p:spPr>
              <a:xfrm>
                <a:off x="7974055" y="4240000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1" name="文本框 840">
                <a:extLst>
                  <a:ext uri="{FF2B5EF4-FFF2-40B4-BE49-F238E27FC236}">
                    <a16:creationId xmlns:a16="http://schemas.microsoft.com/office/drawing/2014/main" id="{BA0DCD7F-382B-5AC0-7DB3-6429B1598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55" y="4240000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2" name="文本框 841">
                <a:extLst>
                  <a:ext uri="{FF2B5EF4-FFF2-40B4-BE49-F238E27FC236}">
                    <a16:creationId xmlns:a16="http://schemas.microsoft.com/office/drawing/2014/main" id="{994C097B-D9FF-7026-773B-94CF35CADF61}"/>
                  </a:ext>
                </a:extLst>
              </p:cNvPr>
              <p:cNvSpPr txBox="1"/>
              <p:nvPr/>
            </p:nvSpPr>
            <p:spPr>
              <a:xfrm>
                <a:off x="7452494" y="3993911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2" name="文本框 841">
                <a:extLst>
                  <a:ext uri="{FF2B5EF4-FFF2-40B4-BE49-F238E27FC236}">
                    <a16:creationId xmlns:a16="http://schemas.microsoft.com/office/drawing/2014/main" id="{994C097B-D9FF-7026-773B-94CF35CAD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94" y="3993911"/>
                <a:ext cx="170537" cy="184666"/>
              </a:xfrm>
              <a:prstGeom prst="rect">
                <a:avLst/>
              </a:prstGeom>
              <a:blipFill>
                <a:blip r:embed="rId29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3" name="等腰三角形 842">
            <a:extLst>
              <a:ext uri="{FF2B5EF4-FFF2-40B4-BE49-F238E27FC236}">
                <a16:creationId xmlns:a16="http://schemas.microsoft.com/office/drawing/2014/main" id="{2756DDEE-3F98-074D-B62D-019035B57F0E}"/>
              </a:ext>
            </a:extLst>
          </p:cNvPr>
          <p:cNvSpPr/>
          <p:nvPr/>
        </p:nvSpPr>
        <p:spPr>
          <a:xfrm>
            <a:off x="8583922" y="438302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4" name="文本框 843">
                <a:extLst>
                  <a:ext uri="{FF2B5EF4-FFF2-40B4-BE49-F238E27FC236}">
                    <a16:creationId xmlns:a16="http://schemas.microsoft.com/office/drawing/2014/main" id="{A966097F-46DE-0BC3-7338-C911226B0B36}"/>
                  </a:ext>
                </a:extLst>
              </p:cNvPr>
              <p:cNvSpPr txBox="1"/>
              <p:nvPr/>
            </p:nvSpPr>
            <p:spPr>
              <a:xfrm>
                <a:off x="8691212" y="4241543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4" name="文本框 843">
                <a:extLst>
                  <a:ext uri="{FF2B5EF4-FFF2-40B4-BE49-F238E27FC236}">
                    <a16:creationId xmlns:a16="http://schemas.microsoft.com/office/drawing/2014/main" id="{A966097F-46DE-0BC3-7338-C911226B0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12" y="4241543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5" name="等腰三角形 844">
            <a:extLst>
              <a:ext uri="{FF2B5EF4-FFF2-40B4-BE49-F238E27FC236}">
                <a16:creationId xmlns:a16="http://schemas.microsoft.com/office/drawing/2014/main" id="{49448AEB-DAF5-4D5B-BEED-8872EE101AEF}"/>
              </a:ext>
            </a:extLst>
          </p:cNvPr>
          <p:cNvSpPr/>
          <p:nvPr/>
        </p:nvSpPr>
        <p:spPr>
          <a:xfrm>
            <a:off x="9235121" y="438302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6" name="文本框 845">
                <a:extLst>
                  <a:ext uri="{FF2B5EF4-FFF2-40B4-BE49-F238E27FC236}">
                    <a16:creationId xmlns:a16="http://schemas.microsoft.com/office/drawing/2014/main" id="{5973FF49-B7A8-92FD-D3C9-443A1DF5B4D7}"/>
                  </a:ext>
                </a:extLst>
              </p:cNvPr>
              <p:cNvSpPr txBox="1"/>
              <p:nvPr/>
            </p:nvSpPr>
            <p:spPr>
              <a:xfrm>
                <a:off x="9500320" y="4241543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6" name="文本框 845">
                <a:extLst>
                  <a:ext uri="{FF2B5EF4-FFF2-40B4-BE49-F238E27FC236}">
                    <a16:creationId xmlns:a16="http://schemas.microsoft.com/office/drawing/2014/main" id="{5973FF49-B7A8-92FD-D3C9-443A1DF5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20" y="4241543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7" name="文本框 846">
                <a:extLst>
                  <a:ext uri="{FF2B5EF4-FFF2-40B4-BE49-F238E27FC236}">
                    <a16:creationId xmlns:a16="http://schemas.microsoft.com/office/drawing/2014/main" id="{BDBF0730-CDB0-9BE1-6CC7-E52525B18CE9}"/>
                  </a:ext>
                </a:extLst>
              </p:cNvPr>
              <p:cNvSpPr txBox="1"/>
              <p:nvPr/>
            </p:nvSpPr>
            <p:spPr>
              <a:xfrm>
                <a:off x="8978760" y="3995454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7" name="文本框 846">
                <a:extLst>
                  <a:ext uri="{FF2B5EF4-FFF2-40B4-BE49-F238E27FC236}">
                    <a16:creationId xmlns:a16="http://schemas.microsoft.com/office/drawing/2014/main" id="{BDBF0730-CDB0-9BE1-6CC7-E52525B1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60" y="3995454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8" name="文本框 847">
                <a:extLst>
                  <a:ext uri="{FF2B5EF4-FFF2-40B4-BE49-F238E27FC236}">
                    <a16:creationId xmlns:a16="http://schemas.microsoft.com/office/drawing/2014/main" id="{63B86358-8076-8896-3DC6-DB55B0B3EFC2}"/>
                  </a:ext>
                </a:extLst>
              </p:cNvPr>
              <p:cNvSpPr txBox="1"/>
              <p:nvPr/>
            </p:nvSpPr>
            <p:spPr>
              <a:xfrm>
                <a:off x="7458029" y="4906560"/>
                <a:ext cx="35261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8" name="文本框 847">
                <a:extLst>
                  <a:ext uri="{FF2B5EF4-FFF2-40B4-BE49-F238E27FC236}">
                    <a16:creationId xmlns:a16="http://schemas.microsoft.com/office/drawing/2014/main" id="{63B86358-8076-8896-3DC6-DB55B0B3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29" y="4906560"/>
                <a:ext cx="352619" cy="207942"/>
              </a:xfrm>
              <a:prstGeom prst="rect">
                <a:avLst/>
              </a:prstGeom>
              <a:blipFill>
                <a:blip r:embed="rId62"/>
                <a:stretch>
                  <a:fillRect l="-7143" r="-357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9" name="文本框 848">
                <a:extLst>
                  <a:ext uri="{FF2B5EF4-FFF2-40B4-BE49-F238E27FC236}">
                    <a16:creationId xmlns:a16="http://schemas.microsoft.com/office/drawing/2014/main" id="{8963B718-7C0F-80F3-B526-0549E90C3B3F}"/>
                  </a:ext>
                </a:extLst>
              </p:cNvPr>
              <p:cNvSpPr txBox="1"/>
              <p:nvPr/>
            </p:nvSpPr>
            <p:spPr>
              <a:xfrm>
                <a:off x="9012174" y="4904391"/>
                <a:ext cx="326083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49" name="文本框 848">
                <a:extLst>
                  <a:ext uri="{FF2B5EF4-FFF2-40B4-BE49-F238E27FC236}">
                    <a16:creationId xmlns:a16="http://schemas.microsoft.com/office/drawing/2014/main" id="{8963B718-7C0F-80F3-B526-0549E90C3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74" y="4904391"/>
                <a:ext cx="326083" cy="207942"/>
              </a:xfrm>
              <a:prstGeom prst="rect">
                <a:avLst/>
              </a:prstGeom>
              <a:blipFill>
                <a:blip r:embed="rId63"/>
                <a:stretch>
                  <a:fillRect l="-11111" r="-370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0" name="文本框 849">
                <a:extLst>
                  <a:ext uri="{FF2B5EF4-FFF2-40B4-BE49-F238E27FC236}">
                    <a16:creationId xmlns:a16="http://schemas.microsoft.com/office/drawing/2014/main" id="{1A9882D2-CE92-2CA7-8510-B7AF4A81A27F}"/>
                  </a:ext>
                </a:extLst>
              </p:cNvPr>
              <p:cNvSpPr txBox="1"/>
              <p:nvPr/>
            </p:nvSpPr>
            <p:spPr>
              <a:xfrm>
                <a:off x="8201466" y="4454171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50" name="文本框 849">
                <a:extLst>
                  <a:ext uri="{FF2B5EF4-FFF2-40B4-BE49-F238E27FC236}">
                    <a16:creationId xmlns:a16="http://schemas.microsoft.com/office/drawing/2014/main" id="{1A9882D2-CE92-2CA7-8510-B7AF4A81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466" y="4454171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1" name="直接连接符 850">
            <a:extLst>
              <a:ext uri="{FF2B5EF4-FFF2-40B4-BE49-F238E27FC236}">
                <a16:creationId xmlns:a16="http://schemas.microsoft.com/office/drawing/2014/main" id="{4ABD210A-FC77-1768-9829-06948FCA8B82}"/>
              </a:ext>
            </a:extLst>
          </p:cNvPr>
          <p:cNvCxnSpPr>
            <a:cxnSpLocks/>
            <a:stCxn id="838" idx="0"/>
          </p:cNvCxnSpPr>
          <p:nvPr/>
        </p:nvCxnSpPr>
        <p:spPr>
          <a:xfrm flipV="1">
            <a:off x="7309549" y="4185369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接连接符 851">
            <a:extLst>
              <a:ext uri="{FF2B5EF4-FFF2-40B4-BE49-F238E27FC236}">
                <a16:creationId xmlns:a16="http://schemas.microsoft.com/office/drawing/2014/main" id="{7ACA0B22-3D09-D53B-C8CA-47D971EFD808}"/>
              </a:ext>
            </a:extLst>
          </p:cNvPr>
          <p:cNvCxnSpPr>
            <a:cxnSpLocks/>
          </p:cNvCxnSpPr>
          <p:nvPr/>
        </p:nvCxnSpPr>
        <p:spPr>
          <a:xfrm flipH="1" flipV="1">
            <a:off x="7635632" y="418823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接连接符 852">
            <a:extLst>
              <a:ext uri="{FF2B5EF4-FFF2-40B4-BE49-F238E27FC236}">
                <a16:creationId xmlns:a16="http://schemas.microsoft.com/office/drawing/2014/main" id="{28B1A4BF-A8F5-0AF9-1F0D-C7D98D5C10C0}"/>
              </a:ext>
            </a:extLst>
          </p:cNvPr>
          <p:cNvCxnSpPr>
            <a:stCxn id="843" idx="0"/>
          </p:cNvCxnSpPr>
          <p:nvPr/>
        </p:nvCxnSpPr>
        <p:spPr>
          <a:xfrm flipV="1">
            <a:off x="8835816" y="4186912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接连接符 853">
            <a:extLst>
              <a:ext uri="{FF2B5EF4-FFF2-40B4-BE49-F238E27FC236}">
                <a16:creationId xmlns:a16="http://schemas.microsoft.com/office/drawing/2014/main" id="{D2067DE6-45B7-F7FD-731F-0C3B08611B07}"/>
              </a:ext>
            </a:extLst>
          </p:cNvPr>
          <p:cNvCxnSpPr>
            <a:cxnSpLocks/>
          </p:cNvCxnSpPr>
          <p:nvPr/>
        </p:nvCxnSpPr>
        <p:spPr>
          <a:xfrm flipH="1" flipV="1">
            <a:off x="9161900" y="418977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5" name="组合 854">
            <a:extLst>
              <a:ext uri="{FF2B5EF4-FFF2-40B4-BE49-F238E27FC236}">
                <a16:creationId xmlns:a16="http://schemas.microsoft.com/office/drawing/2014/main" id="{CF7CDFA8-870D-9734-9809-00E9CE051160}"/>
              </a:ext>
            </a:extLst>
          </p:cNvPr>
          <p:cNvGrpSpPr/>
          <p:nvPr/>
        </p:nvGrpSpPr>
        <p:grpSpPr>
          <a:xfrm>
            <a:off x="7130472" y="4389482"/>
            <a:ext cx="331992" cy="521776"/>
            <a:chOff x="94741" y="3095625"/>
            <a:chExt cx="476759" cy="749300"/>
          </a:xfrm>
        </p:grpSpPr>
        <p:grpSp>
          <p:nvGrpSpPr>
            <p:cNvPr id="856" name="组合 855">
              <a:extLst>
                <a:ext uri="{FF2B5EF4-FFF2-40B4-BE49-F238E27FC236}">
                  <a16:creationId xmlns:a16="http://schemas.microsoft.com/office/drawing/2014/main" id="{37AD302B-FAED-66A6-4B7C-B051A9811281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59" name="任意多边形: 形状 858">
                <a:extLst>
                  <a:ext uri="{FF2B5EF4-FFF2-40B4-BE49-F238E27FC236}">
                    <a16:creationId xmlns:a16="http://schemas.microsoft.com/office/drawing/2014/main" id="{311CE151-FB1D-9613-F7E2-7CAAAB7A300C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0" name="任意多边形: 形状 859">
                <a:extLst>
                  <a:ext uri="{FF2B5EF4-FFF2-40B4-BE49-F238E27FC236}">
                    <a16:creationId xmlns:a16="http://schemas.microsoft.com/office/drawing/2014/main" id="{219C99EC-568C-7A38-31BC-C9EA3A1631B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7" name="任意多边形: 形状 856">
              <a:extLst>
                <a:ext uri="{FF2B5EF4-FFF2-40B4-BE49-F238E27FC236}">
                  <a16:creationId xmlns:a16="http://schemas.microsoft.com/office/drawing/2014/main" id="{A0BEA417-F3E1-3DAA-7CBD-A06053A2A5C9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任意多边形: 形状 857">
              <a:extLst>
                <a:ext uri="{FF2B5EF4-FFF2-40B4-BE49-F238E27FC236}">
                  <a16:creationId xmlns:a16="http://schemas.microsoft.com/office/drawing/2014/main" id="{076325FF-737A-5CE0-3386-79BD5156DDE3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1" name="组合 860">
            <a:extLst>
              <a:ext uri="{FF2B5EF4-FFF2-40B4-BE49-F238E27FC236}">
                <a16:creationId xmlns:a16="http://schemas.microsoft.com/office/drawing/2014/main" id="{C9AEC2E7-9E17-DA55-EC4F-C9DE598EF1A5}"/>
              </a:ext>
            </a:extLst>
          </p:cNvPr>
          <p:cNvGrpSpPr/>
          <p:nvPr/>
        </p:nvGrpSpPr>
        <p:grpSpPr>
          <a:xfrm>
            <a:off x="9306882" y="4397961"/>
            <a:ext cx="331992" cy="521776"/>
            <a:chOff x="94741" y="3095625"/>
            <a:chExt cx="476759" cy="749300"/>
          </a:xfrm>
        </p:grpSpPr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851539A5-27B0-2C71-BBCB-DEC36768FE13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65" name="任意多边形: 形状 864">
                <a:extLst>
                  <a:ext uri="{FF2B5EF4-FFF2-40B4-BE49-F238E27FC236}">
                    <a16:creationId xmlns:a16="http://schemas.microsoft.com/office/drawing/2014/main" id="{F231B821-6422-B158-C023-C86C37A00CA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任意多边形: 形状 865">
                <a:extLst>
                  <a:ext uri="{FF2B5EF4-FFF2-40B4-BE49-F238E27FC236}">
                    <a16:creationId xmlns:a16="http://schemas.microsoft.com/office/drawing/2014/main" id="{D0202E04-9F72-475E-ABB3-49BDFA90D5D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3" name="任意多边形: 形状 862">
              <a:extLst>
                <a:ext uri="{FF2B5EF4-FFF2-40B4-BE49-F238E27FC236}">
                  <a16:creationId xmlns:a16="http://schemas.microsoft.com/office/drawing/2014/main" id="{81C90778-8623-D911-04DC-4CD9112FD9D7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任意多边形: 形状 863">
              <a:extLst>
                <a:ext uri="{FF2B5EF4-FFF2-40B4-BE49-F238E27FC236}">
                  <a16:creationId xmlns:a16="http://schemas.microsoft.com/office/drawing/2014/main" id="{FDA5FB8B-1CB1-5E34-0E6D-2BC1002FA004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7" name="直接连接符 866">
            <a:extLst>
              <a:ext uri="{FF2B5EF4-FFF2-40B4-BE49-F238E27FC236}">
                <a16:creationId xmlns:a16="http://schemas.microsoft.com/office/drawing/2014/main" id="{F7649034-AB56-7A47-7E95-91A90D2CC81E}"/>
              </a:ext>
            </a:extLst>
          </p:cNvPr>
          <p:cNvCxnSpPr/>
          <p:nvPr/>
        </p:nvCxnSpPr>
        <p:spPr>
          <a:xfrm flipV="1">
            <a:off x="381224" y="3819556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直接连接符 867">
            <a:extLst>
              <a:ext uri="{FF2B5EF4-FFF2-40B4-BE49-F238E27FC236}">
                <a16:creationId xmlns:a16="http://schemas.microsoft.com/office/drawing/2014/main" id="{1601E82E-43A0-2C05-7877-FE91D1FC667E}"/>
              </a:ext>
            </a:extLst>
          </p:cNvPr>
          <p:cNvCxnSpPr/>
          <p:nvPr/>
        </p:nvCxnSpPr>
        <p:spPr>
          <a:xfrm flipV="1">
            <a:off x="1895664" y="3865872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接连接符 868">
            <a:extLst>
              <a:ext uri="{FF2B5EF4-FFF2-40B4-BE49-F238E27FC236}">
                <a16:creationId xmlns:a16="http://schemas.microsoft.com/office/drawing/2014/main" id="{0B469B22-788B-658A-93FA-9B0E5E07DDC8}"/>
              </a:ext>
            </a:extLst>
          </p:cNvPr>
          <p:cNvCxnSpPr/>
          <p:nvPr/>
        </p:nvCxnSpPr>
        <p:spPr>
          <a:xfrm flipV="1">
            <a:off x="3165403" y="3865872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接连接符 869">
            <a:extLst>
              <a:ext uri="{FF2B5EF4-FFF2-40B4-BE49-F238E27FC236}">
                <a16:creationId xmlns:a16="http://schemas.microsoft.com/office/drawing/2014/main" id="{94552C10-495C-3DC7-96B5-DA5CD4AC4065}"/>
              </a:ext>
            </a:extLst>
          </p:cNvPr>
          <p:cNvCxnSpPr/>
          <p:nvPr/>
        </p:nvCxnSpPr>
        <p:spPr>
          <a:xfrm flipV="1">
            <a:off x="4449377" y="3867766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接连接符 870">
            <a:extLst>
              <a:ext uri="{FF2B5EF4-FFF2-40B4-BE49-F238E27FC236}">
                <a16:creationId xmlns:a16="http://schemas.microsoft.com/office/drawing/2014/main" id="{3146D596-1905-A6C1-F2FF-919C22EAFF60}"/>
              </a:ext>
            </a:extLst>
          </p:cNvPr>
          <p:cNvCxnSpPr/>
          <p:nvPr/>
        </p:nvCxnSpPr>
        <p:spPr>
          <a:xfrm flipV="1">
            <a:off x="5726646" y="3871743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接连接符 871">
            <a:extLst>
              <a:ext uri="{FF2B5EF4-FFF2-40B4-BE49-F238E27FC236}">
                <a16:creationId xmlns:a16="http://schemas.microsoft.com/office/drawing/2014/main" id="{355F068D-0899-A892-5373-3405776906C9}"/>
              </a:ext>
            </a:extLst>
          </p:cNvPr>
          <p:cNvCxnSpPr/>
          <p:nvPr/>
        </p:nvCxnSpPr>
        <p:spPr>
          <a:xfrm flipV="1">
            <a:off x="7632875" y="3865872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接连接符 872">
            <a:extLst>
              <a:ext uri="{FF2B5EF4-FFF2-40B4-BE49-F238E27FC236}">
                <a16:creationId xmlns:a16="http://schemas.microsoft.com/office/drawing/2014/main" id="{230FC11D-AD3F-B5AB-8FBC-329CAAAD997A}"/>
              </a:ext>
            </a:extLst>
          </p:cNvPr>
          <p:cNvCxnSpPr/>
          <p:nvPr/>
        </p:nvCxnSpPr>
        <p:spPr>
          <a:xfrm flipV="1">
            <a:off x="9164909" y="3860260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20F1F3-B85D-3B6F-B852-35D87E06F027}"/>
                  </a:ext>
                </a:extLst>
              </p:cNvPr>
              <p:cNvSpPr txBox="1"/>
              <p:nvPr/>
            </p:nvSpPr>
            <p:spPr>
              <a:xfrm>
                <a:off x="222232" y="8201037"/>
                <a:ext cx="352619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820F1F3-B85D-3B6F-B852-35D87E06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2" y="8201037"/>
                <a:ext cx="352619" cy="223074"/>
              </a:xfrm>
              <a:prstGeom prst="rect">
                <a:avLst/>
              </a:prstGeom>
              <a:blipFill>
                <a:blip r:embed="rId64"/>
                <a:stretch>
                  <a:fillRect l="-10345" r="-344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2DF255E-06D7-F2B3-3180-4CBB85C78662}"/>
              </a:ext>
            </a:extLst>
          </p:cNvPr>
          <p:cNvSpPr/>
          <p:nvPr/>
        </p:nvSpPr>
        <p:spPr>
          <a:xfrm>
            <a:off x="29276" y="7451482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C4B90F1-7C98-46D4-AE99-A2DA4EB575D7}"/>
                  </a:ext>
                </a:extLst>
              </p:cNvPr>
              <p:cNvSpPr txBox="1"/>
              <p:nvPr/>
            </p:nvSpPr>
            <p:spPr>
              <a:xfrm>
                <a:off x="206599" y="727443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C4B90F1-7C98-46D4-AE99-A2DA4EB5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99" y="7274436"/>
                <a:ext cx="170537" cy="184666"/>
              </a:xfrm>
              <a:prstGeom prst="rect">
                <a:avLst/>
              </a:prstGeom>
              <a:blipFill>
                <a:blip r:embed="rId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F829DF6-D4ED-9F43-DC92-E1E21F091D69}"/>
                  </a:ext>
                </a:extLst>
              </p:cNvPr>
              <p:cNvSpPr txBox="1"/>
              <p:nvPr/>
            </p:nvSpPr>
            <p:spPr>
              <a:xfrm>
                <a:off x="8324425" y="7685697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CF829DF6-D4ED-9F43-DC92-E1E21F09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25" y="7685697"/>
                <a:ext cx="444542" cy="240066"/>
              </a:xfrm>
              <a:prstGeom prst="rect">
                <a:avLst/>
              </a:prstGeom>
              <a:blipFill>
                <a:blip r:embed="rId65"/>
                <a:stretch>
                  <a:fillRect l="-52778" t="-163158" r="-5556" b="-2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81F85A1-6A3D-4C45-00CA-73FF7E5E7A4B}"/>
                  </a:ext>
                </a:extLst>
              </p:cNvPr>
              <p:cNvSpPr txBox="1"/>
              <p:nvPr/>
            </p:nvSpPr>
            <p:spPr>
              <a:xfrm>
                <a:off x="6786309" y="7682853"/>
                <a:ext cx="444542" cy="2400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181F85A1-6A3D-4C45-00CA-73FF7E5E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309" y="7682853"/>
                <a:ext cx="444542" cy="240066"/>
              </a:xfrm>
              <a:prstGeom prst="rect">
                <a:avLst/>
              </a:prstGeom>
              <a:blipFill>
                <a:blip r:embed="rId66"/>
                <a:stretch>
                  <a:fillRect l="-52778" t="-155000" r="-5556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矩形 149">
            <a:extLst>
              <a:ext uri="{FF2B5EF4-FFF2-40B4-BE49-F238E27FC236}">
                <a16:creationId xmlns:a16="http://schemas.microsoft.com/office/drawing/2014/main" id="{9F46D924-DF61-AD7B-A9E7-E3706362AFE6}"/>
              </a:ext>
            </a:extLst>
          </p:cNvPr>
          <p:cNvSpPr/>
          <p:nvPr/>
        </p:nvSpPr>
        <p:spPr>
          <a:xfrm>
            <a:off x="7598276" y="7450146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A56828F-F05D-F742-8D38-F1F000ED71AC}"/>
              </a:ext>
            </a:extLst>
          </p:cNvPr>
          <p:cNvSpPr/>
          <p:nvPr/>
        </p:nvSpPr>
        <p:spPr>
          <a:xfrm>
            <a:off x="9138338" y="7448547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537CF6B-2827-668D-C17D-D85312346B1B}"/>
                  </a:ext>
                </a:extLst>
              </p:cNvPr>
              <p:cNvSpPr txBox="1"/>
              <p:nvPr/>
            </p:nvSpPr>
            <p:spPr>
              <a:xfrm>
                <a:off x="3719852" y="774109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537CF6B-2827-668D-C17D-D85312346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852" y="7741097"/>
                <a:ext cx="167667" cy="184666"/>
              </a:xfrm>
              <a:prstGeom prst="rect">
                <a:avLst/>
              </a:prstGeom>
              <a:blipFill>
                <a:blip r:embed="rId35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D8D1C204-C5C6-BCE9-5DA3-FD414FE2ADA1}"/>
              </a:ext>
            </a:extLst>
          </p:cNvPr>
          <p:cNvGrpSpPr/>
          <p:nvPr/>
        </p:nvGrpSpPr>
        <p:grpSpPr>
          <a:xfrm>
            <a:off x="124015" y="7799341"/>
            <a:ext cx="476759" cy="403225"/>
            <a:chOff x="94741" y="3441700"/>
            <a:chExt cx="476759" cy="403225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974D64B7-60D4-2DE5-4B72-87ABF0122FC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B69C68F8-007D-A140-D1C2-C2FC591B3D2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59681ABE-A4F0-5833-AAC8-752280EB9F9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049A3424-8295-784C-D3CD-C0AFA4064BE8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7" name="等腰三角形 166">
            <a:extLst>
              <a:ext uri="{FF2B5EF4-FFF2-40B4-BE49-F238E27FC236}">
                <a16:creationId xmlns:a16="http://schemas.microsoft.com/office/drawing/2014/main" id="{BBD657AB-2C0D-F766-1289-1868563059B8}"/>
              </a:ext>
            </a:extLst>
          </p:cNvPr>
          <p:cNvSpPr/>
          <p:nvPr/>
        </p:nvSpPr>
        <p:spPr>
          <a:xfrm>
            <a:off x="1310591" y="766841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F2D530D-60C8-A17F-21C3-E134F6FF6217}"/>
                  </a:ext>
                </a:extLst>
              </p:cNvPr>
              <p:cNvSpPr txBox="1"/>
              <p:nvPr/>
            </p:nvSpPr>
            <p:spPr>
              <a:xfrm>
                <a:off x="1417880" y="752692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9F2D530D-60C8-A17F-21C3-E134F6F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80" y="7526926"/>
                <a:ext cx="142740" cy="184666"/>
              </a:xfrm>
              <a:prstGeom prst="rect">
                <a:avLst/>
              </a:prstGeom>
              <a:blipFill>
                <a:blip r:embed="rId30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等腰三角形 168">
            <a:extLst>
              <a:ext uri="{FF2B5EF4-FFF2-40B4-BE49-F238E27FC236}">
                <a16:creationId xmlns:a16="http://schemas.microsoft.com/office/drawing/2014/main" id="{201D0671-6E4A-7EF6-E7F5-545CC63CC129}"/>
              </a:ext>
            </a:extLst>
          </p:cNvPr>
          <p:cNvSpPr/>
          <p:nvPr/>
        </p:nvSpPr>
        <p:spPr>
          <a:xfrm>
            <a:off x="1961787" y="766841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B48EA2E-9783-7A42-EE79-0D0A7B53A563}"/>
                  </a:ext>
                </a:extLst>
              </p:cNvPr>
              <p:cNvSpPr txBox="1"/>
              <p:nvPr/>
            </p:nvSpPr>
            <p:spPr>
              <a:xfrm>
                <a:off x="2226990" y="752692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CB48EA2E-9783-7A42-EE79-0D0A7B53A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90" y="7526926"/>
                <a:ext cx="138553" cy="184666"/>
              </a:xfrm>
              <a:prstGeom prst="rect">
                <a:avLst/>
              </a:prstGeom>
              <a:blipFill>
                <a:blip r:embed="rId31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4D2CECD-30B8-FDF3-8420-7F700EC97EF7}"/>
                  </a:ext>
                </a:extLst>
              </p:cNvPr>
              <p:cNvSpPr txBox="1"/>
              <p:nvPr/>
            </p:nvSpPr>
            <p:spPr>
              <a:xfrm>
                <a:off x="1705429" y="728083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04D2CECD-30B8-FDF3-8420-7F700EC9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429" y="7280837"/>
                <a:ext cx="170537" cy="184666"/>
              </a:xfrm>
              <a:prstGeom prst="rect">
                <a:avLst/>
              </a:prstGeom>
              <a:blipFill>
                <a:blip r:embed="rId3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等腰三角形 171">
            <a:extLst>
              <a:ext uri="{FF2B5EF4-FFF2-40B4-BE49-F238E27FC236}">
                <a16:creationId xmlns:a16="http://schemas.microsoft.com/office/drawing/2014/main" id="{90805178-AF32-256D-C19C-EDB8ED83EC18}"/>
              </a:ext>
            </a:extLst>
          </p:cNvPr>
          <p:cNvSpPr/>
          <p:nvPr/>
        </p:nvSpPr>
        <p:spPr>
          <a:xfrm>
            <a:off x="2587827" y="766841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5BCAE37-6AEA-6704-059E-9F58F8BB48F5}"/>
                  </a:ext>
                </a:extLst>
              </p:cNvPr>
              <p:cNvSpPr txBox="1"/>
              <p:nvPr/>
            </p:nvSpPr>
            <p:spPr>
              <a:xfrm>
                <a:off x="2695117" y="752692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5BCAE37-6AEA-6704-059E-9F58F8BB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7" y="7526926"/>
                <a:ext cx="142740" cy="184666"/>
              </a:xfrm>
              <a:prstGeom prst="rect">
                <a:avLst/>
              </a:prstGeom>
              <a:blipFill>
                <a:blip r:embed="rId3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FDCF38C4-BDC7-BC8B-E9A7-DB9C32F63759}"/>
              </a:ext>
            </a:extLst>
          </p:cNvPr>
          <p:cNvSpPr/>
          <p:nvPr/>
        </p:nvSpPr>
        <p:spPr>
          <a:xfrm>
            <a:off x="3239026" y="766841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1895621A-3853-023C-D413-034343C3A509}"/>
                  </a:ext>
                </a:extLst>
              </p:cNvPr>
              <p:cNvSpPr txBox="1"/>
              <p:nvPr/>
            </p:nvSpPr>
            <p:spPr>
              <a:xfrm>
                <a:off x="3504226" y="752692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1895621A-3853-023C-D413-034343C3A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26" y="7526926"/>
                <a:ext cx="138553" cy="184666"/>
              </a:xfrm>
              <a:prstGeom prst="rect">
                <a:avLst/>
              </a:prstGeom>
              <a:blipFill>
                <a:blip r:embed="rId22"/>
                <a:stretch>
                  <a:fillRect l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ED7B14D-41BF-A7BC-3316-9EE066257A48}"/>
                  </a:ext>
                </a:extLst>
              </p:cNvPr>
              <p:cNvSpPr txBox="1"/>
              <p:nvPr/>
            </p:nvSpPr>
            <p:spPr>
              <a:xfrm>
                <a:off x="2982666" y="728083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ED7B14D-41BF-A7BC-3316-9EE06625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66" y="7280837"/>
                <a:ext cx="170537" cy="184666"/>
              </a:xfrm>
              <a:prstGeom prst="rect">
                <a:avLst/>
              </a:prstGeom>
              <a:blipFill>
                <a:blip r:embed="rId40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A402B3A9-9396-B6B2-CC14-A82AE829DC8E}"/>
                  </a:ext>
                </a:extLst>
              </p:cNvPr>
              <p:cNvSpPr txBox="1"/>
              <p:nvPr/>
            </p:nvSpPr>
            <p:spPr>
              <a:xfrm>
                <a:off x="1720268" y="8202754"/>
                <a:ext cx="352619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A402B3A9-9396-B6B2-CC14-A82AE829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268" y="8202754"/>
                <a:ext cx="352619" cy="223074"/>
              </a:xfrm>
              <a:prstGeom prst="rect">
                <a:avLst/>
              </a:prstGeom>
              <a:blipFill>
                <a:blip r:embed="rId67"/>
                <a:stretch>
                  <a:fillRect l="-6897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ADA651E-F287-A53C-4517-8F1B53418216}"/>
                  </a:ext>
                </a:extLst>
              </p:cNvPr>
              <p:cNvSpPr txBox="1"/>
              <p:nvPr/>
            </p:nvSpPr>
            <p:spPr>
              <a:xfrm>
                <a:off x="3025384" y="8199042"/>
                <a:ext cx="326083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ADA651E-F287-A53C-4517-8F1B5341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384" y="8199042"/>
                <a:ext cx="326083" cy="223074"/>
              </a:xfrm>
              <a:prstGeom prst="rect">
                <a:avLst/>
              </a:prstGeom>
              <a:blipFill>
                <a:blip r:embed="rId68"/>
                <a:stretch>
                  <a:fillRect l="-11538" r="-3846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0025A1C-5E00-B423-5331-11F86C05AA99}"/>
                  </a:ext>
                </a:extLst>
              </p:cNvPr>
              <p:cNvSpPr txBox="1"/>
              <p:nvPr/>
            </p:nvSpPr>
            <p:spPr>
              <a:xfrm>
                <a:off x="2454401" y="774109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0025A1C-5E00-B423-5331-11F86C05A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01" y="7741097"/>
                <a:ext cx="167667" cy="184666"/>
              </a:xfrm>
              <a:prstGeom prst="rect">
                <a:avLst/>
              </a:prstGeom>
              <a:blipFill>
                <a:blip r:embed="rId43"/>
                <a:stretch>
                  <a:fillRect l="-14286" r="-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14403FC2-4A88-A6FF-7057-109C0E352ED0}"/>
              </a:ext>
            </a:extLst>
          </p:cNvPr>
          <p:cNvCxnSpPr>
            <a:cxnSpLocks/>
            <a:stCxn id="167" idx="0"/>
          </p:cNvCxnSpPr>
          <p:nvPr/>
        </p:nvCxnSpPr>
        <p:spPr>
          <a:xfrm flipV="1">
            <a:off x="1562484" y="7472295"/>
            <a:ext cx="326083" cy="196484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68DEB4DF-C73C-554A-EF64-24623DA185BF}"/>
              </a:ext>
            </a:extLst>
          </p:cNvPr>
          <p:cNvCxnSpPr>
            <a:cxnSpLocks/>
          </p:cNvCxnSpPr>
          <p:nvPr/>
        </p:nvCxnSpPr>
        <p:spPr>
          <a:xfrm flipH="1" flipV="1">
            <a:off x="1888567" y="747515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348E3FFD-1B19-C2E0-28A2-92604D08F51F}"/>
              </a:ext>
            </a:extLst>
          </p:cNvPr>
          <p:cNvCxnSpPr>
            <a:stCxn id="172" idx="0"/>
          </p:cNvCxnSpPr>
          <p:nvPr/>
        </p:nvCxnSpPr>
        <p:spPr>
          <a:xfrm flipV="1">
            <a:off x="2839722" y="747229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77ECE110-B1A9-861A-D695-4BBA6E06AD17}"/>
              </a:ext>
            </a:extLst>
          </p:cNvPr>
          <p:cNvCxnSpPr>
            <a:cxnSpLocks/>
          </p:cNvCxnSpPr>
          <p:nvPr/>
        </p:nvCxnSpPr>
        <p:spPr>
          <a:xfrm flipH="1" flipV="1">
            <a:off x="3165806" y="7475157"/>
            <a:ext cx="326083" cy="196484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组合 345">
            <a:extLst>
              <a:ext uri="{FF2B5EF4-FFF2-40B4-BE49-F238E27FC236}">
                <a16:creationId xmlns:a16="http://schemas.microsoft.com/office/drawing/2014/main" id="{6756D3E8-7629-1E2E-08B3-E70F7700A072}"/>
              </a:ext>
            </a:extLst>
          </p:cNvPr>
          <p:cNvGrpSpPr/>
          <p:nvPr/>
        </p:nvGrpSpPr>
        <p:grpSpPr>
          <a:xfrm>
            <a:off x="1383406" y="7917396"/>
            <a:ext cx="331992" cy="280786"/>
            <a:chOff x="94741" y="3441700"/>
            <a:chExt cx="476759" cy="403225"/>
          </a:xfrm>
        </p:grpSpPr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CEB2FD63-0820-6486-9EC8-24907A95D80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50" name="任意多边形: 形状 349">
                <a:extLst>
                  <a:ext uri="{FF2B5EF4-FFF2-40B4-BE49-F238E27FC236}">
                    <a16:creationId xmlns:a16="http://schemas.microsoft.com/office/drawing/2014/main" id="{C279910C-E135-345A-2549-F9FBB4D8CF5B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任意多边形: 形状 350">
                <a:extLst>
                  <a:ext uri="{FF2B5EF4-FFF2-40B4-BE49-F238E27FC236}">
                    <a16:creationId xmlns:a16="http://schemas.microsoft.com/office/drawing/2014/main" id="{3B04527D-B1C8-A74F-331C-A5CB2F0BA51D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8" name="任意多边形: 形状 347">
              <a:extLst>
                <a:ext uri="{FF2B5EF4-FFF2-40B4-BE49-F238E27FC236}">
                  <a16:creationId xmlns:a16="http://schemas.microsoft.com/office/drawing/2014/main" id="{5556C296-FAA2-38FA-E06C-169CC4AF44B6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115B30C3-258F-B8B4-A030-E313F28FB5A3}"/>
              </a:ext>
            </a:extLst>
          </p:cNvPr>
          <p:cNvGrpSpPr/>
          <p:nvPr/>
        </p:nvGrpSpPr>
        <p:grpSpPr>
          <a:xfrm>
            <a:off x="3310787" y="7924332"/>
            <a:ext cx="331992" cy="280786"/>
            <a:chOff x="94741" y="3441700"/>
            <a:chExt cx="476759" cy="403225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434538DD-694F-4A0A-32BB-3B8C46157C98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56" name="任意多边形: 形状 355">
                <a:extLst>
                  <a:ext uri="{FF2B5EF4-FFF2-40B4-BE49-F238E27FC236}">
                    <a16:creationId xmlns:a16="http://schemas.microsoft.com/office/drawing/2014/main" id="{72C3B6E8-B778-2F7F-1D3C-ABFED0BBF425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任意多边形: 形状 356">
                <a:extLst>
                  <a:ext uri="{FF2B5EF4-FFF2-40B4-BE49-F238E27FC236}">
                    <a16:creationId xmlns:a16="http://schemas.microsoft.com/office/drawing/2014/main" id="{2412801C-A7D0-85B7-9BC9-A8C9A5539CE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199DA2A1-5595-528E-4A0A-4D1A121A38A9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8" name="等腰三角形 357">
            <a:extLst>
              <a:ext uri="{FF2B5EF4-FFF2-40B4-BE49-F238E27FC236}">
                <a16:creationId xmlns:a16="http://schemas.microsoft.com/office/drawing/2014/main" id="{6701F556-4838-3AEA-4A72-0C62EB8E1D91}"/>
              </a:ext>
            </a:extLst>
          </p:cNvPr>
          <p:cNvSpPr/>
          <p:nvPr/>
        </p:nvSpPr>
        <p:spPr>
          <a:xfrm>
            <a:off x="7057657" y="767357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81483944-866E-40D8-624A-718792B1E8C7}"/>
                  </a:ext>
                </a:extLst>
              </p:cNvPr>
              <p:cNvSpPr txBox="1"/>
              <p:nvPr/>
            </p:nvSpPr>
            <p:spPr>
              <a:xfrm>
                <a:off x="7164946" y="753208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81483944-866E-40D8-624A-718792B1E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946" y="7532089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等腰三角形 359">
            <a:extLst>
              <a:ext uri="{FF2B5EF4-FFF2-40B4-BE49-F238E27FC236}">
                <a16:creationId xmlns:a16="http://schemas.microsoft.com/office/drawing/2014/main" id="{51359BBE-2129-60DF-50CD-1C2456312F4E}"/>
              </a:ext>
            </a:extLst>
          </p:cNvPr>
          <p:cNvSpPr/>
          <p:nvPr/>
        </p:nvSpPr>
        <p:spPr>
          <a:xfrm>
            <a:off x="7708853" y="767357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3A578AAD-1970-4D32-CB75-C52F9817FB15}"/>
                  </a:ext>
                </a:extLst>
              </p:cNvPr>
              <p:cNvSpPr txBox="1"/>
              <p:nvPr/>
            </p:nvSpPr>
            <p:spPr>
              <a:xfrm>
                <a:off x="7974055" y="753208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3A578AAD-1970-4D32-CB75-C52F9817F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055" y="7532089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0D9CDD5D-DF53-4BFA-4AA5-BE203AB0B9AD}"/>
                  </a:ext>
                </a:extLst>
              </p:cNvPr>
              <p:cNvSpPr txBox="1"/>
              <p:nvPr/>
            </p:nvSpPr>
            <p:spPr>
              <a:xfrm>
                <a:off x="7452494" y="728600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0D9CDD5D-DF53-4BFA-4AA5-BE203AB0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94" y="7286000"/>
                <a:ext cx="170537" cy="184666"/>
              </a:xfrm>
              <a:prstGeom prst="rect">
                <a:avLst/>
              </a:prstGeom>
              <a:blipFill>
                <a:blip r:embed="rId6"/>
                <a:stretch>
                  <a:fillRect l="-15385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" name="等腰三角形 362">
            <a:extLst>
              <a:ext uri="{FF2B5EF4-FFF2-40B4-BE49-F238E27FC236}">
                <a16:creationId xmlns:a16="http://schemas.microsoft.com/office/drawing/2014/main" id="{ED62F297-9ACF-3867-6AFB-DABAAC12ECF6}"/>
              </a:ext>
            </a:extLst>
          </p:cNvPr>
          <p:cNvSpPr/>
          <p:nvPr/>
        </p:nvSpPr>
        <p:spPr>
          <a:xfrm>
            <a:off x="8583922" y="767511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92548C13-DEEF-77E7-5D3D-A651826AA1B9}"/>
                  </a:ext>
                </a:extLst>
              </p:cNvPr>
              <p:cNvSpPr txBox="1"/>
              <p:nvPr/>
            </p:nvSpPr>
            <p:spPr>
              <a:xfrm>
                <a:off x="8691212" y="753363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92548C13-DEEF-77E7-5D3D-A651826A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212" y="7533632"/>
                <a:ext cx="142740" cy="184666"/>
              </a:xfrm>
              <a:prstGeom prst="rect">
                <a:avLst/>
              </a:prstGeom>
              <a:blipFill>
                <a:blip r:embed="rId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等腰三角形 364">
            <a:extLst>
              <a:ext uri="{FF2B5EF4-FFF2-40B4-BE49-F238E27FC236}">
                <a16:creationId xmlns:a16="http://schemas.microsoft.com/office/drawing/2014/main" id="{87253D99-F52C-B703-88F1-D4F8BEC57585}"/>
              </a:ext>
            </a:extLst>
          </p:cNvPr>
          <p:cNvSpPr/>
          <p:nvPr/>
        </p:nvSpPr>
        <p:spPr>
          <a:xfrm>
            <a:off x="9235121" y="7675118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B6172E34-4B2E-4161-F115-2771B00A7146}"/>
                  </a:ext>
                </a:extLst>
              </p:cNvPr>
              <p:cNvSpPr txBox="1"/>
              <p:nvPr/>
            </p:nvSpPr>
            <p:spPr>
              <a:xfrm>
                <a:off x="9500320" y="753363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B6172E34-4B2E-4161-F115-2771B00A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320" y="7533632"/>
                <a:ext cx="138553" cy="184666"/>
              </a:xfrm>
              <a:prstGeom prst="rect">
                <a:avLst/>
              </a:prstGeom>
              <a:blipFill>
                <a:blip r:embed="rId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E5ABDCDD-79A4-D83E-CDCE-1E92A46349E6}"/>
                  </a:ext>
                </a:extLst>
              </p:cNvPr>
              <p:cNvSpPr txBox="1"/>
              <p:nvPr/>
            </p:nvSpPr>
            <p:spPr>
              <a:xfrm>
                <a:off x="8978760" y="728754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E5ABDCDD-79A4-D83E-CDCE-1E92A463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60" y="7287543"/>
                <a:ext cx="170537" cy="184666"/>
              </a:xfrm>
              <a:prstGeom prst="rect">
                <a:avLst/>
              </a:prstGeom>
              <a:blipFill>
                <a:blip r:embed="rId23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E7B8D758-DB1B-260F-09CC-D9F8F2CCA1B2}"/>
                  </a:ext>
                </a:extLst>
              </p:cNvPr>
              <p:cNvSpPr txBox="1"/>
              <p:nvPr/>
            </p:nvSpPr>
            <p:spPr>
              <a:xfrm>
                <a:off x="7458029" y="8198649"/>
                <a:ext cx="352619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E7B8D758-DB1B-260F-09CC-D9F8F2CCA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029" y="8198649"/>
                <a:ext cx="352619" cy="223074"/>
              </a:xfrm>
              <a:prstGeom prst="rect">
                <a:avLst/>
              </a:prstGeom>
              <a:blipFill>
                <a:blip r:embed="rId69"/>
                <a:stretch>
                  <a:fillRect l="-7143" r="-357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A6181FB6-32CF-35B4-80CB-7AE24CC9B73B}"/>
                  </a:ext>
                </a:extLst>
              </p:cNvPr>
              <p:cNvSpPr txBox="1"/>
              <p:nvPr/>
            </p:nvSpPr>
            <p:spPr>
              <a:xfrm>
                <a:off x="9012174" y="8196480"/>
                <a:ext cx="326083" cy="223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A6181FB6-32CF-35B4-80CB-7AE24CC9B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74" y="8196480"/>
                <a:ext cx="326083" cy="223074"/>
              </a:xfrm>
              <a:prstGeom prst="rect">
                <a:avLst/>
              </a:prstGeom>
              <a:blipFill>
                <a:blip r:embed="rId70"/>
                <a:stretch>
                  <a:fillRect l="-11111" r="-3704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36EFCCE3-868D-68C5-8AF5-E41953C8E031}"/>
                  </a:ext>
                </a:extLst>
              </p:cNvPr>
              <p:cNvSpPr txBox="1"/>
              <p:nvPr/>
            </p:nvSpPr>
            <p:spPr>
              <a:xfrm>
                <a:off x="8201466" y="774626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36EFCCE3-868D-68C5-8AF5-E41953C8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466" y="7746260"/>
                <a:ext cx="167667" cy="184666"/>
              </a:xfrm>
              <a:prstGeom prst="rect">
                <a:avLst/>
              </a:prstGeom>
              <a:blipFill>
                <a:blip r:embed="rId7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1" name="直接连接符 370">
            <a:extLst>
              <a:ext uri="{FF2B5EF4-FFF2-40B4-BE49-F238E27FC236}">
                <a16:creationId xmlns:a16="http://schemas.microsoft.com/office/drawing/2014/main" id="{CCF831C2-244B-011F-C272-766EC0C28E59}"/>
              </a:ext>
            </a:extLst>
          </p:cNvPr>
          <p:cNvCxnSpPr>
            <a:cxnSpLocks/>
            <a:stCxn id="358" idx="0"/>
          </p:cNvCxnSpPr>
          <p:nvPr/>
        </p:nvCxnSpPr>
        <p:spPr>
          <a:xfrm flipV="1">
            <a:off x="7309549" y="7477458"/>
            <a:ext cx="326083" cy="196484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DE3198DA-5E95-7DD8-30CE-375927EBD51E}"/>
              </a:ext>
            </a:extLst>
          </p:cNvPr>
          <p:cNvCxnSpPr>
            <a:cxnSpLocks/>
          </p:cNvCxnSpPr>
          <p:nvPr/>
        </p:nvCxnSpPr>
        <p:spPr>
          <a:xfrm flipH="1" flipV="1">
            <a:off x="7635632" y="748032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209F237A-69B8-BA1D-ECFE-043111B1A44D}"/>
              </a:ext>
            </a:extLst>
          </p:cNvPr>
          <p:cNvCxnSpPr>
            <a:stCxn id="363" idx="0"/>
          </p:cNvCxnSpPr>
          <p:nvPr/>
        </p:nvCxnSpPr>
        <p:spPr>
          <a:xfrm flipV="1">
            <a:off x="8835816" y="747900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连接符 375">
            <a:extLst>
              <a:ext uri="{FF2B5EF4-FFF2-40B4-BE49-F238E27FC236}">
                <a16:creationId xmlns:a16="http://schemas.microsoft.com/office/drawing/2014/main" id="{CA442DED-BA7B-4038-69BD-454B342DE85F}"/>
              </a:ext>
            </a:extLst>
          </p:cNvPr>
          <p:cNvCxnSpPr>
            <a:cxnSpLocks/>
          </p:cNvCxnSpPr>
          <p:nvPr/>
        </p:nvCxnSpPr>
        <p:spPr>
          <a:xfrm flipH="1" flipV="1">
            <a:off x="9161900" y="7481863"/>
            <a:ext cx="326083" cy="196484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539EE843-3068-488E-05ED-62AA34B4AED1}"/>
              </a:ext>
            </a:extLst>
          </p:cNvPr>
          <p:cNvGrpSpPr/>
          <p:nvPr/>
        </p:nvGrpSpPr>
        <p:grpSpPr>
          <a:xfrm>
            <a:off x="7130472" y="7922559"/>
            <a:ext cx="331992" cy="280786"/>
            <a:chOff x="94741" y="3441700"/>
            <a:chExt cx="476759" cy="403225"/>
          </a:xfrm>
        </p:grpSpPr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2F144B51-CBA6-815E-E381-152F27C7C4B5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83" name="任意多边形: 形状 382">
                <a:extLst>
                  <a:ext uri="{FF2B5EF4-FFF2-40B4-BE49-F238E27FC236}">
                    <a16:creationId xmlns:a16="http://schemas.microsoft.com/office/drawing/2014/main" id="{9EBE9CF5-8821-DB22-9EE2-056EE85F3D00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任意多边形: 形状 383">
                <a:extLst>
                  <a:ext uri="{FF2B5EF4-FFF2-40B4-BE49-F238E27FC236}">
                    <a16:creationId xmlns:a16="http://schemas.microsoft.com/office/drawing/2014/main" id="{6B83693D-C0BF-44E7-C223-E1517E768E6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9" name="任意多边形: 形状 378">
              <a:extLst>
                <a:ext uri="{FF2B5EF4-FFF2-40B4-BE49-F238E27FC236}">
                  <a16:creationId xmlns:a16="http://schemas.microsoft.com/office/drawing/2014/main" id="{FB9F9710-1FA9-E5BB-F5BC-4B678E6B0595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6DF6538B-7E7F-B214-AC0A-3805FF15ECFF}"/>
              </a:ext>
            </a:extLst>
          </p:cNvPr>
          <p:cNvGrpSpPr/>
          <p:nvPr/>
        </p:nvGrpSpPr>
        <p:grpSpPr>
          <a:xfrm>
            <a:off x="9306882" y="7931038"/>
            <a:ext cx="331992" cy="280786"/>
            <a:chOff x="94741" y="3441700"/>
            <a:chExt cx="476759" cy="403225"/>
          </a:xfrm>
        </p:grpSpPr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175B629E-7C74-8796-FFB0-CD05251DD82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89" name="任意多边形: 形状 388">
                <a:extLst>
                  <a:ext uri="{FF2B5EF4-FFF2-40B4-BE49-F238E27FC236}">
                    <a16:creationId xmlns:a16="http://schemas.microsoft.com/office/drawing/2014/main" id="{D9995C85-7B33-F527-166D-0F958207CDBD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任意多边形: 形状 389">
                <a:extLst>
                  <a:ext uri="{FF2B5EF4-FFF2-40B4-BE49-F238E27FC236}">
                    <a16:creationId xmlns:a16="http://schemas.microsoft.com/office/drawing/2014/main" id="{6960001E-9A41-F324-6C12-E725CD38082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7" name="任意多边形: 形状 386">
              <a:extLst>
                <a:ext uri="{FF2B5EF4-FFF2-40B4-BE49-F238E27FC236}">
                  <a16:creationId xmlns:a16="http://schemas.microsoft.com/office/drawing/2014/main" id="{A91AC45A-A79D-DCE7-6BA4-0FA93FC0ECF1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C1723457-044F-EAAC-9952-7E4C29FD0071}"/>
              </a:ext>
            </a:extLst>
          </p:cNvPr>
          <p:cNvCxnSpPr/>
          <p:nvPr/>
        </p:nvCxnSpPr>
        <p:spPr>
          <a:xfrm flipV="1">
            <a:off x="381224" y="7111645"/>
            <a:ext cx="2394" cy="322731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59E76800-0750-0F1F-AE25-75E0D480F2B6}"/>
              </a:ext>
            </a:extLst>
          </p:cNvPr>
          <p:cNvCxnSpPr/>
          <p:nvPr/>
        </p:nvCxnSpPr>
        <p:spPr>
          <a:xfrm flipV="1">
            <a:off x="1895664" y="715796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>
            <a:extLst>
              <a:ext uri="{FF2B5EF4-FFF2-40B4-BE49-F238E27FC236}">
                <a16:creationId xmlns:a16="http://schemas.microsoft.com/office/drawing/2014/main" id="{1FF8482B-491C-A311-93C9-BBD3B0C6AFE9}"/>
              </a:ext>
            </a:extLst>
          </p:cNvPr>
          <p:cNvCxnSpPr/>
          <p:nvPr/>
        </p:nvCxnSpPr>
        <p:spPr>
          <a:xfrm flipV="1">
            <a:off x="3165403" y="715796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>
            <a:extLst>
              <a:ext uri="{FF2B5EF4-FFF2-40B4-BE49-F238E27FC236}">
                <a16:creationId xmlns:a16="http://schemas.microsoft.com/office/drawing/2014/main" id="{4132C7E6-D60B-A618-9D16-CF949FB072F3}"/>
              </a:ext>
            </a:extLst>
          </p:cNvPr>
          <p:cNvCxnSpPr/>
          <p:nvPr/>
        </p:nvCxnSpPr>
        <p:spPr>
          <a:xfrm flipV="1">
            <a:off x="7632875" y="7157961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8AE96F5E-4477-A431-CEF9-0977E07BEC74}"/>
              </a:ext>
            </a:extLst>
          </p:cNvPr>
          <p:cNvCxnSpPr/>
          <p:nvPr/>
        </p:nvCxnSpPr>
        <p:spPr>
          <a:xfrm flipV="1">
            <a:off x="9164909" y="7152349"/>
            <a:ext cx="2394" cy="32273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7BBAF12D-A05C-336B-8AD8-A4BDB7276C04}"/>
              </a:ext>
            </a:extLst>
          </p:cNvPr>
          <p:cNvGrpSpPr/>
          <p:nvPr/>
        </p:nvGrpSpPr>
        <p:grpSpPr>
          <a:xfrm>
            <a:off x="213783" y="5833533"/>
            <a:ext cx="205318" cy="524934"/>
            <a:chOff x="213783" y="3547533"/>
            <a:chExt cx="205318" cy="524934"/>
          </a:xfrm>
        </p:grpSpPr>
        <p:sp>
          <p:nvSpPr>
            <p:cNvPr id="398" name="任意多边形: 形状 397">
              <a:extLst>
                <a:ext uri="{FF2B5EF4-FFF2-40B4-BE49-F238E27FC236}">
                  <a16:creationId xmlns:a16="http://schemas.microsoft.com/office/drawing/2014/main" id="{FEDFE8A2-9F99-33AF-46EA-5712BE759B8D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任意多边形: 形状 398">
              <a:extLst>
                <a:ext uri="{FF2B5EF4-FFF2-40B4-BE49-F238E27FC236}">
                  <a16:creationId xmlns:a16="http://schemas.microsoft.com/office/drawing/2014/main" id="{47292FA9-06E2-3519-520C-8DB19BC78301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87C43C13-41F2-0E46-3BCC-77B04025F339}"/>
              </a:ext>
            </a:extLst>
          </p:cNvPr>
          <p:cNvGrpSpPr/>
          <p:nvPr/>
        </p:nvGrpSpPr>
        <p:grpSpPr>
          <a:xfrm>
            <a:off x="1449121" y="6052967"/>
            <a:ext cx="146579" cy="374758"/>
            <a:chOff x="213783" y="3547533"/>
            <a:chExt cx="205318" cy="524934"/>
          </a:xfrm>
        </p:grpSpPr>
        <p:sp>
          <p:nvSpPr>
            <p:cNvPr id="402" name="任意多边形: 形状 401">
              <a:extLst>
                <a:ext uri="{FF2B5EF4-FFF2-40B4-BE49-F238E27FC236}">
                  <a16:creationId xmlns:a16="http://schemas.microsoft.com/office/drawing/2014/main" id="{DAEC3BC4-C53C-AAD8-5B0E-6824A86DDF78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3" name="任意多边形: 形状 402">
              <a:extLst>
                <a:ext uri="{FF2B5EF4-FFF2-40B4-BE49-F238E27FC236}">
                  <a16:creationId xmlns:a16="http://schemas.microsoft.com/office/drawing/2014/main" id="{5A9B8F5F-3A8F-D258-A153-EA1EACCE5EFB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6" name="组合 445">
            <a:extLst>
              <a:ext uri="{FF2B5EF4-FFF2-40B4-BE49-F238E27FC236}">
                <a16:creationId xmlns:a16="http://schemas.microsoft.com/office/drawing/2014/main" id="{2BF4F517-3F84-FB12-305F-62A2165D5EAB}"/>
              </a:ext>
            </a:extLst>
          </p:cNvPr>
          <p:cNvGrpSpPr/>
          <p:nvPr/>
        </p:nvGrpSpPr>
        <p:grpSpPr>
          <a:xfrm>
            <a:off x="3368790" y="6054200"/>
            <a:ext cx="146579" cy="374758"/>
            <a:chOff x="213783" y="3547533"/>
            <a:chExt cx="205318" cy="524934"/>
          </a:xfrm>
        </p:grpSpPr>
        <p:sp>
          <p:nvSpPr>
            <p:cNvPr id="447" name="任意多边形: 形状 446">
              <a:extLst>
                <a:ext uri="{FF2B5EF4-FFF2-40B4-BE49-F238E27FC236}">
                  <a16:creationId xmlns:a16="http://schemas.microsoft.com/office/drawing/2014/main" id="{96A11EB2-130D-920F-6934-D19B39E58FFB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任意多边形: 形状 447">
              <a:extLst>
                <a:ext uri="{FF2B5EF4-FFF2-40B4-BE49-F238E27FC236}">
                  <a16:creationId xmlns:a16="http://schemas.microsoft.com/office/drawing/2014/main" id="{72B009D0-867C-6908-9A63-512226363C17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9" name="组合 448">
            <a:extLst>
              <a:ext uri="{FF2B5EF4-FFF2-40B4-BE49-F238E27FC236}">
                <a16:creationId xmlns:a16="http://schemas.microsoft.com/office/drawing/2014/main" id="{435A748E-838C-A960-EA1F-4A4E40DEEBD3}"/>
              </a:ext>
            </a:extLst>
          </p:cNvPr>
          <p:cNvGrpSpPr/>
          <p:nvPr/>
        </p:nvGrpSpPr>
        <p:grpSpPr>
          <a:xfrm>
            <a:off x="7187961" y="6061532"/>
            <a:ext cx="146579" cy="374758"/>
            <a:chOff x="213783" y="3547533"/>
            <a:chExt cx="205318" cy="524934"/>
          </a:xfrm>
        </p:grpSpPr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1EDCAF07-753D-5ED7-CB3F-541E2D798362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F516DA5D-5CAE-E10E-5F59-90247ACE8D1F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2" name="组合 451">
            <a:extLst>
              <a:ext uri="{FF2B5EF4-FFF2-40B4-BE49-F238E27FC236}">
                <a16:creationId xmlns:a16="http://schemas.microsoft.com/office/drawing/2014/main" id="{00D5B0FF-1944-D6EF-CB68-D2CF56D6CA87}"/>
              </a:ext>
            </a:extLst>
          </p:cNvPr>
          <p:cNvGrpSpPr/>
          <p:nvPr/>
        </p:nvGrpSpPr>
        <p:grpSpPr>
          <a:xfrm>
            <a:off x="9373777" y="6073505"/>
            <a:ext cx="146579" cy="374758"/>
            <a:chOff x="213783" y="3547533"/>
            <a:chExt cx="205318" cy="524934"/>
          </a:xfrm>
        </p:grpSpPr>
        <p:sp>
          <p:nvSpPr>
            <p:cNvPr id="453" name="任意多边形: 形状 452">
              <a:extLst>
                <a:ext uri="{FF2B5EF4-FFF2-40B4-BE49-F238E27FC236}">
                  <a16:creationId xmlns:a16="http://schemas.microsoft.com/office/drawing/2014/main" id="{0DB66B04-4496-E2BD-965A-2C93EE0A7C55}"/>
                </a:ext>
              </a:extLst>
            </p:cNvPr>
            <p:cNvSpPr/>
            <p:nvPr/>
          </p:nvSpPr>
          <p:spPr>
            <a:xfrm>
              <a:off x="381000" y="3547533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:a16="http://schemas.microsoft.com/office/drawing/2014/main" id="{12FDF4AC-4D79-0E42-645D-F87211501BDF}"/>
                </a:ext>
              </a:extLst>
            </p:cNvPr>
            <p:cNvSpPr/>
            <p:nvPr/>
          </p:nvSpPr>
          <p:spPr>
            <a:xfrm>
              <a:off x="213783" y="3884083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82C555B3-C450-0093-4326-92A580320368}"/>
                  </a:ext>
                </a:extLst>
              </p:cNvPr>
              <p:cNvSpPr txBox="1"/>
              <p:nvPr/>
            </p:nvSpPr>
            <p:spPr>
              <a:xfrm>
                <a:off x="4005639" y="8197917"/>
                <a:ext cx="517115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82C555B3-C450-0093-4326-92A580320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639" y="8197917"/>
                <a:ext cx="517115" cy="207942"/>
              </a:xfrm>
              <a:prstGeom prst="rect">
                <a:avLst/>
              </a:prstGeom>
              <a:blipFill>
                <a:blip r:embed="rId72"/>
                <a:stretch>
                  <a:fillRect l="-714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等腰三角形 455">
            <a:extLst>
              <a:ext uri="{FF2B5EF4-FFF2-40B4-BE49-F238E27FC236}">
                <a16:creationId xmlns:a16="http://schemas.microsoft.com/office/drawing/2014/main" id="{F6D77F34-33E5-125F-7216-CF62A688564B}"/>
              </a:ext>
            </a:extLst>
          </p:cNvPr>
          <p:cNvSpPr/>
          <p:nvPr/>
        </p:nvSpPr>
        <p:spPr>
          <a:xfrm>
            <a:off x="3875718" y="7455294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文本框 456">
                <a:extLst>
                  <a:ext uri="{FF2B5EF4-FFF2-40B4-BE49-F238E27FC236}">
                    <a16:creationId xmlns:a16="http://schemas.microsoft.com/office/drawing/2014/main" id="{106441E9-D0A8-AE6D-A5DF-9085430809D4}"/>
                  </a:ext>
                </a:extLst>
              </p:cNvPr>
              <p:cNvSpPr txBox="1"/>
              <p:nvPr/>
            </p:nvSpPr>
            <p:spPr>
              <a:xfrm>
                <a:off x="4053041" y="727824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7" name="文本框 456">
                <a:extLst>
                  <a:ext uri="{FF2B5EF4-FFF2-40B4-BE49-F238E27FC236}">
                    <a16:creationId xmlns:a16="http://schemas.microsoft.com/office/drawing/2014/main" id="{106441E9-D0A8-AE6D-A5DF-908543080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41" y="7278248"/>
                <a:ext cx="170537" cy="184666"/>
              </a:xfrm>
              <a:prstGeom prst="rect">
                <a:avLst/>
              </a:prstGeom>
              <a:blipFill>
                <a:blip r:embed="rId73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AF62ACD1-0E4F-2BC8-85B7-A06EF9B36AD1}"/>
              </a:ext>
            </a:extLst>
          </p:cNvPr>
          <p:cNvGrpSpPr/>
          <p:nvPr/>
        </p:nvGrpSpPr>
        <p:grpSpPr>
          <a:xfrm>
            <a:off x="3970457" y="7457077"/>
            <a:ext cx="476759" cy="749300"/>
            <a:chOff x="94741" y="3095625"/>
            <a:chExt cx="476759" cy="749300"/>
          </a:xfrm>
        </p:grpSpPr>
        <p:grpSp>
          <p:nvGrpSpPr>
            <p:cNvPr id="459" name="组合 458">
              <a:extLst>
                <a:ext uri="{FF2B5EF4-FFF2-40B4-BE49-F238E27FC236}">
                  <a16:creationId xmlns:a16="http://schemas.microsoft.com/office/drawing/2014/main" id="{DE04F296-104D-EFD7-3FA0-471893611E9F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462" name="任意多边形: 形状 461">
                <a:extLst>
                  <a:ext uri="{FF2B5EF4-FFF2-40B4-BE49-F238E27FC236}">
                    <a16:creationId xmlns:a16="http://schemas.microsoft.com/office/drawing/2014/main" id="{C12F9E7D-2DDA-3DEA-3EA7-38F1CA437B0F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任意多边形: 形状 462">
                <a:extLst>
                  <a:ext uri="{FF2B5EF4-FFF2-40B4-BE49-F238E27FC236}">
                    <a16:creationId xmlns:a16="http://schemas.microsoft.com/office/drawing/2014/main" id="{B8B7B271-BDD4-D94E-6D4C-A9B107F8B32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0" name="任意多边形: 形状 459">
              <a:extLst>
                <a:ext uri="{FF2B5EF4-FFF2-40B4-BE49-F238E27FC236}">
                  <a16:creationId xmlns:a16="http://schemas.microsoft.com/office/drawing/2014/main" id="{9EE0EBC7-44E0-0DCD-F58A-DA053D42E451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D4729FAE-7B56-E7B8-F5C2-8A591414E901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7C9DDCF9-F504-9435-E4E2-4794BBC2C674}"/>
              </a:ext>
            </a:extLst>
          </p:cNvPr>
          <p:cNvCxnSpPr/>
          <p:nvPr/>
        </p:nvCxnSpPr>
        <p:spPr>
          <a:xfrm flipV="1">
            <a:off x="4227666" y="7115457"/>
            <a:ext cx="2394" cy="322731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00FF1291-8263-00E4-239F-CC6E1E84F1A6}"/>
              </a:ext>
            </a:extLst>
          </p:cNvPr>
          <p:cNvGrpSpPr/>
          <p:nvPr/>
        </p:nvGrpSpPr>
        <p:grpSpPr>
          <a:xfrm>
            <a:off x="213783" y="7455810"/>
            <a:ext cx="205318" cy="524934"/>
            <a:chOff x="213783" y="5169810"/>
            <a:chExt cx="205318" cy="524934"/>
          </a:xfrm>
        </p:grpSpPr>
        <p:sp>
          <p:nvSpPr>
            <p:cNvPr id="466" name="任意多边形: 形状 465">
              <a:extLst>
                <a:ext uri="{FF2B5EF4-FFF2-40B4-BE49-F238E27FC236}">
                  <a16:creationId xmlns:a16="http://schemas.microsoft.com/office/drawing/2014/main" id="{EEC46C3E-02C5-B19C-465D-34439D86E7D6}"/>
                </a:ext>
              </a:extLst>
            </p:cNvPr>
            <p:cNvSpPr/>
            <p:nvPr/>
          </p:nvSpPr>
          <p:spPr>
            <a:xfrm>
              <a:off x="381000" y="5169810"/>
              <a:ext cx="38101" cy="338678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任意多边形: 形状 466">
              <a:extLst>
                <a:ext uri="{FF2B5EF4-FFF2-40B4-BE49-F238E27FC236}">
                  <a16:creationId xmlns:a16="http://schemas.microsoft.com/office/drawing/2014/main" id="{E0506B4A-38B1-B648-9C2D-33931101D289}"/>
                </a:ext>
              </a:extLst>
            </p:cNvPr>
            <p:cNvSpPr/>
            <p:nvPr/>
          </p:nvSpPr>
          <p:spPr>
            <a:xfrm>
              <a:off x="213783" y="5506360"/>
              <a:ext cx="182050" cy="188384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3" name="组合 472">
            <a:extLst>
              <a:ext uri="{FF2B5EF4-FFF2-40B4-BE49-F238E27FC236}">
                <a16:creationId xmlns:a16="http://schemas.microsoft.com/office/drawing/2014/main" id="{D9EE8DEA-B142-9AE6-7F43-103AF7B8D20B}"/>
              </a:ext>
            </a:extLst>
          </p:cNvPr>
          <p:cNvGrpSpPr/>
          <p:nvPr/>
        </p:nvGrpSpPr>
        <p:grpSpPr>
          <a:xfrm>
            <a:off x="1439128" y="7674512"/>
            <a:ext cx="146579" cy="374758"/>
            <a:chOff x="1439127" y="5388512"/>
            <a:chExt cx="146579" cy="374758"/>
          </a:xfrm>
        </p:grpSpPr>
        <p:sp>
          <p:nvSpPr>
            <p:cNvPr id="471" name="任意多边形: 形状 470">
              <a:extLst>
                <a:ext uri="{FF2B5EF4-FFF2-40B4-BE49-F238E27FC236}">
                  <a16:creationId xmlns:a16="http://schemas.microsoft.com/office/drawing/2014/main" id="{304635DE-67FF-819F-14C6-5AA7D2009D68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2" name="任意多边形: 形状 471">
              <a:extLst>
                <a:ext uri="{FF2B5EF4-FFF2-40B4-BE49-F238E27FC236}">
                  <a16:creationId xmlns:a16="http://schemas.microsoft.com/office/drawing/2014/main" id="{460C7737-8195-7098-DFCD-C95E6BC555CC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4" name="组合 473">
            <a:extLst>
              <a:ext uri="{FF2B5EF4-FFF2-40B4-BE49-F238E27FC236}">
                <a16:creationId xmlns:a16="http://schemas.microsoft.com/office/drawing/2014/main" id="{0E92018F-D470-3852-E203-40CE26A7A836}"/>
              </a:ext>
            </a:extLst>
          </p:cNvPr>
          <p:cNvGrpSpPr/>
          <p:nvPr/>
        </p:nvGrpSpPr>
        <p:grpSpPr>
          <a:xfrm>
            <a:off x="3372092" y="7668779"/>
            <a:ext cx="146579" cy="374758"/>
            <a:chOff x="1439127" y="5388512"/>
            <a:chExt cx="146579" cy="374758"/>
          </a:xfrm>
        </p:grpSpPr>
        <p:sp>
          <p:nvSpPr>
            <p:cNvPr id="475" name="任意多边形: 形状 474">
              <a:extLst>
                <a:ext uri="{FF2B5EF4-FFF2-40B4-BE49-F238E27FC236}">
                  <a16:creationId xmlns:a16="http://schemas.microsoft.com/office/drawing/2014/main" id="{452E13B5-4EC3-3721-154B-C55446FC5411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07BF0C2B-97F2-7706-01F3-0848491AEBB4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4C213A77-57B4-321E-8489-745D0B332950}"/>
              </a:ext>
            </a:extLst>
          </p:cNvPr>
          <p:cNvGrpSpPr/>
          <p:nvPr/>
        </p:nvGrpSpPr>
        <p:grpSpPr>
          <a:xfrm>
            <a:off x="7194019" y="7682853"/>
            <a:ext cx="146579" cy="374758"/>
            <a:chOff x="1439127" y="5388512"/>
            <a:chExt cx="146579" cy="374758"/>
          </a:xfrm>
        </p:grpSpPr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DA3D971D-BAEB-1A2C-9D07-2697386652A5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任意多边形: 形状 478">
              <a:extLst>
                <a:ext uri="{FF2B5EF4-FFF2-40B4-BE49-F238E27FC236}">
                  <a16:creationId xmlns:a16="http://schemas.microsoft.com/office/drawing/2014/main" id="{0177F434-FAF8-31DE-A50B-DF94E0B46BB7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560E64C9-429C-AD17-E88E-6D99B6EA7F4C}"/>
              </a:ext>
            </a:extLst>
          </p:cNvPr>
          <p:cNvGrpSpPr/>
          <p:nvPr/>
        </p:nvGrpSpPr>
        <p:grpSpPr>
          <a:xfrm>
            <a:off x="9372183" y="7696673"/>
            <a:ext cx="146579" cy="374758"/>
            <a:chOff x="1439127" y="5388512"/>
            <a:chExt cx="146579" cy="374758"/>
          </a:xfrm>
        </p:grpSpPr>
        <p:sp>
          <p:nvSpPr>
            <p:cNvPr id="481" name="任意多边形: 形状 480">
              <a:extLst>
                <a:ext uri="{FF2B5EF4-FFF2-40B4-BE49-F238E27FC236}">
                  <a16:creationId xmlns:a16="http://schemas.microsoft.com/office/drawing/2014/main" id="{63E91037-55BB-BD60-62A2-51BE5A8F2A66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1D4D1D88-ACE3-7F2B-2805-95492BFA00B9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0A9F4DB4-2F5A-9488-7E75-585874BFE8D1}"/>
                  </a:ext>
                </a:extLst>
              </p:cNvPr>
              <p:cNvSpPr txBox="1"/>
              <p:nvPr/>
            </p:nvSpPr>
            <p:spPr>
              <a:xfrm>
                <a:off x="9737508" y="7746934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0A9F4DB4-2F5A-9488-7E75-585874BFE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508" y="7746934"/>
                <a:ext cx="167667" cy="184666"/>
              </a:xfrm>
              <a:prstGeom prst="rect">
                <a:avLst/>
              </a:prstGeom>
              <a:blipFill>
                <a:blip r:embed="rId74"/>
                <a:stretch>
                  <a:fillRect l="-7143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文本框 483">
                <a:extLst>
                  <a:ext uri="{FF2B5EF4-FFF2-40B4-BE49-F238E27FC236}">
                    <a16:creationId xmlns:a16="http://schemas.microsoft.com/office/drawing/2014/main" id="{55A8E7D0-99C5-DDCB-E086-0D06AD353D84}"/>
                  </a:ext>
                </a:extLst>
              </p:cNvPr>
              <p:cNvSpPr txBox="1"/>
              <p:nvPr/>
            </p:nvSpPr>
            <p:spPr>
              <a:xfrm>
                <a:off x="10023295" y="8203754"/>
                <a:ext cx="517115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4" name="文本框 483">
                <a:extLst>
                  <a:ext uri="{FF2B5EF4-FFF2-40B4-BE49-F238E27FC236}">
                    <a16:creationId xmlns:a16="http://schemas.microsoft.com/office/drawing/2014/main" id="{55A8E7D0-99C5-DDCB-E086-0D06AD353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295" y="8203754"/>
                <a:ext cx="517115" cy="207942"/>
              </a:xfrm>
              <a:prstGeom prst="rect">
                <a:avLst/>
              </a:prstGeom>
              <a:blipFill>
                <a:blip r:embed="rId75"/>
                <a:stretch>
                  <a:fillRect l="-9756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" name="等腰三角形 484">
            <a:extLst>
              <a:ext uri="{FF2B5EF4-FFF2-40B4-BE49-F238E27FC236}">
                <a16:creationId xmlns:a16="http://schemas.microsoft.com/office/drawing/2014/main" id="{6220C7B6-C1C8-F72C-2810-3EA2B4D31E97}"/>
              </a:ext>
            </a:extLst>
          </p:cNvPr>
          <p:cNvSpPr/>
          <p:nvPr/>
        </p:nvSpPr>
        <p:spPr>
          <a:xfrm>
            <a:off x="9893374" y="7461131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文本框 485">
                <a:extLst>
                  <a:ext uri="{FF2B5EF4-FFF2-40B4-BE49-F238E27FC236}">
                    <a16:creationId xmlns:a16="http://schemas.microsoft.com/office/drawing/2014/main" id="{611DCBA3-C963-8441-3FA2-214F88CB87A4}"/>
                  </a:ext>
                </a:extLst>
              </p:cNvPr>
              <p:cNvSpPr txBox="1"/>
              <p:nvPr/>
            </p:nvSpPr>
            <p:spPr>
              <a:xfrm>
                <a:off x="10070697" y="7284085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6" name="文本框 485">
                <a:extLst>
                  <a:ext uri="{FF2B5EF4-FFF2-40B4-BE49-F238E27FC236}">
                    <a16:creationId xmlns:a16="http://schemas.microsoft.com/office/drawing/2014/main" id="{611DCBA3-C963-8441-3FA2-214F88CB8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697" y="7284085"/>
                <a:ext cx="170537" cy="184666"/>
              </a:xfrm>
              <a:prstGeom prst="rect">
                <a:avLst/>
              </a:prstGeom>
              <a:blipFill>
                <a:blip r:embed="rId76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A8784185-2EC9-D1F8-BDFB-4DAAEB26FE63}"/>
              </a:ext>
            </a:extLst>
          </p:cNvPr>
          <p:cNvGrpSpPr/>
          <p:nvPr/>
        </p:nvGrpSpPr>
        <p:grpSpPr>
          <a:xfrm>
            <a:off x="9988113" y="7462914"/>
            <a:ext cx="476759" cy="749300"/>
            <a:chOff x="94741" y="3095625"/>
            <a:chExt cx="476759" cy="749300"/>
          </a:xfrm>
        </p:grpSpPr>
        <p:grpSp>
          <p:nvGrpSpPr>
            <p:cNvPr id="488" name="组合 487">
              <a:extLst>
                <a:ext uri="{FF2B5EF4-FFF2-40B4-BE49-F238E27FC236}">
                  <a16:creationId xmlns:a16="http://schemas.microsoft.com/office/drawing/2014/main" id="{55342088-F99C-B257-3682-BC1941CE9F5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491" name="任意多边形: 形状 490">
                <a:extLst>
                  <a:ext uri="{FF2B5EF4-FFF2-40B4-BE49-F238E27FC236}">
                    <a16:creationId xmlns:a16="http://schemas.microsoft.com/office/drawing/2014/main" id="{590701FB-4F5A-EF5D-B72A-6412E369367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任意多边形: 形状 491">
                <a:extLst>
                  <a:ext uri="{FF2B5EF4-FFF2-40B4-BE49-F238E27FC236}">
                    <a16:creationId xmlns:a16="http://schemas.microsoft.com/office/drawing/2014/main" id="{42F1F24B-78FA-AD80-925F-1650AD0DE357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9" name="任意多边形: 形状 488">
              <a:extLst>
                <a:ext uri="{FF2B5EF4-FFF2-40B4-BE49-F238E27FC236}">
                  <a16:creationId xmlns:a16="http://schemas.microsoft.com/office/drawing/2014/main" id="{69310007-3EF7-D21E-3A2F-D43D37B42A9D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任意多边形: 形状 489">
              <a:extLst>
                <a:ext uri="{FF2B5EF4-FFF2-40B4-BE49-F238E27FC236}">
                  <a16:creationId xmlns:a16="http://schemas.microsoft.com/office/drawing/2014/main" id="{046774EB-891B-E693-5982-A9524B5F15F5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93" name="直接连接符 492">
            <a:extLst>
              <a:ext uri="{FF2B5EF4-FFF2-40B4-BE49-F238E27FC236}">
                <a16:creationId xmlns:a16="http://schemas.microsoft.com/office/drawing/2014/main" id="{E58D42D5-B5BD-C869-ED0F-0EFCD7F89D06}"/>
              </a:ext>
            </a:extLst>
          </p:cNvPr>
          <p:cNvCxnSpPr/>
          <p:nvPr/>
        </p:nvCxnSpPr>
        <p:spPr>
          <a:xfrm flipV="1">
            <a:off x="10245322" y="7121294"/>
            <a:ext cx="2394" cy="322731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矩形 493">
            <a:extLst>
              <a:ext uri="{FF2B5EF4-FFF2-40B4-BE49-F238E27FC236}">
                <a16:creationId xmlns:a16="http://schemas.microsoft.com/office/drawing/2014/main" id="{D6D73C28-D23A-9E28-C560-B2B92BCF7AC0}"/>
              </a:ext>
            </a:extLst>
          </p:cNvPr>
          <p:cNvSpPr/>
          <p:nvPr/>
        </p:nvSpPr>
        <p:spPr>
          <a:xfrm>
            <a:off x="10215305" y="7444025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365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3F104-F133-5DA0-96B5-CF8D90DE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A3B96E1-8896-5A41-4F42-9060109AF8A2}"/>
              </a:ext>
            </a:extLst>
          </p:cNvPr>
          <p:cNvGrpSpPr/>
          <p:nvPr/>
        </p:nvGrpSpPr>
        <p:grpSpPr>
          <a:xfrm>
            <a:off x="3687881" y="2286001"/>
            <a:ext cx="2583977" cy="1106133"/>
            <a:chOff x="3690579" y="4547399"/>
            <a:chExt cx="2583977" cy="1106133"/>
          </a:xfrm>
        </p:grpSpPr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98574F6-BD3E-6C86-BBF1-050C87CF345F}"/>
                </a:ext>
              </a:extLst>
            </p:cNvPr>
            <p:cNvSpPr/>
            <p:nvPr/>
          </p:nvSpPr>
          <p:spPr>
            <a:xfrm>
              <a:off x="3842337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ECE3199-9456-3FCE-18BF-95078C08A3E3}"/>
                    </a:ext>
                  </a:extLst>
                </p:cNvPr>
                <p:cNvSpPr txBox="1"/>
                <p:nvPr/>
              </p:nvSpPr>
              <p:spPr>
                <a:xfrm>
                  <a:off x="3949626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ECE3199-9456-3FCE-18BF-95078C08A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626" y="4793488"/>
                  <a:ext cx="14274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16625BA4-E4A2-3CFE-6CE4-64E4B5D6D812}"/>
                </a:ext>
              </a:extLst>
            </p:cNvPr>
            <p:cNvSpPr/>
            <p:nvPr/>
          </p:nvSpPr>
          <p:spPr>
            <a:xfrm>
              <a:off x="4493533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8036839-72A4-5DEB-FB81-9018290BFBA1}"/>
                    </a:ext>
                  </a:extLst>
                </p:cNvPr>
                <p:cNvSpPr txBox="1"/>
                <p:nvPr/>
              </p:nvSpPr>
              <p:spPr>
                <a:xfrm>
                  <a:off x="4758734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8036839-72A4-5DEB-FB81-9018290BF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734" y="4793488"/>
                  <a:ext cx="13855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7E3DCE7-8F7B-4F11-83FE-DB4642697512}"/>
                    </a:ext>
                  </a:extLst>
                </p:cNvPr>
                <p:cNvSpPr txBox="1"/>
                <p:nvPr/>
              </p:nvSpPr>
              <p:spPr>
                <a:xfrm>
                  <a:off x="4348933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7E3DCE7-8F7B-4F11-83FE-DB4642697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933" y="4547399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82DE0806-2C3D-75A9-A7F1-700A87F258FF}"/>
                </a:ext>
              </a:extLst>
            </p:cNvPr>
            <p:cNvSpPr/>
            <p:nvPr/>
          </p:nvSpPr>
          <p:spPr>
            <a:xfrm>
              <a:off x="5119573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0FDA6B0-C277-EC19-6C04-71AE140B1CCC}"/>
                    </a:ext>
                  </a:extLst>
                </p:cNvPr>
                <p:cNvSpPr txBox="1"/>
                <p:nvPr/>
              </p:nvSpPr>
              <p:spPr>
                <a:xfrm>
                  <a:off x="5226863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0FDA6B0-C277-EC19-6C04-71AE140B1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863" y="4793488"/>
                  <a:ext cx="14274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A97C4C25-EFE0-4B36-15CC-FFBA6BDFA4CD}"/>
                </a:ext>
              </a:extLst>
            </p:cNvPr>
            <p:cNvSpPr/>
            <p:nvPr/>
          </p:nvSpPr>
          <p:spPr>
            <a:xfrm>
              <a:off x="5770772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3A50538-68FE-6DF0-9BAD-241072B8DD8D}"/>
                    </a:ext>
                  </a:extLst>
                </p:cNvPr>
                <p:cNvSpPr txBox="1"/>
                <p:nvPr/>
              </p:nvSpPr>
              <p:spPr>
                <a:xfrm>
                  <a:off x="6035970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3A50538-68FE-6DF0-9BAD-241072B8D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970" y="4793488"/>
                  <a:ext cx="13855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2333B68-7553-E2B0-437D-2A01346CDB84}"/>
                    </a:ext>
                  </a:extLst>
                </p:cNvPr>
                <p:cNvSpPr txBox="1"/>
                <p:nvPr/>
              </p:nvSpPr>
              <p:spPr>
                <a:xfrm>
                  <a:off x="5626170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2333B68-7553-E2B0-437D-2A01346CDB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170" y="4547399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2880BD3-2929-445B-CAF0-912EC0A02EB5}"/>
                    </a:ext>
                  </a:extLst>
                </p:cNvPr>
                <p:cNvSpPr txBox="1"/>
                <p:nvPr/>
              </p:nvSpPr>
              <p:spPr>
                <a:xfrm>
                  <a:off x="4184301" y="5468866"/>
                  <a:ext cx="4765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2880BD3-2929-445B-CAF0-912EC0A02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301" y="5468866"/>
                  <a:ext cx="476501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6410" r="-3846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067060E-0AA6-4484-0164-3EA9053098CD}"/>
                    </a:ext>
                  </a:extLst>
                </p:cNvPr>
                <p:cNvSpPr txBox="1"/>
                <p:nvPr/>
              </p:nvSpPr>
              <p:spPr>
                <a:xfrm>
                  <a:off x="5485491" y="5454162"/>
                  <a:ext cx="4523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067060E-0AA6-4484-0164-3EA905309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491" y="5454162"/>
                  <a:ext cx="452366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8000" r="-6667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2221562-C86F-959B-DF11-B2415DB1B7DC}"/>
                    </a:ext>
                  </a:extLst>
                </p:cNvPr>
                <p:cNvSpPr txBox="1"/>
                <p:nvPr/>
              </p:nvSpPr>
              <p:spPr>
                <a:xfrm>
                  <a:off x="4986145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2221562-C86F-959B-DF11-B2415DB1B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145" y="5007659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E702B32-978C-F9F3-9303-09DEE0C6E802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4094228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D23FC0C-AF28-1BA4-6604-E5C5638B93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311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0FCB97D-961F-C9E2-A0B3-28C64E3C6E1A}"/>
                </a:ext>
              </a:extLst>
            </p:cNvPr>
            <p:cNvCxnSpPr>
              <a:stCxn id="29" idx="0"/>
            </p:cNvCxnSpPr>
            <p:nvPr/>
          </p:nvCxnSpPr>
          <p:spPr>
            <a:xfrm flipV="1">
              <a:off x="5371466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FEE7A3-571D-9D77-DDC9-9706BA43C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7550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4EA5C934-C276-46E4-F1F0-3DB040648508}"/>
                </a:ext>
              </a:extLst>
            </p:cNvPr>
            <p:cNvGrpSpPr/>
            <p:nvPr/>
          </p:nvGrpSpPr>
          <p:grpSpPr>
            <a:xfrm>
              <a:off x="3958185" y="5174270"/>
              <a:ext cx="267436" cy="283105"/>
              <a:chOff x="162296" y="1907969"/>
              <a:chExt cx="377675" cy="399803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B2493A14-00A5-F9CF-1F8A-991392DFEC3A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153A310D-E63D-25F2-C0F5-4E338FFCA3C0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0099C87-30C7-B045-6281-C03040BF9E88}"/>
                </a:ext>
              </a:extLst>
            </p:cNvPr>
            <p:cNvGrpSpPr/>
            <p:nvPr/>
          </p:nvGrpSpPr>
          <p:grpSpPr>
            <a:xfrm>
              <a:off x="5888523" y="5181641"/>
              <a:ext cx="267436" cy="283105"/>
              <a:chOff x="162296" y="1907969"/>
              <a:chExt cx="377675" cy="399803"/>
            </a:xfrm>
          </p:grpSpPr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6B59617B-A4DB-A760-97EE-209C5B3FD604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AAD2424-BF40-7003-4CEF-90DE40645D8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B38A19B-B139-740F-DE99-E3D86832A0CD}"/>
                    </a:ext>
                  </a:extLst>
                </p:cNvPr>
                <p:cNvSpPr txBox="1"/>
                <p:nvPr/>
              </p:nvSpPr>
              <p:spPr>
                <a:xfrm>
                  <a:off x="3690579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B38A19B-B139-740F-DE99-E3D86832A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579" y="5007659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148C1955-02B0-0A73-2CA3-4E61BD31B4B1}"/>
                </a:ext>
              </a:extLst>
            </p:cNvPr>
            <p:cNvSpPr/>
            <p:nvPr/>
          </p:nvSpPr>
          <p:spPr>
            <a:xfrm>
              <a:off x="4072318" y="4947417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30E43A63-49DC-C240-8F56-001D70BB6567}"/>
                </a:ext>
              </a:extLst>
            </p:cNvPr>
            <p:cNvSpPr/>
            <p:nvPr/>
          </p:nvSpPr>
          <p:spPr>
            <a:xfrm>
              <a:off x="6003094" y="4947417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19A769E-B109-2647-C9DD-07AEACA39CA7}"/>
                </a:ext>
              </a:extLst>
            </p:cNvPr>
            <p:cNvGrpSpPr/>
            <p:nvPr/>
          </p:nvGrpSpPr>
          <p:grpSpPr>
            <a:xfrm>
              <a:off x="4631377" y="4948052"/>
              <a:ext cx="172399" cy="510639"/>
              <a:chOff x="4631377" y="4948052"/>
              <a:chExt cx="172399" cy="510639"/>
            </a:xfrm>
          </p:grpSpPr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7E242B3-FF8C-FB4B-D49A-EE8E5EC0FF41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1FEE4FA8-0952-BD77-387C-2E620856B5E5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E1BDC2F7-E7D7-3E9D-B9C3-A47D767010E9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B458655-16F4-8BEF-A6DD-ADEEAC3DAA9E}"/>
                </a:ext>
              </a:extLst>
            </p:cNvPr>
            <p:cNvGrpSpPr/>
            <p:nvPr/>
          </p:nvGrpSpPr>
          <p:grpSpPr>
            <a:xfrm>
              <a:off x="5267318" y="4949701"/>
              <a:ext cx="172399" cy="510639"/>
              <a:chOff x="4631377" y="4948052"/>
              <a:chExt cx="172399" cy="510639"/>
            </a:xfrm>
          </p:grpSpPr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05A3972D-94B7-6516-D0E0-D613FB9ED835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2AD8E00-40DE-992C-54FF-5C22ADFD4DB3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EF08BCEA-0347-2F45-0E5C-D27C65C2ECCA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BA0C8D4-B239-0813-702A-97DBBF620F40}"/>
              </a:ext>
            </a:extLst>
          </p:cNvPr>
          <p:cNvGrpSpPr/>
          <p:nvPr/>
        </p:nvGrpSpPr>
        <p:grpSpPr>
          <a:xfrm>
            <a:off x="1278622" y="2286000"/>
            <a:ext cx="2432219" cy="1130766"/>
            <a:chOff x="1281320" y="4547399"/>
            <a:chExt cx="2432219" cy="1130766"/>
          </a:xfrm>
        </p:grpSpPr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BF6639F0-D4A6-7D58-98B2-54289263F1F2}"/>
                </a:ext>
              </a:extLst>
            </p:cNvPr>
            <p:cNvSpPr/>
            <p:nvPr/>
          </p:nvSpPr>
          <p:spPr>
            <a:xfrm>
              <a:off x="1281320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268172B-7E85-4FB7-CD7E-FCD8DE9C5537}"/>
                    </a:ext>
                  </a:extLst>
                </p:cNvPr>
                <p:cNvSpPr txBox="1"/>
                <p:nvPr/>
              </p:nvSpPr>
              <p:spPr>
                <a:xfrm>
                  <a:off x="1388609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268172B-7E85-4FB7-CD7E-FCD8DE9C5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8609" y="4793488"/>
                  <a:ext cx="14274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等腰三角形 60">
              <a:extLst>
                <a:ext uri="{FF2B5EF4-FFF2-40B4-BE49-F238E27FC236}">
                  <a16:creationId xmlns:a16="http://schemas.microsoft.com/office/drawing/2014/main" id="{7A8F9E76-9646-AEC9-3C5A-9670485B26B7}"/>
                </a:ext>
              </a:extLst>
            </p:cNvPr>
            <p:cNvSpPr/>
            <p:nvPr/>
          </p:nvSpPr>
          <p:spPr>
            <a:xfrm>
              <a:off x="1932516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F381CF2-1E49-3A05-3AA0-10ED8C323957}"/>
                    </a:ext>
                  </a:extLst>
                </p:cNvPr>
                <p:cNvSpPr txBox="1"/>
                <p:nvPr/>
              </p:nvSpPr>
              <p:spPr>
                <a:xfrm>
                  <a:off x="2197717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FF381CF2-1E49-3A05-3AA0-10ED8C323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717" y="4793488"/>
                  <a:ext cx="13855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3DB78F8-B429-BC3F-1A1D-F47DC4971EB4}"/>
                    </a:ext>
                  </a:extLst>
                </p:cNvPr>
                <p:cNvSpPr txBox="1"/>
                <p:nvPr/>
              </p:nvSpPr>
              <p:spPr>
                <a:xfrm>
                  <a:off x="1787916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3DB78F8-B429-BC3F-1A1D-F47DC4971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916" y="4547399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5" name="等腰三角形 464">
              <a:extLst>
                <a:ext uri="{FF2B5EF4-FFF2-40B4-BE49-F238E27FC236}">
                  <a16:creationId xmlns:a16="http://schemas.microsoft.com/office/drawing/2014/main" id="{BC2412F0-FE39-12B1-90C1-639E9C6622CB}"/>
                </a:ext>
              </a:extLst>
            </p:cNvPr>
            <p:cNvSpPr/>
            <p:nvPr/>
          </p:nvSpPr>
          <p:spPr>
            <a:xfrm>
              <a:off x="2558556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文本框 468">
                  <a:extLst>
                    <a:ext uri="{FF2B5EF4-FFF2-40B4-BE49-F238E27FC236}">
                      <a16:creationId xmlns:a16="http://schemas.microsoft.com/office/drawing/2014/main" id="{ABBC8EBF-A4A7-E1A0-6352-847DE38ECCC5}"/>
                    </a:ext>
                  </a:extLst>
                </p:cNvPr>
                <p:cNvSpPr txBox="1"/>
                <p:nvPr/>
              </p:nvSpPr>
              <p:spPr>
                <a:xfrm>
                  <a:off x="2665846" y="4793488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69" name="文本框 468">
                  <a:extLst>
                    <a:ext uri="{FF2B5EF4-FFF2-40B4-BE49-F238E27FC236}">
                      <a16:creationId xmlns:a16="http://schemas.microsoft.com/office/drawing/2014/main" id="{ABBC8EBF-A4A7-E1A0-6352-847DE38EC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846" y="4793488"/>
                  <a:ext cx="14274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0" name="等腰三角形 469">
              <a:extLst>
                <a:ext uri="{FF2B5EF4-FFF2-40B4-BE49-F238E27FC236}">
                  <a16:creationId xmlns:a16="http://schemas.microsoft.com/office/drawing/2014/main" id="{8D708B9A-E791-FDC0-B882-B9A708C57698}"/>
                </a:ext>
              </a:extLst>
            </p:cNvPr>
            <p:cNvSpPr/>
            <p:nvPr/>
          </p:nvSpPr>
          <p:spPr>
            <a:xfrm>
              <a:off x="3209755" y="493497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文本框 494">
                  <a:extLst>
                    <a:ext uri="{FF2B5EF4-FFF2-40B4-BE49-F238E27FC236}">
                      <a16:creationId xmlns:a16="http://schemas.microsoft.com/office/drawing/2014/main" id="{C46539C2-5415-33AD-2F13-C25706FB8309}"/>
                    </a:ext>
                  </a:extLst>
                </p:cNvPr>
                <p:cNvSpPr txBox="1"/>
                <p:nvPr/>
              </p:nvSpPr>
              <p:spPr>
                <a:xfrm>
                  <a:off x="3474953" y="4793488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5" name="文本框 494">
                  <a:extLst>
                    <a:ext uri="{FF2B5EF4-FFF2-40B4-BE49-F238E27FC236}">
                      <a16:creationId xmlns:a16="http://schemas.microsoft.com/office/drawing/2014/main" id="{C46539C2-5415-33AD-2F13-C25706FB8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953" y="4793488"/>
                  <a:ext cx="13855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文本框 495">
                  <a:extLst>
                    <a:ext uri="{FF2B5EF4-FFF2-40B4-BE49-F238E27FC236}">
                      <a16:creationId xmlns:a16="http://schemas.microsoft.com/office/drawing/2014/main" id="{24CEE1B0-34A6-FF83-5688-0C152937669E}"/>
                    </a:ext>
                  </a:extLst>
                </p:cNvPr>
                <p:cNvSpPr txBox="1"/>
                <p:nvPr/>
              </p:nvSpPr>
              <p:spPr>
                <a:xfrm>
                  <a:off x="3065153" y="4547399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6" name="文本框 495">
                  <a:extLst>
                    <a:ext uri="{FF2B5EF4-FFF2-40B4-BE49-F238E27FC236}">
                      <a16:creationId xmlns:a16="http://schemas.microsoft.com/office/drawing/2014/main" id="{24CEE1B0-34A6-FF83-5688-0C152937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153" y="4547399"/>
                  <a:ext cx="17053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文本框 496">
                  <a:extLst>
                    <a:ext uri="{FF2B5EF4-FFF2-40B4-BE49-F238E27FC236}">
                      <a16:creationId xmlns:a16="http://schemas.microsoft.com/office/drawing/2014/main" id="{47DFF308-9EF9-2C3A-6610-C79F1697D98F}"/>
                    </a:ext>
                  </a:extLst>
                </p:cNvPr>
                <p:cNvSpPr txBox="1"/>
                <p:nvPr/>
              </p:nvSpPr>
              <p:spPr>
                <a:xfrm>
                  <a:off x="1654929" y="5470223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7" name="文本框 496">
                  <a:extLst>
                    <a:ext uri="{FF2B5EF4-FFF2-40B4-BE49-F238E27FC236}">
                      <a16:creationId xmlns:a16="http://schemas.microsoft.com/office/drawing/2014/main" id="{47DFF308-9EF9-2C3A-6610-C79F1697D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929" y="5470223"/>
                  <a:ext cx="416117" cy="207942"/>
                </a:xfrm>
                <a:prstGeom prst="rect">
                  <a:avLst/>
                </a:prstGeom>
                <a:blipFill>
                  <a:blip r:embed="rId11"/>
                  <a:stretch>
                    <a:fillRect l="-7353" r="-7353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文本框 497">
                  <a:extLst>
                    <a:ext uri="{FF2B5EF4-FFF2-40B4-BE49-F238E27FC236}">
                      <a16:creationId xmlns:a16="http://schemas.microsoft.com/office/drawing/2014/main" id="{41ACD402-31FF-EA63-447A-F0B1ED81A002}"/>
                    </a:ext>
                  </a:extLst>
                </p:cNvPr>
                <p:cNvSpPr txBox="1"/>
                <p:nvPr/>
              </p:nvSpPr>
              <p:spPr>
                <a:xfrm>
                  <a:off x="2953669" y="5452468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8" name="文本框 497">
                  <a:extLst>
                    <a:ext uri="{FF2B5EF4-FFF2-40B4-BE49-F238E27FC236}">
                      <a16:creationId xmlns:a16="http://schemas.microsoft.com/office/drawing/2014/main" id="{41ACD402-31FF-EA63-447A-F0B1ED81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3669" y="5452468"/>
                  <a:ext cx="416117" cy="207942"/>
                </a:xfrm>
                <a:prstGeom prst="rect">
                  <a:avLst/>
                </a:prstGeom>
                <a:blipFill>
                  <a:blip r:embed="rId12"/>
                  <a:stretch>
                    <a:fillRect l="-5882" r="-5882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文本框 498">
                  <a:extLst>
                    <a:ext uri="{FF2B5EF4-FFF2-40B4-BE49-F238E27FC236}">
                      <a16:creationId xmlns:a16="http://schemas.microsoft.com/office/drawing/2014/main" id="{E9BA212D-73D3-8834-2DAE-5B8A340249D9}"/>
                    </a:ext>
                  </a:extLst>
                </p:cNvPr>
                <p:cNvSpPr txBox="1"/>
                <p:nvPr/>
              </p:nvSpPr>
              <p:spPr>
                <a:xfrm>
                  <a:off x="2425128" y="5007659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499" name="文本框 498">
                  <a:extLst>
                    <a:ext uri="{FF2B5EF4-FFF2-40B4-BE49-F238E27FC236}">
                      <a16:creationId xmlns:a16="http://schemas.microsoft.com/office/drawing/2014/main" id="{E9BA212D-73D3-8834-2DAE-5B8A34024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128" y="5007659"/>
                  <a:ext cx="167667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B1A6ABCC-F959-1207-F7B2-72AF13F05A4F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1533211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0CF24A31-C1D6-F33A-7D37-7D9A5C597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9294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44157DCA-DDA1-5D28-CC25-E24331D1EC14}"/>
                </a:ext>
              </a:extLst>
            </p:cNvPr>
            <p:cNvCxnSpPr>
              <a:stCxn id="465" idx="0"/>
            </p:cNvCxnSpPr>
            <p:nvPr/>
          </p:nvCxnSpPr>
          <p:spPr>
            <a:xfrm flipV="1">
              <a:off x="2810449" y="473885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B19DDDA9-DD3E-4D5C-219F-D804E78544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6533" y="4741719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组合 503">
              <a:extLst>
                <a:ext uri="{FF2B5EF4-FFF2-40B4-BE49-F238E27FC236}">
                  <a16:creationId xmlns:a16="http://schemas.microsoft.com/office/drawing/2014/main" id="{41F3B984-9B0F-DA0E-A4B9-CA388F9A8819}"/>
                </a:ext>
              </a:extLst>
            </p:cNvPr>
            <p:cNvGrpSpPr/>
            <p:nvPr/>
          </p:nvGrpSpPr>
          <p:grpSpPr>
            <a:xfrm>
              <a:off x="1384104" y="5139266"/>
              <a:ext cx="313333" cy="323746"/>
              <a:chOff x="131476" y="4944094"/>
              <a:chExt cx="501875" cy="518555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3025F73B-5AF2-4224-00D6-6AC652BCB969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2719F8AE-D533-5EAA-245F-00368F46508A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D487A365-D067-3F1B-B560-D0402756DDBF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78E57F04-B143-F443-361C-3B5B0A5ABC92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66E57ECE-4FD0-B724-00E2-98B1DBBFC145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C6995095-450A-B7B4-F1D2-A58F6EC2F776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5" name="组合 504">
              <a:extLst>
                <a:ext uri="{FF2B5EF4-FFF2-40B4-BE49-F238E27FC236}">
                  <a16:creationId xmlns:a16="http://schemas.microsoft.com/office/drawing/2014/main" id="{69CE2E93-1F06-ED4B-AFCF-4EAF054E9170}"/>
                </a:ext>
              </a:extLst>
            </p:cNvPr>
            <p:cNvGrpSpPr/>
            <p:nvPr/>
          </p:nvGrpSpPr>
          <p:grpSpPr>
            <a:xfrm>
              <a:off x="3314414" y="5145120"/>
              <a:ext cx="313333" cy="323746"/>
              <a:chOff x="131476" y="4944094"/>
              <a:chExt cx="501875" cy="518555"/>
            </a:xfrm>
          </p:grpSpPr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F5E36719-E4BE-C7B2-0B14-4AC781032791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510" name="任意多边形: 形状 509">
                  <a:extLst>
                    <a:ext uri="{FF2B5EF4-FFF2-40B4-BE49-F238E27FC236}">
                      <a16:creationId xmlns:a16="http://schemas.microsoft.com/office/drawing/2014/main" id="{B59B2295-4E8D-6916-04E9-9557F5C24EAF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任意多边形: 形状 510">
                  <a:extLst>
                    <a:ext uri="{FF2B5EF4-FFF2-40B4-BE49-F238E27FC236}">
                      <a16:creationId xmlns:a16="http://schemas.microsoft.com/office/drawing/2014/main" id="{4AFA2988-69C0-3CCA-E9D2-DDF9B3530E3A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7" name="任意多边形: 形状 506">
                <a:extLst>
                  <a:ext uri="{FF2B5EF4-FFF2-40B4-BE49-F238E27FC236}">
                    <a16:creationId xmlns:a16="http://schemas.microsoft.com/office/drawing/2014/main" id="{7779B608-447C-7D4C-D6C2-8A76C2743A33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任意多边形: 形状 507">
                <a:extLst>
                  <a:ext uri="{FF2B5EF4-FFF2-40B4-BE49-F238E27FC236}">
                    <a16:creationId xmlns:a16="http://schemas.microsoft.com/office/drawing/2014/main" id="{E50A65FC-E96E-3BC9-D0AB-C018B1B46A84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任意多边形: 形状 508">
                <a:extLst>
                  <a:ext uri="{FF2B5EF4-FFF2-40B4-BE49-F238E27FC236}">
                    <a16:creationId xmlns:a16="http://schemas.microsoft.com/office/drawing/2014/main" id="{D43E0CF1-B9EB-C4B0-9EFA-05E3841C9F5D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23" name="组合 922">
            <a:extLst>
              <a:ext uri="{FF2B5EF4-FFF2-40B4-BE49-F238E27FC236}">
                <a16:creationId xmlns:a16="http://schemas.microsoft.com/office/drawing/2014/main" id="{E02516BF-D2A1-7CE9-59C8-0A7CC73030D9}"/>
              </a:ext>
            </a:extLst>
          </p:cNvPr>
          <p:cNvGrpSpPr/>
          <p:nvPr/>
        </p:nvGrpSpPr>
        <p:grpSpPr>
          <a:xfrm>
            <a:off x="0" y="4048908"/>
            <a:ext cx="9706934" cy="1151851"/>
            <a:chOff x="0" y="1107587"/>
            <a:chExt cx="9706934" cy="1151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69B5DB4-E3CC-4C21-FC93-40C2A9A24ADD}"/>
                    </a:ext>
                  </a:extLst>
                </p:cNvPr>
                <p:cNvSpPr txBox="1"/>
                <p:nvPr/>
              </p:nvSpPr>
              <p:spPr>
                <a:xfrm>
                  <a:off x="157938" y="2051496"/>
                  <a:ext cx="432249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69B5DB4-E3CC-4C21-FC93-40C2A9A24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38" y="2051496"/>
                  <a:ext cx="432249" cy="207942"/>
                </a:xfrm>
                <a:prstGeom prst="rect">
                  <a:avLst/>
                </a:prstGeom>
                <a:blipFill>
                  <a:blip r:embed="rId14"/>
                  <a:stretch>
                    <a:fillRect l="-8451" r="-5634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B9D11219-EC3F-8470-6EC0-2E705E73856C}"/>
                </a:ext>
              </a:extLst>
            </p:cNvPr>
            <p:cNvSpPr/>
            <p:nvPr/>
          </p:nvSpPr>
          <p:spPr>
            <a:xfrm>
              <a:off x="0" y="1300674"/>
              <a:ext cx="710071" cy="74670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6E415F7-BCE4-4DD6-1DA9-148E8953204E}"/>
                    </a:ext>
                  </a:extLst>
                </p:cNvPr>
                <p:cNvSpPr txBox="1"/>
                <p:nvPr/>
              </p:nvSpPr>
              <p:spPr>
                <a:xfrm>
                  <a:off x="289083" y="112362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6E415F7-BCE4-4DD6-1DA9-148E89532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83" y="1123628"/>
                  <a:ext cx="17053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0683D0C-1784-6846-8D25-8467959D3A45}"/>
                </a:ext>
              </a:extLst>
            </p:cNvPr>
            <p:cNvGrpSpPr/>
            <p:nvPr/>
          </p:nvGrpSpPr>
          <p:grpSpPr>
            <a:xfrm>
              <a:off x="131473" y="1526725"/>
              <a:ext cx="501875" cy="518555"/>
              <a:chOff x="131476" y="4944094"/>
              <a:chExt cx="501875" cy="518555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2C4A8A25-0372-63C5-43B6-034DED3E7857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D753AA0F-1429-0953-E0F7-7C2757124E30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9656AB8C-9DA0-853E-E9B7-4E92BAB118A2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B7F8B9B4-E5A2-3CF6-DB73-42E9BDA152B2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FD59BA88-6FAC-F2AD-3763-4DE89D57880F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E57060C8-1D6B-7A63-BF7A-88BF58446751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90722CE-36C8-8B3F-E714-6F29EC5338D4}"/>
                </a:ext>
              </a:extLst>
            </p:cNvPr>
            <p:cNvSpPr/>
            <p:nvPr/>
          </p:nvSpPr>
          <p:spPr>
            <a:xfrm>
              <a:off x="7570262" y="1288721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22AB549D-3085-7808-2D0E-B7D055D26DF2}"/>
                </a:ext>
              </a:extLst>
            </p:cNvPr>
            <p:cNvSpPr/>
            <p:nvPr/>
          </p:nvSpPr>
          <p:spPr>
            <a:xfrm>
              <a:off x="7025685" y="1500587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52BBFE7D-9A35-8B8B-B0E1-8150130F06C8}"/>
                    </a:ext>
                  </a:extLst>
                </p:cNvPr>
                <p:cNvSpPr txBox="1"/>
                <p:nvPr/>
              </p:nvSpPr>
              <p:spPr>
                <a:xfrm>
                  <a:off x="7132974" y="1359101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52BBFE7D-9A35-8B8B-B0E1-8150130F0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974" y="1359101"/>
                  <a:ext cx="142740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9D5EE4A6-6C2B-B511-375B-44CA7C18C47C}"/>
                </a:ext>
              </a:extLst>
            </p:cNvPr>
            <p:cNvSpPr/>
            <p:nvPr/>
          </p:nvSpPr>
          <p:spPr>
            <a:xfrm>
              <a:off x="7676881" y="1500587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73F8EC78-E3E8-32BB-88C2-D15AB29C2A84}"/>
                    </a:ext>
                  </a:extLst>
                </p:cNvPr>
                <p:cNvSpPr txBox="1"/>
                <p:nvPr/>
              </p:nvSpPr>
              <p:spPr>
                <a:xfrm>
                  <a:off x="7942083" y="1359101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73F8EC78-E3E8-32BB-88C2-D15AB29C2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083" y="1359101"/>
                  <a:ext cx="138553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CF4ECCD-D2E2-1EAB-831D-96D856552E3E}"/>
                    </a:ext>
                  </a:extLst>
                </p:cNvPr>
                <p:cNvSpPr txBox="1"/>
                <p:nvPr/>
              </p:nvSpPr>
              <p:spPr>
                <a:xfrm>
                  <a:off x="7532282" y="1113012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CF4ECCD-D2E2-1EAB-831D-96D856552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282" y="1113012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CFE9615-7FB6-6B81-24A1-9A91703FDBDC}"/>
                    </a:ext>
                  </a:extLst>
                </p:cNvPr>
                <p:cNvSpPr txBox="1"/>
                <p:nvPr/>
              </p:nvSpPr>
              <p:spPr>
                <a:xfrm>
                  <a:off x="7399295" y="2035836"/>
                  <a:ext cx="416117" cy="2084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ECFE9615-7FB6-6B81-24A1-9A91703FD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295" y="2035836"/>
                  <a:ext cx="416117" cy="208455"/>
                </a:xfrm>
                <a:prstGeom prst="rect">
                  <a:avLst/>
                </a:prstGeom>
                <a:blipFill>
                  <a:blip r:embed="rId15"/>
                  <a:stretch>
                    <a:fillRect l="-8824" r="-5882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FA402EC-E124-D657-4C53-BC3EE45A83D1}"/>
                    </a:ext>
                  </a:extLst>
                </p:cNvPr>
                <p:cNvSpPr txBox="1"/>
                <p:nvPr/>
              </p:nvSpPr>
              <p:spPr>
                <a:xfrm>
                  <a:off x="8288246" y="1573272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FA402EC-E124-D657-4C53-BC3EE45A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246" y="1573272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42139D9-D175-7EC8-EE0B-7E9479CFF52D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V="1">
              <a:off x="7277577" y="1304470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A53B3CEA-C480-732D-886E-8A6E014603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3660" y="1307332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C184130-5C40-70ED-5820-BDE43C0CD468}"/>
                </a:ext>
              </a:extLst>
            </p:cNvPr>
            <p:cNvGrpSpPr/>
            <p:nvPr/>
          </p:nvGrpSpPr>
          <p:grpSpPr>
            <a:xfrm>
              <a:off x="7128470" y="1704879"/>
              <a:ext cx="313333" cy="323746"/>
              <a:chOff x="131476" y="4944094"/>
              <a:chExt cx="501875" cy="518555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7A1BA173-858A-D3DC-91CA-CA3A727165E4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892DFA18-7F31-2B9F-F816-2FEEB50C84B1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DFE8D870-D74E-6340-CB23-9DE80AB3CE50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2182E50E-52FF-02C4-67E1-90CB3280A0A6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0DBE7343-4B37-95E5-8B4F-C483D949434C}"/>
                  </a:ext>
                </a:extLst>
              </p:cNvPr>
              <p:cNvSpPr/>
              <p:nvPr/>
            </p:nvSpPr>
            <p:spPr>
              <a:xfrm>
                <a:off x="191934" y="4951684"/>
                <a:ext cx="140435" cy="365158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96472E26-BE20-E9B8-D991-2300F21BFA23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EBBFEC3-8394-631B-4437-04136A75BB18}"/>
                </a:ext>
              </a:extLst>
            </p:cNvPr>
            <p:cNvSpPr/>
            <p:nvPr/>
          </p:nvSpPr>
          <p:spPr>
            <a:xfrm>
              <a:off x="9106366" y="1287122"/>
              <a:ext cx="66547" cy="665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40C9126-0106-53C5-ED6B-9547683E2985}"/>
                </a:ext>
              </a:extLst>
            </p:cNvPr>
            <p:cNvGrpSpPr/>
            <p:nvPr/>
          </p:nvGrpSpPr>
          <p:grpSpPr>
            <a:xfrm>
              <a:off x="8551951" y="1107587"/>
              <a:ext cx="1154983" cy="1113011"/>
              <a:chOff x="8305621" y="4540998"/>
              <a:chExt cx="1154983" cy="1113011"/>
            </a:xfrm>
          </p:grpSpPr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61E36FF0-A357-59AC-A6AD-B05CC0F0A06F}"/>
                  </a:ext>
                </a:extLst>
              </p:cNvPr>
              <p:cNvSpPr/>
              <p:nvPr/>
            </p:nvSpPr>
            <p:spPr>
              <a:xfrm>
                <a:off x="8305621" y="4928572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0DEDFD6F-2494-665B-4E74-FADA11E69E92}"/>
                      </a:ext>
                    </a:extLst>
                  </p:cNvPr>
                  <p:cNvSpPr txBox="1"/>
                  <p:nvPr/>
                </p:nvSpPr>
                <p:spPr>
                  <a:xfrm>
                    <a:off x="8412911" y="4787087"/>
                    <a:ext cx="14274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0DEDFD6F-2494-665B-4E74-FADA11E69E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2911" y="4787087"/>
                    <a:ext cx="142740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333" r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8E8353B5-3A10-04F2-19EF-EB4A28FE4972}"/>
                  </a:ext>
                </a:extLst>
              </p:cNvPr>
              <p:cNvSpPr/>
              <p:nvPr/>
            </p:nvSpPr>
            <p:spPr>
              <a:xfrm>
                <a:off x="8956820" y="4928572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4A8AED80-2036-C790-B982-43B2EC0677E3}"/>
                      </a:ext>
                    </a:extLst>
                  </p:cNvPr>
                  <p:cNvSpPr txBox="1"/>
                  <p:nvPr/>
                </p:nvSpPr>
                <p:spPr>
                  <a:xfrm>
                    <a:off x="9222018" y="4787087"/>
                    <a:ext cx="13855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4A8AED80-2036-C790-B982-43B2EC067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2018" y="4787087"/>
                    <a:ext cx="138553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8696" r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ECC7EACB-471A-3A0B-D08B-5C1BF0A1BA3F}"/>
                      </a:ext>
                    </a:extLst>
                  </p:cNvPr>
                  <p:cNvSpPr txBox="1"/>
                  <p:nvPr/>
                </p:nvSpPr>
                <p:spPr>
                  <a:xfrm>
                    <a:off x="8812218" y="4540998"/>
                    <a:ext cx="17053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ECC7EACB-471A-3A0B-D08B-5C1BF0A1B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2218" y="4540998"/>
                    <a:ext cx="170537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4C40B033-E1C5-C1FF-2444-5AE84421696F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734" y="5446067"/>
                    <a:ext cx="416117" cy="207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4C40B033-E1C5-C1FF-2444-5AE8442169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734" y="5446067"/>
                    <a:ext cx="416117" cy="20794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7353" r="-4412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0E003F2-86DD-2AF3-418C-9081EE78A5A1}"/>
                  </a:ext>
                </a:extLst>
              </p:cNvPr>
              <p:cNvCxnSpPr>
                <a:stCxn id="90" idx="0"/>
              </p:cNvCxnSpPr>
              <p:nvPr/>
            </p:nvCxnSpPr>
            <p:spPr>
              <a:xfrm flipV="1">
                <a:off x="8557514" y="4732456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E37F2099-4D5E-9B8A-595E-EE8E5F71E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83598" y="4735318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C3CB8098-2B34-8BD8-A3C1-A040CB7F8A3D}"/>
                  </a:ext>
                </a:extLst>
              </p:cNvPr>
              <p:cNvGrpSpPr/>
              <p:nvPr/>
            </p:nvGrpSpPr>
            <p:grpSpPr>
              <a:xfrm>
                <a:off x="9061479" y="5138719"/>
                <a:ext cx="313333" cy="323746"/>
                <a:chOff x="131476" y="4944094"/>
                <a:chExt cx="501875" cy="518555"/>
              </a:xfrm>
            </p:grpSpPr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BD10EE8C-BF95-F6B0-0B16-6BD2A9534BFD}"/>
                    </a:ext>
                  </a:extLst>
                </p:cNvPr>
                <p:cNvGrpSpPr/>
                <p:nvPr/>
              </p:nvGrpSpPr>
              <p:grpSpPr>
                <a:xfrm>
                  <a:off x="131476" y="5309328"/>
                  <a:ext cx="132827" cy="140610"/>
                  <a:chOff x="162296" y="1907969"/>
                  <a:chExt cx="377675" cy="399803"/>
                </a:xfrm>
              </p:grpSpPr>
              <p:sp>
                <p:nvSpPr>
                  <p:cNvPr id="103" name="任意多边形: 形状 102">
                    <a:extLst>
                      <a:ext uri="{FF2B5EF4-FFF2-40B4-BE49-F238E27FC236}">
                        <a16:creationId xmlns:a16="http://schemas.microsoft.com/office/drawing/2014/main" id="{F6D54DCE-4FFA-7E62-C60A-451741774007}"/>
                      </a:ext>
                    </a:extLst>
                  </p:cNvPr>
                  <p:cNvSpPr/>
                  <p:nvPr/>
                </p:nvSpPr>
                <p:spPr>
                  <a:xfrm>
                    <a:off x="162296" y="1907969"/>
                    <a:ext cx="190005" cy="387927"/>
                  </a:xfrm>
                  <a:custGeom>
                    <a:avLst/>
                    <a:gdLst>
                      <a:gd name="connsiteX0" fmla="*/ 0 w 190005"/>
                      <a:gd name="connsiteY0" fmla="*/ 387927 h 387927"/>
                      <a:gd name="connsiteX1" fmla="*/ 11875 w 190005"/>
                      <a:gd name="connsiteY1" fmla="*/ 368135 h 387927"/>
                      <a:gd name="connsiteX2" fmla="*/ 15834 w 190005"/>
                      <a:gd name="connsiteY2" fmla="*/ 344384 h 387927"/>
                      <a:gd name="connsiteX3" fmla="*/ 39585 w 190005"/>
                      <a:gd name="connsiteY3" fmla="*/ 328550 h 387927"/>
                      <a:gd name="connsiteX4" fmla="*/ 79169 w 190005"/>
                      <a:gd name="connsiteY4" fmla="*/ 277091 h 387927"/>
                      <a:gd name="connsiteX5" fmla="*/ 106878 w 190005"/>
                      <a:gd name="connsiteY5" fmla="*/ 245423 h 387927"/>
                      <a:gd name="connsiteX6" fmla="*/ 114795 w 190005"/>
                      <a:gd name="connsiteY6" fmla="*/ 229589 h 387927"/>
                      <a:gd name="connsiteX7" fmla="*/ 130629 w 190005"/>
                      <a:gd name="connsiteY7" fmla="*/ 217714 h 387927"/>
                      <a:gd name="connsiteX8" fmla="*/ 142504 w 190005"/>
                      <a:gd name="connsiteY8" fmla="*/ 205839 h 387927"/>
                      <a:gd name="connsiteX9" fmla="*/ 166255 w 190005"/>
                      <a:gd name="connsiteY9" fmla="*/ 166254 h 387927"/>
                      <a:gd name="connsiteX10" fmla="*/ 190005 w 190005"/>
                      <a:gd name="connsiteY10" fmla="*/ 114795 h 387927"/>
                      <a:gd name="connsiteX11" fmla="*/ 178130 w 190005"/>
                      <a:gd name="connsiteY11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0005" h="387927">
                        <a:moveTo>
                          <a:pt x="0" y="387927"/>
                        </a:moveTo>
                        <a:cubicBezTo>
                          <a:pt x="3958" y="381330"/>
                          <a:pt x="9246" y="375365"/>
                          <a:pt x="11875" y="368135"/>
                        </a:cubicBezTo>
                        <a:cubicBezTo>
                          <a:pt x="14618" y="360592"/>
                          <a:pt x="11231" y="350959"/>
                          <a:pt x="15834" y="344384"/>
                        </a:cubicBezTo>
                        <a:cubicBezTo>
                          <a:pt x="21291" y="336589"/>
                          <a:pt x="31668" y="333828"/>
                          <a:pt x="39585" y="328550"/>
                        </a:cubicBezTo>
                        <a:cubicBezTo>
                          <a:pt x="66729" y="283309"/>
                          <a:pt x="51025" y="298198"/>
                          <a:pt x="79169" y="277091"/>
                        </a:cubicBezTo>
                        <a:cubicBezTo>
                          <a:pt x="87231" y="244840"/>
                          <a:pt x="75459" y="276842"/>
                          <a:pt x="106878" y="245423"/>
                        </a:cubicBezTo>
                        <a:cubicBezTo>
                          <a:pt x="111051" y="241250"/>
                          <a:pt x="110955" y="234069"/>
                          <a:pt x="114795" y="229589"/>
                        </a:cubicBezTo>
                        <a:cubicBezTo>
                          <a:pt x="119089" y="224580"/>
                          <a:pt x="125620" y="222007"/>
                          <a:pt x="130629" y="217714"/>
                        </a:cubicBezTo>
                        <a:cubicBezTo>
                          <a:pt x="134879" y="214071"/>
                          <a:pt x="138861" y="210089"/>
                          <a:pt x="142504" y="205839"/>
                        </a:cubicBezTo>
                        <a:cubicBezTo>
                          <a:pt x="157826" y="187963"/>
                          <a:pt x="153930" y="189144"/>
                          <a:pt x="166255" y="166254"/>
                        </a:cubicBezTo>
                        <a:cubicBezTo>
                          <a:pt x="188100" y="125685"/>
                          <a:pt x="177256" y="153041"/>
                          <a:pt x="190005" y="114795"/>
                        </a:cubicBezTo>
                        <a:lnTo>
                          <a:pt x="178130" y="0"/>
                        </a:ln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4" name="任意多边形: 形状 103">
                    <a:extLst>
                      <a:ext uri="{FF2B5EF4-FFF2-40B4-BE49-F238E27FC236}">
                        <a16:creationId xmlns:a16="http://schemas.microsoft.com/office/drawing/2014/main" id="{43D60776-E929-40C9-93AF-85586EBF2E0A}"/>
                      </a:ext>
                    </a:extLst>
                  </p:cNvPr>
                  <p:cNvSpPr/>
                  <p:nvPr/>
                </p:nvSpPr>
                <p:spPr>
                  <a:xfrm>
                    <a:off x="341968" y="1907970"/>
                    <a:ext cx="198003" cy="399802"/>
                  </a:xfrm>
                  <a:custGeom>
                    <a:avLst/>
                    <a:gdLst>
                      <a:gd name="connsiteX0" fmla="*/ 190027 w 198003"/>
                      <a:gd name="connsiteY0" fmla="*/ 387927 h 387927"/>
                      <a:gd name="connsiteX1" fmla="*/ 197944 w 198003"/>
                      <a:gd name="connsiteY1" fmla="*/ 364177 h 387927"/>
                      <a:gd name="connsiteX2" fmla="*/ 193986 w 198003"/>
                      <a:gd name="connsiteY2" fmla="*/ 348343 h 387927"/>
                      <a:gd name="connsiteX3" fmla="*/ 186069 w 198003"/>
                      <a:gd name="connsiteY3" fmla="*/ 312717 h 387927"/>
                      <a:gd name="connsiteX4" fmla="*/ 166277 w 198003"/>
                      <a:gd name="connsiteY4" fmla="*/ 265216 h 387927"/>
                      <a:gd name="connsiteX5" fmla="*/ 150443 w 198003"/>
                      <a:gd name="connsiteY5" fmla="*/ 241465 h 387927"/>
                      <a:gd name="connsiteX6" fmla="*/ 142526 w 198003"/>
                      <a:gd name="connsiteY6" fmla="*/ 225631 h 387927"/>
                      <a:gd name="connsiteX7" fmla="*/ 126692 w 198003"/>
                      <a:gd name="connsiteY7" fmla="*/ 213756 h 387927"/>
                      <a:gd name="connsiteX8" fmla="*/ 102941 w 198003"/>
                      <a:gd name="connsiteY8" fmla="*/ 170213 h 387927"/>
                      <a:gd name="connsiteX9" fmla="*/ 83149 w 198003"/>
                      <a:gd name="connsiteY9" fmla="*/ 142504 h 387927"/>
                      <a:gd name="connsiteX10" fmla="*/ 71274 w 198003"/>
                      <a:gd name="connsiteY10" fmla="*/ 122712 h 387927"/>
                      <a:gd name="connsiteX11" fmla="*/ 59399 w 198003"/>
                      <a:gd name="connsiteY11" fmla="*/ 106878 h 387927"/>
                      <a:gd name="connsiteX12" fmla="*/ 47523 w 198003"/>
                      <a:gd name="connsiteY12" fmla="*/ 75211 h 387927"/>
                      <a:gd name="connsiteX13" fmla="*/ 43565 w 198003"/>
                      <a:gd name="connsiteY13" fmla="*/ 59377 h 387927"/>
                      <a:gd name="connsiteX14" fmla="*/ 15856 w 198003"/>
                      <a:gd name="connsiteY14" fmla="*/ 35626 h 387927"/>
                      <a:gd name="connsiteX15" fmla="*/ 22 w 198003"/>
                      <a:gd name="connsiteY15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98003" h="387927">
                        <a:moveTo>
                          <a:pt x="190027" y="387927"/>
                        </a:moveTo>
                        <a:cubicBezTo>
                          <a:pt x="192666" y="380010"/>
                          <a:pt x="197114" y="372481"/>
                          <a:pt x="197944" y="364177"/>
                        </a:cubicBezTo>
                        <a:cubicBezTo>
                          <a:pt x="198485" y="358764"/>
                          <a:pt x="195209" y="353644"/>
                          <a:pt x="193986" y="348343"/>
                        </a:cubicBezTo>
                        <a:cubicBezTo>
                          <a:pt x="191251" y="336489"/>
                          <a:pt x="189203" y="324471"/>
                          <a:pt x="186069" y="312717"/>
                        </a:cubicBezTo>
                        <a:cubicBezTo>
                          <a:pt x="181366" y="295082"/>
                          <a:pt x="175506" y="281038"/>
                          <a:pt x="166277" y="265216"/>
                        </a:cubicBezTo>
                        <a:cubicBezTo>
                          <a:pt x="161483" y="256997"/>
                          <a:pt x="154698" y="249976"/>
                          <a:pt x="150443" y="241465"/>
                        </a:cubicBezTo>
                        <a:cubicBezTo>
                          <a:pt x="147804" y="236187"/>
                          <a:pt x="146366" y="230111"/>
                          <a:pt x="142526" y="225631"/>
                        </a:cubicBezTo>
                        <a:cubicBezTo>
                          <a:pt x="138232" y="220622"/>
                          <a:pt x="131075" y="218687"/>
                          <a:pt x="126692" y="213756"/>
                        </a:cubicBezTo>
                        <a:cubicBezTo>
                          <a:pt x="106632" y="191189"/>
                          <a:pt x="114604" y="193540"/>
                          <a:pt x="102941" y="170213"/>
                        </a:cubicBezTo>
                        <a:cubicBezTo>
                          <a:pt x="99397" y="163125"/>
                          <a:pt x="86741" y="147892"/>
                          <a:pt x="83149" y="142504"/>
                        </a:cubicBezTo>
                        <a:cubicBezTo>
                          <a:pt x="78881" y="136102"/>
                          <a:pt x="75542" y="129114"/>
                          <a:pt x="71274" y="122712"/>
                        </a:cubicBezTo>
                        <a:cubicBezTo>
                          <a:pt x="67614" y="117223"/>
                          <a:pt x="62603" y="112645"/>
                          <a:pt x="59399" y="106878"/>
                        </a:cubicBezTo>
                        <a:cubicBezTo>
                          <a:pt x="56942" y="102455"/>
                          <a:pt x="49613" y="82527"/>
                          <a:pt x="47523" y="75211"/>
                        </a:cubicBezTo>
                        <a:cubicBezTo>
                          <a:pt x="46028" y="69980"/>
                          <a:pt x="46264" y="64101"/>
                          <a:pt x="43565" y="59377"/>
                        </a:cubicBezTo>
                        <a:cubicBezTo>
                          <a:pt x="39429" y="52138"/>
                          <a:pt x="21551" y="39897"/>
                          <a:pt x="15856" y="35626"/>
                        </a:cubicBezTo>
                        <a:cubicBezTo>
                          <a:pt x="-1287" y="5626"/>
                          <a:pt x="22" y="18555"/>
                          <a:pt x="22" y="0"/>
                        </a:cubicBezTo>
                      </a:path>
                    </a:pathLst>
                  </a:custGeom>
                  <a:noFill/>
                  <a:ln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0" name="任意多边形: 形状 99">
                  <a:extLst>
                    <a:ext uri="{FF2B5EF4-FFF2-40B4-BE49-F238E27FC236}">
                      <a16:creationId xmlns:a16="http://schemas.microsoft.com/office/drawing/2014/main" id="{67C0CBE9-F543-12FE-D525-FBE7963FCCE3}"/>
                    </a:ext>
                  </a:extLst>
                </p:cNvPr>
                <p:cNvSpPr/>
                <p:nvPr/>
              </p:nvSpPr>
              <p:spPr>
                <a:xfrm>
                  <a:off x="316456" y="5185699"/>
                  <a:ext cx="137403" cy="272659"/>
                </a:xfrm>
                <a:custGeom>
                  <a:avLst/>
                  <a:gdLst>
                    <a:gd name="connsiteX0" fmla="*/ 203200 w 203200"/>
                    <a:gd name="connsiteY0" fmla="*/ 403225 h 403225"/>
                    <a:gd name="connsiteX1" fmla="*/ 187325 w 203200"/>
                    <a:gd name="connsiteY1" fmla="*/ 390525 h 403225"/>
                    <a:gd name="connsiteX2" fmla="*/ 152400 w 203200"/>
                    <a:gd name="connsiteY2" fmla="*/ 330200 h 403225"/>
                    <a:gd name="connsiteX3" fmla="*/ 146050 w 203200"/>
                    <a:gd name="connsiteY3" fmla="*/ 285750 h 403225"/>
                    <a:gd name="connsiteX4" fmla="*/ 133350 w 203200"/>
                    <a:gd name="connsiteY4" fmla="*/ 174625 h 403225"/>
                    <a:gd name="connsiteX5" fmla="*/ 123825 w 203200"/>
                    <a:gd name="connsiteY5" fmla="*/ 158750 h 403225"/>
                    <a:gd name="connsiteX6" fmla="*/ 88900 w 203200"/>
                    <a:gd name="connsiteY6" fmla="*/ 111125 h 403225"/>
                    <a:gd name="connsiteX7" fmla="*/ 57150 w 203200"/>
                    <a:gd name="connsiteY7" fmla="*/ 57150 h 403225"/>
                    <a:gd name="connsiteX8" fmla="*/ 50800 w 203200"/>
                    <a:gd name="connsiteY8" fmla="*/ 47625 h 403225"/>
                    <a:gd name="connsiteX9" fmla="*/ 44450 w 203200"/>
                    <a:gd name="connsiteY9" fmla="*/ 34925 h 403225"/>
                    <a:gd name="connsiteX10" fmla="*/ 19050 w 203200"/>
                    <a:gd name="connsiteY10" fmla="*/ 12700 h 403225"/>
                    <a:gd name="connsiteX11" fmla="*/ 9525 w 203200"/>
                    <a:gd name="connsiteY11" fmla="*/ 9525 h 403225"/>
                    <a:gd name="connsiteX12" fmla="*/ 0 w 203200"/>
                    <a:gd name="connsiteY12" fmla="*/ 0 h 403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3200" h="403225">
                      <a:moveTo>
                        <a:pt x="203200" y="403225"/>
                      </a:moveTo>
                      <a:cubicBezTo>
                        <a:pt x="197908" y="398992"/>
                        <a:pt x="191904" y="395520"/>
                        <a:pt x="187325" y="390525"/>
                      </a:cubicBezTo>
                      <a:cubicBezTo>
                        <a:pt x="166443" y="367745"/>
                        <a:pt x="165597" y="359233"/>
                        <a:pt x="152400" y="330200"/>
                      </a:cubicBezTo>
                      <a:cubicBezTo>
                        <a:pt x="150283" y="315383"/>
                        <a:pt x="147869" y="300606"/>
                        <a:pt x="146050" y="285750"/>
                      </a:cubicBezTo>
                      <a:cubicBezTo>
                        <a:pt x="141519" y="248744"/>
                        <a:pt x="139777" y="211350"/>
                        <a:pt x="133350" y="174625"/>
                      </a:cubicBezTo>
                      <a:cubicBezTo>
                        <a:pt x="132286" y="168546"/>
                        <a:pt x="127364" y="163806"/>
                        <a:pt x="123825" y="158750"/>
                      </a:cubicBezTo>
                      <a:cubicBezTo>
                        <a:pt x="112536" y="142622"/>
                        <a:pt x="98881" y="128093"/>
                        <a:pt x="88900" y="111125"/>
                      </a:cubicBezTo>
                      <a:cubicBezTo>
                        <a:pt x="78317" y="93133"/>
                        <a:pt x="68729" y="74518"/>
                        <a:pt x="57150" y="57150"/>
                      </a:cubicBezTo>
                      <a:cubicBezTo>
                        <a:pt x="55033" y="53975"/>
                        <a:pt x="52693" y="50938"/>
                        <a:pt x="50800" y="47625"/>
                      </a:cubicBezTo>
                      <a:cubicBezTo>
                        <a:pt x="48452" y="43516"/>
                        <a:pt x="47356" y="38661"/>
                        <a:pt x="44450" y="34925"/>
                      </a:cubicBezTo>
                      <a:cubicBezTo>
                        <a:pt x="39183" y="28154"/>
                        <a:pt x="28017" y="17183"/>
                        <a:pt x="19050" y="12700"/>
                      </a:cubicBezTo>
                      <a:cubicBezTo>
                        <a:pt x="16057" y="11203"/>
                        <a:pt x="12700" y="10583"/>
                        <a:pt x="9525" y="952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任意多边形: 形状 100">
                  <a:extLst>
                    <a:ext uri="{FF2B5EF4-FFF2-40B4-BE49-F238E27FC236}">
                      <a16:creationId xmlns:a16="http://schemas.microsoft.com/office/drawing/2014/main" id="{EB6ED263-AB95-8394-785B-029E92395AF9}"/>
                    </a:ext>
                  </a:extLst>
                </p:cNvPr>
                <p:cNvSpPr/>
                <p:nvPr/>
              </p:nvSpPr>
              <p:spPr>
                <a:xfrm>
                  <a:off x="191934" y="4951684"/>
                  <a:ext cx="140435" cy="365158"/>
                </a:xfrm>
                <a:custGeom>
                  <a:avLst/>
                  <a:gdLst>
                    <a:gd name="connsiteX0" fmla="*/ 0 w 207683"/>
                    <a:gd name="connsiteY0" fmla="*/ 530225 h 540017"/>
                    <a:gd name="connsiteX1" fmla="*/ 28575 w 207683"/>
                    <a:gd name="connsiteY1" fmla="*/ 527050 h 540017"/>
                    <a:gd name="connsiteX2" fmla="*/ 82550 w 207683"/>
                    <a:gd name="connsiteY2" fmla="*/ 498475 h 540017"/>
                    <a:gd name="connsiteX3" fmla="*/ 104775 w 207683"/>
                    <a:gd name="connsiteY3" fmla="*/ 476250 h 540017"/>
                    <a:gd name="connsiteX4" fmla="*/ 123825 w 207683"/>
                    <a:gd name="connsiteY4" fmla="*/ 460375 h 540017"/>
                    <a:gd name="connsiteX5" fmla="*/ 130175 w 207683"/>
                    <a:gd name="connsiteY5" fmla="*/ 441325 h 540017"/>
                    <a:gd name="connsiteX6" fmla="*/ 146050 w 207683"/>
                    <a:gd name="connsiteY6" fmla="*/ 415925 h 540017"/>
                    <a:gd name="connsiteX7" fmla="*/ 158750 w 207683"/>
                    <a:gd name="connsiteY7" fmla="*/ 396875 h 540017"/>
                    <a:gd name="connsiteX8" fmla="*/ 171450 w 207683"/>
                    <a:gd name="connsiteY8" fmla="*/ 355600 h 540017"/>
                    <a:gd name="connsiteX9" fmla="*/ 177800 w 207683"/>
                    <a:gd name="connsiteY9" fmla="*/ 336550 h 540017"/>
                    <a:gd name="connsiteX10" fmla="*/ 193675 w 207683"/>
                    <a:gd name="connsiteY10" fmla="*/ 323850 h 540017"/>
                    <a:gd name="connsiteX11" fmla="*/ 200025 w 207683"/>
                    <a:gd name="connsiteY11" fmla="*/ 142875 h 540017"/>
                    <a:gd name="connsiteX12" fmla="*/ 193675 w 207683"/>
                    <a:gd name="connsiteY12" fmla="*/ 98425 h 540017"/>
                    <a:gd name="connsiteX13" fmla="*/ 190500 w 207683"/>
                    <a:gd name="connsiteY13" fmla="*/ 76200 h 540017"/>
                    <a:gd name="connsiteX14" fmla="*/ 174625 w 207683"/>
                    <a:gd name="connsiteY14" fmla="*/ 47625 h 540017"/>
                    <a:gd name="connsiteX15" fmla="*/ 165100 w 207683"/>
                    <a:gd name="connsiteY15" fmla="*/ 0 h 540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7683" h="540017">
                      <a:moveTo>
                        <a:pt x="0" y="530225"/>
                      </a:moveTo>
                      <a:cubicBezTo>
                        <a:pt x="26505" y="546128"/>
                        <a:pt x="6179" y="540914"/>
                        <a:pt x="28575" y="527050"/>
                      </a:cubicBezTo>
                      <a:cubicBezTo>
                        <a:pt x="45884" y="516335"/>
                        <a:pt x="82550" y="498475"/>
                        <a:pt x="82550" y="498475"/>
                      </a:cubicBezTo>
                      <a:cubicBezTo>
                        <a:pt x="96906" y="476941"/>
                        <a:pt x="78378" y="502647"/>
                        <a:pt x="104775" y="476250"/>
                      </a:cubicBezTo>
                      <a:cubicBezTo>
                        <a:pt x="122726" y="458299"/>
                        <a:pt x="96579" y="473998"/>
                        <a:pt x="123825" y="460375"/>
                      </a:cubicBezTo>
                      <a:cubicBezTo>
                        <a:pt x="125942" y="454025"/>
                        <a:pt x="126462" y="446894"/>
                        <a:pt x="130175" y="441325"/>
                      </a:cubicBezTo>
                      <a:cubicBezTo>
                        <a:pt x="149420" y="412458"/>
                        <a:pt x="119244" y="458049"/>
                        <a:pt x="146050" y="415925"/>
                      </a:cubicBezTo>
                      <a:cubicBezTo>
                        <a:pt x="150147" y="409486"/>
                        <a:pt x="154517" y="403225"/>
                        <a:pt x="158750" y="396875"/>
                      </a:cubicBezTo>
                      <a:cubicBezTo>
                        <a:pt x="164360" y="374435"/>
                        <a:pt x="160545" y="388315"/>
                        <a:pt x="171450" y="355600"/>
                      </a:cubicBezTo>
                      <a:cubicBezTo>
                        <a:pt x="173567" y="349250"/>
                        <a:pt x="172573" y="340731"/>
                        <a:pt x="177800" y="336550"/>
                      </a:cubicBezTo>
                      <a:lnTo>
                        <a:pt x="193675" y="323850"/>
                      </a:lnTo>
                      <a:cubicBezTo>
                        <a:pt x="214192" y="226394"/>
                        <a:pt x="208395" y="279582"/>
                        <a:pt x="200025" y="142875"/>
                      </a:cubicBezTo>
                      <a:cubicBezTo>
                        <a:pt x="197938" y="108791"/>
                        <a:pt x="200148" y="117845"/>
                        <a:pt x="193675" y="98425"/>
                      </a:cubicBezTo>
                      <a:cubicBezTo>
                        <a:pt x="192617" y="91017"/>
                        <a:pt x="192469" y="83420"/>
                        <a:pt x="190500" y="76200"/>
                      </a:cubicBezTo>
                      <a:cubicBezTo>
                        <a:pt x="188191" y="67734"/>
                        <a:pt x="177718" y="54842"/>
                        <a:pt x="174625" y="47625"/>
                      </a:cubicBezTo>
                      <a:cubicBezTo>
                        <a:pt x="163092" y="20715"/>
                        <a:pt x="165100" y="24227"/>
                        <a:pt x="165100" y="0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任意多边形: 形状 101">
                  <a:extLst>
                    <a:ext uri="{FF2B5EF4-FFF2-40B4-BE49-F238E27FC236}">
                      <a16:creationId xmlns:a16="http://schemas.microsoft.com/office/drawing/2014/main" id="{3DD9E2E7-14D2-17D3-DF3A-E9FD94C8FA83}"/>
                    </a:ext>
                  </a:extLst>
                </p:cNvPr>
                <p:cNvSpPr/>
                <p:nvPr/>
              </p:nvSpPr>
              <p:spPr>
                <a:xfrm>
                  <a:off x="300842" y="4944094"/>
                  <a:ext cx="332509" cy="518555"/>
                </a:xfrm>
                <a:custGeom>
                  <a:avLst/>
                  <a:gdLst>
                    <a:gd name="connsiteX0" fmla="*/ 332509 w 332509"/>
                    <a:gd name="connsiteY0" fmla="*/ 518555 h 518555"/>
                    <a:gd name="connsiteX1" fmla="*/ 312716 w 332509"/>
                    <a:gd name="connsiteY1" fmla="*/ 506680 h 518555"/>
                    <a:gd name="connsiteX2" fmla="*/ 288966 w 332509"/>
                    <a:gd name="connsiteY2" fmla="*/ 471054 h 518555"/>
                    <a:gd name="connsiteX3" fmla="*/ 281049 w 332509"/>
                    <a:gd name="connsiteY3" fmla="*/ 451262 h 518555"/>
                    <a:gd name="connsiteX4" fmla="*/ 265215 w 332509"/>
                    <a:gd name="connsiteY4" fmla="*/ 419594 h 518555"/>
                    <a:gd name="connsiteX5" fmla="*/ 257298 w 332509"/>
                    <a:gd name="connsiteY5" fmla="*/ 383968 h 518555"/>
                    <a:gd name="connsiteX6" fmla="*/ 245423 w 332509"/>
                    <a:gd name="connsiteY6" fmla="*/ 376051 h 518555"/>
                    <a:gd name="connsiteX7" fmla="*/ 233548 w 332509"/>
                    <a:gd name="connsiteY7" fmla="*/ 352301 h 518555"/>
                    <a:gd name="connsiteX8" fmla="*/ 217714 w 332509"/>
                    <a:gd name="connsiteY8" fmla="*/ 340425 h 518555"/>
                    <a:gd name="connsiteX9" fmla="*/ 213755 w 332509"/>
                    <a:gd name="connsiteY9" fmla="*/ 320633 h 518555"/>
                    <a:gd name="connsiteX10" fmla="*/ 205839 w 332509"/>
                    <a:gd name="connsiteY10" fmla="*/ 292924 h 518555"/>
                    <a:gd name="connsiteX11" fmla="*/ 166254 w 332509"/>
                    <a:gd name="connsiteY11" fmla="*/ 249381 h 518555"/>
                    <a:gd name="connsiteX12" fmla="*/ 154379 w 332509"/>
                    <a:gd name="connsiteY12" fmla="*/ 217714 h 518555"/>
                    <a:gd name="connsiteX13" fmla="*/ 146462 w 332509"/>
                    <a:gd name="connsiteY13" fmla="*/ 193963 h 518555"/>
                    <a:gd name="connsiteX14" fmla="*/ 138545 w 332509"/>
                    <a:gd name="connsiteY14" fmla="*/ 182088 h 518555"/>
                    <a:gd name="connsiteX15" fmla="*/ 122711 w 332509"/>
                    <a:gd name="connsiteY15" fmla="*/ 150420 h 518555"/>
                    <a:gd name="connsiteX16" fmla="*/ 102919 w 332509"/>
                    <a:gd name="connsiteY16" fmla="*/ 98961 h 518555"/>
                    <a:gd name="connsiteX17" fmla="*/ 91044 w 332509"/>
                    <a:gd name="connsiteY17" fmla="*/ 87085 h 518555"/>
                    <a:gd name="connsiteX18" fmla="*/ 67293 w 332509"/>
                    <a:gd name="connsiteY18" fmla="*/ 47501 h 518555"/>
                    <a:gd name="connsiteX19" fmla="*/ 55418 w 332509"/>
                    <a:gd name="connsiteY19" fmla="*/ 39584 h 518555"/>
                    <a:gd name="connsiteX20" fmla="*/ 23750 w 332509"/>
                    <a:gd name="connsiteY20" fmla="*/ 19792 h 518555"/>
                    <a:gd name="connsiteX21" fmla="*/ 19792 w 332509"/>
                    <a:gd name="connsiteY21" fmla="*/ 7916 h 518555"/>
                    <a:gd name="connsiteX22" fmla="*/ 0 w 332509"/>
                    <a:gd name="connsiteY22" fmla="*/ 0 h 518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32509" h="518555">
                      <a:moveTo>
                        <a:pt x="332509" y="518555"/>
                      </a:moveTo>
                      <a:cubicBezTo>
                        <a:pt x="325911" y="514597"/>
                        <a:pt x="318467" y="511792"/>
                        <a:pt x="312716" y="506680"/>
                      </a:cubicBezTo>
                      <a:cubicBezTo>
                        <a:pt x="301451" y="496667"/>
                        <a:pt x="294896" y="484396"/>
                        <a:pt x="288966" y="471054"/>
                      </a:cubicBezTo>
                      <a:cubicBezTo>
                        <a:pt x="286080" y="464561"/>
                        <a:pt x="284027" y="457714"/>
                        <a:pt x="281049" y="451262"/>
                      </a:cubicBezTo>
                      <a:cubicBezTo>
                        <a:pt x="276103" y="440546"/>
                        <a:pt x="270493" y="430150"/>
                        <a:pt x="265215" y="419594"/>
                      </a:cubicBezTo>
                      <a:cubicBezTo>
                        <a:pt x="265127" y="419154"/>
                        <a:pt x="258897" y="386366"/>
                        <a:pt x="257298" y="383968"/>
                      </a:cubicBezTo>
                      <a:cubicBezTo>
                        <a:pt x="254659" y="380010"/>
                        <a:pt x="249381" y="378690"/>
                        <a:pt x="245423" y="376051"/>
                      </a:cubicBezTo>
                      <a:cubicBezTo>
                        <a:pt x="241465" y="368134"/>
                        <a:pt x="238982" y="359288"/>
                        <a:pt x="233548" y="352301"/>
                      </a:cubicBezTo>
                      <a:cubicBezTo>
                        <a:pt x="229497" y="347093"/>
                        <a:pt x="221211" y="346020"/>
                        <a:pt x="217714" y="340425"/>
                      </a:cubicBezTo>
                      <a:cubicBezTo>
                        <a:pt x="214148" y="334720"/>
                        <a:pt x="215387" y="327160"/>
                        <a:pt x="213755" y="320633"/>
                      </a:cubicBezTo>
                      <a:cubicBezTo>
                        <a:pt x="211425" y="311314"/>
                        <a:pt x="209814" y="301669"/>
                        <a:pt x="205839" y="292924"/>
                      </a:cubicBezTo>
                      <a:cubicBezTo>
                        <a:pt x="200364" y="280879"/>
                        <a:pt x="170438" y="253565"/>
                        <a:pt x="166254" y="249381"/>
                      </a:cubicBezTo>
                      <a:cubicBezTo>
                        <a:pt x="162296" y="238825"/>
                        <a:pt x="158171" y="228331"/>
                        <a:pt x="154379" y="217714"/>
                      </a:cubicBezTo>
                      <a:cubicBezTo>
                        <a:pt x="151572" y="209855"/>
                        <a:pt x="149851" y="201589"/>
                        <a:pt x="146462" y="193963"/>
                      </a:cubicBezTo>
                      <a:cubicBezTo>
                        <a:pt x="144530" y="189616"/>
                        <a:pt x="140823" y="186264"/>
                        <a:pt x="138545" y="182088"/>
                      </a:cubicBezTo>
                      <a:cubicBezTo>
                        <a:pt x="132894" y="171727"/>
                        <a:pt x="126443" y="161616"/>
                        <a:pt x="122711" y="150420"/>
                      </a:cubicBezTo>
                      <a:cubicBezTo>
                        <a:pt x="117913" y="136025"/>
                        <a:pt x="110499" y="111595"/>
                        <a:pt x="102919" y="98961"/>
                      </a:cubicBezTo>
                      <a:cubicBezTo>
                        <a:pt x="100039" y="94161"/>
                        <a:pt x="94298" y="91640"/>
                        <a:pt x="91044" y="87085"/>
                      </a:cubicBezTo>
                      <a:cubicBezTo>
                        <a:pt x="66933" y="53328"/>
                        <a:pt x="105651" y="91338"/>
                        <a:pt x="67293" y="47501"/>
                      </a:cubicBezTo>
                      <a:cubicBezTo>
                        <a:pt x="64160" y="43921"/>
                        <a:pt x="59030" y="42680"/>
                        <a:pt x="55418" y="39584"/>
                      </a:cubicBezTo>
                      <a:cubicBezTo>
                        <a:pt x="31107" y="18746"/>
                        <a:pt x="50200" y="26404"/>
                        <a:pt x="23750" y="19792"/>
                      </a:cubicBezTo>
                      <a:cubicBezTo>
                        <a:pt x="22431" y="15833"/>
                        <a:pt x="22998" y="10587"/>
                        <a:pt x="19792" y="7916"/>
                      </a:cubicBezTo>
                      <a:cubicBezTo>
                        <a:pt x="14333" y="3367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9C2E869-E250-47E4-591D-D4F0A2E70373}"/>
              </a:ext>
            </a:extLst>
          </p:cNvPr>
          <p:cNvGrpSpPr/>
          <p:nvPr/>
        </p:nvGrpSpPr>
        <p:grpSpPr>
          <a:xfrm>
            <a:off x="1119577" y="3404490"/>
            <a:ext cx="2583977" cy="1130495"/>
            <a:chOff x="1122275" y="5665887"/>
            <a:chExt cx="2583977" cy="1130495"/>
          </a:xfrm>
        </p:grpSpPr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521A5496-A0A3-AACD-E813-82E95523F041}"/>
                </a:ext>
              </a:extLst>
            </p:cNvPr>
            <p:cNvSpPr/>
            <p:nvPr/>
          </p:nvSpPr>
          <p:spPr>
            <a:xfrm>
              <a:off x="1274033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33714C7-9F6E-7BAC-F41B-6DDA36E7BB22}"/>
                    </a:ext>
                  </a:extLst>
                </p:cNvPr>
                <p:cNvSpPr txBox="1"/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633714C7-9F6E-7BAC-F41B-6DDA36E7B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8D4FDB4-F646-0A27-CF62-22C89EC568DB}"/>
                </a:ext>
              </a:extLst>
            </p:cNvPr>
            <p:cNvSpPr/>
            <p:nvPr/>
          </p:nvSpPr>
          <p:spPr>
            <a:xfrm>
              <a:off x="192522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4CA278B6-3A59-6C39-6A6C-BFF7CF3799E5}"/>
                    </a:ext>
                  </a:extLst>
                </p:cNvPr>
                <p:cNvSpPr txBox="1"/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4CA278B6-3A59-6C39-6A6C-BFF7CF379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5D9CE57-24F2-93C0-5A58-57EC7D522E2D}"/>
                    </a:ext>
                  </a:extLst>
                </p:cNvPr>
                <p:cNvSpPr txBox="1"/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E5D9CE57-24F2-93C0-5A58-57EC7D52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等腰三角形 110">
              <a:extLst>
                <a:ext uri="{FF2B5EF4-FFF2-40B4-BE49-F238E27FC236}">
                  <a16:creationId xmlns:a16="http://schemas.microsoft.com/office/drawing/2014/main" id="{CED51E58-13DF-DE1A-9C2A-75DDDB11819C}"/>
                </a:ext>
              </a:extLst>
            </p:cNvPr>
            <p:cNvSpPr/>
            <p:nvPr/>
          </p:nvSpPr>
          <p:spPr>
            <a:xfrm>
              <a:off x="255126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47521FC-C42C-1C0F-166A-3CAC5B9B2274}"/>
                    </a:ext>
                  </a:extLst>
                </p:cNvPr>
                <p:cNvSpPr txBox="1"/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47521FC-C42C-1C0F-166A-3CAC5B9B2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等腰三角形 112">
              <a:extLst>
                <a:ext uri="{FF2B5EF4-FFF2-40B4-BE49-F238E27FC236}">
                  <a16:creationId xmlns:a16="http://schemas.microsoft.com/office/drawing/2014/main" id="{39956ACB-675F-8848-78B2-093F079AE442}"/>
                </a:ext>
              </a:extLst>
            </p:cNvPr>
            <p:cNvSpPr/>
            <p:nvPr/>
          </p:nvSpPr>
          <p:spPr>
            <a:xfrm>
              <a:off x="3202468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386049DE-0E5E-B078-9092-E1FB886D0E6A}"/>
                    </a:ext>
                  </a:extLst>
                </p:cNvPr>
                <p:cNvSpPr txBox="1"/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386049DE-0E5E-B078-9092-E1FB886D0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34BD8A0-60B3-843B-2EB3-69C3835A3E33}"/>
                    </a:ext>
                  </a:extLst>
                </p:cNvPr>
                <p:cNvSpPr txBox="1"/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E34BD8A0-60B3-843B-2EB3-69C3835A3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CCBF4230-0FFE-99D4-DDC4-D0B896F6FBE6}"/>
                    </a:ext>
                  </a:extLst>
                </p:cNvPr>
                <p:cNvSpPr txBox="1"/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CCBF4230-0FFE-99D4-DDC4-D0B896F6F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blipFill>
                  <a:blip r:embed="rId23"/>
                  <a:stretch>
                    <a:fillRect l="-6024" r="-6024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642BFA4-82E0-6C90-210C-E1B3A83408E9}"/>
                    </a:ext>
                  </a:extLst>
                </p:cNvPr>
                <p:cNvSpPr txBox="1"/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642BFA4-82E0-6C90-210C-E1B3A83408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92317EA-833F-6D2F-2EAA-7741C25B9217}"/>
                </a:ext>
              </a:extLst>
            </p:cNvPr>
            <p:cNvCxnSpPr>
              <a:cxnSpLocks/>
              <a:stCxn id="106" idx="0"/>
            </p:cNvCxnSpPr>
            <p:nvPr/>
          </p:nvCxnSpPr>
          <p:spPr>
            <a:xfrm flipV="1">
              <a:off x="1525924" y="5857345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79492949-961C-D691-5609-480C5B3994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2007" y="5860207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7245BE58-3397-BDC4-CEC4-7A1A1DB5CDDE}"/>
                </a:ext>
              </a:extLst>
            </p:cNvPr>
            <p:cNvCxnSpPr>
              <a:stCxn id="111" idx="0"/>
            </p:cNvCxnSpPr>
            <p:nvPr/>
          </p:nvCxnSpPr>
          <p:spPr>
            <a:xfrm flipV="1">
              <a:off x="2803162" y="5857345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BAC82F1-7469-A4C9-E665-D175B5DC4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9246" y="586020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13D95EA6-F35A-CB22-AEB1-DDC24A47ADE0}"/>
                    </a:ext>
                  </a:extLst>
                </p:cNvPr>
                <p:cNvSpPr txBox="1"/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13D95EA6-F35A-CB22-AEB1-DDC24A47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0E40C97D-3ED8-AD37-1B45-EE9A03FD4D8A}"/>
                </a:ext>
              </a:extLst>
            </p:cNvPr>
            <p:cNvGrpSpPr/>
            <p:nvPr/>
          </p:nvGrpSpPr>
          <p:grpSpPr>
            <a:xfrm>
              <a:off x="1335400" y="6060028"/>
              <a:ext cx="331992" cy="521776"/>
              <a:chOff x="94741" y="3095625"/>
              <a:chExt cx="476759" cy="749300"/>
            </a:xfrm>
          </p:grpSpPr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8127C46C-0468-A676-F570-CAAF200E4D7E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A6134D9B-DA66-A6D5-C162-456E02F17D6F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任意多边形: 形状 136">
                  <a:extLst>
                    <a:ext uri="{FF2B5EF4-FFF2-40B4-BE49-F238E27FC236}">
                      <a16:creationId xmlns:a16="http://schemas.microsoft.com/office/drawing/2014/main" id="{1F40494D-A62E-2815-E94E-F4DD8FF0A950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ED606EFE-4220-C23B-40E2-4F7CF93B980A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32F90D97-D65D-31BE-4546-3989D534ECDA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591BF5DF-D58E-1DF3-DE76-6F012C6B41D7}"/>
                </a:ext>
              </a:extLst>
            </p:cNvPr>
            <p:cNvSpPr/>
            <p:nvPr/>
          </p:nvSpPr>
          <p:spPr>
            <a:xfrm>
              <a:off x="2160004" y="606362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0BAC6DAC-6953-6E47-0F8B-390E81745B98}"/>
                </a:ext>
              </a:extLst>
            </p:cNvPr>
            <p:cNvSpPr/>
            <p:nvPr/>
          </p:nvSpPr>
          <p:spPr>
            <a:xfrm>
              <a:off x="2781429" y="606919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4537F24D-B6EC-CD6E-32AA-89301E08FB7C}"/>
                </a:ext>
              </a:extLst>
            </p:cNvPr>
            <p:cNvGrpSpPr/>
            <p:nvPr/>
          </p:nvGrpSpPr>
          <p:grpSpPr>
            <a:xfrm>
              <a:off x="3269280" y="6053736"/>
              <a:ext cx="331992" cy="521776"/>
              <a:chOff x="94741" y="3095625"/>
              <a:chExt cx="476759" cy="749300"/>
            </a:xfrm>
          </p:grpSpPr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436F921E-29F6-434C-A14B-74BDA3A27ABA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50FAB6F4-0CB2-45AC-D9AE-9F3947520485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D7E7E809-A47D-B918-25D0-7853018FA2E1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706847D6-8249-5F77-A1A7-2B810C1DB445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5EDE0825-F164-FC58-4580-FC15A5B773F8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3740C6E9-613B-1F8D-33BA-D20F08EB9BAC}"/>
                    </a:ext>
                  </a:extLst>
                </p:cNvPr>
                <p:cNvSpPr txBox="1"/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p>
                            </m:sSub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3740C6E9-613B-1F8D-33BA-D20F08EB9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blipFill>
                  <a:blip r:embed="rId24"/>
                  <a:stretch>
                    <a:fillRect l="-7317" r="-3659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FC70360C-A0BD-8917-EC88-F1C416E896BF}"/>
              </a:ext>
            </a:extLst>
          </p:cNvPr>
          <p:cNvSpPr/>
          <p:nvPr/>
        </p:nvSpPr>
        <p:spPr>
          <a:xfrm>
            <a:off x="3834367" y="378923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26BF3E3-B304-20BD-6A01-6C0D545F877E}"/>
                  </a:ext>
                </a:extLst>
              </p:cNvPr>
              <p:cNvSpPr txBox="1"/>
              <p:nvPr/>
            </p:nvSpPr>
            <p:spPr>
              <a:xfrm>
                <a:off x="3941656" y="364775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C26BF3E3-B304-20BD-6A01-6C0D545F8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656" y="3647752"/>
                <a:ext cx="142740" cy="184666"/>
              </a:xfrm>
              <a:prstGeom prst="rect">
                <a:avLst/>
              </a:prstGeom>
              <a:blipFill>
                <a:blip r:embed="rId2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E0F74BE1-1C92-A001-2E24-32EBD47D2FE0}"/>
              </a:ext>
            </a:extLst>
          </p:cNvPr>
          <p:cNvSpPr/>
          <p:nvPr/>
        </p:nvSpPr>
        <p:spPr>
          <a:xfrm>
            <a:off x="4485563" y="378923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463AE44-B05D-9B9D-7F09-09C49271234E}"/>
                  </a:ext>
                </a:extLst>
              </p:cNvPr>
              <p:cNvSpPr txBox="1"/>
              <p:nvPr/>
            </p:nvSpPr>
            <p:spPr>
              <a:xfrm>
                <a:off x="4750766" y="364775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463AE44-B05D-9B9D-7F09-09C49271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766" y="3647752"/>
                <a:ext cx="138553" cy="184666"/>
              </a:xfrm>
              <a:prstGeom prst="rect">
                <a:avLst/>
              </a:prstGeom>
              <a:blipFill>
                <a:blip r:embed="rId26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29CB46F7-8697-7615-BB2D-87C4FB01613E}"/>
                  </a:ext>
                </a:extLst>
              </p:cNvPr>
              <p:cNvSpPr txBox="1"/>
              <p:nvPr/>
            </p:nvSpPr>
            <p:spPr>
              <a:xfrm>
                <a:off x="4340965" y="340166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29CB46F7-8697-7615-BB2D-87C4FB016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65" y="3401663"/>
                <a:ext cx="170537" cy="184666"/>
              </a:xfrm>
              <a:prstGeom prst="rect">
                <a:avLst/>
              </a:prstGeom>
              <a:blipFill>
                <a:blip r:embed="rId2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CB64F634-99FD-1B16-86B9-A9BD2D4D3090}"/>
              </a:ext>
            </a:extLst>
          </p:cNvPr>
          <p:cNvSpPr/>
          <p:nvPr/>
        </p:nvSpPr>
        <p:spPr>
          <a:xfrm>
            <a:off x="5111603" y="378923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48F78E1-559C-360D-21F4-E269E7739DCF}"/>
                  </a:ext>
                </a:extLst>
              </p:cNvPr>
              <p:cNvSpPr txBox="1"/>
              <p:nvPr/>
            </p:nvSpPr>
            <p:spPr>
              <a:xfrm>
                <a:off x="5218893" y="364775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B48F78E1-559C-360D-21F4-E269E7739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93" y="3647752"/>
                <a:ext cx="142740" cy="184666"/>
              </a:xfrm>
              <a:prstGeom prst="rect">
                <a:avLst/>
              </a:prstGeom>
              <a:blipFill>
                <a:blip r:embed="rId28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等腰三角形 144">
            <a:extLst>
              <a:ext uri="{FF2B5EF4-FFF2-40B4-BE49-F238E27FC236}">
                <a16:creationId xmlns:a16="http://schemas.microsoft.com/office/drawing/2014/main" id="{0F2C7953-115A-2BC6-43B1-6D340BC8071B}"/>
              </a:ext>
            </a:extLst>
          </p:cNvPr>
          <p:cNvSpPr/>
          <p:nvPr/>
        </p:nvSpPr>
        <p:spPr>
          <a:xfrm>
            <a:off x="5762802" y="378923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AFA3739-578A-5585-B88B-FBB3052C55F0}"/>
                  </a:ext>
                </a:extLst>
              </p:cNvPr>
              <p:cNvSpPr txBox="1"/>
              <p:nvPr/>
            </p:nvSpPr>
            <p:spPr>
              <a:xfrm>
                <a:off x="6028002" y="364775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0AFA3739-578A-5585-B88B-FBB3052C5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002" y="3647752"/>
                <a:ext cx="138553" cy="184666"/>
              </a:xfrm>
              <a:prstGeom prst="rect">
                <a:avLst/>
              </a:prstGeom>
              <a:blipFill>
                <a:blip r:embed="rId29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08D7BE4-C15C-14B0-9F77-DA55E2C735C7}"/>
                  </a:ext>
                </a:extLst>
              </p:cNvPr>
              <p:cNvSpPr txBox="1"/>
              <p:nvPr/>
            </p:nvSpPr>
            <p:spPr>
              <a:xfrm>
                <a:off x="5618202" y="340166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E08D7BE4-C15C-14B0-9F77-DA55E2C73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202" y="3401663"/>
                <a:ext cx="170537" cy="184666"/>
              </a:xfrm>
              <a:prstGeom prst="rect">
                <a:avLst/>
              </a:prstGeom>
              <a:blipFill>
                <a:blip r:embed="rId30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78FBFCB-DEF7-0D7E-852C-D26A7266D531}"/>
                  </a:ext>
                </a:extLst>
              </p:cNvPr>
              <p:cNvSpPr txBox="1"/>
              <p:nvPr/>
            </p:nvSpPr>
            <p:spPr>
              <a:xfrm>
                <a:off x="4163231" y="4324216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78FBFCB-DEF7-0D7E-852C-D26A7266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31" y="4324216"/>
                <a:ext cx="503784" cy="207942"/>
              </a:xfrm>
              <a:prstGeom prst="rect">
                <a:avLst/>
              </a:prstGeom>
              <a:blipFill>
                <a:blip r:embed="rId31"/>
                <a:stretch>
                  <a:fillRect l="-4878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54B3225-A50F-DF87-3F6D-50A76CC42943}"/>
                  </a:ext>
                </a:extLst>
              </p:cNvPr>
              <p:cNvSpPr txBox="1"/>
              <p:nvPr/>
            </p:nvSpPr>
            <p:spPr>
              <a:xfrm>
                <a:off x="4978177" y="386192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254B3225-A50F-DF87-3F6D-50A76CC42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77" y="3861923"/>
                <a:ext cx="167667" cy="184666"/>
              </a:xfrm>
              <a:prstGeom prst="rect">
                <a:avLst/>
              </a:prstGeom>
              <a:blipFill>
                <a:blip r:embed="rId32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304192DE-42E6-07CA-7411-9B8E819F1741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4086260" y="359312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0E17E7B3-5CE3-FBB0-D698-9DF526B89334}"/>
              </a:ext>
            </a:extLst>
          </p:cNvPr>
          <p:cNvCxnSpPr>
            <a:cxnSpLocks/>
          </p:cNvCxnSpPr>
          <p:nvPr/>
        </p:nvCxnSpPr>
        <p:spPr>
          <a:xfrm flipH="1" flipV="1">
            <a:off x="4412343" y="3595983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8E0231D-BC3F-2343-11E9-7233423FA2E1}"/>
              </a:ext>
            </a:extLst>
          </p:cNvPr>
          <p:cNvCxnSpPr>
            <a:stCxn id="143" idx="0"/>
          </p:cNvCxnSpPr>
          <p:nvPr/>
        </p:nvCxnSpPr>
        <p:spPr>
          <a:xfrm flipV="1">
            <a:off x="5363498" y="3593121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5F893C84-4721-CFC0-8318-319EFB4B990E}"/>
              </a:ext>
            </a:extLst>
          </p:cNvPr>
          <p:cNvCxnSpPr>
            <a:cxnSpLocks/>
          </p:cNvCxnSpPr>
          <p:nvPr/>
        </p:nvCxnSpPr>
        <p:spPr>
          <a:xfrm flipH="1" flipV="1">
            <a:off x="5689582" y="359598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C8E90211-F115-F972-890A-73CA38EAB202}"/>
                  </a:ext>
                </a:extLst>
              </p:cNvPr>
              <p:cNvSpPr txBox="1"/>
              <p:nvPr/>
            </p:nvSpPr>
            <p:spPr>
              <a:xfrm>
                <a:off x="3682611" y="386192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C8E90211-F115-F972-890A-73CA38EAB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611" y="3861923"/>
                <a:ext cx="167667" cy="184666"/>
              </a:xfrm>
              <a:prstGeom prst="rect">
                <a:avLst/>
              </a:prstGeom>
              <a:blipFill>
                <a:blip r:embed="rId3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2DD0DA93-2C7C-2DE0-700A-2F594DC7027E}"/>
              </a:ext>
            </a:extLst>
          </p:cNvPr>
          <p:cNvGrpSpPr/>
          <p:nvPr/>
        </p:nvGrpSpPr>
        <p:grpSpPr>
          <a:xfrm>
            <a:off x="3895734" y="3795804"/>
            <a:ext cx="331992" cy="521776"/>
            <a:chOff x="94741" y="3095625"/>
            <a:chExt cx="476759" cy="749300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B598D187-E8AD-7722-0487-4EEB699CFA3E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224C1273-FE42-DA60-D137-888CA8BB232E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D02B6252-C5EB-C255-0CA5-3F4C9051E224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0E217210-1735-D041-ECB1-2405B369300C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E123EB2C-0DAE-2202-CD54-3ACC1B497CA1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CB839C50-F4E0-3A7D-BC94-653DBEF7518C}"/>
              </a:ext>
            </a:extLst>
          </p:cNvPr>
          <p:cNvSpPr/>
          <p:nvPr/>
        </p:nvSpPr>
        <p:spPr>
          <a:xfrm>
            <a:off x="4720340" y="379940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FE8ECDA3-3544-52E3-112C-692E1DF41BD7}"/>
              </a:ext>
            </a:extLst>
          </p:cNvPr>
          <p:cNvSpPr/>
          <p:nvPr/>
        </p:nvSpPr>
        <p:spPr>
          <a:xfrm>
            <a:off x="5341765" y="380497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80F7F0D3-665F-09FF-8380-2A239BCCC7E4}"/>
              </a:ext>
            </a:extLst>
          </p:cNvPr>
          <p:cNvGrpSpPr/>
          <p:nvPr/>
        </p:nvGrpSpPr>
        <p:grpSpPr>
          <a:xfrm>
            <a:off x="5829614" y="3789512"/>
            <a:ext cx="331992" cy="521776"/>
            <a:chOff x="94741" y="3095625"/>
            <a:chExt cx="476759" cy="749300"/>
          </a:xfrm>
        </p:grpSpPr>
        <p:grpSp>
          <p:nvGrpSpPr>
            <p:cNvPr id="219" name="组合 218">
              <a:extLst>
                <a:ext uri="{FF2B5EF4-FFF2-40B4-BE49-F238E27FC236}">
                  <a16:creationId xmlns:a16="http://schemas.microsoft.com/office/drawing/2014/main" id="{8BA0683D-A600-9C9B-D822-180734AC7F58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222" name="任意多边形: 形状 221">
                <a:extLst>
                  <a:ext uri="{FF2B5EF4-FFF2-40B4-BE49-F238E27FC236}">
                    <a16:creationId xmlns:a16="http://schemas.microsoft.com/office/drawing/2014/main" id="{FEA49B62-14EB-2627-D2E5-F1EBED865B33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任意多边形: 形状 222">
                <a:extLst>
                  <a:ext uri="{FF2B5EF4-FFF2-40B4-BE49-F238E27FC236}">
                    <a16:creationId xmlns:a16="http://schemas.microsoft.com/office/drawing/2014/main" id="{635B9D3A-3F34-E34A-696F-DE56950C096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E532C9B7-BD83-E88D-1B1A-DAD435CC6741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9970E0C4-6B15-5AC5-C9C7-A7DF5A2D6E86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1CF50E54-61EA-5D25-770D-B83182E0371B}"/>
                  </a:ext>
                </a:extLst>
              </p:cNvPr>
              <p:cNvSpPr txBox="1"/>
              <p:nvPr/>
            </p:nvSpPr>
            <p:spPr>
              <a:xfrm>
                <a:off x="5438994" y="4319010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p>
                          </m:sSub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1CF50E54-61EA-5D25-770D-B83182E03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94" y="4319010"/>
                <a:ext cx="503784" cy="207942"/>
              </a:xfrm>
              <a:prstGeom prst="rect">
                <a:avLst/>
              </a:prstGeom>
              <a:blipFill>
                <a:blip r:embed="rId33"/>
                <a:stretch>
                  <a:fillRect l="-487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8DF03C96-91C8-575B-0425-C24257559DBE}"/>
                  </a:ext>
                </a:extLst>
              </p:cNvPr>
              <p:cNvSpPr txBox="1"/>
              <p:nvPr/>
            </p:nvSpPr>
            <p:spPr>
              <a:xfrm>
                <a:off x="1382200" y="477405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8DF03C96-91C8-575B-0425-C24257559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00" y="4774059"/>
                <a:ext cx="142740" cy="184666"/>
              </a:xfrm>
              <a:prstGeom prst="rect">
                <a:avLst/>
              </a:prstGeom>
              <a:blipFill>
                <a:blip r:embed="rId34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等腰三角形 225">
            <a:extLst>
              <a:ext uri="{FF2B5EF4-FFF2-40B4-BE49-F238E27FC236}">
                <a16:creationId xmlns:a16="http://schemas.microsoft.com/office/drawing/2014/main" id="{DD3E4A26-9FCA-3AE4-9F2F-2649D359231F}"/>
              </a:ext>
            </a:extLst>
          </p:cNvPr>
          <p:cNvSpPr/>
          <p:nvPr/>
        </p:nvSpPr>
        <p:spPr>
          <a:xfrm>
            <a:off x="1926107" y="491554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E705CFEB-6650-8600-B0C1-13FA3446D3A5}"/>
                  </a:ext>
                </a:extLst>
              </p:cNvPr>
              <p:cNvSpPr txBox="1"/>
              <p:nvPr/>
            </p:nvSpPr>
            <p:spPr>
              <a:xfrm>
                <a:off x="2191309" y="477405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E705CFEB-6650-8600-B0C1-13FA3446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09" y="4774059"/>
                <a:ext cx="138553" cy="184666"/>
              </a:xfrm>
              <a:prstGeom prst="rect">
                <a:avLst/>
              </a:prstGeom>
              <a:blipFill>
                <a:blip r:embed="rId3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A41713AC-F63B-E4ED-C44E-1E579B272153}"/>
                  </a:ext>
                </a:extLst>
              </p:cNvPr>
              <p:cNvSpPr txBox="1"/>
              <p:nvPr/>
            </p:nvSpPr>
            <p:spPr>
              <a:xfrm>
                <a:off x="1781508" y="452797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A41713AC-F63B-E4ED-C44E-1E579B272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508" y="4527970"/>
                <a:ext cx="170537" cy="184666"/>
              </a:xfrm>
              <a:prstGeom prst="rect">
                <a:avLst/>
              </a:prstGeom>
              <a:blipFill>
                <a:blip r:embed="rId36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9" name="等腰三角形 228">
            <a:extLst>
              <a:ext uri="{FF2B5EF4-FFF2-40B4-BE49-F238E27FC236}">
                <a16:creationId xmlns:a16="http://schemas.microsoft.com/office/drawing/2014/main" id="{E6041FB6-E08C-B652-BBF7-42B900EBC816}"/>
              </a:ext>
            </a:extLst>
          </p:cNvPr>
          <p:cNvSpPr/>
          <p:nvPr/>
        </p:nvSpPr>
        <p:spPr>
          <a:xfrm>
            <a:off x="5107531" y="492206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B4FCB9D-181A-AE51-C73E-884BFC6DA08F}"/>
                  </a:ext>
                </a:extLst>
              </p:cNvPr>
              <p:cNvSpPr txBox="1"/>
              <p:nvPr/>
            </p:nvSpPr>
            <p:spPr>
              <a:xfrm>
                <a:off x="5214821" y="4780581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2B4FCB9D-181A-AE51-C73E-884BFC6D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21" y="4780581"/>
                <a:ext cx="142740" cy="184666"/>
              </a:xfrm>
              <a:prstGeom prst="rect">
                <a:avLst/>
              </a:prstGeom>
              <a:blipFill>
                <a:blip r:embed="rId3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等腰三角形 230">
            <a:extLst>
              <a:ext uri="{FF2B5EF4-FFF2-40B4-BE49-F238E27FC236}">
                <a16:creationId xmlns:a16="http://schemas.microsoft.com/office/drawing/2014/main" id="{1DB57DBA-1D46-3FDB-033A-ECBA50C3892C}"/>
              </a:ext>
            </a:extLst>
          </p:cNvPr>
          <p:cNvSpPr/>
          <p:nvPr/>
        </p:nvSpPr>
        <p:spPr>
          <a:xfrm>
            <a:off x="5758730" y="492206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CE16386-8ABF-CCF5-842B-AA7FB1A565E7}"/>
                  </a:ext>
                </a:extLst>
              </p:cNvPr>
              <p:cNvSpPr txBox="1"/>
              <p:nvPr/>
            </p:nvSpPr>
            <p:spPr>
              <a:xfrm>
                <a:off x="6023929" y="4780581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CE16386-8ABF-CCF5-842B-AA7FB1A5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29" y="4780581"/>
                <a:ext cx="138553" cy="184666"/>
              </a:xfrm>
              <a:prstGeom prst="rect">
                <a:avLst/>
              </a:prstGeom>
              <a:blipFill>
                <a:blip r:embed="rId3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B19473DE-0DC1-881B-6785-F53ECCF2DB81}"/>
                  </a:ext>
                </a:extLst>
              </p:cNvPr>
              <p:cNvSpPr txBox="1"/>
              <p:nvPr/>
            </p:nvSpPr>
            <p:spPr>
              <a:xfrm>
                <a:off x="3058745" y="452797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B19473DE-0DC1-881B-6785-F53ECCF2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5" y="4527970"/>
                <a:ext cx="170537" cy="184666"/>
              </a:xfrm>
              <a:prstGeom prst="rect">
                <a:avLst/>
              </a:prstGeom>
              <a:blipFill>
                <a:blip r:embed="rId3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45FC97EF-1913-3CBE-1567-81E922F4834C}"/>
                  </a:ext>
                </a:extLst>
              </p:cNvPr>
              <p:cNvSpPr txBox="1"/>
              <p:nvPr/>
            </p:nvSpPr>
            <p:spPr>
              <a:xfrm>
                <a:off x="1603775" y="5450523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45FC97EF-1913-3CBE-1567-81E922F4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75" y="5450523"/>
                <a:ext cx="503784" cy="207942"/>
              </a:xfrm>
              <a:prstGeom prst="rect">
                <a:avLst/>
              </a:prstGeom>
              <a:blipFill>
                <a:blip r:embed="rId40"/>
                <a:stretch>
                  <a:fillRect l="-7317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251CFBB4-DC05-22AB-7B91-5C2E6D920A2D}"/>
                  </a:ext>
                </a:extLst>
              </p:cNvPr>
              <p:cNvSpPr txBox="1"/>
              <p:nvPr/>
            </p:nvSpPr>
            <p:spPr>
              <a:xfrm>
                <a:off x="4974104" y="499475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251CFBB4-DC05-22AB-7B91-5C2E6D920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104" y="4994752"/>
                <a:ext cx="167667" cy="184666"/>
              </a:xfrm>
              <a:prstGeom prst="rect">
                <a:avLst/>
              </a:prstGeom>
              <a:blipFill>
                <a:blip r:embed="rId41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2836F5CD-7E9F-FF98-C95D-D3AF9DD5AF3C}"/>
              </a:ext>
            </a:extLst>
          </p:cNvPr>
          <p:cNvCxnSpPr>
            <a:cxnSpLocks/>
            <a:stCxn id="246" idx="0"/>
          </p:cNvCxnSpPr>
          <p:nvPr/>
        </p:nvCxnSpPr>
        <p:spPr>
          <a:xfrm flipV="1">
            <a:off x="1526803" y="4719428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7419289E-F45E-38F9-1D23-63FA4DB4D1B9}"/>
              </a:ext>
            </a:extLst>
          </p:cNvPr>
          <p:cNvCxnSpPr>
            <a:cxnSpLocks/>
          </p:cNvCxnSpPr>
          <p:nvPr/>
        </p:nvCxnSpPr>
        <p:spPr>
          <a:xfrm flipH="1" flipV="1">
            <a:off x="1852886" y="472229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9EB74A1E-2AE7-1C79-0031-BBFEBA8A1E96}"/>
              </a:ext>
            </a:extLst>
          </p:cNvPr>
          <p:cNvCxnSpPr>
            <a:stCxn id="229" idx="0"/>
          </p:cNvCxnSpPr>
          <p:nvPr/>
        </p:nvCxnSpPr>
        <p:spPr>
          <a:xfrm flipV="1">
            <a:off x="5359425" y="472595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3F076AEA-8C05-CF80-5EDA-0FC76F73749F}"/>
              </a:ext>
            </a:extLst>
          </p:cNvPr>
          <p:cNvCxnSpPr>
            <a:cxnSpLocks/>
          </p:cNvCxnSpPr>
          <p:nvPr/>
        </p:nvCxnSpPr>
        <p:spPr>
          <a:xfrm flipH="1" flipV="1">
            <a:off x="5685509" y="4728812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51EB4F0C-40CB-A39C-FB45-5764C2C3FC4E}"/>
                  </a:ext>
                </a:extLst>
              </p:cNvPr>
              <p:cNvSpPr txBox="1"/>
              <p:nvPr/>
            </p:nvSpPr>
            <p:spPr>
              <a:xfrm>
                <a:off x="1123154" y="498823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51EB4F0C-40CB-A39C-FB45-5764C2C3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54" y="4988230"/>
                <a:ext cx="167667" cy="184666"/>
              </a:xfrm>
              <a:prstGeom prst="rect">
                <a:avLst/>
              </a:prstGeom>
              <a:blipFill>
                <a:blip r:embed="rId4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BCDBC98F-BD07-3862-DF3C-A2A03AF65BE5}"/>
              </a:ext>
            </a:extLst>
          </p:cNvPr>
          <p:cNvGrpSpPr/>
          <p:nvPr/>
        </p:nvGrpSpPr>
        <p:grpSpPr>
          <a:xfrm>
            <a:off x="1274911" y="4915545"/>
            <a:ext cx="503784" cy="529773"/>
            <a:chOff x="1277611" y="7374013"/>
            <a:chExt cx="503784" cy="529773"/>
          </a:xfrm>
        </p:grpSpPr>
        <p:sp>
          <p:nvSpPr>
            <p:cNvPr id="246" name="等腰三角形 245">
              <a:extLst>
                <a:ext uri="{FF2B5EF4-FFF2-40B4-BE49-F238E27FC236}">
                  <a16:creationId xmlns:a16="http://schemas.microsoft.com/office/drawing/2014/main" id="{F1343D2C-60BA-46E4-2B1C-F9ED05362180}"/>
                </a:ext>
              </a:extLst>
            </p:cNvPr>
            <p:cNvSpPr/>
            <p:nvPr/>
          </p:nvSpPr>
          <p:spPr>
            <a:xfrm>
              <a:off x="1277611" y="737401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BFFBA9C5-FC3E-81C0-9248-092105AAF1F2}"/>
                </a:ext>
              </a:extLst>
            </p:cNvPr>
            <p:cNvGrpSpPr/>
            <p:nvPr/>
          </p:nvGrpSpPr>
          <p:grpSpPr>
            <a:xfrm>
              <a:off x="1338978" y="7621568"/>
              <a:ext cx="331992" cy="280786"/>
              <a:chOff x="94741" y="3441700"/>
              <a:chExt cx="476759" cy="403225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9066B836-5556-6767-3DBB-82779C5A06F3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251" name="任意多边形: 形状 250">
                  <a:extLst>
                    <a:ext uri="{FF2B5EF4-FFF2-40B4-BE49-F238E27FC236}">
                      <a16:creationId xmlns:a16="http://schemas.microsoft.com/office/drawing/2014/main" id="{9185FF27-209A-A56D-ECD9-ACBD8795213F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52" name="任意多边形: 形状 251">
                  <a:extLst>
                    <a:ext uri="{FF2B5EF4-FFF2-40B4-BE49-F238E27FC236}">
                      <a16:creationId xmlns:a16="http://schemas.microsoft.com/office/drawing/2014/main" id="{53C0887C-5F43-5FCF-7694-8CCC5B3CA263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049B2ECA-E522-C222-77F1-D749A245AB42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50BCA206-3071-9E1E-E7BB-E4477FA3C622}"/>
              </a:ext>
            </a:extLst>
          </p:cNvPr>
          <p:cNvSpPr/>
          <p:nvPr/>
        </p:nvSpPr>
        <p:spPr>
          <a:xfrm>
            <a:off x="2160883" y="4925707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68C924AB-1D9A-072E-337F-4690C8DB7DAA}"/>
              </a:ext>
            </a:extLst>
          </p:cNvPr>
          <p:cNvSpPr/>
          <p:nvPr/>
        </p:nvSpPr>
        <p:spPr>
          <a:xfrm>
            <a:off x="5337692" y="4937799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44A542E4-1DC9-5CE4-5D66-4EC251B30270}"/>
                  </a:ext>
                </a:extLst>
              </p:cNvPr>
              <p:cNvSpPr txBox="1"/>
              <p:nvPr/>
            </p:nvSpPr>
            <p:spPr>
              <a:xfrm>
                <a:off x="5434922" y="5451839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44A542E4-1DC9-5CE4-5D66-4EC251B3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22" y="5451839"/>
                <a:ext cx="503784" cy="207942"/>
              </a:xfrm>
              <a:prstGeom prst="rect">
                <a:avLst/>
              </a:prstGeom>
              <a:blipFill>
                <a:blip r:embed="rId43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5C9FC7C5-E31B-CE4A-C13B-8471539655C5}"/>
              </a:ext>
            </a:extLst>
          </p:cNvPr>
          <p:cNvGrpSpPr/>
          <p:nvPr/>
        </p:nvGrpSpPr>
        <p:grpSpPr>
          <a:xfrm>
            <a:off x="5826525" y="4925341"/>
            <a:ext cx="331992" cy="521776"/>
            <a:chOff x="94741" y="3095625"/>
            <a:chExt cx="476759" cy="749300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9C7E5BDF-C5E3-C5E9-5BD9-20DFB9D242ED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D458501F-065C-8711-9FEE-5D9B161F782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38DE6053-3138-F1F9-C621-E6650191F89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A5F38E36-1C11-0932-A9CB-E01780BF00CC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B1DD49A7-99E3-87E9-647F-D548729C438A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4F5FF742-D828-6328-EE8C-370A20E53668}"/>
                  </a:ext>
                </a:extLst>
              </p:cNvPr>
              <p:cNvSpPr txBox="1"/>
              <p:nvPr/>
            </p:nvSpPr>
            <p:spPr>
              <a:xfrm>
                <a:off x="1115459" y="6171404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4F5FF742-D828-6328-EE8C-370A20E5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459" y="6171404"/>
                <a:ext cx="167667" cy="184666"/>
              </a:xfrm>
              <a:prstGeom prst="rect">
                <a:avLst/>
              </a:prstGeom>
              <a:blipFill>
                <a:blip r:embed="rId4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等腰三角形 262">
            <a:extLst>
              <a:ext uri="{FF2B5EF4-FFF2-40B4-BE49-F238E27FC236}">
                <a16:creationId xmlns:a16="http://schemas.microsoft.com/office/drawing/2014/main" id="{18F232EB-5707-5752-30CC-B62BEB129C3E}"/>
              </a:ext>
            </a:extLst>
          </p:cNvPr>
          <p:cNvSpPr/>
          <p:nvPr/>
        </p:nvSpPr>
        <p:spPr>
          <a:xfrm>
            <a:off x="1260162" y="609022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F7D3CDD4-B542-1E40-C6ED-3D28932B811D}"/>
                  </a:ext>
                </a:extLst>
              </p:cNvPr>
              <p:cNvSpPr txBox="1"/>
              <p:nvPr/>
            </p:nvSpPr>
            <p:spPr>
              <a:xfrm>
                <a:off x="1367451" y="5948735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F7D3CDD4-B542-1E40-C6ED-3D28932B8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51" y="5948735"/>
                <a:ext cx="142740" cy="184666"/>
              </a:xfrm>
              <a:prstGeom prst="rect">
                <a:avLst/>
              </a:prstGeom>
              <a:blipFill>
                <a:blip r:embed="rId4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等腰三角形 264">
            <a:extLst>
              <a:ext uri="{FF2B5EF4-FFF2-40B4-BE49-F238E27FC236}">
                <a16:creationId xmlns:a16="http://schemas.microsoft.com/office/drawing/2014/main" id="{0FE5CA4F-0FB3-117A-8BE3-814A61155712}"/>
              </a:ext>
            </a:extLst>
          </p:cNvPr>
          <p:cNvSpPr/>
          <p:nvPr/>
        </p:nvSpPr>
        <p:spPr>
          <a:xfrm>
            <a:off x="1911358" y="609022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DDE1F410-EA13-3F8A-88CD-49B5570A4F6D}"/>
                  </a:ext>
                </a:extLst>
              </p:cNvPr>
              <p:cNvSpPr txBox="1"/>
              <p:nvPr/>
            </p:nvSpPr>
            <p:spPr>
              <a:xfrm>
                <a:off x="2176560" y="5948735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DDE1F410-EA13-3F8A-88CD-49B5570A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60" y="5948735"/>
                <a:ext cx="138553" cy="184666"/>
              </a:xfrm>
              <a:prstGeom prst="rect">
                <a:avLst/>
              </a:prstGeom>
              <a:blipFill>
                <a:blip r:embed="rId46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5698E8D5-D278-EDA5-4F17-C6F8B9A40C2A}"/>
                  </a:ext>
                </a:extLst>
              </p:cNvPr>
              <p:cNvSpPr txBox="1"/>
              <p:nvPr/>
            </p:nvSpPr>
            <p:spPr>
              <a:xfrm>
                <a:off x="1766759" y="570264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5698E8D5-D278-EDA5-4F17-C6F8B9A4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59" y="5702646"/>
                <a:ext cx="170537" cy="184666"/>
              </a:xfrm>
              <a:prstGeom prst="rect">
                <a:avLst/>
              </a:prstGeom>
              <a:blipFill>
                <a:blip r:embed="rId47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等腰三角形 268">
            <a:extLst>
              <a:ext uri="{FF2B5EF4-FFF2-40B4-BE49-F238E27FC236}">
                <a16:creationId xmlns:a16="http://schemas.microsoft.com/office/drawing/2014/main" id="{F46AB4A3-4C3D-7B2A-F647-F528B71873D6}"/>
              </a:ext>
            </a:extLst>
          </p:cNvPr>
          <p:cNvSpPr/>
          <p:nvPr/>
        </p:nvSpPr>
        <p:spPr>
          <a:xfrm>
            <a:off x="2537398" y="609022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FE225A6A-88E4-1B74-68E3-CD77130D97CA}"/>
                  </a:ext>
                </a:extLst>
              </p:cNvPr>
              <p:cNvSpPr txBox="1"/>
              <p:nvPr/>
            </p:nvSpPr>
            <p:spPr>
              <a:xfrm>
                <a:off x="2644688" y="5948735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FE225A6A-88E4-1B74-68E3-CD77130D9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88" y="5948735"/>
                <a:ext cx="142740" cy="184666"/>
              </a:xfrm>
              <a:prstGeom prst="rect">
                <a:avLst/>
              </a:prstGeom>
              <a:blipFill>
                <a:blip r:embed="rId48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等腰三角形 272">
            <a:extLst>
              <a:ext uri="{FF2B5EF4-FFF2-40B4-BE49-F238E27FC236}">
                <a16:creationId xmlns:a16="http://schemas.microsoft.com/office/drawing/2014/main" id="{8DF2260E-2C16-F4A1-8191-6F9FE326A075}"/>
              </a:ext>
            </a:extLst>
          </p:cNvPr>
          <p:cNvSpPr/>
          <p:nvPr/>
        </p:nvSpPr>
        <p:spPr>
          <a:xfrm>
            <a:off x="3188597" y="6090221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E6E6044B-8D36-75FF-00A2-1B5CF5E29FF0}"/>
                  </a:ext>
                </a:extLst>
              </p:cNvPr>
              <p:cNvSpPr txBox="1"/>
              <p:nvPr/>
            </p:nvSpPr>
            <p:spPr>
              <a:xfrm>
                <a:off x="3453796" y="5948735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E6E6044B-8D36-75FF-00A2-1B5CF5E29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796" y="5948735"/>
                <a:ext cx="138553" cy="184666"/>
              </a:xfrm>
              <a:prstGeom prst="rect">
                <a:avLst/>
              </a:prstGeom>
              <a:blipFill>
                <a:blip r:embed="rId49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2D3041F3-A386-177C-88C7-AC74707A258D}"/>
                  </a:ext>
                </a:extLst>
              </p:cNvPr>
              <p:cNvSpPr txBox="1"/>
              <p:nvPr/>
            </p:nvSpPr>
            <p:spPr>
              <a:xfrm>
                <a:off x="3043996" y="570264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2D3041F3-A386-177C-88C7-AC74707A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996" y="5702646"/>
                <a:ext cx="170537" cy="184666"/>
              </a:xfrm>
              <a:prstGeom prst="rect">
                <a:avLst/>
              </a:prstGeom>
              <a:blipFill>
                <a:blip r:embed="rId50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61565224-A374-D90B-D0F9-2837B0DA9E2D}"/>
                  </a:ext>
                </a:extLst>
              </p:cNvPr>
              <p:cNvSpPr txBox="1"/>
              <p:nvPr/>
            </p:nvSpPr>
            <p:spPr>
              <a:xfrm>
                <a:off x="1589026" y="6625199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61565224-A374-D90B-D0F9-2837B0DA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26" y="6625199"/>
                <a:ext cx="503784" cy="207942"/>
              </a:xfrm>
              <a:prstGeom prst="rect">
                <a:avLst/>
              </a:prstGeom>
              <a:blipFill>
                <a:blip r:embed="rId51"/>
                <a:stretch>
                  <a:fillRect l="-75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A145CFE6-2CC4-FAA5-B4E3-F1C39C6592C0}"/>
                  </a:ext>
                </a:extLst>
              </p:cNvPr>
              <p:cNvSpPr txBox="1"/>
              <p:nvPr/>
            </p:nvSpPr>
            <p:spPr>
              <a:xfrm>
                <a:off x="2403971" y="6162906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A145CFE6-2CC4-FAA5-B4E3-F1C39C65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71" y="6162906"/>
                <a:ext cx="167667" cy="184666"/>
              </a:xfrm>
              <a:prstGeom prst="rect">
                <a:avLst/>
              </a:prstGeom>
              <a:blipFill>
                <a:blip r:embed="rId52"/>
                <a:stretch>
                  <a:fillRect l="-14286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61742E07-4541-B7E1-6BB0-CAB4747DD06D}"/>
              </a:ext>
            </a:extLst>
          </p:cNvPr>
          <p:cNvCxnSpPr>
            <a:cxnSpLocks/>
            <a:stCxn id="263" idx="0"/>
          </p:cNvCxnSpPr>
          <p:nvPr/>
        </p:nvCxnSpPr>
        <p:spPr>
          <a:xfrm flipV="1">
            <a:off x="1512054" y="589410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92E5CE01-2E6B-5761-D3B1-39F71DE5BEA9}"/>
              </a:ext>
            </a:extLst>
          </p:cNvPr>
          <p:cNvCxnSpPr>
            <a:cxnSpLocks/>
          </p:cNvCxnSpPr>
          <p:nvPr/>
        </p:nvCxnSpPr>
        <p:spPr>
          <a:xfrm flipH="1" flipV="1">
            <a:off x="1838137" y="5896966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5A04E0BA-20A3-293D-3C86-D10D94DBDE83}"/>
              </a:ext>
            </a:extLst>
          </p:cNvPr>
          <p:cNvCxnSpPr>
            <a:stCxn id="269" idx="0"/>
          </p:cNvCxnSpPr>
          <p:nvPr/>
        </p:nvCxnSpPr>
        <p:spPr>
          <a:xfrm flipV="1">
            <a:off x="2789292" y="5894104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5664A488-78A7-6868-DF9F-B78388B4F1B4}"/>
              </a:ext>
            </a:extLst>
          </p:cNvPr>
          <p:cNvCxnSpPr>
            <a:cxnSpLocks/>
          </p:cNvCxnSpPr>
          <p:nvPr/>
        </p:nvCxnSpPr>
        <p:spPr>
          <a:xfrm flipH="1" flipV="1">
            <a:off x="3115376" y="5896966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CF2A352E-D17B-0026-9450-5FC4E8DA9BF6}"/>
              </a:ext>
            </a:extLst>
          </p:cNvPr>
          <p:cNvGrpSpPr/>
          <p:nvPr/>
        </p:nvGrpSpPr>
        <p:grpSpPr>
          <a:xfrm>
            <a:off x="1321529" y="6096787"/>
            <a:ext cx="331992" cy="521776"/>
            <a:chOff x="94741" y="3095625"/>
            <a:chExt cx="476759" cy="749300"/>
          </a:xfrm>
        </p:grpSpPr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E3CA6294-A23E-CFE4-BB78-2D5D256D4CB6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214A12B5-3100-DCE8-10F7-29A64C8DB77F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342" name="任意多边形: 形状 341">
                <a:extLst>
                  <a:ext uri="{FF2B5EF4-FFF2-40B4-BE49-F238E27FC236}">
                    <a16:creationId xmlns:a16="http://schemas.microsoft.com/office/drawing/2014/main" id="{04973CF4-C4D3-9CCA-FB9A-232D2E783A5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33" name="任意多边形: 形状 332">
              <a:extLst>
                <a:ext uri="{FF2B5EF4-FFF2-40B4-BE49-F238E27FC236}">
                  <a16:creationId xmlns:a16="http://schemas.microsoft.com/office/drawing/2014/main" id="{AC89D518-1C0D-F3C4-2CF5-55ECD263ABA0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9237A2EB-6261-0224-9B7D-5D294AF4C758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9" name="任意多边形: 形状 348">
            <a:extLst>
              <a:ext uri="{FF2B5EF4-FFF2-40B4-BE49-F238E27FC236}">
                <a16:creationId xmlns:a16="http://schemas.microsoft.com/office/drawing/2014/main" id="{6265F3D3-8A25-6C51-FF72-6EE206539B1A}"/>
              </a:ext>
            </a:extLst>
          </p:cNvPr>
          <p:cNvSpPr/>
          <p:nvPr/>
        </p:nvSpPr>
        <p:spPr>
          <a:xfrm>
            <a:off x="2146134" y="6100383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任意多边形: 形状 354">
            <a:extLst>
              <a:ext uri="{FF2B5EF4-FFF2-40B4-BE49-F238E27FC236}">
                <a16:creationId xmlns:a16="http://schemas.microsoft.com/office/drawing/2014/main" id="{A1BBFBB1-377E-F149-75E7-2A3C621A771E}"/>
              </a:ext>
            </a:extLst>
          </p:cNvPr>
          <p:cNvSpPr/>
          <p:nvPr/>
        </p:nvSpPr>
        <p:spPr>
          <a:xfrm>
            <a:off x="2767559" y="6105953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文本框 381">
                <a:extLst>
                  <a:ext uri="{FF2B5EF4-FFF2-40B4-BE49-F238E27FC236}">
                    <a16:creationId xmlns:a16="http://schemas.microsoft.com/office/drawing/2014/main" id="{CCCFAC60-983B-0CA0-4EE4-8217979258F1}"/>
                  </a:ext>
                </a:extLst>
              </p:cNvPr>
              <p:cNvSpPr txBox="1"/>
              <p:nvPr/>
            </p:nvSpPr>
            <p:spPr>
              <a:xfrm>
                <a:off x="2864789" y="6619993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82" name="文本框 381">
                <a:extLst>
                  <a:ext uri="{FF2B5EF4-FFF2-40B4-BE49-F238E27FC236}">
                    <a16:creationId xmlns:a16="http://schemas.microsoft.com/office/drawing/2014/main" id="{CCCFAC60-983B-0CA0-4EE4-821797925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89" y="6619993"/>
                <a:ext cx="503784" cy="207942"/>
              </a:xfrm>
              <a:prstGeom prst="rect">
                <a:avLst/>
              </a:prstGeom>
              <a:blipFill>
                <a:blip r:embed="rId53"/>
                <a:stretch>
                  <a:fillRect l="-731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5052B6A5-4B1B-E044-A279-45059DEFA934}"/>
              </a:ext>
            </a:extLst>
          </p:cNvPr>
          <p:cNvGrpSpPr/>
          <p:nvPr/>
        </p:nvGrpSpPr>
        <p:grpSpPr>
          <a:xfrm>
            <a:off x="3256392" y="6093495"/>
            <a:ext cx="331992" cy="521776"/>
            <a:chOff x="94741" y="3095625"/>
            <a:chExt cx="476759" cy="749300"/>
          </a:xfrm>
        </p:grpSpPr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C761D006-DB17-95C5-42B8-B34A61F772F5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75" name="任意多边形: 形状 874">
                <a:extLst>
                  <a:ext uri="{FF2B5EF4-FFF2-40B4-BE49-F238E27FC236}">
                    <a16:creationId xmlns:a16="http://schemas.microsoft.com/office/drawing/2014/main" id="{2995C187-DD0D-8446-9C00-629FB19CFD4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876" name="任意多边形: 形状 875">
                <a:extLst>
                  <a:ext uri="{FF2B5EF4-FFF2-40B4-BE49-F238E27FC236}">
                    <a16:creationId xmlns:a16="http://schemas.microsoft.com/office/drawing/2014/main" id="{69A11466-5ABA-4205-37A3-49F82595889A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95" name="任意多边形: 形状 394">
              <a:extLst>
                <a:ext uri="{FF2B5EF4-FFF2-40B4-BE49-F238E27FC236}">
                  <a16:creationId xmlns:a16="http://schemas.microsoft.com/office/drawing/2014/main" id="{25ED90B2-FC3A-844B-7A0F-F2510808819D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4" name="任意多边形: 形状 873">
              <a:extLst>
                <a:ext uri="{FF2B5EF4-FFF2-40B4-BE49-F238E27FC236}">
                  <a16:creationId xmlns:a16="http://schemas.microsoft.com/office/drawing/2014/main" id="{DB8BDCA9-BC70-F9D2-AD66-CEEDC276771D}"/>
                </a:ext>
              </a:extLst>
            </p:cNvPr>
            <p:cNvSpPr/>
            <p:nvPr/>
          </p:nvSpPr>
          <p:spPr>
            <a:xfrm>
              <a:off x="184150" y="3095625"/>
              <a:ext cx="207683" cy="540017"/>
            </a:xfrm>
            <a:custGeom>
              <a:avLst/>
              <a:gdLst>
                <a:gd name="connsiteX0" fmla="*/ 0 w 207683"/>
                <a:gd name="connsiteY0" fmla="*/ 530225 h 540017"/>
                <a:gd name="connsiteX1" fmla="*/ 28575 w 207683"/>
                <a:gd name="connsiteY1" fmla="*/ 527050 h 540017"/>
                <a:gd name="connsiteX2" fmla="*/ 82550 w 207683"/>
                <a:gd name="connsiteY2" fmla="*/ 498475 h 540017"/>
                <a:gd name="connsiteX3" fmla="*/ 104775 w 207683"/>
                <a:gd name="connsiteY3" fmla="*/ 476250 h 540017"/>
                <a:gd name="connsiteX4" fmla="*/ 123825 w 207683"/>
                <a:gd name="connsiteY4" fmla="*/ 460375 h 540017"/>
                <a:gd name="connsiteX5" fmla="*/ 130175 w 207683"/>
                <a:gd name="connsiteY5" fmla="*/ 441325 h 540017"/>
                <a:gd name="connsiteX6" fmla="*/ 146050 w 207683"/>
                <a:gd name="connsiteY6" fmla="*/ 415925 h 540017"/>
                <a:gd name="connsiteX7" fmla="*/ 158750 w 207683"/>
                <a:gd name="connsiteY7" fmla="*/ 396875 h 540017"/>
                <a:gd name="connsiteX8" fmla="*/ 171450 w 207683"/>
                <a:gd name="connsiteY8" fmla="*/ 355600 h 540017"/>
                <a:gd name="connsiteX9" fmla="*/ 177800 w 207683"/>
                <a:gd name="connsiteY9" fmla="*/ 336550 h 540017"/>
                <a:gd name="connsiteX10" fmla="*/ 193675 w 207683"/>
                <a:gd name="connsiteY10" fmla="*/ 323850 h 540017"/>
                <a:gd name="connsiteX11" fmla="*/ 200025 w 207683"/>
                <a:gd name="connsiteY11" fmla="*/ 142875 h 540017"/>
                <a:gd name="connsiteX12" fmla="*/ 193675 w 207683"/>
                <a:gd name="connsiteY12" fmla="*/ 98425 h 540017"/>
                <a:gd name="connsiteX13" fmla="*/ 190500 w 207683"/>
                <a:gd name="connsiteY13" fmla="*/ 76200 h 540017"/>
                <a:gd name="connsiteX14" fmla="*/ 174625 w 207683"/>
                <a:gd name="connsiteY14" fmla="*/ 47625 h 540017"/>
                <a:gd name="connsiteX15" fmla="*/ 165100 w 207683"/>
                <a:gd name="connsiteY15" fmla="*/ 0 h 5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7683" h="540017">
                  <a:moveTo>
                    <a:pt x="0" y="530225"/>
                  </a:moveTo>
                  <a:cubicBezTo>
                    <a:pt x="26505" y="546128"/>
                    <a:pt x="6179" y="540914"/>
                    <a:pt x="28575" y="527050"/>
                  </a:cubicBezTo>
                  <a:cubicBezTo>
                    <a:pt x="45884" y="516335"/>
                    <a:pt x="82550" y="498475"/>
                    <a:pt x="82550" y="498475"/>
                  </a:cubicBezTo>
                  <a:cubicBezTo>
                    <a:pt x="96906" y="476941"/>
                    <a:pt x="78378" y="502647"/>
                    <a:pt x="104775" y="476250"/>
                  </a:cubicBezTo>
                  <a:cubicBezTo>
                    <a:pt x="122726" y="458299"/>
                    <a:pt x="96579" y="473998"/>
                    <a:pt x="123825" y="460375"/>
                  </a:cubicBezTo>
                  <a:cubicBezTo>
                    <a:pt x="125942" y="454025"/>
                    <a:pt x="126462" y="446894"/>
                    <a:pt x="130175" y="441325"/>
                  </a:cubicBezTo>
                  <a:cubicBezTo>
                    <a:pt x="149420" y="412458"/>
                    <a:pt x="119244" y="458049"/>
                    <a:pt x="146050" y="415925"/>
                  </a:cubicBezTo>
                  <a:cubicBezTo>
                    <a:pt x="150147" y="409486"/>
                    <a:pt x="154517" y="403225"/>
                    <a:pt x="158750" y="396875"/>
                  </a:cubicBezTo>
                  <a:cubicBezTo>
                    <a:pt x="164360" y="374435"/>
                    <a:pt x="160545" y="388315"/>
                    <a:pt x="171450" y="355600"/>
                  </a:cubicBezTo>
                  <a:cubicBezTo>
                    <a:pt x="173567" y="349250"/>
                    <a:pt x="172573" y="340731"/>
                    <a:pt x="177800" y="336550"/>
                  </a:cubicBezTo>
                  <a:lnTo>
                    <a:pt x="193675" y="323850"/>
                  </a:lnTo>
                  <a:cubicBezTo>
                    <a:pt x="214192" y="226394"/>
                    <a:pt x="208395" y="279582"/>
                    <a:pt x="200025" y="142875"/>
                  </a:cubicBezTo>
                  <a:cubicBezTo>
                    <a:pt x="197938" y="108791"/>
                    <a:pt x="200148" y="117845"/>
                    <a:pt x="193675" y="98425"/>
                  </a:cubicBezTo>
                  <a:cubicBezTo>
                    <a:pt x="192617" y="91017"/>
                    <a:pt x="192469" y="83420"/>
                    <a:pt x="190500" y="76200"/>
                  </a:cubicBezTo>
                  <a:cubicBezTo>
                    <a:pt x="188191" y="67734"/>
                    <a:pt x="177718" y="54842"/>
                    <a:pt x="174625" y="47625"/>
                  </a:cubicBezTo>
                  <a:cubicBezTo>
                    <a:pt x="163092" y="20715"/>
                    <a:pt x="165100" y="24227"/>
                    <a:pt x="165100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7" name="等腰三角形 876">
            <a:extLst>
              <a:ext uri="{FF2B5EF4-FFF2-40B4-BE49-F238E27FC236}">
                <a16:creationId xmlns:a16="http://schemas.microsoft.com/office/drawing/2014/main" id="{B9D91055-2005-6AF8-29FE-89D9A5988B04}"/>
              </a:ext>
            </a:extLst>
          </p:cNvPr>
          <p:cNvSpPr/>
          <p:nvPr/>
        </p:nvSpPr>
        <p:spPr>
          <a:xfrm>
            <a:off x="3826644" y="491883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8" name="文本框 877">
                <a:extLst>
                  <a:ext uri="{FF2B5EF4-FFF2-40B4-BE49-F238E27FC236}">
                    <a16:creationId xmlns:a16="http://schemas.microsoft.com/office/drawing/2014/main" id="{7CDD8018-6B95-9824-4F25-5DAEC034FEFF}"/>
                  </a:ext>
                </a:extLst>
              </p:cNvPr>
              <p:cNvSpPr txBox="1"/>
              <p:nvPr/>
            </p:nvSpPr>
            <p:spPr>
              <a:xfrm>
                <a:off x="3933934" y="4777351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78" name="文本框 877">
                <a:extLst>
                  <a:ext uri="{FF2B5EF4-FFF2-40B4-BE49-F238E27FC236}">
                    <a16:creationId xmlns:a16="http://schemas.microsoft.com/office/drawing/2014/main" id="{7CDD8018-6B95-9824-4F25-5DAEC034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934" y="4777351"/>
                <a:ext cx="142740" cy="184666"/>
              </a:xfrm>
              <a:prstGeom prst="rect">
                <a:avLst/>
              </a:prstGeom>
              <a:blipFill>
                <a:blip r:embed="rId54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9" name="等腰三角形 878">
            <a:extLst>
              <a:ext uri="{FF2B5EF4-FFF2-40B4-BE49-F238E27FC236}">
                <a16:creationId xmlns:a16="http://schemas.microsoft.com/office/drawing/2014/main" id="{DDA2A4EF-9286-31B6-FF09-B3A757B0349F}"/>
              </a:ext>
            </a:extLst>
          </p:cNvPr>
          <p:cNvSpPr/>
          <p:nvPr/>
        </p:nvSpPr>
        <p:spPr>
          <a:xfrm>
            <a:off x="4477843" y="4918837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0" name="文本框 879">
                <a:extLst>
                  <a:ext uri="{FF2B5EF4-FFF2-40B4-BE49-F238E27FC236}">
                    <a16:creationId xmlns:a16="http://schemas.microsoft.com/office/drawing/2014/main" id="{C37AEF1F-936F-6C1A-40DA-3ACAB71A5319}"/>
                  </a:ext>
                </a:extLst>
              </p:cNvPr>
              <p:cNvSpPr txBox="1"/>
              <p:nvPr/>
            </p:nvSpPr>
            <p:spPr>
              <a:xfrm>
                <a:off x="4743042" y="4777351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0" name="文本框 879">
                <a:extLst>
                  <a:ext uri="{FF2B5EF4-FFF2-40B4-BE49-F238E27FC236}">
                    <a16:creationId xmlns:a16="http://schemas.microsoft.com/office/drawing/2014/main" id="{C37AEF1F-936F-6C1A-40DA-3ACAB71A5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042" y="4777351"/>
                <a:ext cx="138553" cy="184666"/>
              </a:xfrm>
              <a:prstGeom prst="rect">
                <a:avLst/>
              </a:prstGeom>
              <a:blipFill>
                <a:blip r:embed="rId5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文本框 880">
                <a:extLst>
                  <a:ext uri="{FF2B5EF4-FFF2-40B4-BE49-F238E27FC236}">
                    <a16:creationId xmlns:a16="http://schemas.microsoft.com/office/drawing/2014/main" id="{C01CD0C4-1A48-DE30-F0B3-AF40C1B4728E}"/>
                  </a:ext>
                </a:extLst>
              </p:cNvPr>
              <p:cNvSpPr txBox="1"/>
              <p:nvPr/>
            </p:nvSpPr>
            <p:spPr>
              <a:xfrm>
                <a:off x="4333242" y="4531262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1" name="文本框 880">
                <a:extLst>
                  <a:ext uri="{FF2B5EF4-FFF2-40B4-BE49-F238E27FC236}">
                    <a16:creationId xmlns:a16="http://schemas.microsoft.com/office/drawing/2014/main" id="{C01CD0C4-1A48-DE30-F0B3-AF40C1B4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242" y="4531262"/>
                <a:ext cx="170537" cy="184666"/>
              </a:xfrm>
              <a:prstGeom prst="rect">
                <a:avLst/>
              </a:prstGeom>
              <a:blipFill>
                <a:blip r:embed="rId47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2" name="文本框 881">
                <a:extLst>
                  <a:ext uri="{FF2B5EF4-FFF2-40B4-BE49-F238E27FC236}">
                    <a16:creationId xmlns:a16="http://schemas.microsoft.com/office/drawing/2014/main" id="{65BE0129-DA60-D243-8CDB-ADD9F059CAE3}"/>
                  </a:ext>
                </a:extLst>
              </p:cNvPr>
              <p:cNvSpPr txBox="1"/>
              <p:nvPr/>
            </p:nvSpPr>
            <p:spPr>
              <a:xfrm>
                <a:off x="3693217" y="499152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2" name="文本框 881">
                <a:extLst>
                  <a:ext uri="{FF2B5EF4-FFF2-40B4-BE49-F238E27FC236}">
                    <a16:creationId xmlns:a16="http://schemas.microsoft.com/office/drawing/2014/main" id="{65BE0129-DA60-D243-8CDB-ADD9F059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17" y="4991522"/>
                <a:ext cx="167667" cy="184666"/>
              </a:xfrm>
              <a:prstGeom prst="rect">
                <a:avLst/>
              </a:prstGeom>
              <a:blipFill>
                <a:blip r:embed="rId56"/>
                <a:stretch>
                  <a:fillRect l="-14286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3" name="直接连接符 882">
            <a:extLst>
              <a:ext uri="{FF2B5EF4-FFF2-40B4-BE49-F238E27FC236}">
                <a16:creationId xmlns:a16="http://schemas.microsoft.com/office/drawing/2014/main" id="{9386B0EB-23E8-4788-64CF-75FA430CE49F}"/>
              </a:ext>
            </a:extLst>
          </p:cNvPr>
          <p:cNvCxnSpPr>
            <a:stCxn id="877" idx="0"/>
          </p:cNvCxnSpPr>
          <p:nvPr/>
        </p:nvCxnSpPr>
        <p:spPr>
          <a:xfrm flipV="1">
            <a:off x="4078538" y="472272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直接连接符 883">
            <a:extLst>
              <a:ext uri="{FF2B5EF4-FFF2-40B4-BE49-F238E27FC236}">
                <a16:creationId xmlns:a16="http://schemas.microsoft.com/office/drawing/2014/main" id="{780CEB1F-CD38-7BB6-4035-849D9AF5B40D}"/>
              </a:ext>
            </a:extLst>
          </p:cNvPr>
          <p:cNvCxnSpPr>
            <a:cxnSpLocks/>
          </p:cNvCxnSpPr>
          <p:nvPr/>
        </p:nvCxnSpPr>
        <p:spPr>
          <a:xfrm flipH="1" flipV="1">
            <a:off x="4404622" y="4725582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任意多边形: 形状 884">
            <a:extLst>
              <a:ext uri="{FF2B5EF4-FFF2-40B4-BE49-F238E27FC236}">
                <a16:creationId xmlns:a16="http://schemas.microsoft.com/office/drawing/2014/main" id="{CC0536B8-0108-880A-95A0-C4F836577934}"/>
              </a:ext>
            </a:extLst>
          </p:cNvPr>
          <p:cNvSpPr/>
          <p:nvPr/>
        </p:nvSpPr>
        <p:spPr>
          <a:xfrm>
            <a:off x="4056805" y="4934569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6" name="文本框 885">
                <a:extLst>
                  <a:ext uri="{FF2B5EF4-FFF2-40B4-BE49-F238E27FC236}">
                    <a16:creationId xmlns:a16="http://schemas.microsoft.com/office/drawing/2014/main" id="{1F1C7CBD-99B6-9CBF-EBED-03727E9AD0A7}"/>
                  </a:ext>
                </a:extLst>
              </p:cNvPr>
              <p:cNvSpPr txBox="1"/>
              <p:nvPr/>
            </p:nvSpPr>
            <p:spPr>
              <a:xfrm>
                <a:off x="4154035" y="5448609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86" name="文本框 885">
                <a:extLst>
                  <a:ext uri="{FF2B5EF4-FFF2-40B4-BE49-F238E27FC236}">
                    <a16:creationId xmlns:a16="http://schemas.microsoft.com/office/drawing/2014/main" id="{1F1C7CBD-99B6-9CBF-EBED-03727E9A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35" y="5448609"/>
                <a:ext cx="503784" cy="207942"/>
              </a:xfrm>
              <a:prstGeom prst="rect">
                <a:avLst/>
              </a:prstGeom>
              <a:blipFill>
                <a:blip r:embed="rId57"/>
                <a:stretch>
                  <a:fillRect l="-4878" r="-487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7" name="组合 886">
            <a:extLst>
              <a:ext uri="{FF2B5EF4-FFF2-40B4-BE49-F238E27FC236}">
                <a16:creationId xmlns:a16="http://schemas.microsoft.com/office/drawing/2014/main" id="{FC1163C6-8104-A11D-0802-B9A321F93FFA}"/>
              </a:ext>
            </a:extLst>
          </p:cNvPr>
          <p:cNvGrpSpPr/>
          <p:nvPr/>
        </p:nvGrpSpPr>
        <p:grpSpPr>
          <a:xfrm>
            <a:off x="4545638" y="5163099"/>
            <a:ext cx="331992" cy="280786"/>
            <a:chOff x="94741" y="3441700"/>
            <a:chExt cx="476759" cy="403225"/>
          </a:xfrm>
        </p:grpSpPr>
        <p:grpSp>
          <p:nvGrpSpPr>
            <p:cNvPr id="888" name="组合 887">
              <a:extLst>
                <a:ext uri="{FF2B5EF4-FFF2-40B4-BE49-F238E27FC236}">
                  <a16:creationId xmlns:a16="http://schemas.microsoft.com/office/drawing/2014/main" id="{67F9106B-7EE8-5EBC-5207-02BBF362D43C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891" name="任意多边形: 形状 890">
                <a:extLst>
                  <a:ext uri="{FF2B5EF4-FFF2-40B4-BE49-F238E27FC236}">
                    <a16:creationId xmlns:a16="http://schemas.microsoft.com/office/drawing/2014/main" id="{5D029960-A1AC-4F48-CF14-A1B33510D1CB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892" name="任意多边形: 形状 891">
                <a:extLst>
                  <a:ext uri="{FF2B5EF4-FFF2-40B4-BE49-F238E27FC236}">
                    <a16:creationId xmlns:a16="http://schemas.microsoft.com/office/drawing/2014/main" id="{580FDC3A-33D3-FE1E-2A07-CF7F66E1D761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89" name="任意多边形: 形状 888">
              <a:extLst>
                <a:ext uri="{FF2B5EF4-FFF2-40B4-BE49-F238E27FC236}">
                  <a16:creationId xmlns:a16="http://schemas.microsoft.com/office/drawing/2014/main" id="{7CF8AE73-490B-A7B0-79D6-2919260D9851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3" name="文本框 892">
                <a:extLst>
                  <a:ext uri="{FF2B5EF4-FFF2-40B4-BE49-F238E27FC236}">
                    <a16:creationId xmlns:a16="http://schemas.microsoft.com/office/drawing/2014/main" id="{DB389DC7-96AE-E426-0ECE-10FD81D1E2F7}"/>
                  </a:ext>
                </a:extLst>
              </p:cNvPr>
              <p:cNvSpPr txBox="1"/>
              <p:nvPr/>
            </p:nvSpPr>
            <p:spPr>
              <a:xfrm>
                <a:off x="2663149" y="477431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3" name="文本框 892">
                <a:extLst>
                  <a:ext uri="{FF2B5EF4-FFF2-40B4-BE49-F238E27FC236}">
                    <a16:creationId xmlns:a16="http://schemas.microsoft.com/office/drawing/2014/main" id="{DB389DC7-96AE-E426-0ECE-10FD81D1E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49" y="4774319"/>
                <a:ext cx="142740" cy="184666"/>
              </a:xfrm>
              <a:prstGeom prst="rect">
                <a:avLst/>
              </a:prstGeom>
              <a:blipFill>
                <a:blip r:embed="rId34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4" name="等腰三角形 893">
            <a:extLst>
              <a:ext uri="{FF2B5EF4-FFF2-40B4-BE49-F238E27FC236}">
                <a16:creationId xmlns:a16="http://schemas.microsoft.com/office/drawing/2014/main" id="{3FE049E4-3E24-6A3E-CA67-47B7346778FF}"/>
              </a:ext>
            </a:extLst>
          </p:cNvPr>
          <p:cNvSpPr/>
          <p:nvPr/>
        </p:nvSpPr>
        <p:spPr>
          <a:xfrm>
            <a:off x="3207056" y="491580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文本框 894">
                <a:extLst>
                  <a:ext uri="{FF2B5EF4-FFF2-40B4-BE49-F238E27FC236}">
                    <a16:creationId xmlns:a16="http://schemas.microsoft.com/office/drawing/2014/main" id="{1FD75E7B-9667-1171-72F6-E6F42D061CA5}"/>
                  </a:ext>
                </a:extLst>
              </p:cNvPr>
              <p:cNvSpPr txBox="1"/>
              <p:nvPr/>
            </p:nvSpPr>
            <p:spPr>
              <a:xfrm>
                <a:off x="3472258" y="477431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5" name="文本框 894">
                <a:extLst>
                  <a:ext uri="{FF2B5EF4-FFF2-40B4-BE49-F238E27FC236}">
                    <a16:creationId xmlns:a16="http://schemas.microsoft.com/office/drawing/2014/main" id="{1FD75E7B-9667-1171-72F6-E6F42D06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258" y="4774319"/>
                <a:ext cx="138553" cy="184666"/>
              </a:xfrm>
              <a:prstGeom prst="rect">
                <a:avLst/>
              </a:prstGeom>
              <a:blipFill>
                <a:blip r:embed="rId3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文本框 895">
                <a:extLst>
                  <a:ext uri="{FF2B5EF4-FFF2-40B4-BE49-F238E27FC236}">
                    <a16:creationId xmlns:a16="http://schemas.microsoft.com/office/drawing/2014/main" id="{18EDFED2-C78F-4DF4-0EA4-1548E1526FAF}"/>
                  </a:ext>
                </a:extLst>
              </p:cNvPr>
              <p:cNvSpPr txBox="1"/>
              <p:nvPr/>
            </p:nvSpPr>
            <p:spPr>
              <a:xfrm>
                <a:off x="5600966" y="4540916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6" name="文本框 895">
                <a:extLst>
                  <a:ext uri="{FF2B5EF4-FFF2-40B4-BE49-F238E27FC236}">
                    <a16:creationId xmlns:a16="http://schemas.microsoft.com/office/drawing/2014/main" id="{18EDFED2-C78F-4DF4-0EA4-1548E1526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966" y="4540916"/>
                <a:ext cx="170537" cy="184666"/>
              </a:xfrm>
              <a:prstGeom prst="rect">
                <a:avLst/>
              </a:prstGeom>
              <a:blipFill>
                <a:blip r:embed="rId58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7" name="文本框 896">
                <a:extLst>
                  <a:ext uri="{FF2B5EF4-FFF2-40B4-BE49-F238E27FC236}">
                    <a16:creationId xmlns:a16="http://schemas.microsoft.com/office/drawing/2014/main" id="{BAFF75B8-9051-B25E-3BDF-603CA295F648}"/>
                  </a:ext>
                </a:extLst>
              </p:cNvPr>
              <p:cNvSpPr txBox="1"/>
              <p:nvPr/>
            </p:nvSpPr>
            <p:spPr>
              <a:xfrm>
                <a:off x="2884724" y="5450783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97" name="文本框 896">
                <a:extLst>
                  <a:ext uri="{FF2B5EF4-FFF2-40B4-BE49-F238E27FC236}">
                    <a16:creationId xmlns:a16="http://schemas.microsoft.com/office/drawing/2014/main" id="{BAFF75B8-9051-B25E-3BDF-603CA295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24" y="5450783"/>
                <a:ext cx="503784" cy="207942"/>
              </a:xfrm>
              <a:prstGeom prst="rect">
                <a:avLst/>
              </a:prstGeom>
              <a:blipFill>
                <a:blip r:embed="rId59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8" name="直接连接符 897">
            <a:extLst>
              <a:ext uri="{FF2B5EF4-FFF2-40B4-BE49-F238E27FC236}">
                <a16:creationId xmlns:a16="http://schemas.microsoft.com/office/drawing/2014/main" id="{6ED7B9E5-EA91-8BF8-1C36-F6F08185897A}"/>
              </a:ext>
            </a:extLst>
          </p:cNvPr>
          <p:cNvCxnSpPr>
            <a:cxnSpLocks/>
            <a:stCxn id="902" idx="0"/>
          </p:cNvCxnSpPr>
          <p:nvPr/>
        </p:nvCxnSpPr>
        <p:spPr>
          <a:xfrm flipV="1">
            <a:off x="2807752" y="471968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接连接符 898">
            <a:extLst>
              <a:ext uri="{FF2B5EF4-FFF2-40B4-BE49-F238E27FC236}">
                <a16:creationId xmlns:a16="http://schemas.microsoft.com/office/drawing/2014/main" id="{AEB364BB-49E2-D79B-792C-89CCFB7B573B}"/>
              </a:ext>
            </a:extLst>
          </p:cNvPr>
          <p:cNvCxnSpPr>
            <a:cxnSpLocks/>
          </p:cNvCxnSpPr>
          <p:nvPr/>
        </p:nvCxnSpPr>
        <p:spPr>
          <a:xfrm flipH="1" flipV="1">
            <a:off x="3133835" y="472255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0" name="文本框 899">
                <a:extLst>
                  <a:ext uri="{FF2B5EF4-FFF2-40B4-BE49-F238E27FC236}">
                    <a16:creationId xmlns:a16="http://schemas.microsoft.com/office/drawing/2014/main" id="{14C0226D-12E1-C7C8-1934-3007630D2807}"/>
                  </a:ext>
                </a:extLst>
              </p:cNvPr>
              <p:cNvSpPr txBox="1"/>
              <p:nvPr/>
            </p:nvSpPr>
            <p:spPr>
              <a:xfrm>
                <a:off x="2404103" y="498849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00" name="文本框 899">
                <a:extLst>
                  <a:ext uri="{FF2B5EF4-FFF2-40B4-BE49-F238E27FC236}">
                    <a16:creationId xmlns:a16="http://schemas.microsoft.com/office/drawing/2014/main" id="{14C0226D-12E1-C7C8-1934-3007630D2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03" y="4988490"/>
                <a:ext cx="167667" cy="184666"/>
              </a:xfrm>
              <a:prstGeom prst="rect">
                <a:avLst/>
              </a:prstGeom>
              <a:blipFill>
                <a:blip r:embed="rId4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1" name="组合 900">
            <a:extLst>
              <a:ext uri="{FF2B5EF4-FFF2-40B4-BE49-F238E27FC236}">
                <a16:creationId xmlns:a16="http://schemas.microsoft.com/office/drawing/2014/main" id="{B3FC8196-096C-249D-A47D-FEE2889C08FF}"/>
              </a:ext>
            </a:extLst>
          </p:cNvPr>
          <p:cNvGrpSpPr/>
          <p:nvPr/>
        </p:nvGrpSpPr>
        <p:grpSpPr>
          <a:xfrm>
            <a:off x="2555860" y="4915805"/>
            <a:ext cx="503784" cy="529773"/>
            <a:chOff x="1277611" y="7374013"/>
            <a:chExt cx="503784" cy="529773"/>
          </a:xfrm>
        </p:grpSpPr>
        <p:sp>
          <p:nvSpPr>
            <p:cNvPr id="902" name="等腰三角形 901">
              <a:extLst>
                <a:ext uri="{FF2B5EF4-FFF2-40B4-BE49-F238E27FC236}">
                  <a16:creationId xmlns:a16="http://schemas.microsoft.com/office/drawing/2014/main" id="{E6416771-C929-5520-8608-7C7387DC512F}"/>
                </a:ext>
              </a:extLst>
            </p:cNvPr>
            <p:cNvSpPr/>
            <p:nvPr/>
          </p:nvSpPr>
          <p:spPr>
            <a:xfrm>
              <a:off x="1277611" y="737401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903" name="组合 902">
              <a:extLst>
                <a:ext uri="{FF2B5EF4-FFF2-40B4-BE49-F238E27FC236}">
                  <a16:creationId xmlns:a16="http://schemas.microsoft.com/office/drawing/2014/main" id="{1A8B10DD-EC61-6B7E-7820-7328B03599D5}"/>
                </a:ext>
              </a:extLst>
            </p:cNvPr>
            <p:cNvGrpSpPr/>
            <p:nvPr/>
          </p:nvGrpSpPr>
          <p:grpSpPr>
            <a:xfrm>
              <a:off x="1338978" y="7380580"/>
              <a:ext cx="331992" cy="521776"/>
              <a:chOff x="94741" y="3095625"/>
              <a:chExt cx="476759" cy="749300"/>
            </a:xfrm>
          </p:grpSpPr>
          <p:grpSp>
            <p:nvGrpSpPr>
              <p:cNvPr id="904" name="组合 903">
                <a:extLst>
                  <a:ext uri="{FF2B5EF4-FFF2-40B4-BE49-F238E27FC236}">
                    <a16:creationId xmlns:a16="http://schemas.microsoft.com/office/drawing/2014/main" id="{1C69FE86-E2DB-6C7E-4289-714A7F17463A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907" name="任意多边形: 形状 906">
                  <a:extLst>
                    <a:ext uri="{FF2B5EF4-FFF2-40B4-BE49-F238E27FC236}">
                      <a16:creationId xmlns:a16="http://schemas.microsoft.com/office/drawing/2014/main" id="{558D14FF-0A54-BB88-CCE6-5C7007F3591B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08" name="任意多边形: 形状 907">
                  <a:extLst>
                    <a:ext uri="{FF2B5EF4-FFF2-40B4-BE49-F238E27FC236}">
                      <a16:creationId xmlns:a16="http://schemas.microsoft.com/office/drawing/2014/main" id="{53B1FF62-3583-9251-C556-B2425ECEAE2A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05" name="任意多边形: 形状 904">
                <a:extLst>
                  <a:ext uri="{FF2B5EF4-FFF2-40B4-BE49-F238E27FC236}">
                    <a16:creationId xmlns:a16="http://schemas.microsoft.com/office/drawing/2014/main" id="{D1DA1F21-02DF-33BB-83D4-5FDF392EB0A6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6" name="任意多边形: 形状 905">
                <a:extLst>
                  <a:ext uri="{FF2B5EF4-FFF2-40B4-BE49-F238E27FC236}">
                    <a16:creationId xmlns:a16="http://schemas.microsoft.com/office/drawing/2014/main" id="{6FF87D57-0AFC-CDC0-AAEE-D5CC3DA4B474}"/>
                  </a:ext>
                </a:extLst>
              </p:cNvPr>
              <p:cNvSpPr/>
              <p:nvPr/>
            </p:nvSpPr>
            <p:spPr>
              <a:xfrm>
                <a:off x="184150" y="3095625"/>
                <a:ext cx="207683" cy="540017"/>
              </a:xfrm>
              <a:custGeom>
                <a:avLst/>
                <a:gdLst>
                  <a:gd name="connsiteX0" fmla="*/ 0 w 207683"/>
                  <a:gd name="connsiteY0" fmla="*/ 530225 h 540017"/>
                  <a:gd name="connsiteX1" fmla="*/ 28575 w 207683"/>
                  <a:gd name="connsiteY1" fmla="*/ 527050 h 540017"/>
                  <a:gd name="connsiteX2" fmla="*/ 82550 w 207683"/>
                  <a:gd name="connsiteY2" fmla="*/ 498475 h 540017"/>
                  <a:gd name="connsiteX3" fmla="*/ 104775 w 207683"/>
                  <a:gd name="connsiteY3" fmla="*/ 476250 h 540017"/>
                  <a:gd name="connsiteX4" fmla="*/ 123825 w 207683"/>
                  <a:gd name="connsiteY4" fmla="*/ 460375 h 540017"/>
                  <a:gd name="connsiteX5" fmla="*/ 130175 w 207683"/>
                  <a:gd name="connsiteY5" fmla="*/ 441325 h 540017"/>
                  <a:gd name="connsiteX6" fmla="*/ 146050 w 207683"/>
                  <a:gd name="connsiteY6" fmla="*/ 415925 h 540017"/>
                  <a:gd name="connsiteX7" fmla="*/ 158750 w 207683"/>
                  <a:gd name="connsiteY7" fmla="*/ 396875 h 540017"/>
                  <a:gd name="connsiteX8" fmla="*/ 171450 w 207683"/>
                  <a:gd name="connsiteY8" fmla="*/ 355600 h 540017"/>
                  <a:gd name="connsiteX9" fmla="*/ 177800 w 207683"/>
                  <a:gd name="connsiteY9" fmla="*/ 336550 h 540017"/>
                  <a:gd name="connsiteX10" fmla="*/ 193675 w 207683"/>
                  <a:gd name="connsiteY10" fmla="*/ 323850 h 540017"/>
                  <a:gd name="connsiteX11" fmla="*/ 200025 w 207683"/>
                  <a:gd name="connsiteY11" fmla="*/ 142875 h 540017"/>
                  <a:gd name="connsiteX12" fmla="*/ 193675 w 207683"/>
                  <a:gd name="connsiteY12" fmla="*/ 98425 h 540017"/>
                  <a:gd name="connsiteX13" fmla="*/ 190500 w 207683"/>
                  <a:gd name="connsiteY13" fmla="*/ 76200 h 540017"/>
                  <a:gd name="connsiteX14" fmla="*/ 174625 w 207683"/>
                  <a:gd name="connsiteY14" fmla="*/ 47625 h 540017"/>
                  <a:gd name="connsiteX15" fmla="*/ 165100 w 207683"/>
                  <a:gd name="connsiteY15" fmla="*/ 0 h 54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683" h="540017">
                    <a:moveTo>
                      <a:pt x="0" y="530225"/>
                    </a:moveTo>
                    <a:cubicBezTo>
                      <a:pt x="26505" y="546128"/>
                      <a:pt x="6179" y="540914"/>
                      <a:pt x="28575" y="527050"/>
                    </a:cubicBezTo>
                    <a:cubicBezTo>
                      <a:pt x="45884" y="516335"/>
                      <a:pt x="82550" y="498475"/>
                      <a:pt x="82550" y="498475"/>
                    </a:cubicBezTo>
                    <a:cubicBezTo>
                      <a:pt x="96906" y="476941"/>
                      <a:pt x="78378" y="502647"/>
                      <a:pt x="104775" y="476250"/>
                    </a:cubicBezTo>
                    <a:cubicBezTo>
                      <a:pt x="122726" y="458299"/>
                      <a:pt x="96579" y="473998"/>
                      <a:pt x="123825" y="460375"/>
                    </a:cubicBezTo>
                    <a:cubicBezTo>
                      <a:pt x="125942" y="454025"/>
                      <a:pt x="126462" y="446894"/>
                      <a:pt x="130175" y="441325"/>
                    </a:cubicBezTo>
                    <a:cubicBezTo>
                      <a:pt x="149420" y="412458"/>
                      <a:pt x="119244" y="458049"/>
                      <a:pt x="146050" y="415925"/>
                    </a:cubicBezTo>
                    <a:cubicBezTo>
                      <a:pt x="150147" y="409486"/>
                      <a:pt x="154517" y="403225"/>
                      <a:pt x="158750" y="396875"/>
                    </a:cubicBezTo>
                    <a:cubicBezTo>
                      <a:pt x="164360" y="374435"/>
                      <a:pt x="160545" y="388315"/>
                      <a:pt x="171450" y="355600"/>
                    </a:cubicBezTo>
                    <a:cubicBezTo>
                      <a:pt x="173567" y="349250"/>
                      <a:pt x="172573" y="340731"/>
                      <a:pt x="177800" y="336550"/>
                    </a:cubicBezTo>
                    <a:lnTo>
                      <a:pt x="193675" y="323850"/>
                    </a:lnTo>
                    <a:cubicBezTo>
                      <a:pt x="214192" y="226394"/>
                      <a:pt x="208395" y="279582"/>
                      <a:pt x="200025" y="142875"/>
                    </a:cubicBezTo>
                    <a:cubicBezTo>
                      <a:pt x="197938" y="108791"/>
                      <a:pt x="200148" y="117845"/>
                      <a:pt x="193675" y="98425"/>
                    </a:cubicBezTo>
                    <a:cubicBezTo>
                      <a:pt x="192617" y="91017"/>
                      <a:pt x="192469" y="83420"/>
                      <a:pt x="190500" y="76200"/>
                    </a:cubicBezTo>
                    <a:cubicBezTo>
                      <a:pt x="188191" y="67734"/>
                      <a:pt x="177718" y="54842"/>
                      <a:pt x="174625" y="47625"/>
                    </a:cubicBezTo>
                    <a:cubicBezTo>
                      <a:pt x="163092" y="20715"/>
                      <a:pt x="165100" y="24227"/>
                      <a:pt x="165100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9" name="任意多边形: 形状 908">
            <a:extLst>
              <a:ext uri="{FF2B5EF4-FFF2-40B4-BE49-F238E27FC236}">
                <a16:creationId xmlns:a16="http://schemas.microsoft.com/office/drawing/2014/main" id="{E0B9E52C-CF6F-71C2-21A7-98BD0F277D2C}"/>
              </a:ext>
            </a:extLst>
          </p:cNvPr>
          <p:cNvSpPr/>
          <p:nvPr/>
        </p:nvSpPr>
        <p:spPr>
          <a:xfrm>
            <a:off x="3441832" y="4925967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10" name="组合 909">
            <a:extLst>
              <a:ext uri="{FF2B5EF4-FFF2-40B4-BE49-F238E27FC236}">
                <a16:creationId xmlns:a16="http://schemas.microsoft.com/office/drawing/2014/main" id="{4A3C7324-6F88-F989-BECF-3A2EF01A77A6}"/>
              </a:ext>
            </a:extLst>
          </p:cNvPr>
          <p:cNvGrpSpPr/>
          <p:nvPr/>
        </p:nvGrpSpPr>
        <p:grpSpPr>
          <a:xfrm>
            <a:off x="1412419" y="4917045"/>
            <a:ext cx="146579" cy="374758"/>
            <a:chOff x="1439127" y="5388512"/>
            <a:chExt cx="146579" cy="374758"/>
          </a:xfrm>
        </p:grpSpPr>
        <p:sp>
          <p:nvSpPr>
            <p:cNvPr id="911" name="任意多边形: 形状 910">
              <a:extLst>
                <a:ext uri="{FF2B5EF4-FFF2-40B4-BE49-F238E27FC236}">
                  <a16:creationId xmlns:a16="http://schemas.microsoft.com/office/drawing/2014/main" id="{CF1AFF7D-8EF8-3AF0-3E98-7BDE3541D736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2" name="任意多边形: 形状 911">
              <a:extLst>
                <a:ext uri="{FF2B5EF4-FFF2-40B4-BE49-F238E27FC236}">
                  <a16:creationId xmlns:a16="http://schemas.microsoft.com/office/drawing/2014/main" id="{F83CA16F-BCCE-3214-7332-873EDBE653AE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9" name="组合 918">
            <a:extLst>
              <a:ext uri="{FF2B5EF4-FFF2-40B4-BE49-F238E27FC236}">
                <a16:creationId xmlns:a16="http://schemas.microsoft.com/office/drawing/2014/main" id="{05FE1B50-67CF-54A2-E0F0-AAF540D751A8}"/>
              </a:ext>
            </a:extLst>
          </p:cNvPr>
          <p:cNvGrpSpPr/>
          <p:nvPr/>
        </p:nvGrpSpPr>
        <p:grpSpPr>
          <a:xfrm>
            <a:off x="4608960" y="4918887"/>
            <a:ext cx="146579" cy="374758"/>
            <a:chOff x="1439127" y="5388512"/>
            <a:chExt cx="146579" cy="374758"/>
          </a:xfrm>
        </p:grpSpPr>
        <p:sp>
          <p:nvSpPr>
            <p:cNvPr id="920" name="任意多边形: 形状 919">
              <a:extLst>
                <a:ext uri="{FF2B5EF4-FFF2-40B4-BE49-F238E27FC236}">
                  <a16:creationId xmlns:a16="http://schemas.microsoft.com/office/drawing/2014/main" id="{EB2A65DE-9746-8BEA-B297-4354F1C8DD21}"/>
                </a:ext>
              </a:extLst>
            </p:cNvPr>
            <p:cNvSpPr/>
            <p:nvPr/>
          </p:nvSpPr>
          <p:spPr>
            <a:xfrm>
              <a:off x="1558505" y="5388512"/>
              <a:ext cx="27201" cy="241787"/>
            </a:xfrm>
            <a:custGeom>
              <a:avLst/>
              <a:gdLst>
                <a:gd name="connsiteX0" fmla="*/ 0 w 38101"/>
                <a:gd name="connsiteY0" fmla="*/ 0 h 338678"/>
                <a:gd name="connsiteX1" fmla="*/ 4233 w 38101"/>
                <a:gd name="connsiteY1" fmla="*/ 44450 h 338678"/>
                <a:gd name="connsiteX2" fmla="*/ 8467 w 38101"/>
                <a:gd name="connsiteY2" fmla="*/ 63500 h 338678"/>
                <a:gd name="connsiteX3" fmla="*/ 10583 w 38101"/>
                <a:gd name="connsiteY3" fmla="*/ 82550 h 338678"/>
                <a:gd name="connsiteX4" fmla="*/ 12700 w 38101"/>
                <a:gd name="connsiteY4" fmla="*/ 97367 h 338678"/>
                <a:gd name="connsiteX5" fmla="*/ 21167 w 38101"/>
                <a:gd name="connsiteY5" fmla="*/ 103717 h 338678"/>
                <a:gd name="connsiteX6" fmla="*/ 25400 w 38101"/>
                <a:gd name="connsiteY6" fmla="*/ 122767 h 338678"/>
                <a:gd name="connsiteX7" fmla="*/ 35983 w 38101"/>
                <a:gd name="connsiteY7" fmla="*/ 230717 h 338678"/>
                <a:gd name="connsiteX8" fmla="*/ 31750 w 38101"/>
                <a:gd name="connsiteY8" fmla="*/ 296334 h 338678"/>
                <a:gd name="connsiteX9" fmla="*/ 21167 w 38101"/>
                <a:gd name="connsiteY9" fmla="*/ 311150 h 338678"/>
                <a:gd name="connsiteX10" fmla="*/ 14817 w 38101"/>
                <a:gd name="connsiteY10" fmla="*/ 338667 h 33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1" h="338678">
                  <a:moveTo>
                    <a:pt x="0" y="0"/>
                  </a:moveTo>
                  <a:cubicBezTo>
                    <a:pt x="1411" y="14817"/>
                    <a:pt x="2527" y="29664"/>
                    <a:pt x="4233" y="44450"/>
                  </a:cubicBezTo>
                  <a:cubicBezTo>
                    <a:pt x="4809" y="49442"/>
                    <a:pt x="7184" y="58371"/>
                    <a:pt x="8467" y="63500"/>
                  </a:cubicBezTo>
                  <a:cubicBezTo>
                    <a:pt x="9172" y="69850"/>
                    <a:pt x="9791" y="76210"/>
                    <a:pt x="10583" y="82550"/>
                  </a:cubicBezTo>
                  <a:cubicBezTo>
                    <a:pt x="11202" y="87501"/>
                    <a:pt x="10469" y="92905"/>
                    <a:pt x="12700" y="97367"/>
                  </a:cubicBezTo>
                  <a:cubicBezTo>
                    <a:pt x="14278" y="100522"/>
                    <a:pt x="18345" y="101600"/>
                    <a:pt x="21167" y="103717"/>
                  </a:cubicBezTo>
                  <a:cubicBezTo>
                    <a:pt x="22578" y="110067"/>
                    <a:pt x="24777" y="116292"/>
                    <a:pt x="25400" y="122767"/>
                  </a:cubicBezTo>
                  <a:cubicBezTo>
                    <a:pt x="36306" y="236193"/>
                    <a:pt x="23580" y="181103"/>
                    <a:pt x="35983" y="230717"/>
                  </a:cubicBezTo>
                  <a:cubicBezTo>
                    <a:pt x="36545" y="240262"/>
                    <a:pt x="42424" y="285660"/>
                    <a:pt x="31750" y="296334"/>
                  </a:cubicBezTo>
                  <a:cubicBezTo>
                    <a:pt x="23169" y="304915"/>
                    <a:pt x="26739" y="300007"/>
                    <a:pt x="21167" y="311150"/>
                  </a:cubicBezTo>
                  <a:cubicBezTo>
                    <a:pt x="18942" y="340074"/>
                    <a:pt x="28249" y="338667"/>
                    <a:pt x="14817" y="338667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1" name="任意多边形: 形状 920">
              <a:extLst>
                <a:ext uri="{FF2B5EF4-FFF2-40B4-BE49-F238E27FC236}">
                  <a16:creationId xmlns:a16="http://schemas.microsoft.com/office/drawing/2014/main" id="{F592FA99-249E-629F-7E46-9C19BB9D9A78}"/>
                </a:ext>
              </a:extLst>
            </p:cNvPr>
            <p:cNvSpPr/>
            <p:nvPr/>
          </p:nvSpPr>
          <p:spPr>
            <a:xfrm>
              <a:off x="1439127" y="5628780"/>
              <a:ext cx="129968" cy="134490"/>
            </a:xfrm>
            <a:custGeom>
              <a:avLst/>
              <a:gdLst>
                <a:gd name="connsiteX0" fmla="*/ 0 w 182050"/>
                <a:gd name="connsiteY0" fmla="*/ 188384 h 188384"/>
                <a:gd name="connsiteX1" fmla="*/ 10584 w 182050"/>
                <a:gd name="connsiteY1" fmla="*/ 184150 h 188384"/>
                <a:gd name="connsiteX2" fmla="*/ 16934 w 182050"/>
                <a:gd name="connsiteY2" fmla="*/ 175684 h 188384"/>
                <a:gd name="connsiteX3" fmla="*/ 21167 w 182050"/>
                <a:gd name="connsiteY3" fmla="*/ 169334 h 188384"/>
                <a:gd name="connsiteX4" fmla="*/ 40217 w 182050"/>
                <a:gd name="connsiteY4" fmla="*/ 165100 h 188384"/>
                <a:gd name="connsiteX5" fmla="*/ 48684 w 182050"/>
                <a:gd name="connsiteY5" fmla="*/ 152400 h 188384"/>
                <a:gd name="connsiteX6" fmla="*/ 55034 w 182050"/>
                <a:gd name="connsiteY6" fmla="*/ 143934 h 188384"/>
                <a:gd name="connsiteX7" fmla="*/ 63500 w 182050"/>
                <a:gd name="connsiteY7" fmla="*/ 141817 h 188384"/>
                <a:gd name="connsiteX8" fmla="*/ 74084 w 182050"/>
                <a:gd name="connsiteY8" fmla="*/ 133350 h 188384"/>
                <a:gd name="connsiteX9" fmla="*/ 82550 w 182050"/>
                <a:gd name="connsiteY9" fmla="*/ 129117 h 188384"/>
                <a:gd name="connsiteX10" fmla="*/ 93134 w 182050"/>
                <a:gd name="connsiteY10" fmla="*/ 122767 h 188384"/>
                <a:gd name="connsiteX11" fmla="*/ 101600 w 182050"/>
                <a:gd name="connsiteY11" fmla="*/ 112184 h 188384"/>
                <a:gd name="connsiteX12" fmla="*/ 107950 w 182050"/>
                <a:gd name="connsiteY12" fmla="*/ 105834 h 188384"/>
                <a:gd name="connsiteX13" fmla="*/ 120650 w 182050"/>
                <a:gd name="connsiteY13" fmla="*/ 91017 h 188384"/>
                <a:gd name="connsiteX14" fmla="*/ 131234 w 182050"/>
                <a:gd name="connsiteY14" fmla="*/ 69850 h 188384"/>
                <a:gd name="connsiteX15" fmla="*/ 135467 w 182050"/>
                <a:gd name="connsiteY15" fmla="*/ 61384 h 188384"/>
                <a:gd name="connsiteX16" fmla="*/ 146050 w 182050"/>
                <a:gd name="connsiteY16" fmla="*/ 52917 h 188384"/>
                <a:gd name="connsiteX17" fmla="*/ 154517 w 182050"/>
                <a:gd name="connsiteY17" fmla="*/ 50800 h 188384"/>
                <a:gd name="connsiteX18" fmla="*/ 158750 w 182050"/>
                <a:gd name="connsiteY18" fmla="*/ 42334 h 188384"/>
                <a:gd name="connsiteX19" fmla="*/ 171450 w 182050"/>
                <a:gd name="connsiteY19" fmla="*/ 38100 h 188384"/>
                <a:gd name="connsiteX20" fmla="*/ 177800 w 182050"/>
                <a:gd name="connsiteY20" fmla="*/ 33867 h 188384"/>
                <a:gd name="connsiteX21" fmla="*/ 179917 w 182050"/>
                <a:gd name="connsiteY21" fmla="*/ 19050 h 188384"/>
                <a:gd name="connsiteX22" fmla="*/ 182034 w 182050"/>
                <a:gd name="connsiteY22" fmla="*/ 0 h 18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050" h="188384">
                  <a:moveTo>
                    <a:pt x="0" y="188384"/>
                  </a:moveTo>
                  <a:cubicBezTo>
                    <a:pt x="3528" y="186973"/>
                    <a:pt x="7544" y="186430"/>
                    <a:pt x="10584" y="184150"/>
                  </a:cubicBezTo>
                  <a:cubicBezTo>
                    <a:pt x="13406" y="182033"/>
                    <a:pt x="14884" y="178555"/>
                    <a:pt x="16934" y="175684"/>
                  </a:cubicBezTo>
                  <a:cubicBezTo>
                    <a:pt x="18413" y="173614"/>
                    <a:pt x="18851" y="170387"/>
                    <a:pt x="21167" y="169334"/>
                  </a:cubicBezTo>
                  <a:cubicBezTo>
                    <a:pt x="27089" y="166642"/>
                    <a:pt x="33867" y="166511"/>
                    <a:pt x="40217" y="165100"/>
                  </a:cubicBezTo>
                  <a:cubicBezTo>
                    <a:pt x="43039" y="160867"/>
                    <a:pt x="45766" y="156568"/>
                    <a:pt x="48684" y="152400"/>
                  </a:cubicBezTo>
                  <a:cubicBezTo>
                    <a:pt x="50707" y="149510"/>
                    <a:pt x="52163" y="145984"/>
                    <a:pt x="55034" y="143934"/>
                  </a:cubicBezTo>
                  <a:cubicBezTo>
                    <a:pt x="57401" y="142243"/>
                    <a:pt x="60678" y="142523"/>
                    <a:pt x="63500" y="141817"/>
                  </a:cubicBezTo>
                  <a:cubicBezTo>
                    <a:pt x="67028" y="138995"/>
                    <a:pt x="70325" y="135856"/>
                    <a:pt x="74084" y="133350"/>
                  </a:cubicBezTo>
                  <a:cubicBezTo>
                    <a:pt x="76709" y="131600"/>
                    <a:pt x="79792" y="130649"/>
                    <a:pt x="82550" y="129117"/>
                  </a:cubicBezTo>
                  <a:cubicBezTo>
                    <a:pt x="86147" y="127119"/>
                    <a:pt x="89606" y="124884"/>
                    <a:pt x="93134" y="122767"/>
                  </a:cubicBezTo>
                  <a:cubicBezTo>
                    <a:pt x="95956" y="119239"/>
                    <a:pt x="98625" y="115584"/>
                    <a:pt x="101600" y="112184"/>
                  </a:cubicBezTo>
                  <a:cubicBezTo>
                    <a:pt x="103571" y="109931"/>
                    <a:pt x="105948" y="108059"/>
                    <a:pt x="107950" y="105834"/>
                  </a:cubicBezTo>
                  <a:cubicBezTo>
                    <a:pt x="112302" y="100999"/>
                    <a:pt x="116417" y="95956"/>
                    <a:pt x="120650" y="91017"/>
                  </a:cubicBezTo>
                  <a:cubicBezTo>
                    <a:pt x="124263" y="72957"/>
                    <a:pt x="119754" y="87070"/>
                    <a:pt x="131234" y="69850"/>
                  </a:cubicBezTo>
                  <a:cubicBezTo>
                    <a:pt x="132984" y="67225"/>
                    <a:pt x="133717" y="64009"/>
                    <a:pt x="135467" y="61384"/>
                  </a:cubicBezTo>
                  <a:cubicBezTo>
                    <a:pt x="137289" y="58651"/>
                    <a:pt x="143406" y="54050"/>
                    <a:pt x="146050" y="52917"/>
                  </a:cubicBezTo>
                  <a:cubicBezTo>
                    <a:pt x="148724" y="51771"/>
                    <a:pt x="151695" y="51506"/>
                    <a:pt x="154517" y="50800"/>
                  </a:cubicBezTo>
                  <a:cubicBezTo>
                    <a:pt x="155928" y="47978"/>
                    <a:pt x="156226" y="44227"/>
                    <a:pt x="158750" y="42334"/>
                  </a:cubicBezTo>
                  <a:cubicBezTo>
                    <a:pt x="162320" y="39657"/>
                    <a:pt x="167372" y="39912"/>
                    <a:pt x="171450" y="38100"/>
                  </a:cubicBezTo>
                  <a:cubicBezTo>
                    <a:pt x="173775" y="37067"/>
                    <a:pt x="175683" y="35278"/>
                    <a:pt x="177800" y="33867"/>
                  </a:cubicBezTo>
                  <a:cubicBezTo>
                    <a:pt x="178506" y="28928"/>
                    <a:pt x="179158" y="23981"/>
                    <a:pt x="179917" y="19050"/>
                  </a:cubicBezTo>
                  <a:cubicBezTo>
                    <a:pt x="182382" y="3030"/>
                    <a:pt x="182034" y="11250"/>
                    <a:pt x="182034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4" name="文本框 923">
                <a:extLst>
                  <a:ext uri="{FF2B5EF4-FFF2-40B4-BE49-F238E27FC236}">
                    <a16:creationId xmlns:a16="http://schemas.microsoft.com/office/drawing/2014/main" id="{132B7BE8-CB17-FF04-D9A6-B86DCC262DE7}"/>
                  </a:ext>
                </a:extLst>
              </p:cNvPr>
              <p:cNvSpPr txBox="1"/>
              <p:nvPr/>
            </p:nvSpPr>
            <p:spPr>
              <a:xfrm>
                <a:off x="151011" y="9549811"/>
                <a:ext cx="432249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24" name="文本框 923">
                <a:extLst>
                  <a:ext uri="{FF2B5EF4-FFF2-40B4-BE49-F238E27FC236}">
                    <a16:creationId xmlns:a16="http://schemas.microsoft.com/office/drawing/2014/main" id="{132B7BE8-CB17-FF04-D9A6-B86DCC262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1" y="9549811"/>
                <a:ext cx="432249" cy="207942"/>
              </a:xfrm>
              <a:prstGeom prst="rect">
                <a:avLst/>
              </a:prstGeom>
              <a:blipFill>
                <a:blip r:embed="rId60"/>
                <a:stretch>
                  <a:fillRect l="-8571" r="-285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5" name="等腰三角形 924">
            <a:extLst>
              <a:ext uri="{FF2B5EF4-FFF2-40B4-BE49-F238E27FC236}">
                <a16:creationId xmlns:a16="http://schemas.microsoft.com/office/drawing/2014/main" id="{5D7CE98E-03BC-FA7B-CD0B-EE1E06488FF1}"/>
              </a:ext>
            </a:extLst>
          </p:cNvPr>
          <p:cNvSpPr/>
          <p:nvPr/>
        </p:nvSpPr>
        <p:spPr>
          <a:xfrm>
            <a:off x="-6928" y="8798989"/>
            <a:ext cx="710071" cy="74670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文本框 925">
                <a:extLst>
                  <a:ext uri="{FF2B5EF4-FFF2-40B4-BE49-F238E27FC236}">
                    <a16:creationId xmlns:a16="http://schemas.microsoft.com/office/drawing/2014/main" id="{F62BDD1C-D24C-6C0D-549E-8EE90D3CDEA3}"/>
                  </a:ext>
                </a:extLst>
              </p:cNvPr>
              <p:cNvSpPr txBox="1"/>
              <p:nvPr/>
            </p:nvSpPr>
            <p:spPr>
              <a:xfrm>
                <a:off x="282156" y="862194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26" name="文本框 925">
                <a:extLst>
                  <a:ext uri="{FF2B5EF4-FFF2-40B4-BE49-F238E27FC236}">
                    <a16:creationId xmlns:a16="http://schemas.microsoft.com/office/drawing/2014/main" id="{F62BDD1C-D24C-6C0D-549E-8EE90D3CD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56" y="8621943"/>
                <a:ext cx="170537" cy="184666"/>
              </a:xfrm>
              <a:prstGeom prst="rect">
                <a:avLst/>
              </a:prstGeom>
              <a:blipFill>
                <a:blip r:embed="rId61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7" name="组合 926">
            <a:extLst>
              <a:ext uri="{FF2B5EF4-FFF2-40B4-BE49-F238E27FC236}">
                <a16:creationId xmlns:a16="http://schemas.microsoft.com/office/drawing/2014/main" id="{26B14006-3CA5-65C2-F37B-16BA5AF2EC77}"/>
              </a:ext>
            </a:extLst>
          </p:cNvPr>
          <p:cNvGrpSpPr/>
          <p:nvPr/>
        </p:nvGrpSpPr>
        <p:grpSpPr>
          <a:xfrm>
            <a:off x="124546" y="9025041"/>
            <a:ext cx="501875" cy="518555"/>
            <a:chOff x="131476" y="4944094"/>
            <a:chExt cx="501875" cy="518555"/>
          </a:xfrm>
        </p:grpSpPr>
        <p:grpSp>
          <p:nvGrpSpPr>
            <p:cNvPr id="928" name="组合 927">
              <a:extLst>
                <a:ext uri="{FF2B5EF4-FFF2-40B4-BE49-F238E27FC236}">
                  <a16:creationId xmlns:a16="http://schemas.microsoft.com/office/drawing/2014/main" id="{E24B4C4B-D820-859A-2E9A-BD44C0AF7A23}"/>
                </a:ext>
              </a:extLst>
            </p:cNvPr>
            <p:cNvGrpSpPr/>
            <p:nvPr/>
          </p:nvGrpSpPr>
          <p:grpSpPr>
            <a:xfrm>
              <a:off x="131476" y="5309328"/>
              <a:ext cx="132827" cy="140610"/>
              <a:chOff x="162296" y="1907969"/>
              <a:chExt cx="377675" cy="399803"/>
            </a:xfrm>
          </p:grpSpPr>
          <p:sp>
            <p:nvSpPr>
              <p:cNvPr id="932" name="任意多边形: 形状 931">
                <a:extLst>
                  <a:ext uri="{FF2B5EF4-FFF2-40B4-BE49-F238E27FC236}">
                    <a16:creationId xmlns:a16="http://schemas.microsoft.com/office/drawing/2014/main" id="{85199400-62A1-FF33-0A2F-08836E919CE7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任意多边形: 形状 932">
                <a:extLst>
                  <a:ext uri="{FF2B5EF4-FFF2-40B4-BE49-F238E27FC236}">
                    <a16:creationId xmlns:a16="http://schemas.microsoft.com/office/drawing/2014/main" id="{DFB0BA3A-C095-BA44-A8E3-48E0E85C0A8E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29" name="任意多边形: 形状 928">
              <a:extLst>
                <a:ext uri="{FF2B5EF4-FFF2-40B4-BE49-F238E27FC236}">
                  <a16:creationId xmlns:a16="http://schemas.microsoft.com/office/drawing/2014/main" id="{CDBDEAC8-CDDA-44A8-4919-83CC0D289075}"/>
                </a:ext>
              </a:extLst>
            </p:cNvPr>
            <p:cNvSpPr/>
            <p:nvPr/>
          </p:nvSpPr>
          <p:spPr>
            <a:xfrm>
              <a:off x="316456" y="5185699"/>
              <a:ext cx="137403" cy="272659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任意多边形: 形状 930">
              <a:extLst>
                <a:ext uri="{FF2B5EF4-FFF2-40B4-BE49-F238E27FC236}">
                  <a16:creationId xmlns:a16="http://schemas.microsoft.com/office/drawing/2014/main" id="{0F144CD9-273E-83C7-0880-D7BED02DC37A}"/>
                </a:ext>
              </a:extLst>
            </p:cNvPr>
            <p:cNvSpPr/>
            <p:nvPr/>
          </p:nvSpPr>
          <p:spPr>
            <a:xfrm>
              <a:off x="300842" y="4944094"/>
              <a:ext cx="332509" cy="518555"/>
            </a:xfrm>
            <a:custGeom>
              <a:avLst/>
              <a:gdLst>
                <a:gd name="connsiteX0" fmla="*/ 332509 w 332509"/>
                <a:gd name="connsiteY0" fmla="*/ 518555 h 518555"/>
                <a:gd name="connsiteX1" fmla="*/ 312716 w 332509"/>
                <a:gd name="connsiteY1" fmla="*/ 506680 h 518555"/>
                <a:gd name="connsiteX2" fmla="*/ 288966 w 332509"/>
                <a:gd name="connsiteY2" fmla="*/ 471054 h 518555"/>
                <a:gd name="connsiteX3" fmla="*/ 281049 w 332509"/>
                <a:gd name="connsiteY3" fmla="*/ 451262 h 518555"/>
                <a:gd name="connsiteX4" fmla="*/ 265215 w 332509"/>
                <a:gd name="connsiteY4" fmla="*/ 419594 h 518555"/>
                <a:gd name="connsiteX5" fmla="*/ 257298 w 332509"/>
                <a:gd name="connsiteY5" fmla="*/ 383968 h 518555"/>
                <a:gd name="connsiteX6" fmla="*/ 245423 w 332509"/>
                <a:gd name="connsiteY6" fmla="*/ 376051 h 518555"/>
                <a:gd name="connsiteX7" fmla="*/ 233548 w 332509"/>
                <a:gd name="connsiteY7" fmla="*/ 352301 h 518555"/>
                <a:gd name="connsiteX8" fmla="*/ 217714 w 332509"/>
                <a:gd name="connsiteY8" fmla="*/ 340425 h 518555"/>
                <a:gd name="connsiteX9" fmla="*/ 213755 w 332509"/>
                <a:gd name="connsiteY9" fmla="*/ 320633 h 518555"/>
                <a:gd name="connsiteX10" fmla="*/ 205839 w 332509"/>
                <a:gd name="connsiteY10" fmla="*/ 292924 h 518555"/>
                <a:gd name="connsiteX11" fmla="*/ 166254 w 332509"/>
                <a:gd name="connsiteY11" fmla="*/ 249381 h 518555"/>
                <a:gd name="connsiteX12" fmla="*/ 154379 w 332509"/>
                <a:gd name="connsiteY12" fmla="*/ 217714 h 518555"/>
                <a:gd name="connsiteX13" fmla="*/ 146462 w 332509"/>
                <a:gd name="connsiteY13" fmla="*/ 193963 h 518555"/>
                <a:gd name="connsiteX14" fmla="*/ 138545 w 332509"/>
                <a:gd name="connsiteY14" fmla="*/ 182088 h 518555"/>
                <a:gd name="connsiteX15" fmla="*/ 122711 w 332509"/>
                <a:gd name="connsiteY15" fmla="*/ 150420 h 518555"/>
                <a:gd name="connsiteX16" fmla="*/ 102919 w 332509"/>
                <a:gd name="connsiteY16" fmla="*/ 98961 h 518555"/>
                <a:gd name="connsiteX17" fmla="*/ 91044 w 332509"/>
                <a:gd name="connsiteY17" fmla="*/ 87085 h 518555"/>
                <a:gd name="connsiteX18" fmla="*/ 67293 w 332509"/>
                <a:gd name="connsiteY18" fmla="*/ 47501 h 518555"/>
                <a:gd name="connsiteX19" fmla="*/ 55418 w 332509"/>
                <a:gd name="connsiteY19" fmla="*/ 39584 h 518555"/>
                <a:gd name="connsiteX20" fmla="*/ 23750 w 332509"/>
                <a:gd name="connsiteY20" fmla="*/ 19792 h 518555"/>
                <a:gd name="connsiteX21" fmla="*/ 19792 w 332509"/>
                <a:gd name="connsiteY21" fmla="*/ 7916 h 518555"/>
                <a:gd name="connsiteX22" fmla="*/ 0 w 332509"/>
                <a:gd name="connsiteY22" fmla="*/ 0 h 51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2509" h="518555">
                  <a:moveTo>
                    <a:pt x="332509" y="518555"/>
                  </a:moveTo>
                  <a:cubicBezTo>
                    <a:pt x="325911" y="514597"/>
                    <a:pt x="318467" y="511792"/>
                    <a:pt x="312716" y="506680"/>
                  </a:cubicBezTo>
                  <a:cubicBezTo>
                    <a:pt x="301451" y="496667"/>
                    <a:pt x="294896" y="484396"/>
                    <a:pt x="288966" y="471054"/>
                  </a:cubicBezTo>
                  <a:cubicBezTo>
                    <a:pt x="286080" y="464561"/>
                    <a:pt x="284027" y="457714"/>
                    <a:pt x="281049" y="451262"/>
                  </a:cubicBezTo>
                  <a:cubicBezTo>
                    <a:pt x="276103" y="440546"/>
                    <a:pt x="270493" y="430150"/>
                    <a:pt x="265215" y="419594"/>
                  </a:cubicBezTo>
                  <a:cubicBezTo>
                    <a:pt x="265127" y="419154"/>
                    <a:pt x="258897" y="386366"/>
                    <a:pt x="257298" y="383968"/>
                  </a:cubicBezTo>
                  <a:cubicBezTo>
                    <a:pt x="254659" y="380010"/>
                    <a:pt x="249381" y="378690"/>
                    <a:pt x="245423" y="376051"/>
                  </a:cubicBezTo>
                  <a:cubicBezTo>
                    <a:pt x="241465" y="368134"/>
                    <a:pt x="238982" y="359288"/>
                    <a:pt x="233548" y="352301"/>
                  </a:cubicBezTo>
                  <a:cubicBezTo>
                    <a:pt x="229497" y="347093"/>
                    <a:pt x="221211" y="346020"/>
                    <a:pt x="217714" y="340425"/>
                  </a:cubicBezTo>
                  <a:cubicBezTo>
                    <a:pt x="214148" y="334720"/>
                    <a:pt x="215387" y="327160"/>
                    <a:pt x="213755" y="320633"/>
                  </a:cubicBezTo>
                  <a:cubicBezTo>
                    <a:pt x="211425" y="311314"/>
                    <a:pt x="209814" y="301669"/>
                    <a:pt x="205839" y="292924"/>
                  </a:cubicBezTo>
                  <a:cubicBezTo>
                    <a:pt x="200364" y="280879"/>
                    <a:pt x="170438" y="253565"/>
                    <a:pt x="166254" y="249381"/>
                  </a:cubicBezTo>
                  <a:cubicBezTo>
                    <a:pt x="162296" y="238825"/>
                    <a:pt x="158171" y="228331"/>
                    <a:pt x="154379" y="217714"/>
                  </a:cubicBezTo>
                  <a:cubicBezTo>
                    <a:pt x="151572" y="209855"/>
                    <a:pt x="149851" y="201589"/>
                    <a:pt x="146462" y="193963"/>
                  </a:cubicBezTo>
                  <a:cubicBezTo>
                    <a:pt x="144530" y="189616"/>
                    <a:pt x="140823" y="186264"/>
                    <a:pt x="138545" y="182088"/>
                  </a:cubicBezTo>
                  <a:cubicBezTo>
                    <a:pt x="132894" y="171727"/>
                    <a:pt x="126443" y="161616"/>
                    <a:pt x="122711" y="150420"/>
                  </a:cubicBezTo>
                  <a:cubicBezTo>
                    <a:pt x="117913" y="136025"/>
                    <a:pt x="110499" y="111595"/>
                    <a:pt x="102919" y="98961"/>
                  </a:cubicBezTo>
                  <a:cubicBezTo>
                    <a:pt x="100039" y="94161"/>
                    <a:pt x="94298" y="91640"/>
                    <a:pt x="91044" y="87085"/>
                  </a:cubicBezTo>
                  <a:cubicBezTo>
                    <a:pt x="66933" y="53328"/>
                    <a:pt x="105651" y="91338"/>
                    <a:pt x="67293" y="47501"/>
                  </a:cubicBezTo>
                  <a:cubicBezTo>
                    <a:pt x="64160" y="43921"/>
                    <a:pt x="59030" y="42680"/>
                    <a:pt x="55418" y="39584"/>
                  </a:cubicBezTo>
                  <a:cubicBezTo>
                    <a:pt x="31107" y="18746"/>
                    <a:pt x="50200" y="26404"/>
                    <a:pt x="23750" y="19792"/>
                  </a:cubicBezTo>
                  <a:cubicBezTo>
                    <a:pt x="22431" y="15833"/>
                    <a:pt x="22998" y="10587"/>
                    <a:pt x="19792" y="7916"/>
                  </a:cubicBezTo>
                  <a:cubicBezTo>
                    <a:pt x="14333" y="336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9" name="文本框 938">
                <a:extLst>
                  <a:ext uri="{FF2B5EF4-FFF2-40B4-BE49-F238E27FC236}">
                    <a16:creationId xmlns:a16="http://schemas.microsoft.com/office/drawing/2014/main" id="{1A914267-48D7-2138-89B7-0106D0002B9F}"/>
                  </a:ext>
                </a:extLst>
              </p:cNvPr>
              <p:cNvSpPr txBox="1"/>
              <p:nvPr/>
            </p:nvSpPr>
            <p:spPr>
              <a:xfrm>
                <a:off x="1774580" y="10295558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39" name="文本框 938">
                <a:extLst>
                  <a:ext uri="{FF2B5EF4-FFF2-40B4-BE49-F238E27FC236}">
                    <a16:creationId xmlns:a16="http://schemas.microsoft.com/office/drawing/2014/main" id="{1A914267-48D7-2138-89B7-0106D000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80" y="10295558"/>
                <a:ext cx="170537" cy="184666"/>
              </a:xfrm>
              <a:prstGeom prst="rect">
                <a:avLst/>
              </a:prstGeom>
              <a:blipFill>
                <a:blip r:embed="rId6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7" name="组合 1216">
            <a:extLst>
              <a:ext uri="{FF2B5EF4-FFF2-40B4-BE49-F238E27FC236}">
                <a16:creationId xmlns:a16="http://schemas.microsoft.com/office/drawing/2014/main" id="{11DFA444-D155-2547-6D13-4284EA2675E3}"/>
              </a:ext>
            </a:extLst>
          </p:cNvPr>
          <p:cNvGrpSpPr/>
          <p:nvPr/>
        </p:nvGrpSpPr>
        <p:grpSpPr>
          <a:xfrm>
            <a:off x="1116225" y="10487017"/>
            <a:ext cx="1306738" cy="914675"/>
            <a:chOff x="1116225" y="8201016"/>
            <a:chExt cx="1306738" cy="914675"/>
          </a:xfrm>
        </p:grpSpPr>
        <p:sp>
          <p:nvSpPr>
            <p:cNvPr id="935" name="等腰三角形 934">
              <a:extLst>
                <a:ext uri="{FF2B5EF4-FFF2-40B4-BE49-F238E27FC236}">
                  <a16:creationId xmlns:a16="http://schemas.microsoft.com/office/drawing/2014/main" id="{6617CEF8-8F87-3209-5874-C87E2035CAA4}"/>
                </a:ext>
              </a:extLst>
            </p:cNvPr>
            <p:cNvSpPr/>
            <p:nvPr/>
          </p:nvSpPr>
          <p:spPr>
            <a:xfrm>
              <a:off x="1267983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6" name="文本框 935">
                  <a:extLst>
                    <a:ext uri="{FF2B5EF4-FFF2-40B4-BE49-F238E27FC236}">
                      <a16:creationId xmlns:a16="http://schemas.microsoft.com/office/drawing/2014/main" id="{A1C63C5F-C548-1151-1108-A89FA3924025}"/>
                    </a:ext>
                  </a:extLst>
                </p:cNvPr>
                <p:cNvSpPr txBox="1"/>
                <p:nvPr/>
              </p:nvSpPr>
              <p:spPr>
                <a:xfrm>
                  <a:off x="1375272" y="825564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6" name="文本框 935">
                  <a:extLst>
                    <a:ext uri="{FF2B5EF4-FFF2-40B4-BE49-F238E27FC236}">
                      <a16:creationId xmlns:a16="http://schemas.microsoft.com/office/drawing/2014/main" id="{A1C63C5F-C548-1151-1108-A89FA3924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72" y="8255647"/>
                  <a:ext cx="14274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7" name="等腰三角形 936">
              <a:extLst>
                <a:ext uri="{FF2B5EF4-FFF2-40B4-BE49-F238E27FC236}">
                  <a16:creationId xmlns:a16="http://schemas.microsoft.com/office/drawing/2014/main" id="{35159547-C523-2D20-4D17-937E4999F968}"/>
                </a:ext>
              </a:extLst>
            </p:cNvPr>
            <p:cNvSpPr/>
            <p:nvPr/>
          </p:nvSpPr>
          <p:spPr>
            <a:xfrm>
              <a:off x="1919179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8" name="文本框 937">
                  <a:extLst>
                    <a:ext uri="{FF2B5EF4-FFF2-40B4-BE49-F238E27FC236}">
                      <a16:creationId xmlns:a16="http://schemas.microsoft.com/office/drawing/2014/main" id="{6BF59B9A-15C7-6FC2-C6CD-26B5E47F0C3E}"/>
                    </a:ext>
                  </a:extLst>
                </p:cNvPr>
                <p:cNvSpPr txBox="1"/>
                <p:nvPr/>
              </p:nvSpPr>
              <p:spPr>
                <a:xfrm>
                  <a:off x="2184380" y="825564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38" name="文本框 937">
                  <a:extLst>
                    <a:ext uri="{FF2B5EF4-FFF2-40B4-BE49-F238E27FC236}">
                      <a16:creationId xmlns:a16="http://schemas.microsoft.com/office/drawing/2014/main" id="{6BF59B9A-15C7-6FC2-C6CD-26B5E47F0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80" y="8255647"/>
                  <a:ext cx="138553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5" name="文本框 944">
                  <a:extLst>
                    <a:ext uri="{FF2B5EF4-FFF2-40B4-BE49-F238E27FC236}">
                      <a16:creationId xmlns:a16="http://schemas.microsoft.com/office/drawing/2014/main" id="{6E2BAFA6-B9C1-AEA2-08F7-520E50D87BB6}"/>
                    </a:ext>
                  </a:extLst>
                </p:cNvPr>
                <p:cNvSpPr txBox="1"/>
                <p:nvPr/>
              </p:nvSpPr>
              <p:spPr>
                <a:xfrm>
                  <a:off x="1609947" y="8931025"/>
                  <a:ext cx="4765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5" name="文本框 944">
                  <a:extLst>
                    <a:ext uri="{FF2B5EF4-FFF2-40B4-BE49-F238E27FC236}">
                      <a16:creationId xmlns:a16="http://schemas.microsoft.com/office/drawing/2014/main" id="{6E2BAFA6-B9C1-AEA2-08F7-520E50D87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47" y="8931025"/>
                  <a:ext cx="476501" cy="184666"/>
                </a:xfrm>
                <a:prstGeom prst="rect">
                  <a:avLst/>
                </a:prstGeom>
                <a:blipFill>
                  <a:blip r:embed="rId63"/>
                  <a:stretch>
                    <a:fillRect l="-5128" r="-5128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7DE44774-49D4-1AF8-2061-8EBD3D652C45}"/>
                </a:ext>
              </a:extLst>
            </p:cNvPr>
            <p:cNvCxnSpPr>
              <a:cxnSpLocks/>
              <a:stCxn id="935" idx="0"/>
            </p:cNvCxnSpPr>
            <p:nvPr/>
          </p:nvCxnSpPr>
          <p:spPr>
            <a:xfrm flipV="1">
              <a:off x="1519874" y="8201016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FA380558-DA8E-3CCC-B048-5F1B88575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5957" y="820387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2" name="组合 951">
              <a:extLst>
                <a:ext uri="{FF2B5EF4-FFF2-40B4-BE49-F238E27FC236}">
                  <a16:creationId xmlns:a16="http://schemas.microsoft.com/office/drawing/2014/main" id="{8C8490C2-B5BC-9691-7B4E-A3DF90962A01}"/>
                </a:ext>
              </a:extLst>
            </p:cNvPr>
            <p:cNvGrpSpPr/>
            <p:nvPr/>
          </p:nvGrpSpPr>
          <p:grpSpPr>
            <a:xfrm>
              <a:off x="1383831" y="8636429"/>
              <a:ext cx="267436" cy="283105"/>
              <a:chOff x="162296" y="1907969"/>
              <a:chExt cx="377675" cy="399803"/>
            </a:xfrm>
          </p:grpSpPr>
          <p:sp>
            <p:nvSpPr>
              <p:cNvPr id="967" name="任意多边形: 形状 966">
                <a:extLst>
                  <a:ext uri="{FF2B5EF4-FFF2-40B4-BE49-F238E27FC236}">
                    <a16:creationId xmlns:a16="http://schemas.microsoft.com/office/drawing/2014/main" id="{166DFCA2-6995-ECAF-30AB-5944FFBDB732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8" name="任意多边形: 形状 967">
                <a:extLst>
                  <a:ext uri="{FF2B5EF4-FFF2-40B4-BE49-F238E27FC236}">
                    <a16:creationId xmlns:a16="http://schemas.microsoft.com/office/drawing/2014/main" id="{F87E3B12-1BB5-A66A-1B7C-FD33A557B24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文本框 953">
                  <a:extLst>
                    <a:ext uri="{FF2B5EF4-FFF2-40B4-BE49-F238E27FC236}">
                      <a16:creationId xmlns:a16="http://schemas.microsoft.com/office/drawing/2014/main" id="{DA36B289-20C8-5994-3671-72D749E7564C}"/>
                    </a:ext>
                  </a:extLst>
                </p:cNvPr>
                <p:cNvSpPr txBox="1"/>
                <p:nvPr/>
              </p:nvSpPr>
              <p:spPr>
                <a:xfrm>
                  <a:off x="1116225" y="846981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54" name="文本框 953">
                  <a:extLst>
                    <a:ext uri="{FF2B5EF4-FFF2-40B4-BE49-F238E27FC236}">
                      <a16:creationId xmlns:a16="http://schemas.microsoft.com/office/drawing/2014/main" id="{DA36B289-20C8-5994-3671-72D749E75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25" y="8469818"/>
                  <a:ext cx="167667" cy="184666"/>
                </a:xfrm>
                <a:prstGeom prst="rect">
                  <a:avLst/>
                </a:prstGeom>
                <a:blipFill>
                  <a:blip r:embed="rId64"/>
                  <a:stretch>
                    <a:fillRect l="-14286" r="-14286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5" name="任意多边形: 形状 954">
              <a:extLst>
                <a:ext uri="{FF2B5EF4-FFF2-40B4-BE49-F238E27FC236}">
                  <a16:creationId xmlns:a16="http://schemas.microsoft.com/office/drawing/2014/main" id="{18E52EF6-232A-64F4-4E97-3FD96093B332}"/>
                </a:ext>
              </a:extLst>
            </p:cNvPr>
            <p:cNvSpPr/>
            <p:nvPr/>
          </p:nvSpPr>
          <p:spPr>
            <a:xfrm>
              <a:off x="1497964" y="8396876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57" name="组合 956">
              <a:extLst>
                <a:ext uri="{FF2B5EF4-FFF2-40B4-BE49-F238E27FC236}">
                  <a16:creationId xmlns:a16="http://schemas.microsoft.com/office/drawing/2014/main" id="{8D91B946-A624-B30C-9F38-B70DD6EC7B86}"/>
                </a:ext>
              </a:extLst>
            </p:cNvPr>
            <p:cNvGrpSpPr/>
            <p:nvPr/>
          </p:nvGrpSpPr>
          <p:grpSpPr>
            <a:xfrm>
              <a:off x="2057023" y="8410211"/>
              <a:ext cx="172399" cy="510639"/>
              <a:chOff x="4631377" y="4948052"/>
              <a:chExt cx="172399" cy="510639"/>
            </a:xfrm>
          </p:grpSpPr>
          <p:sp>
            <p:nvSpPr>
              <p:cNvPr id="962" name="任意多边形: 形状 961">
                <a:extLst>
                  <a:ext uri="{FF2B5EF4-FFF2-40B4-BE49-F238E27FC236}">
                    <a16:creationId xmlns:a16="http://schemas.microsoft.com/office/drawing/2014/main" id="{735504F7-77CE-54E7-FAA8-797C015AEE1E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3" name="任意多边形: 形状 962">
                <a:extLst>
                  <a:ext uri="{FF2B5EF4-FFF2-40B4-BE49-F238E27FC236}">
                    <a16:creationId xmlns:a16="http://schemas.microsoft.com/office/drawing/2014/main" id="{2864E52D-CCA5-4791-3458-995F9B15DD35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4" name="任意多边形: 形状 963">
                <a:extLst>
                  <a:ext uri="{FF2B5EF4-FFF2-40B4-BE49-F238E27FC236}">
                    <a16:creationId xmlns:a16="http://schemas.microsoft.com/office/drawing/2014/main" id="{7B89474A-F574-A2FC-D331-D947BAE025B0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98" name="组合 1197">
            <a:extLst>
              <a:ext uri="{FF2B5EF4-FFF2-40B4-BE49-F238E27FC236}">
                <a16:creationId xmlns:a16="http://schemas.microsoft.com/office/drawing/2014/main" id="{7D85A5D6-DD80-7592-9BBB-4B3200537802}"/>
              </a:ext>
            </a:extLst>
          </p:cNvPr>
          <p:cNvGrpSpPr/>
          <p:nvPr/>
        </p:nvGrpSpPr>
        <p:grpSpPr>
          <a:xfrm>
            <a:off x="3693217" y="10303994"/>
            <a:ext cx="1288411" cy="1091429"/>
            <a:chOff x="2411791" y="8009558"/>
            <a:chExt cx="1288411" cy="1091429"/>
          </a:xfrm>
        </p:grpSpPr>
        <p:sp>
          <p:nvSpPr>
            <p:cNvPr id="940" name="等腰三角形 939">
              <a:extLst>
                <a:ext uri="{FF2B5EF4-FFF2-40B4-BE49-F238E27FC236}">
                  <a16:creationId xmlns:a16="http://schemas.microsoft.com/office/drawing/2014/main" id="{772ACEBC-D2FF-6B58-6752-72E176A3CC79}"/>
                </a:ext>
              </a:extLst>
            </p:cNvPr>
            <p:cNvSpPr/>
            <p:nvPr/>
          </p:nvSpPr>
          <p:spPr>
            <a:xfrm>
              <a:off x="2545219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1" name="文本框 940">
                  <a:extLst>
                    <a:ext uri="{FF2B5EF4-FFF2-40B4-BE49-F238E27FC236}">
                      <a16:creationId xmlns:a16="http://schemas.microsoft.com/office/drawing/2014/main" id="{AB49ADFB-391C-E1F8-40A6-D7D849D47CF5}"/>
                    </a:ext>
                  </a:extLst>
                </p:cNvPr>
                <p:cNvSpPr txBox="1"/>
                <p:nvPr/>
              </p:nvSpPr>
              <p:spPr>
                <a:xfrm>
                  <a:off x="2652509" y="825564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1" name="文本框 940">
                  <a:extLst>
                    <a:ext uri="{FF2B5EF4-FFF2-40B4-BE49-F238E27FC236}">
                      <a16:creationId xmlns:a16="http://schemas.microsoft.com/office/drawing/2014/main" id="{AB49ADFB-391C-E1F8-40A6-D7D849D47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509" y="8255647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2" name="等腰三角形 941">
              <a:extLst>
                <a:ext uri="{FF2B5EF4-FFF2-40B4-BE49-F238E27FC236}">
                  <a16:creationId xmlns:a16="http://schemas.microsoft.com/office/drawing/2014/main" id="{2A1FE7E9-D6F2-2719-E71B-696431951B2B}"/>
                </a:ext>
              </a:extLst>
            </p:cNvPr>
            <p:cNvSpPr/>
            <p:nvPr/>
          </p:nvSpPr>
          <p:spPr>
            <a:xfrm>
              <a:off x="3196418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3" name="文本框 942">
                  <a:extLst>
                    <a:ext uri="{FF2B5EF4-FFF2-40B4-BE49-F238E27FC236}">
                      <a16:creationId xmlns:a16="http://schemas.microsoft.com/office/drawing/2014/main" id="{458FC678-3981-D4E6-F91E-3484B17FB75F}"/>
                    </a:ext>
                  </a:extLst>
                </p:cNvPr>
                <p:cNvSpPr txBox="1"/>
                <p:nvPr/>
              </p:nvSpPr>
              <p:spPr>
                <a:xfrm>
                  <a:off x="3461616" y="825564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3" name="文本框 942">
                  <a:extLst>
                    <a:ext uri="{FF2B5EF4-FFF2-40B4-BE49-F238E27FC236}">
                      <a16:creationId xmlns:a16="http://schemas.microsoft.com/office/drawing/2014/main" id="{458FC678-3981-D4E6-F91E-3484B17FB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6" y="8255647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4" name="文本框 943">
                  <a:extLst>
                    <a:ext uri="{FF2B5EF4-FFF2-40B4-BE49-F238E27FC236}">
                      <a16:creationId xmlns:a16="http://schemas.microsoft.com/office/drawing/2014/main" id="{9C332342-E373-F3C6-6A11-D2794DEEC2F6}"/>
                    </a:ext>
                  </a:extLst>
                </p:cNvPr>
                <p:cNvSpPr txBox="1"/>
                <p:nvPr/>
              </p:nvSpPr>
              <p:spPr>
                <a:xfrm>
                  <a:off x="3051816" y="800955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4" name="文本框 943">
                  <a:extLst>
                    <a:ext uri="{FF2B5EF4-FFF2-40B4-BE49-F238E27FC236}">
                      <a16:creationId xmlns:a16="http://schemas.microsoft.com/office/drawing/2014/main" id="{9C332342-E373-F3C6-6A11-D2794DEEC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816" y="8009558"/>
                  <a:ext cx="170537" cy="184666"/>
                </a:xfrm>
                <a:prstGeom prst="rect">
                  <a:avLst/>
                </a:prstGeom>
                <a:blipFill>
                  <a:blip r:embed="rId65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6" name="文本框 945">
                  <a:extLst>
                    <a:ext uri="{FF2B5EF4-FFF2-40B4-BE49-F238E27FC236}">
                      <a16:creationId xmlns:a16="http://schemas.microsoft.com/office/drawing/2014/main" id="{D83D109A-BFB0-8DE3-6AF4-F6512DD38230}"/>
                    </a:ext>
                  </a:extLst>
                </p:cNvPr>
                <p:cNvSpPr txBox="1"/>
                <p:nvPr/>
              </p:nvSpPr>
              <p:spPr>
                <a:xfrm>
                  <a:off x="2911137" y="8916321"/>
                  <a:ext cx="4523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6" name="文本框 945">
                  <a:extLst>
                    <a:ext uri="{FF2B5EF4-FFF2-40B4-BE49-F238E27FC236}">
                      <a16:creationId xmlns:a16="http://schemas.microsoft.com/office/drawing/2014/main" id="{D83D109A-BFB0-8DE3-6AF4-F6512DD38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137" y="8916321"/>
                  <a:ext cx="452366" cy="184666"/>
                </a:xfrm>
                <a:prstGeom prst="rect">
                  <a:avLst/>
                </a:prstGeom>
                <a:blipFill>
                  <a:blip r:embed="rId66"/>
                  <a:stretch>
                    <a:fillRect l="-9459" r="-6757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7" name="文本框 946">
                  <a:extLst>
                    <a:ext uri="{FF2B5EF4-FFF2-40B4-BE49-F238E27FC236}">
                      <a16:creationId xmlns:a16="http://schemas.microsoft.com/office/drawing/2014/main" id="{E76C31D7-1784-BBB4-2E4E-4897E02837C3}"/>
                    </a:ext>
                  </a:extLst>
                </p:cNvPr>
                <p:cNvSpPr txBox="1"/>
                <p:nvPr/>
              </p:nvSpPr>
              <p:spPr>
                <a:xfrm>
                  <a:off x="2411791" y="846981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947" name="文本框 946">
                  <a:extLst>
                    <a:ext uri="{FF2B5EF4-FFF2-40B4-BE49-F238E27FC236}">
                      <a16:creationId xmlns:a16="http://schemas.microsoft.com/office/drawing/2014/main" id="{E76C31D7-1784-BBB4-2E4E-4897E0283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91" y="8469818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B1DCFD74-FAF2-DF3E-EE44-522B535CBA3A}"/>
                </a:ext>
              </a:extLst>
            </p:cNvPr>
            <p:cNvCxnSpPr>
              <a:stCxn id="940" idx="0"/>
            </p:cNvCxnSpPr>
            <p:nvPr/>
          </p:nvCxnSpPr>
          <p:spPr>
            <a:xfrm flipV="1">
              <a:off x="2797112" y="8201016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34F013D4-6DA1-004D-C1EA-90CE67FDD1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3196" y="820387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3" name="组合 952">
              <a:extLst>
                <a:ext uri="{FF2B5EF4-FFF2-40B4-BE49-F238E27FC236}">
                  <a16:creationId xmlns:a16="http://schemas.microsoft.com/office/drawing/2014/main" id="{ACDC6B32-43CA-DAB2-B052-13112162F94D}"/>
                </a:ext>
              </a:extLst>
            </p:cNvPr>
            <p:cNvGrpSpPr/>
            <p:nvPr/>
          </p:nvGrpSpPr>
          <p:grpSpPr>
            <a:xfrm>
              <a:off x="3314169" y="8643800"/>
              <a:ext cx="267436" cy="283105"/>
              <a:chOff x="162296" y="1907969"/>
              <a:chExt cx="377675" cy="399803"/>
            </a:xfrm>
          </p:grpSpPr>
          <p:sp>
            <p:nvSpPr>
              <p:cNvPr id="965" name="任意多边形: 形状 964">
                <a:extLst>
                  <a:ext uri="{FF2B5EF4-FFF2-40B4-BE49-F238E27FC236}">
                    <a16:creationId xmlns:a16="http://schemas.microsoft.com/office/drawing/2014/main" id="{BD615E39-28F3-40C5-9340-798B839E50E1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6" name="任意多边形: 形状 965">
                <a:extLst>
                  <a:ext uri="{FF2B5EF4-FFF2-40B4-BE49-F238E27FC236}">
                    <a16:creationId xmlns:a16="http://schemas.microsoft.com/office/drawing/2014/main" id="{631DD583-91BB-68D8-E5AB-393E22F4D82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6" name="任意多边形: 形状 955">
              <a:extLst>
                <a:ext uri="{FF2B5EF4-FFF2-40B4-BE49-F238E27FC236}">
                  <a16:creationId xmlns:a16="http://schemas.microsoft.com/office/drawing/2014/main" id="{3D5E5F23-6C04-8567-5575-90640BA602F0}"/>
                </a:ext>
              </a:extLst>
            </p:cNvPr>
            <p:cNvSpPr/>
            <p:nvPr/>
          </p:nvSpPr>
          <p:spPr>
            <a:xfrm>
              <a:off x="3428740" y="8409576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DE36C71B-B9DB-2B3A-B992-7DC7F2DDB2DA}"/>
                </a:ext>
              </a:extLst>
            </p:cNvPr>
            <p:cNvGrpSpPr/>
            <p:nvPr/>
          </p:nvGrpSpPr>
          <p:grpSpPr>
            <a:xfrm>
              <a:off x="2692964" y="8402335"/>
              <a:ext cx="172399" cy="520164"/>
              <a:chOff x="4631377" y="4938527"/>
              <a:chExt cx="172399" cy="520164"/>
            </a:xfrm>
          </p:grpSpPr>
          <p:sp>
            <p:nvSpPr>
              <p:cNvPr id="959" name="任意多边形: 形状 958">
                <a:extLst>
                  <a:ext uri="{FF2B5EF4-FFF2-40B4-BE49-F238E27FC236}">
                    <a16:creationId xmlns:a16="http://schemas.microsoft.com/office/drawing/2014/main" id="{13F9094C-A3B0-E00C-F462-B67EEFD8668F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0" name="任意多边形: 形状 959">
                <a:extLst>
                  <a:ext uri="{FF2B5EF4-FFF2-40B4-BE49-F238E27FC236}">
                    <a16:creationId xmlns:a16="http://schemas.microsoft.com/office/drawing/2014/main" id="{5B921AE0-653B-088A-C5C1-E4B2796ED921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1" name="任意多边形: 形状 960">
                <a:extLst>
                  <a:ext uri="{FF2B5EF4-FFF2-40B4-BE49-F238E27FC236}">
                    <a16:creationId xmlns:a16="http://schemas.microsoft.com/office/drawing/2014/main" id="{8B5ED325-DCE2-B3C8-2534-DFF658D3BA6B}"/>
                  </a:ext>
                </a:extLst>
              </p:cNvPr>
              <p:cNvSpPr/>
              <p:nvPr/>
            </p:nvSpPr>
            <p:spPr>
              <a:xfrm>
                <a:off x="4738065" y="4938527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01" name="矩形 1000">
            <a:extLst>
              <a:ext uri="{FF2B5EF4-FFF2-40B4-BE49-F238E27FC236}">
                <a16:creationId xmlns:a16="http://schemas.microsoft.com/office/drawing/2014/main" id="{76EC073C-10DB-3B9F-C1F3-79EBAADF68D7}"/>
              </a:ext>
            </a:extLst>
          </p:cNvPr>
          <p:cNvSpPr/>
          <p:nvPr/>
        </p:nvSpPr>
        <p:spPr>
          <a:xfrm>
            <a:off x="7563335" y="8787037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002" name="等腰三角形 1001">
            <a:extLst>
              <a:ext uri="{FF2B5EF4-FFF2-40B4-BE49-F238E27FC236}">
                <a16:creationId xmlns:a16="http://schemas.microsoft.com/office/drawing/2014/main" id="{5AC17139-BB3A-E684-D41A-771A85CC5384}"/>
              </a:ext>
            </a:extLst>
          </p:cNvPr>
          <p:cNvSpPr/>
          <p:nvPr/>
        </p:nvSpPr>
        <p:spPr>
          <a:xfrm>
            <a:off x="7018757" y="899890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" name="文本框 1002">
                <a:extLst>
                  <a:ext uri="{FF2B5EF4-FFF2-40B4-BE49-F238E27FC236}">
                    <a16:creationId xmlns:a16="http://schemas.microsoft.com/office/drawing/2014/main" id="{DDF5E3C6-C59D-42D1-1837-2779A4A98B1C}"/>
                  </a:ext>
                </a:extLst>
              </p:cNvPr>
              <p:cNvSpPr txBox="1"/>
              <p:nvPr/>
            </p:nvSpPr>
            <p:spPr>
              <a:xfrm>
                <a:off x="7126046" y="8857416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3" name="文本框 1002">
                <a:extLst>
                  <a:ext uri="{FF2B5EF4-FFF2-40B4-BE49-F238E27FC236}">
                    <a16:creationId xmlns:a16="http://schemas.microsoft.com/office/drawing/2014/main" id="{DDF5E3C6-C59D-42D1-1837-2779A4A9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46" y="8857416"/>
                <a:ext cx="142740" cy="184666"/>
              </a:xfrm>
              <a:prstGeom prst="rect">
                <a:avLst/>
              </a:prstGeom>
              <a:blipFill>
                <a:blip r:embed="rId67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4" name="等腰三角形 1003">
            <a:extLst>
              <a:ext uri="{FF2B5EF4-FFF2-40B4-BE49-F238E27FC236}">
                <a16:creationId xmlns:a16="http://schemas.microsoft.com/office/drawing/2014/main" id="{994E7CC9-6DA4-450F-2399-3F9F9A82D687}"/>
              </a:ext>
            </a:extLst>
          </p:cNvPr>
          <p:cNvSpPr/>
          <p:nvPr/>
        </p:nvSpPr>
        <p:spPr>
          <a:xfrm>
            <a:off x="7669953" y="8998903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5" name="文本框 1004">
                <a:extLst>
                  <a:ext uri="{FF2B5EF4-FFF2-40B4-BE49-F238E27FC236}">
                    <a16:creationId xmlns:a16="http://schemas.microsoft.com/office/drawing/2014/main" id="{622B117A-2F15-19A8-E861-FCD8305C01AD}"/>
                  </a:ext>
                </a:extLst>
              </p:cNvPr>
              <p:cNvSpPr txBox="1"/>
              <p:nvPr/>
            </p:nvSpPr>
            <p:spPr>
              <a:xfrm>
                <a:off x="7935156" y="8857416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5" name="文本框 1004">
                <a:extLst>
                  <a:ext uri="{FF2B5EF4-FFF2-40B4-BE49-F238E27FC236}">
                    <a16:creationId xmlns:a16="http://schemas.microsoft.com/office/drawing/2014/main" id="{622B117A-2F15-19A8-E861-FCD8305C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56" y="8857416"/>
                <a:ext cx="138553" cy="184666"/>
              </a:xfrm>
              <a:prstGeom prst="rect">
                <a:avLst/>
              </a:prstGeom>
              <a:blipFill>
                <a:blip r:embed="rId68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6" name="文本框 1005">
                <a:extLst>
                  <a:ext uri="{FF2B5EF4-FFF2-40B4-BE49-F238E27FC236}">
                    <a16:creationId xmlns:a16="http://schemas.microsoft.com/office/drawing/2014/main" id="{7B20FB61-F23E-AFB1-B092-D1DCEA50B2B7}"/>
                  </a:ext>
                </a:extLst>
              </p:cNvPr>
              <p:cNvSpPr txBox="1"/>
              <p:nvPr/>
            </p:nvSpPr>
            <p:spPr>
              <a:xfrm>
                <a:off x="7525355" y="8611327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6" name="文本框 1005">
                <a:extLst>
                  <a:ext uri="{FF2B5EF4-FFF2-40B4-BE49-F238E27FC236}">
                    <a16:creationId xmlns:a16="http://schemas.microsoft.com/office/drawing/2014/main" id="{7B20FB61-F23E-AFB1-B092-D1DCEA50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355" y="8611327"/>
                <a:ext cx="170537" cy="184666"/>
              </a:xfrm>
              <a:prstGeom prst="rect">
                <a:avLst/>
              </a:prstGeom>
              <a:blipFill>
                <a:blip r:embed="rId69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7" name="文本框 1006">
                <a:extLst>
                  <a:ext uri="{FF2B5EF4-FFF2-40B4-BE49-F238E27FC236}">
                    <a16:creationId xmlns:a16="http://schemas.microsoft.com/office/drawing/2014/main" id="{75D9951B-EE82-2260-06E3-F1293FB48BC6}"/>
                  </a:ext>
                </a:extLst>
              </p:cNvPr>
              <p:cNvSpPr txBox="1"/>
              <p:nvPr/>
            </p:nvSpPr>
            <p:spPr>
              <a:xfrm>
                <a:off x="7392368" y="9534151"/>
                <a:ext cx="416117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7" name="文本框 1006">
                <a:extLst>
                  <a:ext uri="{FF2B5EF4-FFF2-40B4-BE49-F238E27FC236}">
                    <a16:creationId xmlns:a16="http://schemas.microsoft.com/office/drawing/2014/main" id="{75D9951B-EE82-2260-06E3-F1293FB4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368" y="9534151"/>
                <a:ext cx="416117" cy="207942"/>
              </a:xfrm>
              <a:prstGeom prst="rect">
                <a:avLst/>
              </a:prstGeom>
              <a:blipFill>
                <a:blip r:embed="rId70"/>
                <a:stretch>
                  <a:fillRect l="-9091" r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8" name="文本框 1007">
                <a:extLst>
                  <a:ext uri="{FF2B5EF4-FFF2-40B4-BE49-F238E27FC236}">
                    <a16:creationId xmlns:a16="http://schemas.microsoft.com/office/drawing/2014/main" id="{CC551CF2-F4BE-8121-6F9D-EE82F765F696}"/>
                  </a:ext>
                </a:extLst>
              </p:cNvPr>
              <p:cNvSpPr txBox="1"/>
              <p:nvPr/>
            </p:nvSpPr>
            <p:spPr>
              <a:xfrm>
                <a:off x="8281319" y="9071587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08" name="文本框 1007">
                <a:extLst>
                  <a:ext uri="{FF2B5EF4-FFF2-40B4-BE49-F238E27FC236}">
                    <a16:creationId xmlns:a16="http://schemas.microsoft.com/office/drawing/2014/main" id="{CC551CF2-F4BE-8121-6F9D-EE82F765F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19" y="9071587"/>
                <a:ext cx="167667" cy="184666"/>
              </a:xfrm>
              <a:prstGeom prst="rect">
                <a:avLst/>
              </a:prstGeom>
              <a:blipFill>
                <a:blip r:embed="rId71"/>
                <a:stretch>
                  <a:fillRect l="-6667" r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9" name="直接连接符 1008">
            <a:extLst>
              <a:ext uri="{FF2B5EF4-FFF2-40B4-BE49-F238E27FC236}">
                <a16:creationId xmlns:a16="http://schemas.microsoft.com/office/drawing/2014/main" id="{76B56242-6910-BE75-FFC2-0CD0A358DE6E}"/>
              </a:ext>
            </a:extLst>
          </p:cNvPr>
          <p:cNvCxnSpPr>
            <a:cxnSpLocks/>
            <a:stCxn id="1002" idx="0"/>
          </p:cNvCxnSpPr>
          <p:nvPr/>
        </p:nvCxnSpPr>
        <p:spPr>
          <a:xfrm flipV="1">
            <a:off x="7270650" y="8802785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直接连接符 1009">
            <a:extLst>
              <a:ext uri="{FF2B5EF4-FFF2-40B4-BE49-F238E27FC236}">
                <a16:creationId xmlns:a16="http://schemas.microsoft.com/office/drawing/2014/main" id="{77033621-2DD6-9A01-7341-1E94F85D7E5D}"/>
              </a:ext>
            </a:extLst>
          </p:cNvPr>
          <p:cNvCxnSpPr>
            <a:cxnSpLocks/>
          </p:cNvCxnSpPr>
          <p:nvPr/>
        </p:nvCxnSpPr>
        <p:spPr>
          <a:xfrm flipH="1" flipV="1">
            <a:off x="7596733" y="8805647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1" name="组合 1010">
            <a:extLst>
              <a:ext uri="{FF2B5EF4-FFF2-40B4-BE49-F238E27FC236}">
                <a16:creationId xmlns:a16="http://schemas.microsoft.com/office/drawing/2014/main" id="{79B8E559-ACB9-4B76-C7AC-29D56E648D8F}"/>
              </a:ext>
            </a:extLst>
          </p:cNvPr>
          <p:cNvGrpSpPr/>
          <p:nvPr/>
        </p:nvGrpSpPr>
        <p:grpSpPr>
          <a:xfrm>
            <a:off x="7121543" y="9203194"/>
            <a:ext cx="313333" cy="323746"/>
            <a:chOff x="131476" y="4944094"/>
            <a:chExt cx="501875" cy="518555"/>
          </a:xfrm>
        </p:grpSpPr>
        <p:grpSp>
          <p:nvGrpSpPr>
            <p:cNvPr id="1012" name="组合 1011">
              <a:extLst>
                <a:ext uri="{FF2B5EF4-FFF2-40B4-BE49-F238E27FC236}">
                  <a16:creationId xmlns:a16="http://schemas.microsoft.com/office/drawing/2014/main" id="{FD14F8CB-1E75-314D-0AFE-B701B9AF6CA7}"/>
                </a:ext>
              </a:extLst>
            </p:cNvPr>
            <p:cNvGrpSpPr/>
            <p:nvPr/>
          </p:nvGrpSpPr>
          <p:grpSpPr>
            <a:xfrm>
              <a:off x="131476" y="5309328"/>
              <a:ext cx="132827" cy="140610"/>
              <a:chOff x="162296" y="1907969"/>
              <a:chExt cx="377675" cy="399803"/>
            </a:xfrm>
          </p:grpSpPr>
          <p:sp>
            <p:nvSpPr>
              <p:cNvPr id="1016" name="任意多边形: 形状 1015">
                <a:extLst>
                  <a:ext uri="{FF2B5EF4-FFF2-40B4-BE49-F238E27FC236}">
                    <a16:creationId xmlns:a16="http://schemas.microsoft.com/office/drawing/2014/main" id="{131BB95A-F0C3-5663-A19A-3889D284DC85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任意多边形: 形状 1016">
                <a:extLst>
                  <a:ext uri="{FF2B5EF4-FFF2-40B4-BE49-F238E27FC236}">
                    <a16:creationId xmlns:a16="http://schemas.microsoft.com/office/drawing/2014/main" id="{B9DF7229-19EA-97E3-CE6A-A07CDD1C13A2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3" name="任意多边形: 形状 1012">
              <a:extLst>
                <a:ext uri="{FF2B5EF4-FFF2-40B4-BE49-F238E27FC236}">
                  <a16:creationId xmlns:a16="http://schemas.microsoft.com/office/drawing/2014/main" id="{FB22D5BF-56C4-DD6B-0DA5-A93045F264CE}"/>
                </a:ext>
              </a:extLst>
            </p:cNvPr>
            <p:cNvSpPr/>
            <p:nvPr/>
          </p:nvSpPr>
          <p:spPr>
            <a:xfrm>
              <a:off x="316456" y="5185699"/>
              <a:ext cx="137403" cy="272659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任意多边形: 形状 1014">
              <a:extLst>
                <a:ext uri="{FF2B5EF4-FFF2-40B4-BE49-F238E27FC236}">
                  <a16:creationId xmlns:a16="http://schemas.microsoft.com/office/drawing/2014/main" id="{C44BEA88-DA4B-A797-6AD4-5118B5979FD0}"/>
                </a:ext>
              </a:extLst>
            </p:cNvPr>
            <p:cNvSpPr/>
            <p:nvPr/>
          </p:nvSpPr>
          <p:spPr>
            <a:xfrm>
              <a:off x="300842" y="4944094"/>
              <a:ext cx="332509" cy="518555"/>
            </a:xfrm>
            <a:custGeom>
              <a:avLst/>
              <a:gdLst>
                <a:gd name="connsiteX0" fmla="*/ 332509 w 332509"/>
                <a:gd name="connsiteY0" fmla="*/ 518555 h 518555"/>
                <a:gd name="connsiteX1" fmla="*/ 312716 w 332509"/>
                <a:gd name="connsiteY1" fmla="*/ 506680 h 518555"/>
                <a:gd name="connsiteX2" fmla="*/ 288966 w 332509"/>
                <a:gd name="connsiteY2" fmla="*/ 471054 h 518555"/>
                <a:gd name="connsiteX3" fmla="*/ 281049 w 332509"/>
                <a:gd name="connsiteY3" fmla="*/ 451262 h 518555"/>
                <a:gd name="connsiteX4" fmla="*/ 265215 w 332509"/>
                <a:gd name="connsiteY4" fmla="*/ 419594 h 518555"/>
                <a:gd name="connsiteX5" fmla="*/ 257298 w 332509"/>
                <a:gd name="connsiteY5" fmla="*/ 383968 h 518555"/>
                <a:gd name="connsiteX6" fmla="*/ 245423 w 332509"/>
                <a:gd name="connsiteY6" fmla="*/ 376051 h 518555"/>
                <a:gd name="connsiteX7" fmla="*/ 233548 w 332509"/>
                <a:gd name="connsiteY7" fmla="*/ 352301 h 518555"/>
                <a:gd name="connsiteX8" fmla="*/ 217714 w 332509"/>
                <a:gd name="connsiteY8" fmla="*/ 340425 h 518555"/>
                <a:gd name="connsiteX9" fmla="*/ 213755 w 332509"/>
                <a:gd name="connsiteY9" fmla="*/ 320633 h 518555"/>
                <a:gd name="connsiteX10" fmla="*/ 205839 w 332509"/>
                <a:gd name="connsiteY10" fmla="*/ 292924 h 518555"/>
                <a:gd name="connsiteX11" fmla="*/ 166254 w 332509"/>
                <a:gd name="connsiteY11" fmla="*/ 249381 h 518555"/>
                <a:gd name="connsiteX12" fmla="*/ 154379 w 332509"/>
                <a:gd name="connsiteY12" fmla="*/ 217714 h 518555"/>
                <a:gd name="connsiteX13" fmla="*/ 146462 w 332509"/>
                <a:gd name="connsiteY13" fmla="*/ 193963 h 518555"/>
                <a:gd name="connsiteX14" fmla="*/ 138545 w 332509"/>
                <a:gd name="connsiteY14" fmla="*/ 182088 h 518555"/>
                <a:gd name="connsiteX15" fmla="*/ 122711 w 332509"/>
                <a:gd name="connsiteY15" fmla="*/ 150420 h 518555"/>
                <a:gd name="connsiteX16" fmla="*/ 102919 w 332509"/>
                <a:gd name="connsiteY16" fmla="*/ 98961 h 518555"/>
                <a:gd name="connsiteX17" fmla="*/ 91044 w 332509"/>
                <a:gd name="connsiteY17" fmla="*/ 87085 h 518555"/>
                <a:gd name="connsiteX18" fmla="*/ 67293 w 332509"/>
                <a:gd name="connsiteY18" fmla="*/ 47501 h 518555"/>
                <a:gd name="connsiteX19" fmla="*/ 55418 w 332509"/>
                <a:gd name="connsiteY19" fmla="*/ 39584 h 518555"/>
                <a:gd name="connsiteX20" fmla="*/ 23750 w 332509"/>
                <a:gd name="connsiteY20" fmla="*/ 19792 h 518555"/>
                <a:gd name="connsiteX21" fmla="*/ 19792 w 332509"/>
                <a:gd name="connsiteY21" fmla="*/ 7916 h 518555"/>
                <a:gd name="connsiteX22" fmla="*/ 0 w 332509"/>
                <a:gd name="connsiteY22" fmla="*/ 0 h 51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32509" h="518555">
                  <a:moveTo>
                    <a:pt x="332509" y="518555"/>
                  </a:moveTo>
                  <a:cubicBezTo>
                    <a:pt x="325911" y="514597"/>
                    <a:pt x="318467" y="511792"/>
                    <a:pt x="312716" y="506680"/>
                  </a:cubicBezTo>
                  <a:cubicBezTo>
                    <a:pt x="301451" y="496667"/>
                    <a:pt x="294896" y="484396"/>
                    <a:pt x="288966" y="471054"/>
                  </a:cubicBezTo>
                  <a:cubicBezTo>
                    <a:pt x="286080" y="464561"/>
                    <a:pt x="284027" y="457714"/>
                    <a:pt x="281049" y="451262"/>
                  </a:cubicBezTo>
                  <a:cubicBezTo>
                    <a:pt x="276103" y="440546"/>
                    <a:pt x="270493" y="430150"/>
                    <a:pt x="265215" y="419594"/>
                  </a:cubicBezTo>
                  <a:cubicBezTo>
                    <a:pt x="265127" y="419154"/>
                    <a:pt x="258897" y="386366"/>
                    <a:pt x="257298" y="383968"/>
                  </a:cubicBezTo>
                  <a:cubicBezTo>
                    <a:pt x="254659" y="380010"/>
                    <a:pt x="249381" y="378690"/>
                    <a:pt x="245423" y="376051"/>
                  </a:cubicBezTo>
                  <a:cubicBezTo>
                    <a:pt x="241465" y="368134"/>
                    <a:pt x="238982" y="359288"/>
                    <a:pt x="233548" y="352301"/>
                  </a:cubicBezTo>
                  <a:cubicBezTo>
                    <a:pt x="229497" y="347093"/>
                    <a:pt x="221211" y="346020"/>
                    <a:pt x="217714" y="340425"/>
                  </a:cubicBezTo>
                  <a:cubicBezTo>
                    <a:pt x="214148" y="334720"/>
                    <a:pt x="215387" y="327160"/>
                    <a:pt x="213755" y="320633"/>
                  </a:cubicBezTo>
                  <a:cubicBezTo>
                    <a:pt x="211425" y="311314"/>
                    <a:pt x="209814" y="301669"/>
                    <a:pt x="205839" y="292924"/>
                  </a:cubicBezTo>
                  <a:cubicBezTo>
                    <a:pt x="200364" y="280879"/>
                    <a:pt x="170438" y="253565"/>
                    <a:pt x="166254" y="249381"/>
                  </a:cubicBezTo>
                  <a:cubicBezTo>
                    <a:pt x="162296" y="238825"/>
                    <a:pt x="158171" y="228331"/>
                    <a:pt x="154379" y="217714"/>
                  </a:cubicBezTo>
                  <a:cubicBezTo>
                    <a:pt x="151572" y="209855"/>
                    <a:pt x="149851" y="201589"/>
                    <a:pt x="146462" y="193963"/>
                  </a:cubicBezTo>
                  <a:cubicBezTo>
                    <a:pt x="144530" y="189616"/>
                    <a:pt x="140823" y="186264"/>
                    <a:pt x="138545" y="182088"/>
                  </a:cubicBezTo>
                  <a:cubicBezTo>
                    <a:pt x="132894" y="171727"/>
                    <a:pt x="126443" y="161616"/>
                    <a:pt x="122711" y="150420"/>
                  </a:cubicBezTo>
                  <a:cubicBezTo>
                    <a:pt x="117913" y="136025"/>
                    <a:pt x="110499" y="111595"/>
                    <a:pt x="102919" y="98961"/>
                  </a:cubicBezTo>
                  <a:cubicBezTo>
                    <a:pt x="100039" y="94161"/>
                    <a:pt x="94298" y="91640"/>
                    <a:pt x="91044" y="87085"/>
                  </a:cubicBezTo>
                  <a:cubicBezTo>
                    <a:pt x="66933" y="53328"/>
                    <a:pt x="105651" y="91338"/>
                    <a:pt x="67293" y="47501"/>
                  </a:cubicBezTo>
                  <a:cubicBezTo>
                    <a:pt x="64160" y="43921"/>
                    <a:pt x="59030" y="42680"/>
                    <a:pt x="55418" y="39584"/>
                  </a:cubicBezTo>
                  <a:cubicBezTo>
                    <a:pt x="31107" y="18746"/>
                    <a:pt x="50200" y="26404"/>
                    <a:pt x="23750" y="19792"/>
                  </a:cubicBezTo>
                  <a:cubicBezTo>
                    <a:pt x="22431" y="15833"/>
                    <a:pt x="22998" y="10587"/>
                    <a:pt x="19792" y="7916"/>
                  </a:cubicBezTo>
                  <a:cubicBezTo>
                    <a:pt x="14333" y="3367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8" name="矩形 1017">
            <a:extLst>
              <a:ext uri="{FF2B5EF4-FFF2-40B4-BE49-F238E27FC236}">
                <a16:creationId xmlns:a16="http://schemas.microsoft.com/office/drawing/2014/main" id="{9CC46921-083B-065B-6EBB-F84DE0C1E941}"/>
              </a:ext>
            </a:extLst>
          </p:cNvPr>
          <p:cNvSpPr/>
          <p:nvPr/>
        </p:nvSpPr>
        <p:spPr>
          <a:xfrm>
            <a:off x="9099439" y="8785438"/>
            <a:ext cx="66547" cy="665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1019" name="组合 1018">
            <a:extLst>
              <a:ext uri="{FF2B5EF4-FFF2-40B4-BE49-F238E27FC236}">
                <a16:creationId xmlns:a16="http://schemas.microsoft.com/office/drawing/2014/main" id="{556A86CC-26E8-C4C8-57B1-F7B53ECA9E09}"/>
              </a:ext>
            </a:extLst>
          </p:cNvPr>
          <p:cNvGrpSpPr/>
          <p:nvPr/>
        </p:nvGrpSpPr>
        <p:grpSpPr>
          <a:xfrm>
            <a:off x="8545024" y="8605903"/>
            <a:ext cx="1154983" cy="1113011"/>
            <a:chOff x="8305621" y="4540998"/>
            <a:chExt cx="1154983" cy="1113011"/>
          </a:xfrm>
        </p:grpSpPr>
        <p:sp>
          <p:nvSpPr>
            <p:cNvPr id="1020" name="等腰三角形 1019">
              <a:extLst>
                <a:ext uri="{FF2B5EF4-FFF2-40B4-BE49-F238E27FC236}">
                  <a16:creationId xmlns:a16="http://schemas.microsoft.com/office/drawing/2014/main" id="{49AA48E7-CA58-5071-97DE-24D52E119BC4}"/>
                </a:ext>
              </a:extLst>
            </p:cNvPr>
            <p:cNvSpPr/>
            <p:nvPr/>
          </p:nvSpPr>
          <p:spPr>
            <a:xfrm>
              <a:off x="8305621" y="492857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文本框 1020">
                  <a:extLst>
                    <a:ext uri="{FF2B5EF4-FFF2-40B4-BE49-F238E27FC236}">
                      <a16:creationId xmlns:a16="http://schemas.microsoft.com/office/drawing/2014/main" id="{71645CF5-0BE8-BDEB-1CDC-E68C222EC051}"/>
                    </a:ext>
                  </a:extLst>
                </p:cNvPr>
                <p:cNvSpPr txBox="1"/>
                <p:nvPr/>
              </p:nvSpPr>
              <p:spPr>
                <a:xfrm>
                  <a:off x="8412911" y="478708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21" name="文本框 1020">
                  <a:extLst>
                    <a:ext uri="{FF2B5EF4-FFF2-40B4-BE49-F238E27FC236}">
                      <a16:creationId xmlns:a16="http://schemas.microsoft.com/office/drawing/2014/main" id="{71645CF5-0BE8-BDEB-1CDC-E68C222EC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911" y="4787087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2" name="等腰三角形 1021">
              <a:extLst>
                <a:ext uri="{FF2B5EF4-FFF2-40B4-BE49-F238E27FC236}">
                  <a16:creationId xmlns:a16="http://schemas.microsoft.com/office/drawing/2014/main" id="{00E858C6-B7F7-8B6F-2770-98EBFAD32E17}"/>
                </a:ext>
              </a:extLst>
            </p:cNvPr>
            <p:cNvSpPr/>
            <p:nvPr/>
          </p:nvSpPr>
          <p:spPr>
            <a:xfrm>
              <a:off x="8956820" y="492857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文本框 1022">
                  <a:extLst>
                    <a:ext uri="{FF2B5EF4-FFF2-40B4-BE49-F238E27FC236}">
                      <a16:creationId xmlns:a16="http://schemas.microsoft.com/office/drawing/2014/main" id="{E884CFB3-833C-D7CE-C476-25695391CCBF}"/>
                    </a:ext>
                  </a:extLst>
                </p:cNvPr>
                <p:cNvSpPr txBox="1"/>
                <p:nvPr/>
              </p:nvSpPr>
              <p:spPr>
                <a:xfrm>
                  <a:off x="9222018" y="478708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23" name="文本框 1022">
                  <a:extLst>
                    <a:ext uri="{FF2B5EF4-FFF2-40B4-BE49-F238E27FC236}">
                      <a16:creationId xmlns:a16="http://schemas.microsoft.com/office/drawing/2014/main" id="{E884CFB3-833C-D7CE-C476-25695391C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2018" y="4787087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文本框 1023">
                  <a:extLst>
                    <a:ext uri="{FF2B5EF4-FFF2-40B4-BE49-F238E27FC236}">
                      <a16:creationId xmlns:a16="http://schemas.microsoft.com/office/drawing/2014/main" id="{D7FD64CC-74A9-B023-96F0-CDA802F470B8}"/>
                    </a:ext>
                  </a:extLst>
                </p:cNvPr>
                <p:cNvSpPr txBox="1"/>
                <p:nvPr/>
              </p:nvSpPr>
              <p:spPr>
                <a:xfrm>
                  <a:off x="8812218" y="454099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24" name="文本框 1023">
                  <a:extLst>
                    <a:ext uri="{FF2B5EF4-FFF2-40B4-BE49-F238E27FC236}">
                      <a16:creationId xmlns:a16="http://schemas.microsoft.com/office/drawing/2014/main" id="{D7FD64CC-74A9-B023-96F0-CDA802F47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218" y="4540998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文本框 1024">
                  <a:extLst>
                    <a:ext uri="{FF2B5EF4-FFF2-40B4-BE49-F238E27FC236}">
                      <a16:creationId xmlns:a16="http://schemas.microsoft.com/office/drawing/2014/main" id="{AA56BD0D-C0EE-1882-0396-294EBDB87AFA}"/>
                    </a:ext>
                  </a:extLst>
                </p:cNvPr>
                <p:cNvSpPr txBox="1"/>
                <p:nvPr/>
              </p:nvSpPr>
              <p:spPr>
                <a:xfrm>
                  <a:off x="8700734" y="5446067"/>
                  <a:ext cx="416117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25" name="文本框 1024">
                  <a:extLst>
                    <a:ext uri="{FF2B5EF4-FFF2-40B4-BE49-F238E27FC236}">
                      <a16:creationId xmlns:a16="http://schemas.microsoft.com/office/drawing/2014/main" id="{AA56BD0D-C0EE-1882-0396-294EBDB87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734" y="5446067"/>
                  <a:ext cx="416117" cy="207942"/>
                </a:xfrm>
                <a:prstGeom prst="rect">
                  <a:avLst/>
                </a:prstGeom>
                <a:blipFill>
                  <a:blip r:embed="rId72"/>
                  <a:stretch>
                    <a:fillRect l="-7353" r="-4412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FA52FFA2-2FAF-0C40-94CF-FF10F77B4169}"/>
                </a:ext>
              </a:extLst>
            </p:cNvPr>
            <p:cNvCxnSpPr>
              <a:stCxn id="1020" idx="0"/>
            </p:cNvCxnSpPr>
            <p:nvPr/>
          </p:nvCxnSpPr>
          <p:spPr>
            <a:xfrm flipV="1">
              <a:off x="8557514" y="473245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7C4F8B2-014D-7979-8054-586E7C84B0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3598" y="4735318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8" name="组合 1027">
              <a:extLst>
                <a:ext uri="{FF2B5EF4-FFF2-40B4-BE49-F238E27FC236}">
                  <a16:creationId xmlns:a16="http://schemas.microsoft.com/office/drawing/2014/main" id="{0BBC06CA-990C-1EC7-50CD-C7F409D4E6E7}"/>
                </a:ext>
              </a:extLst>
            </p:cNvPr>
            <p:cNvGrpSpPr/>
            <p:nvPr/>
          </p:nvGrpSpPr>
          <p:grpSpPr>
            <a:xfrm>
              <a:off x="9061479" y="5138719"/>
              <a:ext cx="313333" cy="323746"/>
              <a:chOff x="131476" y="4944094"/>
              <a:chExt cx="501875" cy="518555"/>
            </a:xfrm>
          </p:grpSpPr>
          <p:grpSp>
            <p:nvGrpSpPr>
              <p:cNvPr id="1029" name="组合 1028">
                <a:extLst>
                  <a:ext uri="{FF2B5EF4-FFF2-40B4-BE49-F238E27FC236}">
                    <a16:creationId xmlns:a16="http://schemas.microsoft.com/office/drawing/2014/main" id="{D131502C-9E82-5806-EB37-E4827B9A4BBB}"/>
                  </a:ext>
                </a:extLst>
              </p:cNvPr>
              <p:cNvGrpSpPr/>
              <p:nvPr/>
            </p:nvGrpSpPr>
            <p:grpSpPr>
              <a:xfrm>
                <a:off x="131476" y="5309328"/>
                <a:ext cx="132827" cy="140610"/>
                <a:chOff x="162296" y="1907969"/>
                <a:chExt cx="377675" cy="399803"/>
              </a:xfrm>
            </p:grpSpPr>
            <p:sp>
              <p:nvSpPr>
                <p:cNvPr id="1033" name="任意多边形: 形状 1032">
                  <a:extLst>
                    <a:ext uri="{FF2B5EF4-FFF2-40B4-BE49-F238E27FC236}">
                      <a16:creationId xmlns:a16="http://schemas.microsoft.com/office/drawing/2014/main" id="{6CF30253-5126-A9FF-59BB-62F1EE5A2067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4" name="任意多边形: 形状 1033">
                  <a:extLst>
                    <a:ext uri="{FF2B5EF4-FFF2-40B4-BE49-F238E27FC236}">
                      <a16:creationId xmlns:a16="http://schemas.microsoft.com/office/drawing/2014/main" id="{796A6952-FBBF-397B-C815-412BE2E6B187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30" name="任意多边形: 形状 1029">
                <a:extLst>
                  <a:ext uri="{FF2B5EF4-FFF2-40B4-BE49-F238E27FC236}">
                    <a16:creationId xmlns:a16="http://schemas.microsoft.com/office/drawing/2014/main" id="{37EA9D8D-F72F-7E6B-D401-056B17E6B40D}"/>
                  </a:ext>
                </a:extLst>
              </p:cNvPr>
              <p:cNvSpPr/>
              <p:nvPr/>
            </p:nvSpPr>
            <p:spPr>
              <a:xfrm>
                <a:off x="316456" y="5185699"/>
                <a:ext cx="137403" cy="272659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2" name="任意多边形: 形状 1031">
                <a:extLst>
                  <a:ext uri="{FF2B5EF4-FFF2-40B4-BE49-F238E27FC236}">
                    <a16:creationId xmlns:a16="http://schemas.microsoft.com/office/drawing/2014/main" id="{28088970-24AF-5D53-EC22-936ABC0DDEF0}"/>
                  </a:ext>
                </a:extLst>
              </p:cNvPr>
              <p:cNvSpPr/>
              <p:nvPr/>
            </p:nvSpPr>
            <p:spPr>
              <a:xfrm>
                <a:off x="300842" y="4944094"/>
                <a:ext cx="332509" cy="518555"/>
              </a:xfrm>
              <a:custGeom>
                <a:avLst/>
                <a:gdLst>
                  <a:gd name="connsiteX0" fmla="*/ 332509 w 332509"/>
                  <a:gd name="connsiteY0" fmla="*/ 518555 h 518555"/>
                  <a:gd name="connsiteX1" fmla="*/ 312716 w 332509"/>
                  <a:gd name="connsiteY1" fmla="*/ 506680 h 518555"/>
                  <a:gd name="connsiteX2" fmla="*/ 288966 w 332509"/>
                  <a:gd name="connsiteY2" fmla="*/ 471054 h 518555"/>
                  <a:gd name="connsiteX3" fmla="*/ 281049 w 332509"/>
                  <a:gd name="connsiteY3" fmla="*/ 451262 h 518555"/>
                  <a:gd name="connsiteX4" fmla="*/ 265215 w 332509"/>
                  <a:gd name="connsiteY4" fmla="*/ 419594 h 518555"/>
                  <a:gd name="connsiteX5" fmla="*/ 257298 w 332509"/>
                  <a:gd name="connsiteY5" fmla="*/ 383968 h 518555"/>
                  <a:gd name="connsiteX6" fmla="*/ 245423 w 332509"/>
                  <a:gd name="connsiteY6" fmla="*/ 376051 h 518555"/>
                  <a:gd name="connsiteX7" fmla="*/ 233548 w 332509"/>
                  <a:gd name="connsiteY7" fmla="*/ 352301 h 518555"/>
                  <a:gd name="connsiteX8" fmla="*/ 217714 w 332509"/>
                  <a:gd name="connsiteY8" fmla="*/ 340425 h 518555"/>
                  <a:gd name="connsiteX9" fmla="*/ 213755 w 332509"/>
                  <a:gd name="connsiteY9" fmla="*/ 320633 h 518555"/>
                  <a:gd name="connsiteX10" fmla="*/ 205839 w 332509"/>
                  <a:gd name="connsiteY10" fmla="*/ 292924 h 518555"/>
                  <a:gd name="connsiteX11" fmla="*/ 166254 w 332509"/>
                  <a:gd name="connsiteY11" fmla="*/ 249381 h 518555"/>
                  <a:gd name="connsiteX12" fmla="*/ 154379 w 332509"/>
                  <a:gd name="connsiteY12" fmla="*/ 217714 h 518555"/>
                  <a:gd name="connsiteX13" fmla="*/ 146462 w 332509"/>
                  <a:gd name="connsiteY13" fmla="*/ 193963 h 518555"/>
                  <a:gd name="connsiteX14" fmla="*/ 138545 w 332509"/>
                  <a:gd name="connsiteY14" fmla="*/ 182088 h 518555"/>
                  <a:gd name="connsiteX15" fmla="*/ 122711 w 332509"/>
                  <a:gd name="connsiteY15" fmla="*/ 150420 h 518555"/>
                  <a:gd name="connsiteX16" fmla="*/ 102919 w 332509"/>
                  <a:gd name="connsiteY16" fmla="*/ 98961 h 518555"/>
                  <a:gd name="connsiteX17" fmla="*/ 91044 w 332509"/>
                  <a:gd name="connsiteY17" fmla="*/ 87085 h 518555"/>
                  <a:gd name="connsiteX18" fmla="*/ 67293 w 332509"/>
                  <a:gd name="connsiteY18" fmla="*/ 47501 h 518555"/>
                  <a:gd name="connsiteX19" fmla="*/ 55418 w 332509"/>
                  <a:gd name="connsiteY19" fmla="*/ 39584 h 518555"/>
                  <a:gd name="connsiteX20" fmla="*/ 23750 w 332509"/>
                  <a:gd name="connsiteY20" fmla="*/ 19792 h 518555"/>
                  <a:gd name="connsiteX21" fmla="*/ 19792 w 332509"/>
                  <a:gd name="connsiteY21" fmla="*/ 7916 h 518555"/>
                  <a:gd name="connsiteX22" fmla="*/ 0 w 332509"/>
                  <a:gd name="connsiteY22" fmla="*/ 0 h 51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32509" h="518555">
                    <a:moveTo>
                      <a:pt x="332509" y="518555"/>
                    </a:moveTo>
                    <a:cubicBezTo>
                      <a:pt x="325911" y="514597"/>
                      <a:pt x="318467" y="511792"/>
                      <a:pt x="312716" y="506680"/>
                    </a:cubicBezTo>
                    <a:cubicBezTo>
                      <a:pt x="301451" y="496667"/>
                      <a:pt x="294896" y="484396"/>
                      <a:pt x="288966" y="471054"/>
                    </a:cubicBezTo>
                    <a:cubicBezTo>
                      <a:pt x="286080" y="464561"/>
                      <a:pt x="284027" y="457714"/>
                      <a:pt x="281049" y="451262"/>
                    </a:cubicBezTo>
                    <a:cubicBezTo>
                      <a:pt x="276103" y="440546"/>
                      <a:pt x="270493" y="430150"/>
                      <a:pt x="265215" y="419594"/>
                    </a:cubicBezTo>
                    <a:cubicBezTo>
                      <a:pt x="265127" y="419154"/>
                      <a:pt x="258897" y="386366"/>
                      <a:pt x="257298" y="383968"/>
                    </a:cubicBezTo>
                    <a:cubicBezTo>
                      <a:pt x="254659" y="380010"/>
                      <a:pt x="249381" y="378690"/>
                      <a:pt x="245423" y="376051"/>
                    </a:cubicBezTo>
                    <a:cubicBezTo>
                      <a:pt x="241465" y="368134"/>
                      <a:pt x="238982" y="359288"/>
                      <a:pt x="233548" y="352301"/>
                    </a:cubicBezTo>
                    <a:cubicBezTo>
                      <a:pt x="229497" y="347093"/>
                      <a:pt x="221211" y="346020"/>
                      <a:pt x="217714" y="340425"/>
                    </a:cubicBezTo>
                    <a:cubicBezTo>
                      <a:pt x="214148" y="334720"/>
                      <a:pt x="215387" y="327160"/>
                      <a:pt x="213755" y="320633"/>
                    </a:cubicBezTo>
                    <a:cubicBezTo>
                      <a:pt x="211425" y="311314"/>
                      <a:pt x="209814" y="301669"/>
                      <a:pt x="205839" y="292924"/>
                    </a:cubicBezTo>
                    <a:cubicBezTo>
                      <a:pt x="200364" y="280879"/>
                      <a:pt x="170438" y="253565"/>
                      <a:pt x="166254" y="249381"/>
                    </a:cubicBezTo>
                    <a:cubicBezTo>
                      <a:pt x="162296" y="238825"/>
                      <a:pt x="158171" y="228331"/>
                      <a:pt x="154379" y="217714"/>
                    </a:cubicBezTo>
                    <a:cubicBezTo>
                      <a:pt x="151572" y="209855"/>
                      <a:pt x="149851" y="201589"/>
                      <a:pt x="146462" y="193963"/>
                    </a:cubicBezTo>
                    <a:cubicBezTo>
                      <a:pt x="144530" y="189616"/>
                      <a:pt x="140823" y="186264"/>
                      <a:pt x="138545" y="182088"/>
                    </a:cubicBezTo>
                    <a:cubicBezTo>
                      <a:pt x="132894" y="171727"/>
                      <a:pt x="126443" y="161616"/>
                      <a:pt x="122711" y="150420"/>
                    </a:cubicBezTo>
                    <a:cubicBezTo>
                      <a:pt x="117913" y="136025"/>
                      <a:pt x="110499" y="111595"/>
                      <a:pt x="102919" y="98961"/>
                    </a:cubicBezTo>
                    <a:cubicBezTo>
                      <a:pt x="100039" y="94161"/>
                      <a:pt x="94298" y="91640"/>
                      <a:pt x="91044" y="87085"/>
                    </a:cubicBezTo>
                    <a:cubicBezTo>
                      <a:pt x="66933" y="53328"/>
                      <a:pt x="105651" y="91338"/>
                      <a:pt x="67293" y="47501"/>
                    </a:cubicBezTo>
                    <a:cubicBezTo>
                      <a:pt x="64160" y="43921"/>
                      <a:pt x="59030" y="42680"/>
                      <a:pt x="55418" y="39584"/>
                    </a:cubicBezTo>
                    <a:cubicBezTo>
                      <a:pt x="31107" y="18746"/>
                      <a:pt x="50200" y="26404"/>
                      <a:pt x="23750" y="19792"/>
                    </a:cubicBezTo>
                    <a:cubicBezTo>
                      <a:pt x="22431" y="15833"/>
                      <a:pt x="22998" y="10587"/>
                      <a:pt x="19792" y="7916"/>
                    </a:cubicBezTo>
                    <a:cubicBezTo>
                      <a:pt x="14333" y="3367"/>
                      <a:pt x="0" y="0"/>
                      <a:pt x="0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35" name="组合 1034">
            <a:extLst>
              <a:ext uri="{FF2B5EF4-FFF2-40B4-BE49-F238E27FC236}">
                <a16:creationId xmlns:a16="http://schemas.microsoft.com/office/drawing/2014/main" id="{3BF042B8-1175-60D3-D599-47FC23A4B2D7}"/>
              </a:ext>
            </a:extLst>
          </p:cNvPr>
          <p:cNvGrpSpPr/>
          <p:nvPr/>
        </p:nvGrpSpPr>
        <p:grpSpPr>
          <a:xfrm>
            <a:off x="1112649" y="7980950"/>
            <a:ext cx="2583977" cy="1130495"/>
            <a:chOff x="1122275" y="5665887"/>
            <a:chExt cx="2583977" cy="1130495"/>
          </a:xfrm>
        </p:grpSpPr>
        <p:sp>
          <p:nvSpPr>
            <p:cNvPr id="1036" name="等腰三角形 1035">
              <a:extLst>
                <a:ext uri="{FF2B5EF4-FFF2-40B4-BE49-F238E27FC236}">
                  <a16:creationId xmlns:a16="http://schemas.microsoft.com/office/drawing/2014/main" id="{BD7038B1-1B9C-F161-A974-B6C4CBA748FF}"/>
                </a:ext>
              </a:extLst>
            </p:cNvPr>
            <p:cNvSpPr/>
            <p:nvPr/>
          </p:nvSpPr>
          <p:spPr>
            <a:xfrm>
              <a:off x="1274033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文本框 1036">
                  <a:extLst>
                    <a:ext uri="{FF2B5EF4-FFF2-40B4-BE49-F238E27FC236}">
                      <a16:creationId xmlns:a16="http://schemas.microsoft.com/office/drawing/2014/main" id="{FB7E13D7-B9AB-3BFB-48AE-95489B24218D}"/>
                    </a:ext>
                  </a:extLst>
                </p:cNvPr>
                <p:cNvSpPr txBox="1"/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37" name="文本框 1036">
                  <a:extLst>
                    <a:ext uri="{FF2B5EF4-FFF2-40B4-BE49-F238E27FC236}">
                      <a16:creationId xmlns:a16="http://schemas.microsoft.com/office/drawing/2014/main" id="{FB7E13D7-B9AB-3BFB-48AE-95489B242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322" y="5911976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8" name="等腰三角形 1037">
              <a:extLst>
                <a:ext uri="{FF2B5EF4-FFF2-40B4-BE49-F238E27FC236}">
                  <a16:creationId xmlns:a16="http://schemas.microsoft.com/office/drawing/2014/main" id="{B58CCE86-FC8C-F430-C1E8-1A731132B265}"/>
                </a:ext>
              </a:extLst>
            </p:cNvPr>
            <p:cNvSpPr/>
            <p:nvPr/>
          </p:nvSpPr>
          <p:spPr>
            <a:xfrm>
              <a:off x="192522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文本框 1038">
                  <a:extLst>
                    <a:ext uri="{FF2B5EF4-FFF2-40B4-BE49-F238E27FC236}">
                      <a16:creationId xmlns:a16="http://schemas.microsoft.com/office/drawing/2014/main" id="{46FEF961-D521-3B1F-0D31-30E01568DEAB}"/>
                    </a:ext>
                  </a:extLst>
                </p:cNvPr>
                <p:cNvSpPr txBox="1"/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39" name="文本框 1038">
                  <a:extLst>
                    <a:ext uri="{FF2B5EF4-FFF2-40B4-BE49-F238E27FC236}">
                      <a16:creationId xmlns:a16="http://schemas.microsoft.com/office/drawing/2014/main" id="{46FEF961-D521-3B1F-0D31-30E01568D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430" y="5911976"/>
                  <a:ext cx="138553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13636" r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文本框 1039">
                  <a:extLst>
                    <a:ext uri="{FF2B5EF4-FFF2-40B4-BE49-F238E27FC236}">
                      <a16:creationId xmlns:a16="http://schemas.microsoft.com/office/drawing/2014/main" id="{4B54D059-89DD-CF70-E4EE-D5DE03F96348}"/>
                    </a:ext>
                  </a:extLst>
                </p:cNvPr>
                <p:cNvSpPr txBox="1"/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0" name="文本框 1039">
                  <a:extLst>
                    <a:ext uri="{FF2B5EF4-FFF2-40B4-BE49-F238E27FC236}">
                      <a16:creationId xmlns:a16="http://schemas.microsoft.com/office/drawing/2014/main" id="{4B54D059-89DD-CF70-E4EE-D5DE03F96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629" y="5665887"/>
                  <a:ext cx="170537" cy="184666"/>
                </a:xfrm>
                <a:prstGeom prst="rect">
                  <a:avLst/>
                </a:prstGeom>
                <a:blipFill>
                  <a:blip r:embed="rId65"/>
                  <a:stretch>
                    <a:fillRect l="-11111" r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1" name="等腰三角形 1040">
              <a:extLst>
                <a:ext uri="{FF2B5EF4-FFF2-40B4-BE49-F238E27FC236}">
                  <a16:creationId xmlns:a16="http://schemas.microsoft.com/office/drawing/2014/main" id="{8838DB52-932D-7187-1E19-A0FE1BB573FC}"/>
                </a:ext>
              </a:extLst>
            </p:cNvPr>
            <p:cNvSpPr/>
            <p:nvPr/>
          </p:nvSpPr>
          <p:spPr>
            <a:xfrm>
              <a:off x="2551269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文本框 1041">
                  <a:extLst>
                    <a:ext uri="{FF2B5EF4-FFF2-40B4-BE49-F238E27FC236}">
                      <a16:creationId xmlns:a16="http://schemas.microsoft.com/office/drawing/2014/main" id="{A160D9CD-AF8E-2D21-A539-27CF3DA569EF}"/>
                    </a:ext>
                  </a:extLst>
                </p:cNvPr>
                <p:cNvSpPr txBox="1"/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2" name="文本框 1041">
                  <a:extLst>
                    <a:ext uri="{FF2B5EF4-FFF2-40B4-BE49-F238E27FC236}">
                      <a16:creationId xmlns:a16="http://schemas.microsoft.com/office/drawing/2014/main" id="{A160D9CD-AF8E-2D21-A539-27CF3DA5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559" y="5911976"/>
                  <a:ext cx="142740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3" name="等腰三角形 1042">
              <a:extLst>
                <a:ext uri="{FF2B5EF4-FFF2-40B4-BE49-F238E27FC236}">
                  <a16:creationId xmlns:a16="http://schemas.microsoft.com/office/drawing/2014/main" id="{41659C5A-4796-7641-9E83-0882A4EA6523}"/>
                </a:ext>
              </a:extLst>
            </p:cNvPr>
            <p:cNvSpPr/>
            <p:nvPr/>
          </p:nvSpPr>
          <p:spPr>
            <a:xfrm>
              <a:off x="3202468" y="6053461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4" name="文本框 1043">
                  <a:extLst>
                    <a:ext uri="{FF2B5EF4-FFF2-40B4-BE49-F238E27FC236}">
                      <a16:creationId xmlns:a16="http://schemas.microsoft.com/office/drawing/2014/main" id="{C23A6203-04B6-C839-6B55-C81794617C84}"/>
                    </a:ext>
                  </a:extLst>
                </p:cNvPr>
                <p:cNvSpPr txBox="1"/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4" name="文本框 1043">
                  <a:extLst>
                    <a:ext uri="{FF2B5EF4-FFF2-40B4-BE49-F238E27FC236}">
                      <a16:creationId xmlns:a16="http://schemas.microsoft.com/office/drawing/2014/main" id="{C23A6203-04B6-C839-6B55-C81794617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666" y="5911976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文本框 1044">
                  <a:extLst>
                    <a:ext uri="{FF2B5EF4-FFF2-40B4-BE49-F238E27FC236}">
                      <a16:creationId xmlns:a16="http://schemas.microsoft.com/office/drawing/2014/main" id="{ED83CA77-F9F7-99B5-FB2B-E972A1F39BB2}"/>
                    </a:ext>
                  </a:extLst>
                </p:cNvPr>
                <p:cNvSpPr txBox="1"/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5" name="文本框 1044">
                  <a:extLst>
                    <a:ext uri="{FF2B5EF4-FFF2-40B4-BE49-F238E27FC236}">
                      <a16:creationId xmlns:a16="http://schemas.microsoft.com/office/drawing/2014/main" id="{ED83CA77-F9F7-99B5-FB2B-E972A1F39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866" y="5665887"/>
                  <a:ext cx="170537" cy="184666"/>
                </a:xfrm>
                <a:prstGeom prst="rect">
                  <a:avLst/>
                </a:prstGeom>
                <a:blipFill>
                  <a:blip r:embed="rId73"/>
                  <a:stretch>
                    <a:fillRect l="-7143" r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89F7AD9D-5CD5-B6E9-9F56-215B73E1F8C2}"/>
                    </a:ext>
                  </a:extLst>
                </p:cNvPr>
                <p:cNvSpPr txBox="1"/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6" name="文本框 1045">
                  <a:extLst>
                    <a:ext uri="{FF2B5EF4-FFF2-40B4-BE49-F238E27FC236}">
                      <a16:creationId xmlns:a16="http://schemas.microsoft.com/office/drawing/2014/main" id="{89F7AD9D-5CD5-B6E9-9F56-215B73E1F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97" y="6588440"/>
                  <a:ext cx="503784" cy="207942"/>
                </a:xfrm>
                <a:prstGeom prst="rect">
                  <a:avLst/>
                </a:prstGeom>
                <a:blipFill>
                  <a:blip r:embed="rId74"/>
                  <a:stretch>
                    <a:fillRect l="-6024" r="-6024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7" name="文本框 1046">
                  <a:extLst>
                    <a:ext uri="{FF2B5EF4-FFF2-40B4-BE49-F238E27FC236}">
                      <a16:creationId xmlns:a16="http://schemas.microsoft.com/office/drawing/2014/main" id="{C386FA80-4206-0EA2-748B-CD8DDADC65E6}"/>
                    </a:ext>
                  </a:extLst>
                </p:cNvPr>
                <p:cNvSpPr txBox="1"/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47" name="文本框 1046">
                  <a:extLst>
                    <a:ext uri="{FF2B5EF4-FFF2-40B4-BE49-F238E27FC236}">
                      <a16:creationId xmlns:a16="http://schemas.microsoft.com/office/drawing/2014/main" id="{C386FA80-4206-0EA2-748B-CD8DDADC6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41" y="6126147"/>
                  <a:ext cx="167667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14286" r="-1428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2C7F4185-66CE-0AAC-E169-94521092B2EA}"/>
                </a:ext>
              </a:extLst>
            </p:cNvPr>
            <p:cNvCxnSpPr>
              <a:cxnSpLocks/>
              <a:stCxn id="1036" idx="0"/>
            </p:cNvCxnSpPr>
            <p:nvPr/>
          </p:nvCxnSpPr>
          <p:spPr>
            <a:xfrm flipV="1">
              <a:off x="1525924" y="5857345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C46E393F-2615-06BD-E589-7E682F3A6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2007" y="5860207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C1DF319B-44CD-539B-8A5F-895D9C80DF8B}"/>
                </a:ext>
              </a:extLst>
            </p:cNvPr>
            <p:cNvCxnSpPr>
              <a:stCxn id="1041" idx="0"/>
            </p:cNvCxnSpPr>
            <p:nvPr/>
          </p:nvCxnSpPr>
          <p:spPr>
            <a:xfrm flipV="1">
              <a:off x="2803162" y="5857345"/>
              <a:ext cx="326083" cy="196484"/>
            </a:xfrm>
            <a:prstGeom prst="line">
              <a:avLst/>
            </a:prstGeom>
            <a:ln w="127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9F1FDC42-201B-AB7B-E1C3-66D7766353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9246" y="5860207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文本框 1051">
                  <a:extLst>
                    <a:ext uri="{FF2B5EF4-FFF2-40B4-BE49-F238E27FC236}">
                      <a16:creationId xmlns:a16="http://schemas.microsoft.com/office/drawing/2014/main" id="{EE12B481-4F9C-84B2-317A-4BC63362BC8C}"/>
                    </a:ext>
                  </a:extLst>
                </p:cNvPr>
                <p:cNvSpPr txBox="1"/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52" name="文本框 1051">
                  <a:extLst>
                    <a:ext uri="{FF2B5EF4-FFF2-40B4-BE49-F238E27FC236}">
                      <a16:creationId xmlns:a16="http://schemas.microsoft.com/office/drawing/2014/main" id="{EE12B481-4F9C-84B2-317A-4BC63362B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275" y="6126147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3" name="组合 1052">
              <a:extLst>
                <a:ext uri="{FF2B5EF4-FFF2-40B4-BE49-F238E27FC236}">
                  <a16:creationId xmlns:a16="http://schemas.microsoft.com/office/drawing/2014/main" id="{C54241B7-A80F-1D84-64C9-907E5D59661B}"/>
                </a:ext>
              </a:extLst>
            </p:cNvPr>
            <p:cNvGrpSpPr/>
            <p:nvPr/>
          </p:nvGrpSpPr>
          <p:grpSpPr>
            <a:xfrm>
              <a:off x="1335400" y="6301016"/>
              <a:ext cx="331992" cy="280786"/>
              <a:chOff x="94741" y="3441700"/>
              <a:chExt cx="476759" cy="403225"/>
            </a:xfrm>
          </p:grpSpPr>
          <p:grpSp>
            <p:nvGrpSpPr>
              <p:cNvPr id="1063" name="组合 1062">
                <a:extLst>
                  <a:ext uri="{FF2B5EF4-FFF2-40B4-BE49-F238E27FC236}">
                    <a16:creationId xmlns:a16="http://schemas.microsoft.com/office/drawing/2014/main" id="{DBD26BA6-1BD1-2F9B-7EB1-851311B35E43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066" name="任意多边形: 形状 1065">
                  <a:extLst>
                    <a:ext uri="{FF2B5EF4-FFF2-40B4-BE49-F238E27FC236}">
                      <a16:creationId xmlns:a16="http://schemas.microsoft.com/office/drawing/2014/main" id="{06DAA06B-2609-B757-2B4D-E0CA371E7815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7" name="任意多边形: 形状 1066">
                  <a:extLst>
                    <a:ext uri="{FF2B5EF4-FFF2-40B4-BE49-F238E27FC236}">
                      <a16:creationId xmlns:a16="http://schemas.microsoft.com/office/drawing/2014/main" id="{2D691B4A-EF0B-6B1F-5D5D-DA8EA073D2CC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64" name="任意多边形: 形状 1063">
                <a:extLst>
                  <a:ext uri="{FF2B5EF4-FFF2-40B4-BE49-F238E27FC236}">
                    <a16:creationId xmlns:a16="http://schemas.microsoft.com/office/drawing/2014/main" id="{74BC1926-F04F-39B5-EC23-E4CC32C15BEB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4" name="任意多边形: 形状 1053">
              <a:extLst>
                <a:ext uri="{FF2B5EF4-FFF2-40B4-BE49-F238E27FC236}">
                  <a16:creationId xmlns:a16="http://schemas.microsoft.com/office/drawing/2014/main" id="{AE034A72-C42B-6C76-7DA3-9DEB0F1BF3DD}"/>
                </a:ext>
              </a:extLst>
            </p:cNvPr>
            <p:cNvSpPr/>
            <p:nvPr/>
          </p:nvSpPr>
          <p:spPr>
            <a:xfrm>
              <a:off x="2160004" y="606362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任意多边形: 形状 1054">
              <a:extLst>
                <a:ext uri="{FF2B5EF4-FFF2-40B4-BE49-F238E27FC236}">
                  <a16:creationId xmlns:a16="http://schemas.microsoft.com/office/drawing/2014/main" id="{AA25246A-4222-7052-0BF7-35BBA58CCFEB}"/>
                </a:ext>
              </a:extLst>
            </p:cNvPr>
            <p:cNvSpPr/>
            <p:nvPr/>
          </p:nvSpPr>
          <p:spPr>
            <a:xfrm>
              <a:off x="2781429" y="6069194"/>
              <a:ext cx="77703" cy="508000"/>
            </a:xfrm>
            <a:custGeom>
              <a:avLst/>
              <a:gdLst>
                <a:gd name="connsiteX0" fmla="*/ 77703 w 77703"/>
                <a:gd name="connsiteY0" fmla="*/ 508000 h 508000"/>
                <a:gd name="connsiteX1" fmla="*/ 58653 w 77703"/>
                <a:gd name="connsiteY1" fmla="*/ 365125 h 508000"/>
                <a:gd name="connsiteX2" fmla="*/ 42778 w 77703"/>
                <a:gd name="connsiteY2" fmla="*/ 346075 h 508000"/>
                <a:gd name="connsiteX3" fmla="*/ 39603 w 77703"/>
                <a:gd name="connsiteY3" fmla="*/ 327025 h 508000"/>
                <a:gd name="connsiteX4" fmla="*/ 36428 w 77703"/>
                <a:gd name="connsiteY4" fmla="*/ 311150 h 508000"/>
                <a:gd name="connsiteX5" fmla="*/ 33253 w 77703"/>
                <a:gd name="connsiteY5" fmla="*/ 282575 h 508000"/>
                <a:gd name="connsiteX6" fmla="*/ 7853 w 77703"/>
                <a:gd name="connsiteY6" fmla="*/ 215900 h 508000"/>
                <a:gd name="connsiteX7" fmla="*/ 1503 w 77703"/>
                <a:gd name="connsiteY7" fmla="*/ 193675 h 508000"/>
                <a:gd name="connsiteX8" fmla="*/ 11028 w 77703"/>
                <a:gd name="connsiteY8" fmla="*/ 79375 h 508000"/>
                <a:gd name="connsiteX9" fmla="*/ 17378 w 77703"/>
                <a:gd name="connsiteY9" fmla="*/ 69850 h 508000"/>
                <a:gd name="connsiteX10" fmla="*/ 23728 w 77703"/>
                <a:gd name="connsiteY10" fmla="*/ 41275 h 508000"/>
                <a:gd name="connsiteX11" fmla="*/ 20553 w 77703"/>
                <a:gd name="connsiteY11" fmla="*/ 15875 h 508000"/>
                <a:gd name="connsiteX12" fmla="*/ 20553 w 77703"/>
                <a:gd name="connsiteY1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7703" h="508000">
                  <a:moveTo>
                    <a:pt x="77703" y="508000"/>
                  </a:moveTo>
                  <a:cubicBezTo>
                    <a:pt x="74787" y="464261"/>
                    <a:pt x="77215" y="408435"/>
                    <a:pt x="58653" y="365125"/>
                  </a:cubicBezTo>
                  <a:cubicBezTo>
                    <a:pt x="55397" y="357527"/>
                    <a:pt x="48070" y="352425"/>
                    <a:pt x="42778" y="346075"/>
                  </a:cubicBezTo>
                  <a:cubicBezTo>
                    <a:pt x="41720" y="339725"/>
                    <a:pt x="40755" y="333359"/>
                    <a:pt x="39603" y="327025"/>
                  </a:cubicBezTo>
                  <a:cubicBezTo>
                    <a:pt x="38638" y="321716"/>
                    <a:pt x="37191" y="316492"/>
                    <a:pt x="36428" y="311150"/>
                  </a:cubicBezTo>
                  <a:cubicBezTo>
                    <a:pt x="35073" y="301663"/>
                    <a:pt x="36007" y="291754"/>
                    <a:pt x="33253" y="282575"/>
                  </a:cubicBezTo>
                  <a:cubicBezTo>
                    <a:pt x="26419" y="259795"/>
                    <a:pt x="14387" y="238768"/>
                    <a:pt x="7853" y="215900"/>
                  </a:cubicBezTo>
                  <a:lnTo>
                    <a:pt x="1503" y="193675"/>
                  </a:lnTo>
                  <a:cubicBezTo>
                    <a:pt x="3021" y="146630"/>
                    <a:pt x="-7193" y="115818"/>
                    <a:pt x="11028" y="79375"/>
                  </a:cubicBezTo>
                  <a:cubicBezTo>
                    <a:pt x="12735" y="75962"/>
                    <a:pt x="15261" y="73025"/>
                    <a:pt x="17378" y="69850"/>
                  </a:cubicBezTo>
                  <a:cubicBezTo>
                    <a:pt x="19495" y="60325"/>
                    <a:pt x="23155" y="51016"/>
                    <a:pt x="23728" y="41275"/>
                  </a:cubicBezTo>
                  <a:cubicBezTo>
                    <a:pt x="24229" y="32757"/>
                    <a:pt x="21207" y="24382"/>
                    <a:pt x="20553" y="15875"/>
                  </a:cubicBezTo>
                  <a:cubicBezTo>
                    <a:pt x="20147" y="10599"/>
                    <a:pt x="20553" y="5292"/>
                    <a:pt x="20553" y="0"/>
                  </a:cubicBez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6" name="组合 1055">
              <a:extLst>
                <a:ext uri="{FF2B5EF4-FFF2-40B4-BE49-F238E27FC236}">
                  <a16:creationId xmlns:a16="http://schemas.microsoft.com/office/drawing/2014/main" id="{88A21F6F-345D-5889-2B88-A6CC6F4BF136}"/>
                </a:ext>
              </a:extLst>
            </p:cNvPr>
            <p:cNvGrpSpPr/>
            <p:nvPr/>
          </p:nvGrpSpPr>
          <p:grpSpPr>
            <a:xfrm>
              <a:off x="3269280" y="6294724"/>
              <a:ext cx="331992" cy="280786"/>
              <a:chOff x="94741" y="3441700"/>
              <a:chExt cx="476759" cy="403225"/>
            </a:xfrm>
          </p:grpSpPr>
          <p:grpSp>
            <p:nvGrpSpPr>
              <p:cNvPr id="1058" name="组合 1057">
                <a:extLst>
                  <a:ext uri="{FF2B5EF4-FFF2-40B4-BE49-F238E27FC236}">
                    <a16:creationId xmlns:a16="http://schemas.microsoft.com/office/drawing/2014/main" id="{37BF3053-E454-49C3-B213-D436201F34A8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061" name="任意多边形: 形状 1060">
                  <a:extLst>
                    <a:ext uri="{FF2B5EF4-FFF2-40B4-BE49-F238E27FC236}">
                      <a16:creationId xmlns:a16="http://schemas.microsoft.com/office/drawing/2014/main" id="{11BDEEF4-FB73-9A0A-6F29-2CEFC7D5F25D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2" name="任意多边形: 形状 1061">
                  <a:extLst>
                    <a:ext uri="{FF2B5EF4-FFF2-40B4-BE49-F238E27FC236}">
                      <a16:creationId xmlns:a16="http://schemas.microsoft.com/office/drawing/2014/main" id="{2504C6C3-F4D3-E409-AF75-F5A962B70C70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chemeClr val="accent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59" name="任意多边形: 形状 1058">
                <a:extLst>
                  <a:ext uri="{FF2B5EF4-FFF2-40B4-BE49-F238E27FC236}">
                    <a16:creationId xmlns:a16="http://schemas.microsoft.com/office/drawing/2014/main" id="{CB4E0BE0-6F98-5EF3-8A07-A8A314F34FE6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文本框 1056">
                  <a:extLst>
                    <a:ext uri="{FF2B5EF4-FFF2-40B4-BE49-F238E27FC236}">
                      <a16:creationId xmlns:a16="http://schemas.microsoft.com/office/drawing/2014/main" id="{DE4B3664-6BB7-5909-29E7-EAF055B185CD}"/>
                    </a:ext>
                  </a:extLst>
                </p:cNvPr>
                <p:cNvSpPr txBox="1"/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p>
                            </m:sSub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057" name="文本框 1056">
                  <a:extLst>
                    <a:ext uri="{FF2B5EF4-FFF2-40B4-BE49-F238E27FC236}">
                      <a16:creationId xmlns:a16="http://schemas.microsoft.com/office/drawing/2014/main" id="{DE4B3664-6BB7-5909-29E7-EAF055B18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660" y="6583234"/>
                  <a:ext cx="503784" cy="207942"/>
                </a:xfrm>
                <a:prstGeom prst="rect">
                  <a:avLst/>
                </a:prstGeom>
                <a:blipFill>
                  <a:blip r:embed="rId75"/>
                  <a:stretch>
                    <a:fillRect l="-7317" r="-3659" b="-29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68" name="等腰三角形 1067">
            <a:extLst>
              <a:ext uri="{FF2B5EF4-FFF2-40B4-BE49-F238E27FC236}">
                <a16:creationId xmlns:a16="http://schemas.microsoft.com/office/drawing/2014/main" id="{64511F39-9080-63D7-16BD-BDB8C07E122F}"/>
              </a:ext>
            </a:extLst>
          </p:cNvPr>
          <p:cNvSpPr/>
          <p:nvPr/>
        </p:nvSpPr>
        <p:spPr>
          <a:xfrm>
            <a:off x="3827439" y="83656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>
                <a:extLst>
                  <a:ext uri="{FF2B5EF4-FFF2-40B4-BE49-F238E27FC236}">
                    <a16:creationId xmlns:a16="http://schemas.microsoft.com/office/drawing/2014/main" id="{9F0EEFC1-27A3-E26F-5655-D35FF66C90BA}"/>
                  </a:ext>
                </a:extLst>
              </p:cNvPr>
              <p:cNvSpPr txBox="1"/>
              <p:nvPr/>
            </p:nvSpPr>
            <p:spPr>
              <a:xfrm>
                <a:off x="3934728" y="822421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69" name="文本框 1068">
                <a:extLst>
                  <a:ext uri="{FF2B5EF4-FFF2-40B4-BE49-F238E27FC236}">
                    <a16:creationId xmlns:a16="http://schemas.microsoft.com/office/drawing/2014/main" id="{9F0EEFC1-27A3-E26F-5655-D35FF66C9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728" y="8224212"/>
                <a:ext cx="142740" cy="184666"/>
              </a:xfrm>
              <a:prstGeom prst="rect">
                <a:avLst/>
              </a:prstGeom>
              <a:blipFill>
                <a:blip r:embed="rId76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0" name="等腰三角形 1069">
            <a:extLst>
              <a:ext uri="{FF2B5EF4-FFF2-40B4-BE49-F238E27FC236}">
                <a16:creationId xmlns:a16="http://schemas.microsoft.com/office/drawing/2014/main" id="{8F20F4A5-EA9A-3696-3755-8E2A82B3A56C}"/>
              </a:ext>
            </a:extLst>
          </p:cNvPr>
          <p:cNvSpPr/>
          <p:nvPr/>
        </p:nvSpPr>
        <p:spPr>
          <a:xfrm>
            <a:off x="4478635" y="83656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文本框 1070">
                <a:extLst>
                  <a:ext uri="{FF2B5EF4-FFF2-40B4-BE49-F238E27FC236}">
                    <a16:creationId xmlns:a16="http://schemas.microsoft.com/office/drawing/2014/main" id="{63716A48-E24D-353B-B3B0-7810D51977FD}"/>
                  </a:ext>
                </a:extLst>
              </p:cNvPr>
              <p:cNvSpPr txBox="1"/>
              <p:nvPr/>
            </p:nvSpPr>
            <p:spPr>
              <a:xfrm>
                <a:off x="4743838" y="822421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1" name="文本框 1070">
                <a:extLst>
                  <a:ext uri="{FF2B5EF4-FFF2-40B4-BE49-F238E27FC236}">
                    <a16:creationId xmlns:a16="http://schemas.microsoft.com/office/drawing/2014/main" id="{63716A48-E24D-353B-B3B0-7810D519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38" y="8224212"/>
                <a:ext cx="138553" cy="184666"/>
              </a:xfrm>
              <a:prstGeom prst="rect">
                <a:avLst/>
              </a:prstGeom>
              <a:blipFill>
                <a:blip r:embed="rId77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文本框 1071">
                <a:extLst>
                  <a:ext uri="{FF2B5EF4-FFF2-40B4-BE49-F238E27FC236}">
                    <a16:creationId xmlns:a16="http://schemas.microsoft.com/office/drawing/2014/main" id="{D4BE7CD6-F365-21E2-4517-4B59E41F132C}"/>
                  </a:ext>
                </a:extLst>
              </p:cNvPr>
              <p:cNvSpPr txBox="1"/>
              <p:nvPr/>
            </p:nvSpPr>
            <p:spPr>
              <a:xfrm>
                <a:off x="4334037" y="797812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2" name="文本框 1071">
                <a:extLst>
                  <a:ext uri="{FF2B5EF4-FFF2-40B4-BE49-F238E27FC236}">
                    <a16:creationId xmlns:a16="http://schemas.microsoft.com/office/drawing/2014/main" id="{D4BE7CD6-F365-21E2-4517-4B59E41F1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037" y="7978123"/>
                <a:ext cx="170537" cy="184666"/>
              </a:xfrm>
              <a:prstGeom prst="rect">
                <a:avLst/>
              </a:prstGeom>
              <a:blipFill>
                <a:blip r:embed="rId78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3" name="等腰三角形 1072">
            <a:extLst>
              <a:ext uri="{FF2B5EF4-FFF2-40B4-BE49-F238E27FC236}">
                <a16:creationId xmlns:a16="http://schemas.microsoft.com/office/drawing/2014/main" id="{839AA92C-2608-D42A-A32B-4E7B10F108F9}"/>
              </a:ext>
            </a:extLst>
          </p:cNvPr>
          <p:cNvSpPr/>
          <p:nvPr/>
        </p:nvSpPr>
        <p:spPr>
          <a:xfrm>
            <a:off x="5104675" y="83656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4" name="文本框 1073">
                <a:extLst>
                  <a:ext uri="{FF2B5EF4-FFF2-40B4-BE49-F238E27FC236}">
                    <a16:creationId xmlns:a16="http://schemas.microsoft.com/office/drawing/2014/main" id="{66148D74-69A1-6848-D6E9-23F40CCDCCFF}"/>
                  </a:ext>
                </a:extLst>
              </p:cNvPr>
              <p:cNvSpPr txBox="1"/>
              <p:nvPr/>
            </p:nvSpPr>
            <p:spPr>
              <a:xfrm>
                <a:off x="5211965" y="8224212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4" name="文本框 1073">
                <a:extLst>
                  <a:ext uri="{FF2B5EF4-FFF2-40B4-BE49-F238E27FC236}">
                    <a16:creationId xmlns:a16="http://schemas.microsoft.com/office/drawing/2014/main" id="{66148D74-69A1-6848-D6E9-23F40CCDC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65" y="8224212"/>
                <a:ext cx="142740" cy="184666"/>
              </a:xfrm>
              <a:prstGeom prst="rect">
                <a:avLst/>
              </a:prstGeom>
              <a:blipFill>
                <a:blip r:embed="rId79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5" name="等腰三角形 1074">
            <a:extLst>
              <a:ext uri="{FF2B5EF4-FFF2-40B4-BE49-F238E27FC236}">
                <a16:creationId xmlns:a16="http://schemas.microsoft.com/office/drawing/2014/main" id="{D6C5A1FE-AA88-B97D-E86E-BEF6F2862F6F}"/>
              </a:ext>
            </a:extLst>
          </p:cNvPr>
          <p:cNvSpPr/>
          <p:nvPr/>
        </p:nvSpPr>
        <p:spPr>
          <a:xfrm>
            <a:off x="5755874" y="83656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文本框 1075">
                <a:extLst>
                  <a:ext uri="{FF2B5EF4-FFF2-40B4-BE49-F238E27FC236}">
                    <a16:creationId xmlns:a16="http://schemas.microsoft.com/office/drawing/2014/main" id="{E95A89E8-6D99-92A8-66C9-E95BAF389C66}"/>
                  </a:ext>
                </a:extLst>
              </p:cNvPr>
              <p:cNvSpPr txBox="1"/>
              <p:nvPr/>
            </p:nvSpPr>
            <p:spPr>
              <a:xfrm>
                <a:off x="6021074" y="8224212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6" name="文本框 1075">
                <a:extLst>
                  <a:ext uri="{FF2B5EF4-FFF2-40B4-BE49-F238E27FC236}">
                    <a16:creationId xmlns:a16="http://schemas.microsoft.com/office/drawing/2014/main" id="{E95A89E8-6D99-92A8-66C9-E95BAF389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74" y="8224212"/>
                <a:ext cx="138553" cy="184666"/>
              </a:xfrm>
              <a:prstGeom prst="rect">
                <a:avLst/>
              </a:prstGeom>
              <a:blipFill>
                <a:blip r:embed="rId80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文本框 1076">
                <a:extLst>
                  <a:ext uri="{FF2B5EF4-FFF2-40B4-BE49-F238E27FC236}">
                    <a16:creationId xmlns:a16="http://schemas.microsoft.com/office/drawing/2014/main" id="{714EA734-9ACA-BADE-5932-E8B56A814683}"/>
                  </a:ext>
                </a:extLst>
              </p:cNvPr>
              <p:cNvSpPr txBox="1"/>
              <p:nvPr/>
            </p:nvSpPr>
            <p:spPr>
              <a:xfrm>
                <a:off x="5611274" y="7978123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7" name="文本框 1076">
                <a:extLst>
                  <a:ext uri="{FF2B5EF4-FFF2-40B4-BE49-F238E27FC236}">
                    <a16:creationId xmlns:a16="http://schemas.microsoft.com/office/drawing/2014/main" id="{714EA734-9ACA-BADE-5932-E8B56A814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274" y="7978123"/>
                <a:ext cx="170537" cy="184666"/>
              </a:xfrm>
              <a:prstGeom prst="rect">
                <a:avLst/>
              </a:prstGeom>
              <a:blipFill>
                <a:blip r:embed="rId8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文本框 1077">
                <a:extLst>
                  <a:ext uri="{FF2B5EF4-FFF2-40B4-BE49-F238E27FC236}">
                    <a16:creationId xmlns:a16="http://schemas.microsoft.com/office/drawing/2014/main" id="{A8F57FB9-BE7B-A157-E89A-4885091DDD71}"/>
                  </a:ext>
                </a:extLst>
              </p:cNvPr>
              <p:cNvSpPr txBox="1"/>
              <p:nvPr/>
            </p:nvSpPr>
            <p:spPr>
              <a:xfrm>
                <a:off x="4156303" y="8900677"/>
                <a:ext cx="503784" cy="208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8" name="文本框 1077">
                <a:extLst>
                  <a:ext uri="{FF2B5EF4-FFF2-40B4-BE49-F238E27FC236}">
                    <a16:creationId xmlns:a16="http://schemas.microsoft.com/office/drawing/2014/main" id="{A8F57FB9-BE7B-A157-E89A-4885091DD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3" y="8900677"/>
                <a:ext cx="503784" cy="208455"/>
              </a:xfrm>
              <a:prstGeom prst="rect">
                <a:avLst/>
              </a:prstGeom>
              <a:blipFill>
                <a:blip r:embed="rId82"/>
                <a:stretch>
                  <a:fillRect l="-75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文本框 1078">
                <a:extLst>
                  <a:ext uri="{FF2B5EF4-FFF2-40B4-BE49-F238E27FC236}">
                    <a16:creationId xmlns:a16="http://schemas.microsoft.com/office/drawing/2014/main" id="{550DB652-8AD1-E0D9-68C2-211510D4DF13}"/>
                  </a:ext>
                </a:extLst>
              </p:cNvPr>
              <p:cNvSpPr txBox="1"/>
              <p:nvPr/>
            </p:nvSpPr>
            <p:spPr>
              <a:xfrm>
                <a:off x="4971249" y="843838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79" name="文本框 1078">
                <a:extLst>
                  <a:ext uri="{FF2B5EF4-FFF2-40B4-BE49-F238E27FC236}">
                    <a16:creationId xmlns:a16="http://schemas.microsoft.com/office/drawing/2014/main" id="{550DB652-8AD1-E0D9-68C2-211510D4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49" y="8438383"/>
                <a:ext cx="167667" cy="184666"/>
              </a:xfrm>
              <a:prstGeom prst="rect">
                <a:avLst/>
              </a:prstGeom>
              <a:blipFill>
                <a:blip r:embed="rId8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0" name="直接连接符 1079">
            <a:extLst>
              <a:ext uri="{FF2B5EF4-FFF2-40B4-BE49-F238E27FC236}">
                <a16:creationId xmlns:a16="http://schemas.microsoft.com/office/drawing/2014/main" id="{2BB478CE-883C-5007-0457-51FDE7491050}"/>
              </a:ext>
            </a:extLst>
          </p:cNvPr>
          <p:cNvCxnSpPr>
            <a:cxnSpLocks/>
            <a:stCxn id="1068" idx="0"/>
          </p:cNvCxnSpPr>
          <p:nvPr/>
        </p:nvCxnSpPr>
        <p:spPr>
          <a:xfrm flipV="1">
            <a:off x="4079332" y="8169581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直接连接符 1080">
            <a:extLst>
              <a:ext uri="{FF2B5EF4-FFF2-40B4-BE49-F238E27FC236}">
                <a16:creationId xmlns:a16="http://schemas.microsoft.com/office/drawing/2014/main" id="{616BB789-C37D-8243-6471-75D4A15E751D}"/>
              </a:ext>
            </a:extLst>
          </p:cNvPr>
          <p:cNvCxnSpPr>
            <a:cxnSpLocks/>
          </p:cNvCxnSpPr>
          <p:nvPr/>
        </p:nvCxnSpPr>
        <p:spPr>
          <a:xfrm flipH="1" flipV="1">
            <a:off x="4405415" y="8172443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直接连接符 1081">
            <a:extLst>
              <a:ext uri="{FF2B5EF4-FFF2-40B4-BE49-F238E27FC236}">
                <a16:creationId xmlns:a16="http://schemas.microsoft.com/office/drawing/2014/main" id="{B1E40B97-4AD6-C10E-C11C-FD0C3AC1E281}"/>
              </a:ext>
            </a:extLst>
          </p:cNvPr>
          <p:cNvCxnSpPr>
            <a:stCxn id="1073" idx="0"/>
          </p:cNvCxnSpPr>
          <p:nvPr/>
        </p:nvCxnSpPr>
        <p:spPr>
          <a:xfrm flipV="1">
            <a:off x="5356570" y="8169581"/>
            <a:ext cx="326083" cy="19648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接连接符 1082">
            <a:extLst>
              <a:ext uri="{FF2B5EF4-FFF2-40B4-BE49-F238E27FC236}">
                <a16:creationId xmlns:a16="http://schemas.microsoft.com/office/drawing/2014/main" id="{A18DC8FF-4FB5-EE81-1796-0E966B7D83B2}"/>
              </a:ext>
            </a:extLst>
          </p:cNvPr>
          <p:cNvCxnSpPr>
            <a:cxnSpLocks/>
          </p:cNvCxnSpPr>
          <p:nvPr/>
        </p:nvCxnSpPr>
        <p:spPr>
          <a:xfrm flipH="1" flipV="1">
            <a:off x="5682654" y="8172443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4" name="文本框 1083">
                <a:extLst>
                  <a:ext uri="{FF2B5EF4-FFF2-40B4-BE49-F238E27FC236}">
                    <a16:creationId xmlns:a16="http://schemas.microsoft.com/office/drawing/2014/main" id="{DB6B73CB-1459-CEDF-D355-A83A22B4D4E6}"/>
                  </a:ext>
                </a:extLst>
              </p:cNvPr>
              <p:cNvSpPr txBox="1"/>
              <p:nvPr/>
            </p:nvSpPr>
            <p:spPr>
              <a:xfrm>
                <a:off x="3675683" y="8438383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84" name="文本框 1083">
                <a:extLst>
                  <a:ext uri="{FF2B5EF4-FFF2-40B4-BE49-F238E27FC236}">
                    <a16:creationId xmlns:a16="http://schemas.microsoft.com/office/drawing/2014/main" id="{DB6B73CB-1459-CEDF-D355-A83A22B4D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83" y="8438383"/>
                <a:ext cx="167667" cy="184666"/>
              </a:xfrm>
              <a:prstGeom prst="rect">
                <a:avLst/>
              </a:prstGeom>
              <a:blipFill>
                <a:blip r:embed="rId8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5" name="组合 1084">
            <a:extLst>
              <a:ext uri="{FF2B5EF4-FFF2-40B4-BE49-F238E27FC236}">
                <a16:creationId xmlns:a16="http://schemas.microsoft.com/office/drawing/2014/main" id="{0D2A791D-6131-DBA1-8DA3-0F88D67B0588}"/>
              </a:ext>
            </a:extLst>
          </p:cNvPr>
          <p:cNvGrpSpPr/>
          <p:nvPr/>
        </p:nvGrpSpPr>
        <p:grpSpPr>
          <a:xfrm>
            <a:off x="3888806" y="8613252"/>
            <a:ext cx="331992" cy="280786"/>
            <a:chOff x="94741" y="3441700"/>
            <a:chExt cx="476759" cy="403225"/>
          </a:xfrm>
        </p:grpSpPr>
        <p:grpSp>
          <p:nvGrpSpPr>
            <p:cNvPr id="1086" name="组合 1085">
              <a:extLst>
                <a:ext uri="{FF2B5EF4-FFF2-40B4-BE49-F238E27FC236}">
                  <a16:creationId xmlns:a16="http://schemas.microsoft.com/office/drawing/2014/main" id="{D5033D0E-E3B3-B459-027E-A89726CA15F6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089" name="任意多边形: 形状 1088">
                <a:extLst>
                  <a:ext uri="{FF2B5EF4-FFF2-40B4-BE49-F238E27FC236}">
                    <a16:creationId xmlns:a16="http://schemas.microsoft.com/office/drawing/2014/main" id="{77B5D03B-AE27-1BF3-E14C-830CB8DCDCDA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任意多边形: 形状 1089">
                <a:extLst>
                  <a:ext uri="{FF2B5EF4-FFF2-40B4-BE49-F238E27FC236}">
                    <a16:creationId xmlns:a16="http://schemas.microsoft.com/office/drawing/2014/main" id="{BAE8CFE2-8D4C-69C9-B36B-6A18155335E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7" name="任意多边形: 形状 1086">
              <a:extLst>
                <a:ext uri="{FF2B5EF4-FFF2-40B4-BE49-F238E27FC236}">
                  <a16:creationId xmlns:a16="http://schemas.microsoft.com/office/drawing/2014/main" id="{BF5A4759-CAF6-3293-200F-9029BDB3ED26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91" name="任意多边形: 形状 1090">
            <a:extLst>
              <a:ext uri="{FF2B5EF4-FFF2-40B4-BE49-F238E27FC236}">
                <a16:creationId xmlns:a16="http://schemas.microsoft.com/office/drawing/2014/main" id="{C0C17E42-4767-BEEB-6087-1785A2C8EEC7}"/>
              </a:ext>
            </a:extLst>
          </p:cNvPr>
          <p:cNvSpPr/>
          <p:nvPr/>
        </p:nvSpPr>
        <p:spPr>
          <a:xfrm>
            <a:off x="4713412" y="837586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2" name="任意多边形: 形状 1091">
            <a:extLst>
              <a:ext uri="{FF2B5EF4-FFF2-40B4-BE49-F238E27FC236}">
                <a16:creationId xmlns:a16="http://schemas.microsoft.com/office/drawing/2014/main" id="{F335D748-3AD3-DCFE-C2B6-D6F1E3D2F5FC}"/>
              </a:ext>
            </a:extLst>
          </p:cNvPr>
          <p:cNvSpPr/>
          <p:nvPr/>
        </p:nvSpPr>
        <p:spPr>
          <a:xfrm>
            <a:off x="5334837" y="8381430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C8EEF6BF-7EF5-CD2C-7594-E5AA86889B0A}"/>
              </a:ext>
            </a:extLst>
          </p:cNvPr>
          <p:cNvGrpSpPr/>
          <p:nvPr/>
        </p:nvGrpSpPr>
        <p:grpSpPr>
          <a:xfrm>
            <a:off x="5822686" y="8606960"/>
            <a:ext cx="331992" cy="280786"/>
            <a:chOff x="94741" y="3441700"/>
            <a:chExt cx="476759" cy="403225"/>
          </a:xfrm>
        </p:grpSpPr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4F81A96C-979A-8EE9-0E32-9E87C2B39077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097" name="任意多边形: 形状 1096">
                <a:extLst>
                  <a:ext uri="{FF2B5EF4-FFF2-40B4-BE49-F238E27FC236}">
                    <a16:creationId xmlns:a16="http://schemas.microsoft.com/office/drawing/2014/main" id="{13F968A6-B9D8-0DAD-4443-723D056A397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8" name="任意多边形: 形状 1097">
                <a:extLst>
                  <a:ext uri="{FF2B5EF4-FFF2-40B4-BE49-F238E27FC236}">
                    <a16:creationId xmlns:a16="http://schemas.microsoft.com/office/drawing/2014/main" id="{8C5D1945-86A1-E595-18E7-BE617028BE08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5" name="任意多边形: 形状 1094">
              <a:extLst>
                <a:ext uri="{FF2B5EF4-FFF2-40B4-BE49-F238E27FC236}">
                  <a16:creationId xmlns:a16="http://schemas.microsoft.com/office/drawing/2014/main" id="{E5B96C23-5F82-E77F-FC7E-754EFC935D06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9" name="文本框 1098">
                <a:extLst>
                  <a:ext uri="{FF2B5EF4-FFF2-40B4-BE49-F238E27FC236}">
                    <a16:creationId xmlns:a16="http://schemas.microsoft.com/office/drawing/2014/main" id="{50A1F985-0CF9-4785-751B-E18D186972CC}"/>
                  </a:ext>
                </a:extLst>
              </p:cNvPr>
              <p:cNvSpPr txBox="1"/>
              <p:nvPr/>
            </p:nvSpPr>
            <p:spPr>
              <a:xfrm>
                <a:off x="5432066" y="8895470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sup>
                          </m:sSub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99" name="文本框 1098">
                <a:extLst>
                  <a:ext uri="{FF2B5EF4-FFF2-40B4-BE49-F238E27FC236}">
                    <a16:creationId xmlns:a16="http://schemas.microsoft.com/office/drawing/2014/main" id="{50A1F985-0CF9-4785-751B-E18D18697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66" y="8895470"/>
                <a:ext cx="503784" cy="207942"/>
              </a:xfrm>
              <a:prstGeom prst="rect">
                <a:avLst/>
              </a:prstGeom>
              <a:blipFill>
                <a:blip r:embed="rId84"/>
                <a:stretch>
                  <a:fillRect l="-487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0" name="文本框 1099">
                <a:extLst>
                  <a:ext uri="{FF2B5EF4-FFF2-40B4-BE49-F238E27FC236}">
                    <a16:creationId xmlns:a16="http://schemas.microsoft.com/office/drawing/2014/main" id="{A490E216-2D12-DCDF-64F8-91E0E46060BA}"/>
                  </a:ext>
                </a:extLst>
              </p:cNvPr>
              <p:cNvSpPr txBox="1"/>
              <p:nvPr/>
            </p:nvSpPr>
            <p:spPr>
              <a:xfrm>
                <a:off x="1375272" y="935051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0" name="文本框 1099">
                <a:extLst>
                  <a:ext uri="{FF2B5EF4-FFF2-40B4-BE49-F238E27FC236}">
                    <a16:creationId xmlns:a16="http://schemas.microsoft.com/office/drawing/2014/main" id="{A490E216-2D12-DCDF-64F8-91E0E4606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72" y="9350519"/>
                <a:ext cx="142740" cy="184666"/>
              </a:xfrm>
              <a:prstGeom prst="rect">
                <a:avLst/>
              </a:prstGeom>
              <a:blipFill>
                <a:blip r:embed="rId2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1" name="等腰三角形 1100">
            <a:extLst>
              <a:ext uri="{FF2B5EF4-FFF2-40B4-BE49-F238E27FC236}">
                <a16:creationId xmlns:a16="http://schemas.microsoft.com/office/drawing/2014/main" id="{C5AF1B95-FEB4-EE17-27E1-44A5F634ABB2}"/>
              </a:ext>
            </a:extLst>
          </p:cNvPr>
          <p:cNvSpPr/>
          <p:nvPr/>
        </p:nvSpPr>
        <p:spPr>
          <a:xfrm>
            <a:off x="1919179" y="949200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2" name="文本框 1101">
                <a:extLst>
                  <a:ext uri="{FF2B5EF4-FFF2-40B4-BE49-F238E27FC236}">
                    <a16:creationId xmlns:a16="http://schemas.microsoft.com/office/drawing/2014/main" id="{3A70DB27-23F2-BEC7-D761-B08D604274D8}"/>
                  </a:ext>
                </a:extLst>
              </p:cNvPr>
              <p:cNvSpPr txBox="1"/>
              <p:nvPr/>
            </p:nvSpPr>
            <p:spPr>
              <a:xfrm>
                <a:off x="2184381" y="935051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2" name="文本框 1101">
                <a:extLst>
                  <a:ext uri="{FF2B5EF4-FFF2-40B4-BE49-F238E27FC236}">
                    <a16:creationId xmlns:a16="http://schemas.microsoft.com/office/drawing/2014/main" id="{3A70DB27-23F2-BEC7-D761-B08D60427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381" y="9350519"/>
                <a:ext cx="138553" cy="184666"/>
              </a:xfrm>
              <a:prstGeom prst="rect">
                <a:avLst/>
              </a:prstGeom>
              <a:blipFill>
                <a:blip r:embed="rId8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3" name="文本框 1102">
                <a:extLst>
                  <a:ext uri="{FF2B5EF4-FFF2-40B4-BE49-F238E27FC236}">
                    <a16:creationId xmlns:a16="http://schemas.microsoft.com/office/drawing/2014/main" id="{D2631884-282F-D71C-0B7B-14C6ADE05351}"/>
                  </a:ext>
                </a:extLst>
              </p:cNvPr>
              <p:cNvSpPr txBox="1"/>
              <p:nvPr/>
            </p:nvSpPr>
            <p:spPr>
              <a:xfrm>
                <a:off x="1774580" y="910443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3" name="文本框 1102">
                <a:extLst>
                  <a:ext uri="{FF2B5EF4-FFF2-40B4-BE49-F238E27FC236}">
                    <a16:creationId xmlns:a16="http://schemas.microsoft.com/office/drawing/2014/main" id="{D2631884-282F-D71C-0B7B-14C6ADE05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80" y="9104430"/>
                <a:ext cx="170537" cy="184666"/>
              </a:xfrm>
              <a:prstGeom prst="rect">
                <a:avLst/>
              </a:prstGeom>
              <a:blipFill>
                <a:blip r:embed="rId86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4" name="等腰三角形 1103">
            <a:extLst>
              <a:ext uri="{FF2B5EF4-FFF2-40B4-BE49-F238E27FC236}">
                <a16:creationId xmlns:a16="http://schemas.microsoft.com/office/drawing/2014/main" id="{C16841B3-9B7C-54AB-9405-A3ECC4A68E93}"/>
              </a:ext>
            </a:extLst>
          </p:cNvPr>
          <p:cNvSpPr/>
          <p:nvPr/>
        </p:nvSpPr>
        <p:spPr>
          <a:xfrm>
            <a:off x="2545219" y="949200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" name="文本框 1104">
                <a:extLst>
                  <a:ext uri="{FF2B5EF4-FFF2-40B4-BE49-F238E27FC236}">
                    <a16:creationId xmlns:a16="http://schemas.microsoft.com/office/drawing/2014/main" id="{18A08E3D-FB84-11DC-6EE5-567FBE4125A2}"/>
                  </a:ext>
                </a:extLst>
              </p:cNvPr>
              <p:cNvSpPr txBox="1"/>
              <p:nvPr/>
            </p:nvSpPr>
            <p:spPr>
              <a:xfrm>
                <a:off x="2652509" y="9350519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5" name="文本框 1104">
                <a:extLst>
                  <a:ext uri="{FF2B5EF4-FFF2-40B4-BE49-F238E27FC236}">
                    <a16:creationId xmlns:a16="http://schemas.microsoft.com/office/drawing/2014/main" id="{18A08E3D-FB84-11DC-6EE5-567FBE41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09" y="9350519"/>
                <a:ext cx="142740" cy="184666"/>
              </a:xfrm>
              <a:prstGeom prst="rect">
                <a:avLst/>
              </a:prstGeom>
              <a:blipFill>
                <a:blip r:embed="rId8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6" name="等腰三角形 1105">
            <a:extLst>
              <a:ext uri="{FF2B5EF4-FFF2-40B4-BE49-F238E27FC236}">
                <a16:creationId xmlns:a16="http://schemas.microsoft.com/office/drawing/2014/main" id="{0F4ABC9B-5607-A9D3-C99F-D8893121711D}"/>
              </a:ext>
            </a:extLst>
          </p:cNvPr>
          <p:cNvSpPr/>
          <p:nvPr/>
        </p:nvSpPr>
        <p:spPr>
          <a:xfrm>
            <a:off x="3196418" y="9492005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7" name="文本框 1106">
                <a:extLst>
                  <a:ext uri="{FF2B5EF4-FFF2-40B4-BE49-F238E27FC236}">
                    <a16:creationId xmlns:a16="http://schemas.microsoft.com/office/drawing/2014/main" id="{C835CF58-6DED-FDF6-53A2-05935A4D336D}"/>
                  </a:ext>
                </a:extLst>
              </p:cNvPr>
              <p:cNvSpPr txBox="1"/>
              <p:nvPr/>
            </p:nvSpPr>
            <p:spPr>
              <a:xfrm>
                <a:off x="3461617" y="9350519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7" name="文本框 1106">
                <a:extLst>
                  <a:ext uri="{FF2B5EF4-FFF2-40B4-BE49-F238E27FC236}">
                    <a16:creationId xmlns:a16="http://schemas.microsoft.com/office/drawing/2014/main" id="{C835CF58-6DED-FDF6-53A2-05935A4D3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17" y="9350519"/>
                <a:ext cx="138553" cy="184666"/>
              </a:xfrm>
              <a:prstGeom prst="rect">
                <a:avLst/>
              </a:prstGeom>
              <a:blipFill>
                <a:blip r:embed="rId5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8" name="文本框 1107">
                <a:extLst>
                  <a:ext uri="{FF2B5EF4-FFF2-40B4-BE49-F238E27FC236}">
                    <a16:creationId xmlns:a16="http://schemas.microsoft.com/office/drawing/2014/main" id="{5E633716-11A8-3185-FA91-37999686D48D}"/>
                  </a:ext>
                </a:extLst>
              </p:cNvPr>
              <p:cNvSpPr txBox="1"/>
              <p:nvPr/>
            </p:nvSpPr>
            <p:spPr>
              <a:xfrm>
                <a:off x="3051817" y="9104430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8" name="文本框 1107">
                <a:extLst>
                  <a:ext uri="{FF2B5EF4-FFF2-40B4-BE49-F238E27FC236}">
                    <a16:creationId xmlns:a16="http://schemas.microsoft.com/office/drawing/2014/main" id="{5E633716-11A8-3185-FA91-37999686D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17" y="9104430"/>
                <a:ext cx="170537" cy="184666"/>
              </a:xfrm>
              <a:prstGeom prst="rect">
                <a:avLst/>
              </a:prstGeom>
              <a:blipFill>
                <a:blip r:embed="rId88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9" name="文本框 1108">
                <a:extLst>
                  <a:ext uri="{FF2B5EF4-FFF2-40B4-BE49-F238E27FC236}">
                    <a16:creationId xmlns:a16="http://schemas.microsoft.com/office/drawing/2014/main" id="{23EDCA2C-FE30-BF1F-6DFD-B21D6D20B90B}"/>
                  </a:ext>
                </a:extLst>
              </p:cNvPr>
              <p:cNvSpPr txBox="1"/>
              <p:nvPr/>
            </p:nvSpPr>
            <p:spPr>
              <a:xfrm>
                <a:off x="1596847" y="10026983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09" name="文本框 1108">
                <a:extLst>
                  <a:ext uri="{FF2B5EF4-FFF2-40B4-BE49-F238E27FC236}">
                    <a16:creationId xmlns:a16="http://schemas.microsoft.com/office/drawing/2014/main" id="{23EDCA2C-FE30-BF1F-6DFD-B21D6D20B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47" y="10026983"/>
                <a:ext cx="503784" cy="207942"/>
              </a:xfrm>
              <a:prstGeom prst="rect">
                <a:avLst/>
              </a:prstGeom>
              <a:blipFill>
                <a:blip r:embed="rId89"/>
                <a:stretch>
                  <a:fillRect l="-4878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0" name="文本框 1109">
                <a:extLst>
                  <a:ext uri="{FF2B5EF4-FFF2-40B4-BE49-F238E27FC236}">
                    <a16:creationId xmlns:a16="http://schemas.microsoft.com/office/drawing/2014/main" id="{6E997ADD-2434-4E29-7CD7-41B248BB7FB7}"/>
                  </a:ext>
                </a:extLst>
              </p:cNvPr>
              <p:cNvSpPr txBox="1"/>
              <p:nvPr/>
            </p:nvSpPr>
            <p:spPr>
              <a:xfrm>
                <a:off x="2411792" y="956469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0" name="文本框 1109">
                <a:extLst>
                  <a:ext uri="{FF2B5EF4-FFF2-40B4-BE49-F238E27FC236}">
                    <a16:creationId xmlns:a16="http://schemas.microsoft.com/office/drawing/2014/main" id="{6E997ADD-2434-4E29-7CD7-41B248BB7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2" y="9564690"/>
                <a:ext cx="167667" cy="184666"/>
              </a:xfrm>
              <a:prstGeom prst="rect">
                <a:avLst/>
              </a:prstGeom>
              <a:blipFill>
                <a:blip r:embed="rId32"/>
                <a:stretch>
                  <a:fillRect l="-14286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1" name="直接连接符 1110">
            <a:extLst>
              <a:ext uri="{FF2B5EF4-FFF2-40B4-BE49-F238E27FC236}">
                <a16:creationId xmlns:a16="http://schemas.microsoft.com/office/drawing/2014/main" id="{13B0D557-A630-347B-9EDF-589A2D843021}"/>
              </a:ext>
            </a:extLst>
          </p:cNvPr>
          <p:cNvCxnSpPr>
            <a:cxnSpLocks/>
            <a:stCxn id="1117" idx="0"/>
          </p:cNvCxnSpPr>
          <p:nvPr/>
        </p:nvCxnSpPr>
        <p:spPr>
          <a:xfrm flipV="1">
            <a:off x="1519875" y="9295888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直接连接符 1111">
            <a:extLst>
              <a:ext uri="{FF2B5EF4-FFF2-40B4-BE49-F238E27FC236}">
                <a16:creationId xmlns:a16="http://schemas.microsoft.com/office/drawing/2014/main" id="{83E9ED8B-0F4A-1935-DC14-FCEEF4AD44DB}"/>
              </a:ext>
            </a:extLst>
          </p:cNvPr>
          <p:cNvCxnSpPr>
            <a:cxnSpLocks/>
          </p:cNvCxnSpPr>
          <p:nvPr/>
        </p:nvCxnSpPr>
        <p:spPr>
          <a:xfrm flipH="1" flipV="1">
            <a:off x="1845958" y="9298750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直接连接符 1112">
            <a:extLst>
              <a:ext uri="{FF2B5EF4-FFF2-40B4-BE49-F238E27FC236}">
                <a16:creationId xmlns:a16="http://schemas.microsoft.com/office/drawing/2014/main" id="{FF8861AF-706D-CED0-17CB-0801965941C7}"/>
              </a:ext>
            </a:extLst>
          </p:cNvPr>
          <p:cNvCxnSpPr>
            <a:stCxn id="1104" idx="0"/>
          </p:cNvCxnSpPr>
          <p:nvPr/>
        </p:nvCxnSpPr>
        <p:spPr>
          <a:xfrm flipV="1">
            <a:off x="2797113" y="9295888"/>
            <a:ext cx="326083" cy="196484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直接连接符 1113">
            <a:extLst>
              <a:ext uri="{FF2B5EF4-FFF2-40B4-BE49-F238E27FC236}">
                <a16:creationId xmlns:a16="http://schemas.microsoft.com/office/drawing/2014/main" id="{EBC017C2-5845-4C0D-428D-4605415AE9E1}"/>
              </a:ext>
            </a:extLst>
          </p:cNvPr>
          <p:cNvCxnSpPr>
            <a:cxnSpLocks/>
          </p:cNvCxnSpPr>
          <p:nvPr/>
        </p:nvCxnSpPr>
        <p:spPr>
          <a:xfrm flipH="1" flipV="1">
            <a:off x="3123197" y="9298750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5" name="文本框 1114">
                <a:extLst>
                  <a:ext uri="{FF2B5EF4-FFF2-40B4-BE49-F238E27FC236}">
                    <a16:creationId xmlns:a16="http://schemas.microsoft.com/office/drawing/2014/main" id="{68A47DE6-C349-C818-5E67-C22718BB6EFC}"/>
                  </a:ext>
                </a:extLst>
              </p:cNvPr>
              <p:cNvSpPr txBox="1"/>
              <p:nvPr/>
            </p:nvSpPr>
            <p:spPr>
              <a:xfrm>
                <a:off x="1116226" y="9564690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15" name="文本框 1114">
                <a:extLst>
                  <a:ext uri="{FF2B5EF4-FFF2-40B4-BE49-F238E27FC236}">
                    <a16:creationId xmlns:a16="http://schemas.microsoft.com/office/drawing/2014/main" id="{68A47DE6-C349-C818-5E67-C22718BB6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26" y="9564690"/>
                <a:ext cx="167667" cy="184666"/>
              </a:xfrm>
              <a:prstGeom prst="rect">
                <a:avLst/>
              </a:prstGeom>
              <a:blipFill>
                <a:blip r:embed="rId32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6" name="组合 1115">
            <a:extLst>
              <a:ext uri="{FF2B5EF4-FFF2-40B4-BE49-F238E27FC236}">
                <a16:creationId xmlns:a16="http://schemas.microsoft.com/office/drawing/2014/main" id="{EE811B2A-5348-B3B3-A44A-9AA9000ED3A8}"/>
              </a:ext>
            </a:extLst>
          </p:cNvPr>
          <p:cNvGrpSpPr/>
          <p:nvPr/>
        </p:nvGrpSpPr>
        <p:grpSpPr>
          <a:xfrm>
            <a:off x="1267983" y="9492005"/>
            <a:ext cx="503784" cy="529773"/>
            <a:chOff x="1277611" y="7374013"/>
            <a:chExt cx="503784" cy="529773"/>
          </a:xfrm>
        </p:grpSpPr>
        <p:sp>
          <p:nvSpPr>
            <p:cNvPr id="1117" name="等腰三角形 1116">
              <a:extLst>
                <a:ext uri="{FF2B5EF4-FFF2-40B4-BE49-F238E27FC236}">
                  <a16:creationId xmlns:a16="http://schemas.microsoft.com/office/drawing/2014/main" id="{46592402-FA35-33AB-2913-198DD1AE5742}"/>
                </a:ext>
              </a:extLst>
            </p:cNvPr>
            <p:cNvSpPr/>
            <p:nvPr/>
          </p:nvSpPr>
          <p:spPr>
            <a:xfrm>
              <a:off x="1277611" y="7374013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grpSp>
          <p:nvGrpSpPr>
            <p:cNvPr id="1118" name="组合 1117">
              <a:extLst>
                <a:ext uri="{FF2B5EF4-FFF2-40B4-BE49-F238E27FC236}">
                  <a16:creationId xmlns:a16="http://schemas.microsoft.com/office/drawing/2014/main" id="{A93628B2-479C-546A-A118-64CC70C36CF9}"/>
                </a:ext>
              </a:extLst>
            </p:cNvPr>
            <p:cNvGrpSpPr/>
            <p:nvPr/>
          </p:nvGrpSpPr>
          <p:grpSpPr>
            <a:xfrm>
              <a:off x="1338978" y="7621568"/>
              <a:ext cx="331992" cy="280786"/>
              <a:chOff x="94741" y="3441700"/>
              <a:chExt cx="476759" cy="403225"/>
            </a:xfrm>
          </p:grpSpPr>
          <p:grpSp>
            <p:nvGrpSpPr>
              <p:cNvPr id="1119" name="组合 1118">
                <a:extLst>
                  <a:ext uri="{FF2B5EF4-FFF2-40B4-BE49-F238E27FC236}">
                    <a16:creationId xmlns:a16="http://schemas.microsoft.com/office/drawing/2014/main" id="{041ACC36-1FCB-2E44-FA16-C1460451590E}"/>
                  </a:ext>
                </a:extLst>
              </p:cNvPr>
              <p:cNvGrpSpPr/>
              <p:nvPr/>
            </p:nvGrpSpPr>
            <p:grpSpPr>
              <a:xfrm>
                <a:off x="94741" y="3624530"/>
                <a:ext cx="196433" cy="207942"/>
                <a:chOff x="162296" y="1907969"/>
                <a:chExt cx="377675" cy="399803"/>
              </a:xfrm>
            </p:grpSpPr>
            <p:sp>
              <p:nvSpPr>
                <p:cNvPr id="1122" name="任意多边形: 形状 1121">
                  <a:extLst>
                    <a:ext uri="{FF2B5EF4-FFF2-40B4-BE49-F238E27FC236}">
                      <a16:creationId xmlns:a16="http://schemas.microsoft.com/office/drawing/2014/main" id="{06152C7D-D314-70D6-6CDD-1B5901CFBFEC}"/>
                    </a:ext>
                  </a:extLst>
                </p:cNvPr>
                <p:cNvSpPr/>
                <p:nvPr/>
              </p:nvSpPr>
              <p:spPr>
                <a:xfrm>
                  <a:off x="162296" y="1907969"/>
                  <a:ext cx="190005" cy="387927"/>
                </a:xfrm>
                <a:custGeom>
                  <a:avLst/>
                  <a:gdLst>
                    <a:gd name="connsiteX0" fmla="*/ 0 w 190005"/>
                    <a:gd name="connsiteY0" fmla="*/ 387927 h 387927"/>
                    <a:gd name="connsiteX1" fmla="*/ 11875 w 190005"/>
                    <a:gd name="connsiteY1" fmla="*/ 368135 h 387927"/>
                    <a:gd name="connsiteX2" fmla="*/ 15834 w 190005"/>
                    <a:gd name="connsiteY2" fmla="*/ 344384 h 387927"/>
                    <a:gd name="connsiteX3" fmla="*/ 39585 w 190005"/>
                    <a:gd name="connsiteY3" fmla="*/ 328550 h 387927"/>
                    <a:gd name="connsiteX4" fmla="*/ 79169 w 190005"/>
                    <a:gd name="connsiteY4" fmla="*/ 277091 h 387927"/>
                    <a:gd name="connsiteX5" fmla="*/ 106878 w 190005"/>
                    <a:gd name="connsiteY5" fmla="*/ 245423 h 387927"/>
                    <a:gd name="connsiteX6" fmla="*/ 114795 w 190005"/>
                    <a:gd name="connsiteY6" fmla="*/ 229589 h 387927"/>
                    <a:gd name="connsiteX7" fmla="*/ 130629 w 190005"/>
                    <a:gd name="connsiteY7" fmla="*/ 217714 h 387927"/>
                    <a:gd name="connsiteX8" fmla="*/ 142504 w 190005"/>
                    <a:gd name="connsiteY8" fmla="*/ 205839 h 387927"/>
                    <a:gd name="connsiteX9" fmla="*/ 166255 w 190005"/>
                    <a:gd name="connsiteY9" fmla="*/ 166254 h 387927"/>
                    <a:gd name="connsiteX10" fmla="*/ 190005 w 190005"/>
                    <a:gd name="connsiteY10" fmla="*/ 114795 h 387927"/>
                    <a:gd name="connsiteX11" fmla="*/ 178130 w 190005"/>
                    <a:gd name="connsiteY11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0005" h="387927">
                      <a:moveTo>
                        <a:pt x="0" y="387927"/>
                      </a:moveTo>
                      <a:cubicBezTo>
                        <a:pt x="3958" y="381330"/>
                        <a:pt x="9246" y="375365"/>
                        <a:pt x="11875" y="368135"/>
                      </a:cubicBezTo>
                      <a:cubicBezTo>
                        <a:pt x="14618" y="360592"/>
                        <a:pt x="11231" y="350959"/>
                        <a:pt x="15834" y="344384"/>
                      </a:cubicBezTo>
                      <a:cubicBezTo>
                        <a:pt x="21291" y="336589"/>
                        <a:pt x="31668" y="333828"/>
                        <a:pt x="39585" y="328550"/>
                      </a:cubicBezTo>
                      <a:cubicBezTo>
                        <a:pt x="66729" y="283309"/>
                        <a:pt x="51025" y="298198"/>
                        <a:pt x="79169" y="277091"/>
                      </a:cubicBezTo>
                      <a:cubicBezTo>
                        <a:pt x="87231" y="244840"/>
                        <a:pt x="75459" y="276842"/>
                        <a:pt x="106878" y="245423"/>
                      </a:cubicBezTo>
                      <a:cubicBezTo>
                        <a:pt x="111051" y="241250"/>
                        <a:pt x="110955" y="234069"/>
                        <a:pt x="114795" y="229589"/>
                      </a:cubicBezTo>
                      <a:cubicBezTo>
                        <a:pt x="119089" y="224580"/>
                        <a:pt x="125620" y="222007"/>
                        <a:pt x="130629" y="217714"/>
                      </a:cubicBezTo>
                      <a:cubicBezTo>
                        <a:pt x="134879" y="214071"/>
                        <a:pt x="138861" y="210089"/>
                        <a:pt x="142504" y="205839"/>
                      </a:cubicBezTo>
                      <a:cubicBezTo>
                        <a:pt x="157826" y="187963"/>
                        <a:pt x="153930" y="189144"/>
                        <a:pt x="166255" y="166254"/>
                      </a:cubicBezTo>
                      <a:cubicBezTo>
                        <a:pt x="188100" y="125685"/>
                        <a:pt x="177256" y="153041"/>
                        <a:pt x="190005" y="114795"/>
                      </a:cubicBezTo>
                      <a:lnTo>
                        <a:pt x="17813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23" name="任意多边形: 形状 1122">
                  <a:extLst>
                    <a:ext uri="{FF2B5EF4-FFF2-40B4-BE49-F238E27FC236}">
                      <a16:creationId xmlns:a16="http://schemas.microsoft.com/office/drawing/2014/main" id="{15E1A12D-45CA-6A53-BE7C-9C7E8B23BCCF}"/>
                    </a:ext>
                  </a:extLst>
                </p:cNvPr>
                <p:cNvSpPr/>
                <p:nvPr/>
              </p:nvSpPr>
              <p:spPr>
                <a:xfrm>
                  <a:off x="341968" y="1907970"/>
                  <a:ext cx="198003" cy="399802"/>
                </a:xfrm>
                <a:custGeom>
                  <a:avLst/>
                  <a:gdLst>
                    <a:gd name="connsiteX0" fmla="*/ 190027 w 198003"/>
                    <a:gd name="connsiteY0" fmla="*/ 387927 h 387927"/>
                    <a:gd name="connsiteX1" fmla="*/ 197944 w 198003"/>
                    <a:gd name="connsiteY1" fmla="*/ 364177 h 387927"/>
                    <a:gd name="connsiteX2" fmla="*/ 193986 w 198003"/>
                    <a:gd name="connsiteY2" fmla="*/ 348343 h 387927"/>
                    <a:gd name="connsiteX3" fmla="*/ 186069 w 198003"/>
                    <a:gd name="connsiteY3" fmla="*/ 312717 h 387927"/>
                    <a:gd name="connsiteX4" fmla="*/ 166277 w 198003"/>
                    <a:gd name="connsiteY4" fmla="*/ 265216 h 387927"/>
                    <a:gd name="connsiteX5" fmla="*/ 150443 w 198003"/>
                    <a:gd name="connsiteY5" fmla="*/ 241465 h 387927"/>
                    <a:gd name="connsiteX6" fmla="*/ 142526 w 198003"/>
                    <a:gd name="connsiteY6" fmla="*/ 225631 h 387927"/>
                    <a:gd name="connsiteX7" fmla="*/ 126692 w 198003"/>
                    <a:gd name="connsiteY7" fmla="*/ 213756 h 387927"/>
                    <a:gd name="connsiteX8" fmla="*/ 102941 w 198003"/>
                    <a:gd name="connsiteY8" fmla="*/ 170213 h 387927"/>
                    <a:gd name="connsiteX9" fmla="*/ 83149 w 198003"/>
                    <a:gd name="connsiteY9" fmla="*/ 142504 h 387927"/>
                    <a:gd name="connsiteX10" fmla="*/ 71274 w 198003"/>
                    <a:gd name="connsiteY10" fmla="*/ 122712 h 387927"/>
                    <a:gd name="connsiteX11" fmla="*/ 59399 w 198003"/>
                    <a:gd name="connsiteY11" fmla="*/ 106878 h 387927"/>
                    <a:gd name="connsiteX12" fmla="*/ 47523 w 198003"/>
                    <a:gd name="connsiteY12" fmla="*/ 75211 h 387927"/>
                    <a:gd name="connsiteX13" fmla="*/ 43565 w 198003"/>
                    <a:gd name="connsiteY13" fmla="*/ 59377 h 387927"/>
                    <a:gd name="connsiteX14" fmla="*/ 15856 w 198003"/>
                    <a:gd name="connsiteY14" fmla="*/ 35626 h 387927"/>
                    <a:gd name="connsiteX15" fmla="*/ 22 w 198003"/>
                    <a:gd name="connsiteY15" fmla="*/ 0 h 387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98003" h="387927">
                      <a:moveTo>
                        <a:pt x="190027" y="387927"/>
                      </a:moveTo>
                      <a:cubicBezTo>
                        <a:pt x="192666" y="380010"/>
                        <a:pt x="197114" y="372481"/>
                        <a:pt x="197944" y="364177"/>
                      </a:cubicBezTo>
                      <a:cubicBezTo>
                        <a:pt x="198485" y="358764"/>
                        <a:pt x="195209" y="353644"/>
                        <a:pt x="193986" y="348343"/>
                      </a:cubicBezTo>
                      <a:cubicBezTo>
                        <a:pt x="191251" y="336489"/>
                        <a:pt x="189203" y="324471"/>
                        <a:pt x="186069" y="312717"/>
                      </a:cubicBezTo>
                      <a:cubicBezTo>
                        <a:pt x="181366" y="295082"/>
                        <a:pt x="175506" y="281038"/>
                        <a:pt x="166277" y="265216"/>
                      </a:cubicBezTo>
                      <a:cubicBezTo>
                        <a:pt x="161483" y="256997"/>
                        <a:pt x="154698" y="249976"/>
                        <a:pt x="150443" y="241465"/>
                      </a:cubicBezTo>
                      <a:cubicBezTo>
                        <a:pt x="147804" y="236187"/>
                        <a:pt x="146366" y="230111"/>
                        <a:pt x="142526" y="225631"/>
                      </a:cubicBezTo>
                      <a:cubicBezTo>
                        <a:pt x="138232" y="220622"/>
                        <a:pt x="131075" y="218687"/>
                        <a:pt x="126692" y="213756"/>
                      </a:cubicBezTo>
                      <a:cubicBezTo>
                        <a:pt x="106632" y="191189"/>
                        <a:pt x="114604" y="193540"/>
                        <a:pt x="102941" y="170213"/>
                      </a:cubicBezTo>
                      <a:cubicBezTo>
                        <a:pt x="99397" y="163125"/>
                        <a:pt x="86741" y="147892"/>
                        <a:pt x="83149" y="142504"/>
                      </a:cubicBezTo>
                      <a:cubicBezTo>
                        <a:pt x="78881" y="136102"/>
                        <a:pt x="75542" y="129114"/>
                        <a:pt x="71274" y="122712"/>
                      </a:cubicBezTo>
                      <a:cubicBezTo>
                        <a:pt x="67614" y="117223"/>
                        <a:pt x="62603" y="112645"/>
                        <a:pt x="59399" y="106878"/>
                      </a:cubicBezTo>
                      <a:cubicBezTo>
                        <a:pt x="56942" y="102455"/>
                        <a:pt x="49613" y="82527"/>
                        <a:pt x="47523" y="75211"/>
                      </a:cubicBezTo>
                      <a:cubicBezTo>
                        <a:pt x="46028" y="69980"/>
                        <a:pt x="46264" y="64101"/>
                        <a:pt x="43565" y="59377"/>
                      </a:cubicBezTo>
                      <a:cubicBezTo>
                        <a:pt x="39429" y="52138"/>
                        <a:pt x="21551" y="39897"/>
                        <a:pt x="15856" y="35626"/>
                      </a:cubicBezTo>
                      <a:cubicBezTo>
                        <a:pt x="-1287" y="5626"/>
                        <a:pt x="22" y="18555"/>
                        <a:pt x="22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120" name="任意多边形: 形状 1119">
                <a:extLst>
                  <a:ext uri="{FF2B5EF4-FFF2-40B4-BE49-F238E27FC236}">
                    <a16:creationId xmlns:a16="http://schemas.microsoft.com/office/drawing/2014/main" id="{F39DF8AB-4256-D213-3377-46A6E69EC64F}"/>
                  </a:ext>
                </a:extLst>
              </p:cNvPr>
              <p:cNvSpPr/>
              <p:nvPr/>
            </p:nvSpPr>
            <p:spPr>
              <a:xfrm>
                <a:off x="368300" y="3441700"/>
                <a:ext cx="203200" cy="403225"/>
              </a:xfrm>
              <a:custGeom>
                <a:avLst/>
                <a:gdLst>
                  <a:gd name="connsiteX0" fmla="*/ 203200 w 203200"/>
                  <a:gd name="connsiteY0" fmla="*/ 403225 h 403225"/>
                  <a:gd name="connsiteX1" fmla="*/ 187325 w 203200"/>
                  <a:gd name="connsiteY1" fmla="*/ 390525 h 403225"/>
                  <a:gd name="connsiteX2" fmla="*/ 152400 w 203200"/>
                  <a:gd name="connsiteY2" fmla="*/ 330200 h 403225"/>
                  <a:gd name="connsiteX3" fmla="*/ 146050 w 203200"/>
                  <a:gd name="connsiteY3" fmla="*/ 285750 h 403225"/>
                  <a:gd name="connsiteX4" fmla="*/ 133350 w 203200"/>
                  <a:gd name="connsiteY4" fmla="*/ 174625 h 403225"/>
                  <a:gd name="connsiteX5" fmla="*/ 123825 w 203200"/>
                  <a:gd name="connsiteY5" fmla="*/ 158750 h 403225"/>
                  <a:gd name="connsiteX6" fmla="*/ 88900 w 203200"/>
                  <a:gd name="connsiteY6" fmla="*/ 111125 h 403225"/>
                  <a:gd name="connsiteX7" fmla="*/ 57150 w 203200"/>
                  <a:gd name="connsiteY7" fmla="*/ 57150 h 403225"/>
                  <a:gd name="connsiteX8" fmla="*/ 50800 w 203200"/>
                  <a:gd name="connsiteY8" fmla="*/ 47625 h 403225"/>
                  <a:gd name="connsiteX9" fmla="*/ 44450 w 203200"/>
                  <a:gd name="connsiteY9" fmla="*/ 34925 h 403225"/>
                  <a:gd name="connsiteX10" fmla="*/ 19050 w 203200"/>
                  <a:gd name="connsiteY10" fmla="*/ 12700 h 403225"/>
                  <a:gd name="connsiteX11" fmla="*/ 9525 w 203200"/>
                  <a:gd name="connsiteY11" fmla="*/ 9525 h 403225"/>
                  <a:gd name="connsiteX12" fmla="*/ 0 w 203200"/>
                  <a:gd name="connsiteY12" fmla="*/ 0 h 40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200" h="403225">
                    <a:moveTo>
                      <a:pt x="203200" y="403225"/>
                    </a:moveTo>
                    <a:cubicBezTo>
                      <a:pt x="197908" y="398992"/>
                      <a:pt x="191904" y="395520"/>
                      <a:pt x="187325" y="390525"/>
                    </a:cubicBezTo>
                    <a:cubicBezTo>
                      <a:pt x="166443" y="367745"/>
                      <a:pt x="165597" y="359233"/>
                      <a:pt x="152400" y="330200"/>
                    </a:cubicBezTo>
                    <a:cubicBezTo>
                      <a:pt x="150283" y="315383"/>
                      <a:pt x="147869" y="300606"/>
                      <a:pt x="146050" y="285750"/>
                    </a:cubicBezTo>
                    <a:cubicBezTo>
                      <a:pt x="141519" y="248744"/>
                      <a:pt x="139777" y="211350"/>
                      <a:pt x="133350" y="174625"/>
                    </a:cubicBezTo>
                    <a:cubicBezTo>
                      <a:pt x="132286" y="168546"/>
                      <a:pt x="127364" y="163806"/>
                      <a:pt x="123825" y="158750"/>
                    </a:cubicBezTo>
                    <a:cubicBezTo>
                      <a:pt x="112536" y="142622"/>
                      <a:pt x="98881" y="128093"/>
                      <a:pt x="88900" y="111125"/>
                    </a:cubicBezTo>
                    <a:cubicBezTo>
                      <a:pt x="78317" y="93133"/>
                      <a:pt x="68729" y="74518"/>
                      <a:pt x="57150" y="57150"/>
                    </a:cubicBezTo>
                    <a:cubicBezTo>
                      <a:pt x="55033" y="53975"/>
                      <a:pt x="52693" y="50938"/>
                      <a:pt x="50800" y="47625"/>
                    </a:cubicBezTo>
                    <a:cubicBezTo>
                      <a:pt x="48452" y="43516"/>
                      <a:pt x="47356" y="38661"/>
                      <a:pt x="44450" y="34925"/>
                    </a:cubicBezTo>
                    <a:cubicBezTo>
                      <a:pt x="39183" y="28154"/>
                      <a:pt x="28017" y="17183"/>
                      <a:pt x="19050" y="12700"/>
                    </a:cubicBezTo>
                    <a:cubicBezTo>
                      <a:pt x="16057" y="11203"/>
                      <a:pt x="12700" y="10583"/>
                      <a:pt x="9525" y="9525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rgbClr val="0070C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24" name="任意多边形: 形状 1123">
            <a:extLst>
              <a:ext uri="{FF2B5EF4-FFF2-40B4-BE49-F238E27FC236}">
                <a16:creationId xmlns:a16="http://schemas.microsoft.com/office/drawing/2014/main" id="{D1BF02B8-096C-CAC2-5C35-C79D7E65B7F3}"/>
              </a:ext>
            </a:extLst>
          </p:cNvPr>
          <p:cNvSpPr/>
          <p:nvPr/>
        </p:nvSpPr>
        <p:spPr>
          <a:xfrm>
            <a:off x="2153955" y="9502167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5" name="任意多边形: 形状 1124">
            <a:extLst>
              <a:ext uri="{FF2B5EF4-FFF2-40B4-BE49-F238E27FC236}">
                <a16:creationId xmlns:a16="http://schemas.microsoft.com/office/drawing/2014/main" id="{B2E44AE3-2275-6DAD-672E-F535EA04F35A}"/>
              </a:ext>
            </a:extLst>
          </p:cNvPr>
          <p:cNvSpPr/>
          <p:nvPr/>
        </p:nvSpPr>
        <p:spPr>
          <a:xfrm>
            <a:off x="2775380" y="9507737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" name="文本框 1125">
                <a:extLst>
                  <a:ext uri="{FF2B5EF4-FFF2-40B4-BE49-F238E27FC236}">
                    <a16:creationId xmlns:a16="http://schemas.microsoft.com/office/drawing/2014/main" id="{7D3EE108-EF17-DC99-A6B9-50F72894E009}"/>
                  </a:ext>
                </a:extLst>
              </p:cNvPr>
              <p:cNvSpPr txBox="1"/>
              <p:nvPr/>
            </p:nvSpPr>
            <p:spPr>
              <a:xfrm>
                <a:off x="2872610" y="10021777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26" name="文本框 1125">
                <a:extLst>
                  <a:ext uri="{FF2B5EF4-FFF2-40B4-BE49-F238E27FC236}">
                    <a16:creationId xmlns:a16="http://schemas.microsoft.com/office/drawing/2014/main" id="{7D3EE108-EF17-DC99-A6B9-50F72894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610" y="10021777"/>
                <a:ext cx="503784" cy="207942"/>
              </a:xfrm>
              <a:prstGeom prst="rect">
                <a:avLst/>
              </a:prstGeom>
              <a:blipFill>
                <a:blip r:embed="rId90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7" name="组合 1126">
            <a:extLst>
              <a:ext uri="{FF2B5EF4-FFF2-40B4-BE49-F238E27FC236}">
                <a16:creationId xmlns:a16="http://schemas.microsoft.com/office/drawing/2014/main" id="{538814BA-CDBD-FA54-5434-F6A000228ECE}"/>
              </a:ext>
            </a:extLst>
          </p:cNvPr>
          <p:cNvGrpSpPr/>
          <p:nvPr/>
        </p:nvGrpSpPr>
        <p:grpSpPr>
          <a:xfrm>
            <a:off x="3264213" y="9736267"/>
            <a:ext cx="331992" cy="280786"/>
            <a:chOff x="94741" y="3441700"/>
            <a:chExt cx="476759" cy="403225"/>
          </a:xfrm>
        </p:grpSpPr>
        <p:grpSp>
          <p:nvGrpSpPr>
            <p:cNvPr id="1128" name="组合 1127">
              <a:extLst>
                <a:ext uri="{FF2B5EF4-FFF2-40B4-BE49-F238E27FC236}">
                  <a16:creationId xmlns:a16="http://schemas.microsoft.com/office/drawing/2014/main" id="{B9F5BC43-923F-7CC5-FF22-56DC689E73CF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131" name="任意多边形: 形状 1130">
                <a:extLst>
                  <a:ext uri="{FF2B5EF4-FFF2-40B4-BE49-F238E27FC236}">
                    <a16:creationId xmlns:a16="http://schemas.microsoft.com/office/drawing/2014/main" id="{92AC9A73-27E1-0C7F-ABA5-ECA5B911D2A4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1132" name="任意多边形: 形状 1131">
                <a:extLst>
                  <a:ext uri="{FF2B5EF4-FFF2-40B4-BE49-F238E27FC236}">
                    <a16:creationId xmlns:a16="http://schemas.microsoft.com/office/drawing/2014/main" id="{06A79262-267A-D2BF-E87D-976A3AF1B0B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29" name="任意多边形: 形状 1128">
              <a:extLst>
                <a:ext uri="{FF2B5EF4-FFF2-40B4-BE49-F238E27FC236}">
                  <a16:creationId xmlns:a16="http://schemas.microsoft.com/office/drawing/2014/main" id="{49EAB10E-56E0-E372-05D0-EC62D5ECE4D4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3" name="文本框 1132">
                <a:extLst>
                  <a:ext uri="{FF2B5EF4-FFF2-40B4-BE49-F238E27FC236}">
                    <a16:creationId xmlns:a16="http://schemas.microsoft.com/office/drawing/2014/main" id="{A71CF7BA-A721-216F-5C0E-2F9B15B95F69}"/>
                  </a:ext>
                </a:extLst>
              </p:cNvPr>
              <p:cNvSpPr txBox="1"/>
              <p:nvPr/>
            </p:nvSpPr>
            <p:spPr>
              <a:xfrm>
                <a:off x="3682736" y="9567982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3" name="文本框 1132">
                <a:extLst>
                  <a:ext uri="{FF2B5EF4-FFF2-40B4-BE49-F238E27FC236}">
                    <a16:creationId xmlns:a16="http://schemas.microsoft.com/office/drawing/2014/main" id="{A71CF7BA-A721-216F-5C0E-2F9B15B9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36" y="9567982"/>
                <a:ext cx="167667" cy="184666"/>
              </a:xfrm>
              <a:prstGeom prst="rect">
                <a:avLst/>
              </a:prstGeom>
              <a:blipFill>
                <a:blip r:embed="rId91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4" name="等腰三角形 1133">
            <a:extLst>
              <a:ext uri="{FF2B5EF4-FFF2-40B4-BE49-F238E27FC236}">
                <a16:creationId xmlns:a16="http://schemas.microsoft.com/office/drawing/2014/main" id="{051AF3F5-0554-29AA-0641-A26DF5A59EB4}"/>
              </a:ext>
            </a:extLst>
          </p:cNvPr>
          <p:cNvSpPr/>
          <p:nvPr/>
        </p:nvSpPr>
        <p:spPr>
          <a:xfrm>
            <a:off x="3827439" y="94867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5" name="文本框 1134">
                <a:extLst>
                  <a:ext uri="{FF2B5EF4-FFF2-40B4-BE49-F238E27FC236}">
                    <a16:creationId xmlns:a16="http://schemas.microsoft.com/office/drawing/2014/main" id="{2B81A45E-EA24-4430-DE26-EF6BC9EB6EC4}"/>
                  </a:ext>
                </a:extLst>
              </p:cNvPr>
              <p:cNvSpPr txBox="1"/>
              <p:nvPr/>
            </p:nvSpPr>
            <p:spPr>
              <a:xfrm>
                <a:off x="3934728" y="9345313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5" name="文本框 1134">
                <a:extLst>
                  <a:ext uri="{FF2B5EF4-FFF2-40B4-BE49-F238E27FC236}">
                    <a16:creationId xmlns:a16="http://schemas.microsoft.com/office/drawing/2014/main" id="{2B81A45E-EA24-4430-DE26-EF6BC9EB6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728" y="9345313"/>
                <a:ext cx="142740" cy="184666"/>
              </a:xfrm>
              <a:prstGeom prst="rect">
                <a:avLst/>
              </a:prstGeom>
              <a:blipFill>
                <a:blip r:embed="rId92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6" name="等腰三角形 1135">
            <a:extLst>
              <a:ext uri="{FF2B5EF4-FFF2-40B4-BE49-F238E27FC236}">
                <a16:creationId xmlns:a16="http://schemas.microsoft.com/office/drawing/2014/main" id="{5BA7F0DF-D4AB-0BF6-E1C0-D5B6F91991E3}"/>
              </a:ext>
            </a:extLst>
          </p:cNvPr>
          <p:cNvSpPr/>
          <p:nvPr/>
        </p:nvSpPr>
        <p:spPr>
          <a:xfrm>
            <a:off x="4478635" y="94867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7" name="文本框 1136">
                <a:extLst>
                  <a:ext uri="{FF2B5EF4-FFF2-40B4-BE49-F238E27FC236}">
                    <a16:creationId xmlns:a16="http://schemas.microsoft.com/office/drawing/2014/main" id="{B983C812-5226-C6B5-0E5B-DA31C69620F8}"/>
                  </a:ext>
                </a:extLst>
              </p:cNvPr>
              <p:cNvSpPr txBox="1"/>
              <p:nvPr/>
            </p:nvSpPr>
            <p:spPr>
              <a:xfrm>
                <a:off x="4743837" y="9345313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7" name="文本框 1136">
                <a:extLst>
                  <a:ext uri="{FF2B5EF4-FFF2-40B4-BE49-F238E27FC236}">
                    <a16:creationId xmlns:a16="http://schemas.microsoft.com/office/drawing/2014/main" id="{B983C812-5226-C6B5-0E5B-DA31C696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37" y="9345313"/>
                <a:ext cx="138553" cy="184666"/>
              </a:xfrm>
              <a:prstGeom prst="rect">
                <a:avLst/>
              </a:prstGeom>
              <a:blipFill>
                <a:blip r:embed="rId35"/>
                <a:stretch>
                  <a:fillRect l="-83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" name="文本框 1137">
                <a:extLst>
                  <a:ext uri="{FF2B5EF4-FFF2-40B4-BE49-F238E27FC236}">
                    <a16:creationId xmlns:a16="http://schemas.microsoft.com/office/drawing/2014/main" id="{6E52CC62-13FA-8817-9156-E4F017FA3B11}"/>
                  </a:ext>
                </a:extLst>
              </p:cNvPr>
              <p:cNvSpPr txBox="1"/>
              <p:nvPr/>
            </p:nvSpPr>
            <p:spPr>
              <a:xfrm>
                <a:off x="4334036" y="9099224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38" name="文本框 1137">
                <a:extLst>
                  <a:ext uri="{FF2B5EF4-FFF2-40B4-BE49-F238E27FC236}">
                    <a16:creationId xmlns:a16="http://schemas.microsoft.com/office/drawing/2014/main" id="{6E52CC62-13FA-8817-9156-E4F017FA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036" y="9099224"/>
                <a:ext cx="170537" cy="184666"/>
              </a:xfrm>
              <a:prstGeom prst="rect">
                <a:avLst/>
              </a:prstGeom>
              <a:blipFill>
                <a:blip r:embed="rId36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9" name="等腰三角形 1138">
            <a:extLst>
              <a:ext uri="{FF2B5EF4-FFF2-40B4-BE49-F238E27FC236}">
                <a16:creationId xmlns:a16="http://schemas.microsoft.com/office/drawing/2014/main" id="{CC52DD3B-5976-9DE0-846F-35B87F75D9B8}"/>
              </a:ext>
            </a:extLst>
          </p:cNvPr>
          <p:cNvSpPr/>
          <p:nvPr/>
        </p:nvSpPr>
        <p:spPr>
          <a:xfrm>
            <a:off x="5104675" y="94867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0" name="文本框 1139">
                <a:extLst>
                  <a:ext uri="{FF2B5EF4-FFF2-40B4-BE49-F238E27FC236}">
                    <a16:creationId xmlns:a16="http://schemas.microsoft.com/office/drawing/2014/main" id="{6064736B-8179-80EC-4379-F5F29E186B4D}"/>
                  </a:ext>
                </a:extLst>
              </p:cNvPr>
              <p:cNvSpPr txBox="1"/>
              <p:nvPr/>
            </p:nvSpPr>
            <p:spPr>
              <a:xfrm>
                <a:off x="5211965" y="9345313"/>
                <a:ext cx="1427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0" name="文本框 1139">
                <a:extLst>
                  <a:ext uri="{FF2B5EF4-FFF2-40B4-BE49-F238E27FC236}">
                    <a16:creationId xmlns:a16="http://schemas.microsoft.com/office/drawing/2014/main" id="{6064736B-8179-80EC-4379-F5F29E186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65" y="9345313"/>
                <a:ext cx="142740" cy="184666"/>
              </a:xfrm>
              <a:prstGeom prst="rect">
                <a:avLst/>
              </a:prstGeom>
              <a:blipFill>
                <a:blip r:embed="rId93"/>
                <a:stretch>
                  <a:fillRect l="-16667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1" name="等腰三角形 1140">
            <a:extLst>
              <a:ext uri="{FF2B5EF4-FFF2-40B4-BE49-F238E27FC236}">
                <a16:creationId xmlns:a16="http://schemas.microsoft.com/office/drawing/2014/main" id="{70B899C4-9C7E-9138-0E34-79E6125ED150}"/>
              </a:ext>
            </a:extLst>
          </p:cNvPr>
          <p:cNvSpPr/>
          <p:nvPr/>
        </p:nvSpPr>
        <p:spPr>
          <a:xfrm>
            <a:off x="5755874" y="9486799"/>
            <a:ext cx="503784" cy="5297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2" name="文本框 1141">
                <a:extLst>
                  <a:ext uri="{FF2B5EF4-FFF2-40B4-BE49-F238E27FC236}">
                    <a16:creationId xmlns:a16="http://schemas.microsoft.com/office/drawing/2014/main" id="{AEFA9B58-202A-72CB-AA1A-D37354ECE685}"/>
                  </a:ext>
                </a:extLst>
              </p:cNvPr>
              <p:cNvSpPr txBox="1"/>
              <p:nvPr/>
            </p:nvSpPr>
            <p:spPr>
              <a:xfrm>
                <a:off x="6021073" y="9345313"/>
                <a:ext cx="1385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2" name="文本框 1141">
                <a:extLst>
                  <a:ext uri="{FF2B5EF4-FFF2-40B4-BE49-F238E27FC236}">
                    <a16:creationId xmlns:a16="http://schemas.microsoft.com/office/drawing/2014/main" id="{AEFA9B58-202A-72CB-AA1A-D37354EC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73" y="9345313"/>
                <a:ext cx="138553" cy="184666"/>
              </a:xfrm>
              <a:prstGeom prst="rect">
                <a:avLst/>
              </a:prstGeom>
              <a:blipFill>
                <a:blip r:embed="rId94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3" name="文本框 1142">
                <a:extLst>
                  <a:ext uri="{FF2B5EF4-FFF2-40B4-BE49-F238E27FC236}">
                    <a16:creationId xmlns:a16="http://schemas.microsoft.com/office/drawing/2014/main" id="{F9EBB146-A7F9-D95E-50C3-312FA75C4349}"/>
                  </a:ext>
                </a:extLst>
              </p:cNvPr>
              <p:cNvSpPr txBox="1"/>
              <p:nvPr/>
            </p:nvSpPr>
            <p:spPr>
              <a:xfrm>
                <a:off x="5611273" y="9099224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3" name="文本框 1142">
                <a:extLst>
                  <a:ext uri="{FF2B5EF4-FFF2-40B4-BE49-F238E27FC236}">
                    <a16:creationId xmlns:a16="http://schemas.microsoft.com/office/drawing/2014/main" id="{F9EBB146-A7F9-D95E-50C3-312FA75C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273" y="9099224"/>
                <a:ext cx="170537" cy="184666"/>
              </a:xfrm>
              <a:prstGeom prst="rect">
                <a:avLst/>
              </a:prstGeom>
              <a:blipFill>
                <a:blip r:embed="rId95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4" name="文本框 1143">
                <a:extLst>
                  <a:ext uri="{FF2B5EF4-FFF2-40B4-BE49-F238E27FC236}">
                    <a16:creationId xmlns:a16="http://schemas.microsoft.com/office/drawing/2014/main" id="{139BD1DB-6B65-A57C-52A3-751A1D4AF5DD}"/>
                  </a:ext>
                </a:extLst>
              </p:cNvPr>
              <p:cNvSpPr txBox="1"/>
              <p:nvPr/>
            </p:nvSpPr>
            <p:spPr>
              <a:xfrm>
                <a:off x="4156303" y="10021777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4" name="文本框 1143">
                <a:extLst>
                  <a:ext uri="{FF2B5EF4-FFF2-40B4-BE49-F238E27FC236}">
                    <a16:creationId xmlns:a16="http://schemas.microsoft.com/office/drawing/2014/main" id="{139BD1DB-6B65-A57C-52A3-751A1D4A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03" y="10021777"/>
                <a:ext cx="503784" cy="207942"/>
              </a:xfrm>
              <a:prstGeom prst="rect">
                <a:avLst/>
              </a:prstGeom>
              <a:blipFill>
                <a:blip r:embed="rId96"/>
                <a:stretch>
                  <a:fillRect l="-7500" r="-5000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5" name="文本框 1144">
                <a:extLst>
                  <a:ext uri="{FF2B5EF4-FFF2-40B4-BE49-F238E27FC236}">
                    <a16:creationId xmlns:a16="http://schemas.microsoft.com/office/drawing/2014/main" id="{B69EA866-85D1-B24B-5719-AE3C60A0C3BC}"/>
                  </a:ext>
                </a:extLst>
              </p:cNvPr>
              <p:cNvSpPr txBox="1"/>
              <p:nvPr/>
            </p:nvSpPr>
            <p:spPr>
              <a:xfrm>
                <a:off x="4971248" y="9559484"/>
                <a:ext cx="16766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45" name="文本框 1144">
                <a:extLst>
                  <a:ext uri="{FF2B5EF4-FFF2-40B4-BE49-F238E27FC236}">
                    <a16:creationId xmlns:a16="http://schemas.microsoft.com/office/drawing/2014/main" id="{B69EA866-85D1-B24B-5719-AE3C60A0C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48" y="9559484"/>
                <a:ext cx="167667" cy="184666"/>
              </a:xfrm>
              <a:prstGeom prst="rect">
                <a:avLst/>
              </a:prstGeom>
              <a:blipFill>
                <a:blip r:embed="rId83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6" name="直接连接符 1145">
            <a:extLst>
              <a:ext uri="{FF2B5EF4-FFF2-40B4-BE49-F238E27FC236}">
                <a16:creationId xmlns:a16="http://schemas.microsoft.com/office/drawing/2014/main" id="{841E4EDA-3977-4453-6456-D73AC71D27C1}"/>
              </a:ext>
            </a:extLst>
          </p:cNvPr>
          <p:cNvCxnSpPr>
            <a:cxnSpLocks/>
            <a:stCxn id="1134" idx="0"/>
          </p:cNvCxnSpPr>
          <p:nvPr/>
        </p:nvCxnSpPr>
        <p:spPr>
          <a:xfrm flipV="1">
            <a:off x="4079331" y="9290682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直接连接符 1146">
            <a:extLst>
              <a:ext uri="{FF2B5EF4-FFF2-40B4-BE49-F238E27FC236}">
                <a16:creationId xmlns:a16="http://schemas.microsoft.com/office/drawing/2014/main" id="{D01A0F60-9E41-F054-CBE8-A18F1C057DA5}"/>
              </a:ext>
            </a:extLst>
          </p:cNvPr>
          <p:cNvCxnSpPr>
            <a:cxnSpLocks/>
          </p:cNvCxnSpPr>
          <p:nvPr/>
        </p:nvCxnSpPr>
        <p:spPr>
          <a:xfrm flipH="1" flipV="1">
            <a:off x="4405414" y="9293544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直接连接符 1147">
            <a:extLst>
              <a:ext uri="{FF2B5EF4-FFF2-40B4-BE49-F238E27FC236}">
                <a16:creationId xmlns:a16="http://schemas.microsoft.com/office/drawing/2014/main" id="{3FCF414F-9877-BA9E-67A8-2DB1FCDFAC6B}"/>
              </a:ext>
            </a:extLst>
          </p:cNvPr>
          <p:cNvCxnSpPr>
            <a:stCxn id="1139" idx="0"/>
          </p:cNvCxnSpPr>
          <p:nvPr/>
        </p:nvCxnSpPr>
        <p:spPr>
          <a:xfrm flipV="1">
            <a:off x="5356569" y="9290682"/>
            <a:ext cx="326083" cy="196484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直接连接符 1148">
            <a:extLst>
              <a:ext uri="{FF2B5EF4-FFF2-40B4-BE49-F238E27FC236}">
                <a16:creationId xmlns:a16="http://schemas.microsoft.com/office/drawing/2014/main" id="{A7E174D4-2181-C4CD-847F-6EA67446E2AF}"/>
              </a:ext>
            </a:extLst>
          </p:cNvPr>
          <p:cNvCxnSpPr>
            <a:cxnSpLocks/>
          </p:cNvCxnSpPr>
          <p:nvPr/>
        </p:nvCxnSpPr>
        <p:spPr>
          <a:xfrm flipH="1" flipV="1">
            <a:off x="5682653" y="9293544"/>
            <a:ext cx="326083" cy="19648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0" name="组合 1149">
            <a:extLst>
              <a:ext uri="{FF2B5EF4-FFF2-40B4-BE49-F238E27FC236}">
                <a16:creationId xmlns:a16="http://schemas.microsoft.com/office/drawing/2014/main" id="{5B4CF08A-C7EB-FA5D-51C3-EAB8F266287B}"/>
              </a:ext>
            </a:extLst>
          </p:cNvPr>
          <p:cNvGrpSpPr/>
          <p:nvPr/>
        </p:nvGrpSpPr>
        <p:grpSpPr>
          <a:xfrm>
            <a:off x="3888806" y="9734353"/>
            <a:ext cx="331992" cy="280786"/>
            <a:chOff x="94741" y="3441700"/>
            <a:chExt cx="476759" cy="403225"/>
          </a:xfrm>
        </p:grpSpPr>
        <p:grpSp>
          <p:nvGrpSpPr>
            <p:cNvPr id="1151" name="组合 1150">
              <a:extLst>
                <a:ext uri="{FF2B5EF4-FFF2-40B4-BE49-F238E27FC236}">
                  <a16:creationId xmlns:a16="http://schemas.microsoft.com/office/drawing/2014/main" id="{75AF15A7-74BC-88D3-C40C-048D1DD62B23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154" name="任意多边形: 形状 1153">
                <a:extLst>
                  <a:ext uri="{FF2B5EF4-FFF2-40B4-BE49-F238E27FC236}">
                    <a16:creationId xmlns:a16="http://schemas.microsoft.com/office/drawing/2014/main" id="{EB950952-37FC-D4DB-05C1-945311C88A18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1155" name="任意多边形: 形状 1154">
                <a:extLst>
                  <a:ext uri="{FF2B5EF4-FFF2-40B4-BE49-F238E27FC236}">
                    <a16:creationId xmlns:a16="http://schemas.microsoft.com/office/drawing/2014/main" id="{EE71E8F5-9F87-E5FF-56A2-FFC9AFACCABD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52" name="任意多边形: 形状 1151">
              <a:extLst>
                <a:ext uri="{FF2B5EF4-FFF2-40B4-BE49-F238E27FC236}">
                  <a16:creationId xmlns:a16="http://schemas.microsoft.com/office/drawing/2014/main" id="{335C6E0E-E221-64E0-D687-A043F0440320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6" name="任意多边形: 形状 1155">
            <a:extLst>
              <a:ext uri="{FF2B5EF4-FFF2-40B4-BE49-F238E27FC236}">
                <a16:creationId xmlns:a16="http://schemas.microsoft.com/office/drawing/2014/main" id="{89163188-E240-57F8-E87E-0F6555FC418E}"/>
              </a:ext>
            </a:extLst>
          </p:cNvPr>
          <p:cNvSpPr/>
          <p:nvPr/>
        </p:nvSpPr>
        <p:spPr>
          <a:xfrm>
            <a:off x="4713411" y="9496961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7" name="任意多边形: 形状 1156">
            <a:extLst>
              <a:ext uri="{FF2B5EF4-FFF2-40B4-BE49-F238E27FC236}">
                <a16:creationId xmlns:a16="http://schemas.microsoft.com/office/drawing/2014/main" id="{F3CC7198-5021-3C37-5B7A-91D8F5350C0D}"/>
              </a:ext>
            </a:extLst>
          </p:cNvPr>
          <p:cNvSpPr/>
          <p:nvPr/>
        </p:nvSpPr>
        <p:spPr>
          <a:xfrm>
            <a:off x="5334836" y="9502531"/>
            <a:ext cx="77703" cy="508000"/>
          </a:xfrm>
          <a:custGeom>
            <a:avLst/>
            <a:gdLst>
              <a:gd name="connsiteX0" fmla="*/ 77703 w 77703"/>
              <a:gd name="connsiteY0" fmla="*/ 508000 h 508000"/>
              <a:gd name="connsiteX1" fmla="*/ 58653 w 77703"/>
              <a:gd name="connsiteY1" fmla="*/ 365125 h 508000"/>
              <a:gd name="connsiteX2" fmla="*/ 42778 w 77703"/>
              <a:gd name="connsiteY2" fmla="*/ 346075 h 508000"/>
              <a:gd name="connsiteX3" fmla="*/ 39603 w 77703"/>
              <a:gd name="connsiteY3" fmla="*/ 327025 h 508000"/>
              <a:gd name="connsiteX4" fmla="*/ 36428 w 77703"/>
              <a:gd name="connsiteY4" fmla="*/ 311150 h 508000"/>
              <a:gd name="connsiteX5" fmla="*/ 33253 w 77703"/>
              <a:gd name="connsiteY5" fmla="*/ 282575 h 508000"/>
              <a:gd name="connsiteX6" fmla="*/ 7853 w 77703"/>
              <a:gd name="connsiteY6" fmla="*/ 215900 h 508000"/>
              <a:gd name="connsiteX7" fmla="*/ 1503 w 77703"/>
              <a:gd name="connsiteY7" fmla="*/ 193675 h 508000"/>
              <a:gd name="connsiteX8" fmla="*/ 11028 w 77703"/>
              <a:gd name="connsiteY8" fmla="*/ 79375 h 508000"/>
              <a:gd name="connsiteX9" fmla="*/ 17378 w 77703"/>
              <a:gd name="connsiteY9" fmla="*/ 69850 h 508000"/>
              <a:gd name="connsiteX10" fmla="*/ 23728 w 77703"/>
              <a:gd name="connsiteY10" fmla="*/ 41275 h 508000"/>
              <a:gd name="connsiteX11" fmla="*/ 20553 w 77703"/>
              <a:gd name="connsiteY11" fmla="*/ 15875 h 508000"/>
              <a:gd name="connsiteX12" fmla="*/ 20553 w 77703"/>
              <a:gd name="connsiteY1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03" h="508000">
                <a:moveTo>
                  <a:pt x="77703" y="508000"/>
                </a:moveTo>
                <a:cubicBezTo>
                  <a:pt x="74787" y="464261"/>
                  <a:pt x="77215" y="408435"/>
                  <a:pt x="58653" y="365125"/>
                </a:cubicBezTo>
                <a:cubicBezTo>
                  <a:pt x="55397" y="357527"/>
                  <a:pt x="48070" y="352425"/>
                  <a:pt x="42778" y="346075"/>
                </a:cubicBezTo>
                <a:cubicBezTo>
                  <a:pt x="41720" y="339725"/>
                  <a:pt x="40755" y="333359"/>
                  <a:pt x="39603" y="327025"/>
                </a:cubicBezTo>
                <a:cubicBezTo>
                  <a:pt x="38638" y="321716"/>
                  <a:pt x="37191" y="316492"/>
                  <a:pt x="36428" y="311150"/>
                </a:cubicBezTo>
                <a:cubicBezTo>
                  <a:pt x="35073" y="301663"/>
                  <a:pt x="36007" y="291754"/>
                  <a:pt x="33253" y="282575"/>
                </a:cubicBezTo>
                <a:cubicBezTo>
                  <a:pt x="26419" y="259795"/>
                  <a:pt x="14387" y="238768"/>
                  <a:pt x="7853" y="215900"/>
                </a:cubicBezTo>
                <a:lnTo>
                  <a:pt x="1503" y="193675"/>
                </a:lnTo>
                <a:cubicBezTo>
                  <a:pt x="3021" y="146630"/>
                  <a:pt x="-7193" y="115818"/>
                  <a:pt x="11028" y="79375"/>
                </a:cubicBezTo>
                <a:cubicBezTo>
                  <a:pt x="12735" y="75962"/>
                  <a:pt x="15261" y="73025"/>
                  <a:pt x="17378" y="69850"/>
                </a:cubicBezTo>
                <a:cubicBezTo>
                  <a:pt x="19495" y="60325"/>
                  <a:pt x="23155" y="51016"/>
                  <a:pt x="23728" y="41275"/>
                </a:cubicBezTo>
                <a:cubicBezTo>
                  <a:pt x="24229" y="32757"/>
                  <a:pt x="21207" y="24382"/>
                  <a:pt x="20553" y="15875"/>
                </a:cubicBezTo>
                <a:cubicBezTo>
                  <a:pt x="20147" y="10599"/>
                  <a:pt x="20553" y="5292"/>
                  <a:pt x="20553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8" name="文本框 1157">
                <a:extLst>
                  <a:ext uri="{FF2B5EF4-FFF2-40B4-BE49-F238E27FC236}">
                    <a16:creationId xmlns:a16="http://schemas.microsoft.com/office/drawing/2014/main" id="{00B7AB98-DD53-06CF-4DE6-E0189700ED76}"/>
                  </a:ext>
                </a:extLst>
              </p:cNvPr>
              <p:cNvSpPr txBox="1"/>
              <p:nvPr/>
            </p:nvSpPr>
            <p:spPr>
              <a:xfrm>
                <a:off x="5432066" y="10016571"/>
                <a:ext cx="503784" cy="207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2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58" name="文本框 1157">
                <a:extLst>
                  <a:ext uri="{FF2B5EF4-FFF2-40B4-BE49-F238E27FC236}">
                    <a16:creationId xmlns:a16="http://schemas.microsoft.com/office/drawing/2014/main" id="{00B7AB98-DD53-06CF-4DE6-E0189700E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66" y="10016571"/>
                <a:ext cx="503784" cy="207942"/>
              </a:xfrm>
              <a:prstGeom prst="rect">
                <a:avLst/>
              </a:prstGeom>
              <a:blipFill>
                <a:blip r:embed="rId97"/>
                <a:stretch>
                  <a:fillRect l="-4878" r="-2439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9" name="组合 1158">
            <a:extLst>
              <a:ext uri="{FF2B5EF4-FFF2-40B4-BE49-F238E27FC236}">
                <a16:creationId xmlns:a16="http://schemas.microsoft.com/office/drawing/2014/main" id="{C050C071-DF28-EBAA-B8AF-B8F5C931D201}"/>
              </a:ext>
            </a:extLst>
          </p:cNvPr>
          <p:cNvGrpSpPr/>
          <p:nvPr/>
        </p:nvGrpSpPr>
        <p:grpSpPr>
          <a:xfrm>
            <a:off x="5823669" y="9731061"/>
            <a:ext cx="331992" cy="280786"/>
            <a:chOff x="94741" y="3441700"/>
            <a:chExt cx="476759" cy="403225"/>
          </a:xfrm>
        </p:grpSpPr>
        <p:grpSp>
          <p:nvGrpSpPr>
            <p:cNvPr id="1160" name="组合 1159">
              <a:extLst>
                <a:ext uri="{FF2B5EF4-FFF2-40B4-BE49-F238E27FC236}">
                  <a16:creationId xmlns:a16="http://schemas.microsoft.com/office/drawing/2014/main" id="{F6432E96-584C-5581-25DF-16EDFACD3B69}"/>
                </a:ext>
              </a:extLst>
            </p:cNvPr>
            <p:cNvGrpSpPr/>
            <p:nvPr/>
          </p:nvGrpSpPr>
          <p:grpSpPr>
            <a:xfrm>
              <a:off x="94741" y="3624530"/>
              <a:ext cx="196433" cy="207942"/>
              <a:chOff x="162296" y="1907969"/>
              <a:chExt cx="377675" cy="399803"/>
            </a:xfrm>
          </p:grpSpPr>
          <p:sp>
            <p:nvSpPr>
              <p:cNvPr id="1163" name="任意多边形: 形状 1162">
                <a:extLst>
                  <a:ext uri="{FF2B5EF4-FFF2-40B4-BE49-F238E27FC236}">
                    <a16:creationId xmlns:a16="http://schemas.microsoft.com/office/drawing/2014/main" id="{0159F417-75BF-1974-551F-774887753DF3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1164" name="任意多边形: 形状 1163">
                <a:extLst>
                  <a:ext uri="{FF2B5EF4-FFF2-40B4-BE49-F238E27FC236}">
                    <a16:creationId xmlns:a16="http://schemas.microsoft.com/office/drawing/2014/main" id="{36D648B3-29F2-9BB1-F69B-A5AF1C5E28FF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61" name="任意多边形: 形状 1160">
              <a:extLst>
                <a:ext uri="{FF2B5EF4-FFF2-40B4-BE49-F238E27FC236}">
                  <a16:creationId xmlns:a16="http://schemas.microsoft.com/office/drawing/2014/main" id="{16BA7703-C069-E6CA-672E-70934D847A13}"/>
                </a:ext>
              </a:extLst>
            </p:cNvPr>
            <p:cNvSpPr/>
            <p:nvPr/>
          </p:nvSpPr>
          <p:spPr>
            <a:xfrm>
              <a:off x="368300" y="3441700"/>
              <a:ext cx="203200" cy="403225"/>
            </a:xfrm>
            <a:custGeom>
              <a:avLst/>
              <a:gdLst>
                <a:gd name="connsiteX0" fmla="*/ 203200 w 203200"/>
                <a:gd name="connsiteY0" fmla="*/ 403225 h 403225"/>
                <a:gd name="connsiteX1" fmla="*/ 187325 w 203200"/>
                <a:gd name="connsiteY1" fmla="*/ 390525 h 403225"/>
                <a:gd name="connsiteX2" fmla="*/ 152400 w 203200"/>
                <a:gd name="connsiteY2" fmla="*/ 330200 h 403225"/>
                <a:gd name="connsiteX3" fmla="*/ 146050 w 203200"/>
                <a:gd name="connsiteY3" fmla="*/ 285750 h 403225"/>
                <a:gd name="connsiteX4" fmla="*/ 133350 w 203200"/>
                <a:gd name="connsiteY4" fmla="*/ 174625 h 403225"/>
                <a:gd name="connsiteX5" fmla="*/ 123825 w 203200"/>
                <a:gd name="connsiteY5" fmla="*/ 158750 h 403225"/>
                <a:gd name="connsiteX6" fmla="*/ 88900 w 203200"/>
                <a:gd name="connsiteY6" fmla="*/ 111125 h 403225"/>
                <a:gd name="connsiteX7" fmla="*/ 57150 w 203200"/>
                <a:gd name="connsiteY7" fmla="*/ 57150 h 403225"/>
                <a:gd name="connsiteX8" fmla="*/ 50800 w 203200"/>
                <a:gd name="connsiteY8" fmla="*/ 47625 h 403225"/>
                <a:gd name="connsiteX9" fmla="*/ 44450 w 203200"/>
                <a:gd name="connsiteY9" fmla="*/ 34925 h 403225"/>
                <a:gd name="connsiteX10" fmla="*/ 19050 w 203200"/>
                <a:gd name="connsiteY10" fmla="*/ 12700 h 403225"/>
                <a:gd name="connsiteX11" fmla="*/ 9525 w 203200"/>
                <a:gd name="connsiteY11" fmla="*/ 9525 h 403225"/>
                <a:gd name="connsiteX12" fmla="*/ 0 w 203200"/>
                <a:gd name="connsiteY12" fmla="*/ 0 h 40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" h="403225">
                  <a:moveTo>
                    <a:pt x="203200" y="403225"/>
                  </a:moveTo>
                  <a:cubicBezTo>
                    <a:pt x="197908" y="398992"/>
                    <a:pt x="191904" y="395520"/>
                    <a:pt x="187325" y="390525"/>
                  </a:cubicBezTo>
                  <a:cubicBezTo>
                    <a:pt x="166443" y="367745"/>
                    <a:pt x="165597" y="359233"/>
                    <a:pt x="152400" y="330200"/>
                  </a:cubicBezTo>
                  <a:cubicBezTo>
                    <a:pt x="150283" y="315383"/>
                    <a:pt x="147869" y="300606"/>
                    <a:pt x="146050" y="285750"/>
                  </a:cubicBezTo>
                  <a:cubicBezTo>
                    <a:pt x="141519" y="248744"/>
                    <a:pt x="139777" y="211350"/>
                    <a:pt x="133350" y="174625"/>
                  </a:cubicBezTo>
                  <a:cubicBezTo>
                    <a:pt x="132286" y="168546"/>
                    <a:pt x="127364" y="163806"/>
                    <a:pt x="123825" y="158750"/>
                  </a:cubicBezTo>
                  <a:cubicBezTo>
                    <a:pt x="112536" y="142622"/>
                    <a:pt x="98881" y="128093"/>
                    <a:pt x="88900" y="111125"/>
                  </a:cubicBezTo>
                  <a:cubicBezTo>
                    <a:pt x="78317" y="93133"/>
                    <a:pt x="68729" y="74518"/>
                    <a:pt x="57150" y="57150"/>
                  </a:cubicBezTo>
                  <a:cubicBezTo>
                    <a:pt x="55033" y="53975"/>
                    <a:pt x="52693" y="50938"/>
                    <a:pt x="50800" y="47625"/>
                  </a:cubicBezTo>
                  <a:cubicBezTo>
                    <a:pt x="48452" y="43516"/>
                    <a:pt x="47356" y="38661"/>
                    <a:pt x="44450" y="34925"/>
                  </a:cubicBezTo>
                  <a:cubicBezTo>
                    <a:pt x="39183" y="28154"/>
                    <a:pt x="28017" y="17183"/>
                    <a:pt x="19050" y="12700"/>
                  </a:cubicBezTo>
                  <a:cubicBezTo>
                    <a:pt x="16057" y="11203"/>
                    <a:pt x="12700" y="10583"/>
                    <a:pt x="9525" y="9525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7" name="组合 1166">
            <a:extLst>
              <a:ext uri="{FF2B5EF4-FFF2-40B4-BE49-F238E27FC236}">
                <a16:creationId xmlns:a16="http://schemas.microsoft.com/office/drawing/2014/main" id="{4D0A0489-77D0-2AF6-8305-F0C48AC2216C}"/>
              </a:ext>
            </a:extLst>
          </p:cNvPr>
          <p:cNvGrpSpPr/>
          <p:nvPr/>
        </p:nvGrpSpPr>
        <p:grpSpPr>
          <a:xfrm>
            <a:off x="181455" y="9036441"/>
            <a:ext cx="127142" cy="352109"/>
            <a:chOff x="188383" y="6235700"/>
            <a:chExt cx="127142" cy="352109"/>
          </a:xfrm>
        </p:grpSpPr>
        <p:sp>
          <p:nvSpPr>
            <p:cNvPr id="1165" name="任意多边形: 形状 1164">
              <a:extLst>
                <a:ext uri="{FF2B5EF4-FFF2-40B4-BE49-F238E27FC236}">
                  <a16:creationId xmlns:a16="http://schemas.microsoft.com/office/drawing/2014/main" id="{493CBC3D-DD64-EB81-1072-486909194BE0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任意多边形: 形状 1165">
              <a:extLst>
                <a:ext uri="{FF2B5EF4-FFF2-40B4-BE49-F238E27FC236}">
                  <a16:creationId xmlns:a16="http://schemas.microsoft.com/office/drawing/2014/main" id="{32581642-1968-46C2-01A5-F6A580D5E6AD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68" name="组合 1167">
            <a:extLst>
              <a:ext uri="{FF2B5EF4-FFF2-40B4-BE49-F238E27FC236}">
                <a16:creationId xmlns:a16="http://schemas.microsoft.com/office/drawing/2014/main" id="{A874F0D6-8F41-C257-D2D6-41C1AF042D82}"/>
              </a:ext>
            </a:extLst>
          </p:cNvPr>
          <p:cNvGrpSpPr/>
          <p:nvPr/>
        </p:nvGrpSpPr>
        <p:grpSpPr>
          <a:xfrm>
            <a:off x="1399332" y="8394773"/>
            <a:ext cx="127142" cy="352109"/>
            <a:chOff x="188383" y="6235700"/>
            <a:chExt cx="127142" cy="352109"/>
          </a:xfrm>
        </p:grpSpPr>
        <p:sp>
          <p:nvSpPr>
            <p:cNvPr id="1169" name="任意多边形: 形状 1168">
              <a:extLst>
                <a:ext uri="{FF2B5EF4-FFF2-40B4-BE49-F238E27FC236}">
                  <a16:creationId xmlns:a16="http://schemas.microsoft.com/office/drawing/2014/main" id="{1887C051-1B13-1A0C-3021-20BBF54750F8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0" name="任意多边形: 形状 1169">
              <a:extLst>
                <a:ext uri="{FF2B5EF4-FFF2-40B4-BE49-F238E27FC236}">
                  <a16:creationId xmlns:a16="http://schemas.microsoft.com/office/drawing/2014/main" id="{CF6DA27F-077C-1CFF-C894-82D3E2297FC1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1" name="组合 1170">
            <a:extLst>
              <a:ext uri="{FF2B5EF4-FFF2-40B4-BE49-F238E27FC236}">
                <a16:creationId xmlns:a16="http://schemas.microsoft.com/office/drawing/2014/main" id="{481B61C3-3319-B87A-402F-B4B36789E795}"/>
              </a:ext>
            </a:extLst>
          </p:cNvPr>
          <p:cNvGrpSpPr/>
          <p:nvPr/>
        </p:nvGrpSpPr>
        <p:grpSpPr>
          <a:xfrm>
            <a:off x="3333212" y="8384947"/>
            <a:ext cx="127142" cy="352109"/>
            <a:chOff x="188383" y="6235700"/>
            <a:chExt cx="127142" cy="352109"/>
          </a:xfrm>
        </p:grpSpPr>
        <p:sp>
          <p:nvSpPr>
            <p:cNvPr id="1172" name="任意多边形: 形状 1171">
              <a:extLst>
                <a:ext uri="{FF2B5EF4-FFF2-40B4-BE49-F238E27FC236}">
                  <a16:creationId xmlns:a16="http://schemas.microsoft.com/office/drawing/2014/main" id="{457227FF-057F-0A75-F6B7-8052F406B706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3" name="任意多边形: 形状 1172">
              <a:extLst>
                <a:ext uri="{FF2B5EF4-FFF2-40B4-BE49-F238E27FC236}">
                  <a16:creationId xmlns:a16="http://schemas.microsoft.com/office/drawing/2014/main" id="{C7BE1A1E-93C1-263F-E952-B4A2F3C1DC63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4" name="组合 1173">
            <a:extLst>
              <a:ext uri="{FF2B5EF4-FFF2-40B4-BE49-F238E27FC236}">
                <a16:creationId xmlns:a16="http://schemas.microsoft.com/office/drawing/2014/main" id="{56AB7AD1-9D03-5C31-6C1B-C5EDBCE5CCAB}"/>
              </a:ext>
            </a:extLst>
          </p:cNvPr>
          <p:cNvGrpSpPr/>
          <p:nvPr/>
        </p:nvGrpSpPr>
        <p:grpSpPr>
          <a:xfrm>
            <a:off x="3960921" y="8393490"/>
            <a:ext cx="127142" cy="352109"/>
            <a:chOff x="188383" y="6235700"/>
            <a:chExt cx="127142" cy="352109"/>
          </a:xfrm>
        </p:grpSpPr>
        <p:sp>
          <p:nvSpPr>
            <p:cNvPr id="1175" name="任意多边形: 形状 1174">
              <a:extLst>
                <a:ext uri="{FF2B5EF4-FFF2-40B4-BE49-F238E27FC236}">
                  <a16:creationId xmlns:a16="http://schemas.microsoft.com/office/drawing/2014/main" id="{65BAAA51-7EFA-C237-30AB-A2B1E5767A09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任意多边形: 形状 1175">
              <a:extLst>
                <a:ext uri="{FF2B5EF4-FFF2-40B4-BE49-F238E27FC236}">
                  <a16:creationId xmlns:a16="http://schemas.microsoft.com/office/drawing/2014/main" id="{61EA753D-88B7-CF4E-EA77-3D1F1753B866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7" name="组合 1176">
            <a:extLst>
              <a:ext uri="{FF2B5EF4-FFF2-40B4-BE49-F238E27FC236}">
                <a16:creationId xmlns:a16="http://schemas.microsoft.com/office/drawing/2014/main" id="{8907CBBC-8783-0330-E3F2-8826712B2590}"/>
              </a:ext>
            </a:extLst>
          </p:cNvPr>
          <p:cNvGrpSpPr/>
          <p:nvPr/>
        </p:nvGrpSpPr>
        <p:grpSpPr>
          <a:xfrm>
            <a:off x="5889858" y="8386648"/>
            <a:ext cx="127142" cy="352109"/>
            <a:chOff x="188383" y="6235700"/>
            <a:chExt cx="127142" cy="352109"/>
          </a:xfrm>
        </p:grpSpPr>
        <p:sp>
          <p:nvSpPr>
            <p:cNvPr id="1178" name="任意多边形: 形状 1177">
              <a:extLst>
                <a:ext uri="{FF2B5EF4-FFF2-40B4-BE49-F238E27FC236}">
                  <a16:creationId xmlns:a16="http://schemas.microsoft.com/office/drawing/2014/main" id="{65BC32D6-8777-C70D-6687-61E27A798764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任意多边形: 形状 1178">
              <a:extLst>
                <a:ext uri="{FF2B5EF4-FFF2-40B4-BE49-F238E27FC236}">
                  <a16:creationId xmlns:a16="http://schemas.microsoft.com/office/drawing/2014/main" id="{7DDFC6FD-9A2C-5C04-97D4-09A0BC93A28C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0" name="组合 1179">
            <a:extLst>
              <a:ext uri="{FF2B5EF4-FFF2-40B4-BE49-F238E27FC236}">
                <a16:creationId xmlns:a16="http://schemas.microsoft.com/office/drawing/2014/main" id="{2B67A707-429C-2A2A-4821-C10A46EAA106}"/>
              </a:ext>
            </a:extLst>
          </p:cNvPr>
          <p:cNvGrpSpPr/>
          <p:nvPr/>
        </p:nvGrpSpPr>
        <p:grpSpPr>
          <a:xfrm>
            <a:off x="1396442" y="9512434"/>
            <a:ext cx="127142" cy="352109"/>
            <a:chOff x="188383" y="6235700"/>
            <a:chExt cx="127142" cy="352109"/>
          </a:xfrm>
        </p:grpSpPr>
        <p:sp>
          <p:nvSpPr>
            <p:cNvPr id="1181" name="任意多边形: 形状 1180">
              <a:extLst>
                <a:ext uri="{FF2B5EF4-FFF2-40B4-BE49-F238E27FC236}">
                  <a16:creationId xmlns:a16="http://schemas.microsoft.com/office/drawing/2014/main" id="{B0FDA769-C5F8-A5AB-EDA5-AB69D765759C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任意多边形: 形状 1181">
              <a:extLst>
                <a:ext uri="{FF2B5EF4-FFF2-40B4-BE49-F238E27FC236}">
                  <a16:creationId xmlns:a16="http://schemas.microsoft.com/office/drawing/2014/main" id="{B989AC4E-17EE-E68A-94BF-07747D319416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3" name="组合 1182">
            <a:extLst>
              <a:ext uri="{FF2B5EF4-FFF2-40B4-BE49-F238E27FC236}">
                <a16:creationId xmlns:a16="http://schemas.microsoft.com/office/drawing/2014/main" id="{23C741BB-B6DF-3F12-EF8D-7108E60EE0ED}"/>
              </a:ext>
            </a:extLst>
          </p:cNvPr>
          <p:cNvGrpSpPr/>
          <p:nvPr/>
        </p:nvGrpSpPr>
        <p:grpSpPr>
          <a:xfrm>
            <a:off x="3332766" y="9518215"/>
            <a:ext cx="127142" cy="352109"/>
            <a:chOff x="188383" y="6235700"/>
            <a:chExt cx="127142" cy="352109"/>
          </a:xfrm>
        </p:grpSpPr>
        <p:sp>
          <p:nvSpPr>
            <p:cNvPr id="1184" name="任意多边形: 形状 1183">
              <a:extLst>
                <a:ext uri="{FF2B5EF4-FFF2-40B4-BE49-F238E27FC236}">
                  <a16:creationId xmlns:a16="http://schemas.microsoft.com/office/drawing/2014/main" id="{EB60384B-B64F-65B0-ABA5-E8A2676E968F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5" name="任意多边形: 形状 1184">
              <a:extLst>
                <a:ext uri="{FF2B5EF4-FFF2-40B4-BE49-F238E27FC236}">
                  <a16:creationId xmlns:a16="http://schemas.microsoft.com/office/drawing/2014/main" id="{249F067B-D914-5F6C-C42F-2FC30C996604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6" name="组合 1185">
            <a:extLst>
              <a:ext uri="{FF2B5EF4-FFF2-40B4-BE49-F238E27FC236}">
                <a16:creationId xmlns:a16="http://schemas.microsoft.com/office/drawing/2014/main" id="{F9EEC5C0-2FD0-60D9-8D0B-386B11FC0684}"/>
              </a:ext>
            </a:extLst>
          </p:cNvPr>
          <p:cNvGrpSpPr/>
          <p:nvPr/>
        </p:nvGrpSpPr>
        <p:grpSpPr>
          <a:xfrm>
            <a:off x="3959363" y="9510690"/>
            <a:ext cx="127142" cy="352109"/>
            <a:chOff x="188383" y="6235700"/>
            <a:chExt cx="127142" cy="352109"/>
          </a:xfrm>
        </p:grpSpPr>
        <p:sp>
          <p:nvSpPr>
            <p:cNvPr id="1187" name="任意多边形: 形状 1186">
              <a:extLst>
                <a:ext uri="{FF2B5EF4-FFF2-40B4-BE49-F238E27FC236}">
                  <a16:creationId xmlns:a16="http://schemas.microsoft.com/office/drawing/2014/main" id="{5BDDAA6B-C879-F4CC-AAA4-A69AD6A282CE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8" name="任意多边形: 形状 1187">
              <a:extLst>
                <a:ext uri="{FF2B5EF4-FFF2-40B4-BE49-F238E27FC236}">
                  <a16:creationId xmlns:a16="http://schemas.microsoft.com/office/drawing/2014/main" id="{A4E3C95B-06EE-AA2A-A58D-98636234A6CD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9" name="组合 1188">
            <a:extLst>
              <a:ext uri="{FF2B5EF4-FFF2-40B4-BE49-F238E27FC236}">
                <a16:creationId xmlns:a16="http://schemas.microsoft.com/office/drawing/2014/main" id="{3A23721C-71FA-FA0A-199C-BA3546080F1B}"/>
              </a:ext>
            </a:extLst>
          </p:cNvPr>
          <p:cNvGrpSpPr/>
          <p:nvPr/>
        </p:nvGrpSpPr>
        <p:grpSpPr>
          <a:xfrm>
            <a:off x="5890136" y="9509559"/>
            <a:ext cx="127142" cy="352109"/>
            <a:chOff x="188383" y="6235700"/>
            <a:chExt cx="127142" cy="352109"/>
          </a:xfrm>
        </p:grpSpPr>
        <p:sp>
          <p:nvSpPr>
            <p:cNvPr id="1190" name="任意多边形: 形状 1189">
              <a:extLst>
                <a:ext uri="{FF2B5EF4-FFF2-40B4-BE49-F238E27FC236}">
                  <a16:creationId xmlns:a16="http://schemas.microsoft.com/office/drawing/2014/main" id="{913D447B-52E0-7545-73EC-400217A3C6F6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1" name="任意多边形: 形状 1190">
              <a:extLst>
                <a:ext uri="{FF2B5EF4-FFF2-40B4-BE49-F238E27FC236}">
                  <a16:creationId xmlns:a16="http://schemas.microsoft.com/office/drawing/2014/main" id="{EBAF64F5-5B86-D16E-F8B3-1B208B3B4FC4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0526B2-6061-1133-40AB-950F4AD2AD6E}"/>
              </a:ext>
            </a:extLst>
          </p:cNvPr>
          <p:cNvGrpSpPr/>
          <p:nvPr/>
        </p:nvGrpSpPr>
        <p:grpSpPr>
          <a:xfrm>
            <a:off x="1271694" y="6862460"/>
            <a:ext cx="2432219" cy="1130766"/>
            <a:chOff x="1271693" y="4576460"/>
            <a:chExt cx="2432219" cy="1130766"/>
          </a:xfrm>
        </p:grpSpPr>
        <p:grpSp>
          <p:nvGrpSpPr>
            <p:cNvPr id="969" name="组合 968">
              <a:extLst>
                <a:ext uri="{FF2B5EF4-FFF2-40B4-BE49-F238E27FC236}">
                  <a16:creationId xmlns:a16="http://schemas.microsoft.com/office/drawing/2014/main" id="{A6C7015A-E34D-093A-095A-DC20484946FD}"/>
                </a:ext>
              </a:extLst>
            </p:cNvPr>
            <p:cNvGrpSpPr/>
            <p:nvPr/>
          </p:nvGrpSpPr>
          <p:grpSpPr>
            <a:xfrm>
              <a:off x="1271693" y="4576460"/>
              <a:ext cx="2432219" cy="1130766"/>
              <a:chOff x="1281320" y="4547399"/>
              <a:chExt cx="2432219" cy="1130766"/>
            </a:xfrm>
          </p:grpSpPr>
          <p:sp>
            <p:nvSpPr>
              <p:cNvPr id="970" name="等腰三角形 969">
                <a:extLst>
                  <a:ext uri="{FF2B5EF4-FFF2-40B4-BE49-F238E27FC236}">
                    <a16:creationId xmlns:a16="http://schemas.microsoft.com/office/drawing/2014/main" id="{D45EDBD8-5750-C1B1-7FD3-3CF97A375187}"/>
                  </a:ext>
                </a:extLst>
              </p:cNvPr>
              <p:cNvSpPr/>
              <p:nvPr/>
            </p:nvSpPr>
            <p:spPr>
              <a:xfrm>
                <a:off x="1281320" y="4934973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1" name="文本框 970">
                    <a:extLst>
                      <a:ext uri="{FF2B5EF4-FFF2-40B4-BE49-F238E27FC236}">
                        <a16:creationId xmlns:a16="http://schemas.microsoft.com/office/drawing/2014/main" id="{027AECF0-5683-94B1-9B3C-0253ABF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1388609" y="4793488"/>
                    <a:ext cx="14274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1" name="文本框 970">
                    <a:extLst>
                      <a:ext uri="{FF2B5EF4-FFF2-40B4-BE49-F238E27FC236}">
                        <a16:creationId xmlns:a16="http://schemas.microsoft.com/office/drawing/2014/main" id="{027AECF0-5683-94B1-9B3C-0253ABF799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8609" y="4793488"/>
                    <a:ext cx="142740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8333" r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2" name="等腰三角形 971">
                <a:extLst>
                  <a:ext uri="{FF2B5EF4-FFF2-40B4-BE49-F238E27FC236}">
                    <a16:creationId xmlns:a16="http://schemas.microsoft.com/office/drawing/2014/main" id="{95C38321-AE69-DF8A-E041-DDEF4697FC84}"/>
                  </a:ext>
                </a:extLst>
              </p:cNvPr>
              <p:cNvSpPr/>
              <p:nvPr/>
            </p:nvSpPr>
            <p:spPr>
              <a:xfrm>
                <a:off x="1932516" y="4934973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3" name="文本框 972">
                    <a:extLst>
                      <a:ext uri="{FF2B5EF4-FFF2-40B4-BE49-F238E27FC236}">
                        <a16:creationId xmlns:a16="http://schemas.microsoft.com/office/drawing/2014/main" id="{F8ABC8C8-1DD8-B254-CAD8-25630A6E97D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7717" y="4793488"/>
                    <a:ext cx="13855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3" name="文本框 972">
                    <a:extLst>
                      <a:ext uri="{FF2B5EF4-FFF2-40B4-BE49-F238E27FC236}">
                        <a16:creationId xmlns:a16="http://schemas.microsoft.com/office/drawing/2014/main" id="{F8ABC8C8-1DD8-B254-CAD8-25630A6E97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7717" y="4793488"/>
                    <a:ext cx="138553" cy="18466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3043" r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4" name="文本框 973">
                    <a:extLst>
                      <a:ext uri="{FF2B5EF4-FFF2-40B4-BE49-F238E27FC236}">
                        <a16:creationId xmlns:a16="http://schemas.microsoft.com/office/drawing/2014/main" id="{0A43DF79-7560-67E6-31E5-588F1A98808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916" y="4547399"/>
                    <a:ext cx="17053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4" name="文本框 973">
                    <a:extLst>
                      <a:ext uri="{FF2B5EF4-FFF2-40B4-BE49-F238E27FC236}">
                        <a16:creationId xmlns:a16="http://schemas.microsoft.com/office/drawing/2014/main" id="{0A43DF79-7560-67E6-31E5-588F1A988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916" y="4547399"/>
                    <a:ext cx="170537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5" name="等腰三角形 974">
                <a:extLst>
                  <a:ext uri="{FF2B5EF4-FFF2-40B4-BE49-F238E27FC236}">
                    <a16:creationId xmlns:a16="http://schemas.microsoft.com/office/drawing/2014/main" id="{CC75F3F7-1B77-D2F4-9713-398CC2FD1832}"/>
                  </a:ext>
                </a:extLst>
              </p:cNvPr>
              <p:cNvSpPr/>
              <p:nvPr/>
            </p:nvSpPr>
            <p:spPr>
              <a:xfrm>
                <a:off x="2558556" y="4934973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6" name="文本框 975">
                    <a:extLst>
                      <a:ext uri="{FF2B5EF4-FFF2-40B4-BE49-F238E27FC236}">
                        <a16:creationId xmlns:a16="http://schemas.microsoft.com/office/drawing/2014/main" id="{A0E27799-68DC-DDA8-C796-4046F937BF9B}"/>
                      </a:ext>
                    </a:extLst>
                  </p:cNvPr>
                  <p:cNvSpPr txBox="1"/>
                  <p:nvPr/>
                </p:nvSpPr>
                <p:spPr>
                  <a:xfrm>
                    <a:off x="2665846" y="4793488"/>
                    <a:ext cx="142740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6" name="文本框 975">
                    <a:extLst>
                      <a:ext uri="{FF2B5EF4-FFF2-40B4-BE49-F238E27FC236}">
                        <a16:creationId xmlns:a16="http://schemas.microsoft.com/office/drawing/2014/main" id="{A0E27799-68DC-DDA8-C796-4046F937B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5846" y="4793488"/>
                    <a:ext cx="142740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3043" r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7" name="等腰三角形 976">
                <a:extLst>
                  <a:ext uri="{FF2B5EF4-FFF2-40B4-BE49-F238E27FC236}">
                    <a16:creationId xmlns:a16="http://schemas.microsoft.com/office/drawing/2014/main" id="{473552EC-CF26-DE95-38FD-084E8381BA7D}"/>
                  </a:ext>
                </a:extLst>
              </p:cNvPr>
              <p:cNvSpPr/>
              <p:nvPr/>
            </p:nvSpPr>
            <p:spPr>
              <a:xfrm>
                <a:off x="3209755" y="4934973"/>
                <a:ext cx="503784" cy="52977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8" name="文本框 977">
                    <a:extLst>
                      <a:ext uri="{FF2B5EF4-FFF2-40B4-BE49-F238E27FC236}">
                        <a16:creationId xmlns:a16="http://schemas.microsoft.com/office/drawing/2014/main" id="{47243D84-FB70-0BF7-3734-CE4726C2C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74953" y="4793488"/>
                    <a:ext cx="138553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8" name="文本框 977">
                    <a:extLst>
                      <a:ext uri="{FF2B5EF4-FFF2-40B4-BE49-F238E27FC236}">
                        <a16:creationId xmlns:a16="http://schemas.microsoft.com/office/drawing/2014/main" id="{47243D84-FB70-0BF7-3734-CE4726C2C7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4953" y="4793488"/>
                    <a:ext cx="138553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8696" r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9" name="文本框 978">
                    <a:extLst>
                      <a:ext uri="{FF2B5EF4-FFF2-40B4-BE49-F238E27FC236}">
                        <a16:creationId xmlns:a16="http://schemas.microsoft.com/office/drawing/2014/main" id="{FB8EB7E4-652D-BFCD-4693-2E5D21B10C00}"/>
                      </a:ext>
                    </a:extLst>
                  </p:cNvPr>
                  <p:cNvSpPr txBox="1"/>
                  <p:nvPr/>
                </p:nvSpPr>
                <p:spPr>
                  <a:xfrm>
                    <a:off x="3065153" y="4547399"/>
                    <a:ext cx="17053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9" name="文本框 978">
                    <a:extLst>
                      <a:ext uri="{FF2B5EF4-FFF2-40B4-BE49-F238E27FC236}">
                        <a16:creationId xmlns:a16="http://schemas.microsoft.com/office/drawing/2014/main" id="{FB8EB7E4-652D-BFCD-4693-2E5D21B10C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5153" y="4547399"/>
                    <a:ext cx="170537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3" r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0" name="文本框 979">
                    <a:extLst>
                      <a:ext uri="{FF2B5EF4-FFF2-40B4-BE49-F238E27FC236}">
                        <a16:creationId xmlns:a16="http://schemas.microsoft.com/office/drawing/2014/main" id="{A8D654DF-677E-017F-9D32-7DD27B543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654929" y="5470223"/>
                    <a:ext cx="416117" cy="207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1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80" name="文本框 979">
                    <a:extLst>
                      <a:ext uri="{FF2B5EF4-FFF2-40B4-BE49-F238E27FC236}">
                        <a16:creationId xmlns:a16="http://schemas.microsoft.com/office/drawing/2014/main" id="{A8D654DF-677E-017F-9D32-7DD27B543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4929" y="5470223"/>
                    <a:ext cx="416117" cy="207942"/>
                  </a:xfrm>
                  <a:prstGeom prst="rect">
                    <a:avLst/>
                  </a:prstGeom>
                  <a:blipFill>
                    <a:blip r:embed="rId98"/>
                    <a:stretch>
                      <a:fillRect l="-8824" r="-5882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1" name="文本框 980">
                    <a:extLst>
                      <a:ext uri="{FF2B5EF4-FFF2-40B4-BE49-F238E27FC236}">
                        <a16:creationId xmlns:a16="http://schemas.microsoft.com/office/drawing/2014/main" id="{8159F84A-3D2D-672E-99A4-99577C534EA4}"/>
                      </a:ext>
                    </a:extLst>
                  </p:cNvPr>
                  <p:cNvSpPr txBox="1"/>
                  <p:nvPr/>
                </p:nvSpPr>
                <p:spPr>
                  <a:xfrm>
                    <a:off x="2953669" y="5452468"/>
                    <a:ext cx="416117" cy="2079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1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sz="1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81" name="文本框 980">
                    <a:extLst>
                      <a:ext uri="{FF2B5EF4-FFF2-40B4-BE49-F238E27FC236}">
                        <a16:creationId xmlns:a16="http://schemas.microsoft.com/office/drawing/2014/main" id="{8159F84A-3D2D-672E-99A4-99577C534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3669" y="5452468"/>
                    <a:ext cx="416117" cy="207942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 l="-7353" r="-4412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2" name="文本框 981">
                    <a:extLst>
                      <a:ext uri="{FF2B5EF4-FFF2-40B4-BE49-F238E27FC236}">
                        <a16:creationId xmlns:a16="http://schemas.microsoft.com/office/drawing/2014/main" id="{3D30EB0B-4369-1176-AEA1-F6FDEABCF8C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128" y="5007659"/>
                    <a:ext cx="167667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82" name="文本框 981">
                    <a:extLst>
                      <a:ext uri="{FF2B5EF4-FFF2-40B4-BE49-F238E27FC236}">
                        <a16:creationId xmlns:a16="http://schemas.microsoft.com/office/drawing/2014/main" id="{3D30EB0B-4369-1176-AEA1-F6FDEABCF8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128" y="5007659"/>
                    <a:ext cx="167667" cy="184666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14286" r="-14286" b="-64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3" name="直接连接符 982">
                <a:extLst>
                  <a:ext uri="{FF2B5EF4-FFF2-40B4-BE49-F238E27FC236}">
                    <a16:creationId xmlns:a16="http://schemas.microsoft.com/office/drawing/2014/main" id="{C01D3C12-FD3C-9771-3983-CA8EDA74FAC1}"/>
                  </a:ext>
                </a:extLst>
              </p:cNvPr>
              <p:cNvCxnSpPr>
                <a:cxnSpLocks/>
                <a:stCxn id="970" idx="0"/>
              </p:cNvCxnSpPr>
              <p:nvPr/>
            </p:nvCxnSpPr>
            <p:spPr>
              <a:xfrm flipV="1">
                <a:off x="1533211" y="4738857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接连接符 983">
                <a:extLst>
                  <a:ext uri="{FF2B5EF4-FFF2-40B4-BE49-F238E27FC236}">
                    <a16:creationId xmlns:a16="http://schemas.microsoft.com/office/drawing/2014/main" id="{A1775B5D-80FE-7216-242E-0F3435E55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9294" y="4741719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直接连接符 984">
                <a:extLst>
                  <a:ext uri="{FF2B5EF4-FFF2-40B4-BE49-F238E27FC236}">
                    <a16:creationId xmlns:a16="http://schemas.microsoft.com/office/drawing/2014/main" id="{C24FB8F8-9921-602B-4D84-C1E4DE9634B9}"/>
                  </a:ext>
                </a:extLst>
              </p:cNvPr>
              <p:cNvCxnSpPr>
                <a:stCxn id="975" idx="0"/>
              </p:cNvCxnSpPr>
              <p:nvPr/>
            </p:nvCxnSpPr>
            <p:spPr>
              <a:xfrm flipV="1">
                <a:off x="2810449" y="4738857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接连接符 985">
                <a:extLst>
                  <a:ext uri="{FF2B5EF4-FFF2-40B4-BE49-F238E27FC236}">
                    <a16:creationId xmlns:a16="http://schemas.microsoft.com/office/drawing/2014/main" id="{418B5CD6-21FA-8B4C-A129-FBA6F8625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6533" y="4741719"/>
                <a:ext cx="326083" cy="1964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7" name="组合 986">
                <a:extLst>
                  <a:ext uri="{FF2B5EF4-FFF2-40B4-BE49-F238E27FC236}">
                    <a16:creationId xmlns:a16="http://schemas.microsoft.com/office/drawing/2014/main" id="{A8B04A32-EF71-5BF2-EB9A-5A1A46CAF092}"/>
                  </a:ext>
                </a:extLst>
              </p:cNvPr>
              <p:cNvGrpSpPr/>
              <p:nvPr/>
            </p:nvGrpSpPr>
            <p:grpSpPr>
              <a:xfrm>
                <a:off x="1384104" y="5139266"/>
                <a:ext cx="313333" cy="323746"/>
                <a:chOff x="131476" y="4944094"/>
                <a:chExt cx="501875" cy="518555"/>
              </a:xfrm>
            </p:grpSpPr>
            <p:grpSp>
              <p:nvGrpSpPr>
                <p:cNvPr id="995" name="组合 994">
                  <a:extLst>
                    <a:ext uri="{FF2B5EF4-FFF2-40B4-BE49-F238E27FC236}">
                      <a16:creationId xmlns:a16="http://schemas.microsoft.com/office/drawing/2014/main" id="{8C40D51F-C9E4-54E7-710A-3BE02443220A}"/>
                    </a:ext>
                  </a:extLst>
                </p:cNvPr>
                <p:cNvGrpSpPr/>
                <p:nvPr/>
              </p:nvGrpSpPr>
              <p:grpSpPr>
                <a:xfrm>
                  <a:off x="131476" y="5309328"/>
                  <a:ext cx="132827" cy="140610"/>
                  <a:chOff x="162296" y="1907969"/>
                  <a:chExt cx="377675" cy="399803"/>
                </a:xfrm>
              </p:grpSpPr>
              <p:sp>
                <p:nvSpPr>
                  <p:cNvPr id="999" name="任意多边形: 形状 998">
                    <a:extLst>
                      <a:ext uri="{FF2B5EF4-FFF2-40B4-BE49-F238E27FC236}">
                        <a16:creationId xmlns:a16="http://schemas.microsoft.com/office/drawing/2014/main" id="{49629014-91AE-1C93-1D3D-3D1B491E1573}"/>
                      </a:ext>
                    </a:extLst>
                  </p:cNvPr>
                  <p:cNvSpPr/>
                  <p:nvPr/>
                </p:nvSpPr>
                <p:spPr>
                  <a:xfrm>
                    <a:off x="162296" y="1907969"/>
                    <a:ext cx="190005" cy="387927"/>
                  </a:xfrm>
                  <a:custGeom>
                    <a:avLst/>
                    <a:gdLst>
                      <a:gd name="connsiteX0" fmla="*/ 0 w 190005"/>
                      <a:gd name="connsiteY0" fmla="*/ 387927 h 387927"/>
                      <a:gd name="connsiteX1" fmla="*/ 11875 w 190005"/>
                      <a:gd name="connsiteY1" fmla="*/ 368135 h 387927"/>
                      <a:gd name="connsiteX2" fmla="*/ 15834 w 190005"/>
                      <a:gd name="connsiteY2" fmla="*/ 344384 h 387927"/>
                      <a:gd name="connsiteX3" fmla="*/ 39585 w 190005"/>
                      <a:gd name="connsiteY3" fmla="*/ 328550 h 387927"/>
                      <a:gd name="connsiteX4" fmla="*/ 79169 w 190005"/>
                      <a:gd name="connsiteY4" fmla="*/ 277091 h 387927"/>
                      <a:gd name="connsiteX5" fmla="*/ 106878 w 190005"/>
                      <a:gd name="connsiteY5" fmla="*/ 245423 h 387927"/>
                      <a:gd name="connsiteX6" fmla="*/ 114795 w 190005"/>
                      <a:gd name="connsiteY6" fmla="*/ 229589 h 387927"/>
                      <a:gd name="connsiteX7" fmla="*/ 130629 w 190005"/>
                      <a:gd name="connsiteY7" fmla="*/ 217714 h 387927"/>
                      <a:gd name="connsiteX8" fmla="*/ 142504 w 190005"/>
                      <a:gd name="connsiteY8" fmla="*/ 205839 h 387927"/>
                      <a:gd name="connsiteX9" fmla="*/ 166255 w 190005"/>
                      <a:gd name="connsiteY9" fmla="*/ 166254 h 387927"/>
                      <a:gd name="connsiteX10" fmla="*/ 190005 w 190005"/>
                      <a:gd name="connsiteY10" fmla="*/ 114795 h 387927"/>
                      <a:gd name="connsiteX11" fmla="*/ 178130 w 190005"/>
                      <a:gd name="connsiteY11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0005" h="387927">
                        <a:moveTo>
                          <a:pt x="0" y="387927"/>
                        </a:moveTo>
                        <a:cubicBezTo>
                          <a:pt x="3958" y="381330"/>
                          <a:pt x="9246" y="375365"/>
                          <a:pt x="11875" y="368135"/>
                        </a:cubicBezTo>
                        <a:cubicBezTo>
                          <a:pt x="14618" y="360592"/>
                          <a:pt x="11231" y="350959"/>
                          <a:pt x="15834" y="344384"/>
                        </a:cubicBezTo>
                        <a:cubicBezTo>
                          <a:pt x="21291" y="336589"/>
                          <a:pt x="31668" y="333828"/>
                          <a:pt x="39585" y="328550"/>
                        </a:cubicBezTo>
                        <a:cubicBezTo>
                          <a:pt x="66729" y="283309"/>
                          <a:pt x="51025" y="298198"/>
                          <a:pt x="79169" y="277091"/>
                        </a:cubicBezTo>
                        <a:cubicBezTo>
                          <a:pt x="87231" y="244840"/>
                          <a:pt x="75459" y="276842"/>
                          <a:pt x="106878" y="245423"/>
                        </a:cubicBezTo>
                        <a:cubicBezTo>
                          <a:pt x="111051" y="241250"/>
                          <a:pt x="110955" y="234069"/>
                          <a:pt x="114795" y="229589"/>
                        </a:cubicBezTo>
                        <a:cubicBezTo>
                          <a:pt x="119089" y="224580"/>
                          <a:pt x="125620" y="222007"/>
                          <a:pt x="130629" y="217714"/>
                        </a:cubicBezTo>
                        <a:cubicBezTo>
                          <a:pt x="134879" y="214071"/>
                          <a:pt x="138861" y="210089"/>
                          <a:pt x="142504" y="205839"/>
                        </a:cubicBezTo>
                        <a:cubicBezTo>
                          <a:pt x="157826" y="187963"/>
                          <a:pt x="153930" y="189144"/>
                          <a:pt x="166255" y="166254"/>
                        </a:cubicBezTo>
                        <a:cubicBezTo>
                          <a:pt x="188100" y="125685"/>
                          <a:pt x="177256" y="153041"/>
                          <a:pt x="190005" y="114795"/>
                        </a:cubicBezTo>
                        <a:lnTo>
                          <a:pt x="178130" y="0"/>
                        </a:ln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0" name="任意多边形: 形状 999">
                    <a:extLst>
                      <a:ext uri="{FF2B5EF4-FFF2-40B4-BE49-F238E27FC236}">
                        <a16:creationId xmlns:a16="http://schemas.microsoft.com/office/drawing/2014/main" id="{92E48C91-C6DC-1BF9-9153-873D25FEFDB0}"/>
                      </a:ext>
                    </a:extLst>
                  </p:cNvPr>
                  <p:cNvSpPr/>
                  <p:nvPr/>
                </p:nvSpPr>
                <p:spPr>
                  <a:xfrm>
                    <a:off x="341968" y="1907970"/>
                    <a:ext cx="198003" cy="399802"/>
                  </a:xfrm>
                  <a:custGeom>
                    <a:avLst/>
                    <a:gdLst>
                      <a:gd name="connsiteX0" fmla="*/ 190027 w 198003"/>
                      <a:gd name="connsiteY0" fmla="*/ 387927 h 387927"/>
                      <a:gd name="connsiteX1" fmla="*/ 197944 w 198003"/>
                      <a:gd name="connsiteY1" fmla="*/ 364177 h 387927"/>
                      <a:gd name="connsiteX2" fmla="*/ 193986 w 198003"/>
                      <a:gd name="connsiteY2" fmla="*/ 348343 h 387927"/>
                      <a:gd name="connsiteX3" fmla="*/ 186069 w 198003"/>
                      <a:gd name="connsiteY3" fmla="*/ 312717 h 387927"/>
                      <a:gd name="connsiteX4" fmla="*/ 166277 w 198003"/>
                      <a:gd name="connsiteY4" fmla="*/ 265216 h 387927"/>
                      <a:gd name="connsiteX5" fmla="*/ 150443 w 198003"/>
                      <a:gd name="connsiteY5" fmla="*/ 241465 h 387927"/>
                      <a:gd name="connsiteX6" fmla="*/ 142526 w 198003"/>
                      <a:gd name="connsiteY6" fmla="*/ 225631 h 387927"/>
                      <a:gd name="connsiteX7" fmla="*/ 126692 w 198003"/>
                      <a:gd name="connsiteY7" fmla="*/ 213756 h 387927"/>
                      <a:gd name="connsiteX8" fmla="*/ 102941 w 198003"/>
                      <a:gd name="connsiteY8" fmla="*/ 170213 h 387927"/>
                      <a:gd name="connsiteX9" fmla="*/ 83149 w 198003"/>
                      <a:gd name="connsiteY9" fmla="*/ 142504 h 387927"/>
                      <a:gd name="connsiteX10" fmla="*/ 71274 w 198003"/>
                      <a:gd name="connsiteY10" fmla="*/ 122712 h 387927"/>
                      <a:gd name="connsiteX11" fmla="*/ 59399 w 198003"/>
                      <a:gd name="connsiteY11" fmla="*/ 106878 h 387927"/>
                      <a:gd name="connsiteX12" fmla="*/ 47523 w 198003"/>
                      <a:gd name="connsiteY12" fmla="*/ 75211 h 387927"/>
                      <a:gd name="connsiteX13" fmla="*/ 43565 w 198003"/>
                      <a:gd name="connsiteY13" fmla="*/ 59377 h 387927"/>
                      <a:gd name="connsiteX14" fmla="*/ 15856 w 198003"/>
                      <a:gd name="connsiteY14" fmla="*/ 35626 h 387927"/>
                      <a:gd name="connsiteX15" fmla="*/ 22 w 198003"/>
                      <a:gd name="connsiteY15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98003" h="387927">
                        <a:moveTo>
                          <a:pt x="190027" y="387927"/>
                        </a:moveTo>
                        <a:cubicBezTo>
                          <a:pt x="192666" y="380010"/>
                          <a:pt x="197114" y="372481"/>
                          <a:pt x="197944" y="364177"/>
                        </a:cubicBezTo>
                        <a:cubicBezTo>
                          <a:pt x="198485" y="358764"/>
                          <a:pt x="195209" y="353644"/>
                          <a:pt x="193986" y="348343"/>
                        </a:cubicBezTo>
                        <a:cubicBezTo>
                          <a:pt x="191251" y="336489"/>
                          <a:pt x="189203" y="324471"/>
                          <a:pt x="186069" y="312717"/>
                        </a:cubicBezTo>
                        <a:cubicBezTo>
                          <a:pt x="181366" y="295082"/>
                          <a:pt x="175506" y="281038"/>
                          <a:pt x="166277" y="265216"/>
                        </a:cubicBezTo>
                        <a:cubicBezTo>
                          <a:pt x="161483" y="256997"/>
                          <a:pt x="154698" y="249976"/>
                          <a:pt x="150443" y="241465"/>
                        </a:cubicBezTo>
                        <a:cubicBezTo>
                          <a:pt x="147804" y="236187"/>
                          <a:pt x="146366" y="230111"/>
                          <a:pt x="142526" y="225631"/>
                        </a:cubicBezTo>
                        <a:cubicBezTo>
                          <a:pt x="138232" y="220622"/>
                          <a:pt x="131075" y="218687"/>
                          <a:pt x="126692" y="213756"/>
                        </a:cubicBezTo>
                        <a:cubicBezTo>
                          <a:pt x="106632" y="191189"/>
                          <a:pt x="114604" y="193540"/>
                          <a:pt x="102941" y="170213"/>
                        </a:cubicBezTo>
                        <a:cubicBezTo>
                          <a:pt x="99397" y="163125"/>
                          <a:pt x="86741" y="147892"/>
                          <a:pt x="83149" y="142504"/>
                        </a:cubicBezTo>
                        <a:cubicBezTo>
                          <a:pt x="78881" y="136102"/>
                          <a:pt x="75542" y="129114"/>
                          <a:pt x="71274" y="122712"/>
                        </a:cubicBezTo>
                        <a:cubicBezTo>
                          <a:pt x="67614" y="117223"/>
                          <a:pt x="62603" y="112645"/>
                          <a:pt x="59399" y="106878"/>
                        </a:cubicBezTo>
                        <a:cubicBezTo>
                          <a:pt x="56942" y="102455"/>
                          <a:pt x="49613" y="82527"/>
                          <a:pt x="47523" y="75211"/>
                        </a:cubicBezTo>
                        <a:cubicBezTo>
                          <a:pt x="46028" y="69980"/>
                          <a:pt x="46264" y="64101"/>
                          <a:pt x="43565" y="59377"/>
                        </a:cubicBezTo>
                        <a:cubicBezTo>
                          <a:pt x="39429" y="52138"/>
                          <a:pt x="21551" y="39897"/>
                          <a:pt x="15856" y="35626"/>
                        </a:cubicBezTo>
                        <a:cubicBezTo>
                          <a:pt x="-1287" y="5626"/>
                          <a:pt x="22" y="18555"/>
                          <a:pt x="22" y="0"/>
                        </a:cubicBezTo>
                      </a:path>
                    </a:pathLst>
                  </a:custGeom>
                  <a:noFill/>
                  <a:ln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96" name="任意多边形: 形状 995">
                  <a:extLst>
                    <a:ext uri="{FF2B5EF4-FFF2-40B4-BE49-F238E27FC236}">
                      <a16:creationId xmlns:a16="http://schemas.microsoft.com/office/drawing/2014/main" id="{C2E05851-CC6D-0999-5C58-8D908B374672}"/>
                    </a:ext>
                  </a:extLst>
                </p:cNvPr>
                <p:cNvSpPr/>
                <p:nvPr/>
              </p:nvSpPr>
              <p:spPr>
                <a:xfrm>
                  <a:off x="316456" y="5185699"/>
                  <a:ext cx="137403" cy="272659"/>
                </a:xfrm>
                <a:custGeom>
                  <a:avLst/>
                  <a:gdLst>
                    <a:gd name="connsiteX0" fmla="*/ 203200 w 203200"/>
                    <a:gd name="connsiteY0" fmla="*/ 403225 h 403225"/>
                    <a:gd name="connsiteX1" fmla="*/ 187325 w 203200"/>
                    <a:gd name="connsiteY1" fmla="*/ 390525 h 403225"/>
                    <a:gd name="connsiteX2" fmla="*/ 152400 w 203200"/>
                    <a:gd name="connsiteY2" fmla="*/ 330200 h 403225"/>
                    <a:gd name="connsiteX3" fmla="*/ 146050 w 203200"/>
                    <a:gd name="connsiteY3" fmla="*/ 285750 h 403225"/>
                    <a:gd name="connsiteX4" fmla="*/ 133350 w 203200"/>
                    <a:gd name="connsiteY4" fmla="*/ 174625 h 403225"/>
                    <a:gd name="connsiteX5" fmla="*/ 123825 w 203200"/>
                    <a:gd name="connsiteY5" fmla="*/ 158750 h 403225"/>
                    <a:gd name="connsiteX6" fmla="*/ 88900 w 203200"/>
                    <a:gd name="connsiteY6" fmla="*/ 111125 h 403225"/>
                    <a:gd name="connsiteX7" fmla="*/ 57150 w 203200"/>
                    <a:gd name="connsiteY7" fmla="*/ 57150 h 403225"/>
                    <a:gd name="connsiteX8" fmla="*/ 50800 w 203200"/>
                    <a:gd name="connsiteY8" fmla="*/ 47625 h 403225"/>
                    <a:gd name="connsiteX9" fmla="*/ 44450 w 203200"/>
                    <a:gd name="connsiteY9" fmla="*/ 34925 h 403225"/>
                    <a:gd name="connsiteX10" fmla="*/ 19050 w 203200"/>
                    <a:gd name="connsiteY10" fmla="*/ 12700 h 403225"/>
                    <a:gd name="connsiteX11" fmla="*/ 9525 w 203200"/>
                    <a:gd name="connsiteY11" fmla="*/ 9525 h 403225"/>
                    <a:gd name="connsiteX12" fmla="*/ 0 w 203200"/>
                    <a:gd name="connsiteY12" fmla="*/ 0 h 403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3200" h="403225">
                      <a:moveTo>
                        <a:pt x="203200" y="403225"/>
                      </a:moveTo>
                      <a:cubicBezTo>
                        <a:pt x="197908" y="398992"/>
                        <a:pt x="191904" y="395520"/>
                        <a:pt x="187325" y="390525"/>
                      </a:cubicBezTo>
                      <a:cubicBezTo>
                        <a:pt x="166443" y="367745"/>
                        <a:pt x="165597" y="359233"/>
                        <a:pt x="152400" y="330200"/>
                      </a:cubicBezTo>
                      <a:cubicBezTo>
                        <a:pt x="150283" y="315383"/>
                        <a:pt x="147869" y="300606"/>
                        <a:pt x="146050" y="285750"/>
                      </a:cubicBezTo>
                      <a:cubicBezTo>
                        <a:pt x="141519" y="248744"/>
                        <a:pt x="139777" y="211350"/>
                        <a:pt x="133350" y="174625"/>
                      </a:cubicBezTo>
                      <a:cubicBezTo>
                        <a:pt x="132286" y="168546"/>
                        <a:pt x="127364" y="163806"/>
                        <a:pt x="123825" y="158750"/>
                      </a:cubicBezTo>
                      <a:cubicBezTo>
                        <a:pt x="112536" y="142622"/>
                        <a:pt x="98881" y="128093"/>
                        <a:pt x="88900" y="111125"/>
                      </a:cubicBezTo>
                      <a:cubicBezTo>
                        <a:pt x="78317" y="93133"/>
                        <a:pt x="68729" y="74518"/>
                        <a:pt x="57150" y="57150"/>
                      </a:cubicBezTo>
                      <a:cubicBezTo>
                        <a:pt x="55033" y="53975"/>
                        <a:pt x="52693" y="50938"/>
                        <a:pt x="50800" y="47625"/>
                      </a:cubicBezTo>
                      <a:cubicBezTo>
                        <a:pt x="48452" y="43516"/>
                        <a:pt x="47356" y="38661"/>
                        <a:pt x="44450" y="34925"/>
                      </a:cubicBezTo>
                      <a:cubicBezTo>
                        <a:pt x="39183" y="28154"/>
                        <a:pt x="28017" y="17183"/>
                        <a:pt x="19050" y="12700"/>
                      </a:cubicBezTo>
                      <a:cubicBezTo>
                        <a:pt x="16057" y="11203"/>
                        <a:pt x="12700" y="10583"/>
                        <a:pt x="9525" y="952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8" name="任意多边形: 形状 997">
                  <a:extLst>
                    <a:ext uri="{FF2B5EF4-FFF2-40B4-BE49-F238E27FC236}">
                      <a16:creationId xmlns:a16="http://schemas.microsoft.com/office/drawing/2014/main" id="{D62EED23-644F-068D-D00C-3C5D099A5816}"/>
                    </a:ext>
                  </a:extLst>
                </p:cNvPr>
                <p:cNvSpPr/>
                <p:nvPr/>
              </p:nvSpPr>
              <p:spPr>
                <a:xfrm>
                  <a:off x="300842" y="4944094"/>
                  <a:ext cx="332509" cy="518555"/>
                </a:xfrm>
                <a:custGeom>
                  <a:avLst/>
                  <a:gdLst>
                    <a:gd name="connsiteX0" fmla="*/ 332509 w 332509"/>
                    <a:gd name="connsiteY0" fmla="*/ 518555 h 518555"/>
                    <a:gd name="connsiteX1" fmla="*/ 312716 w 332509"/>
                    <a:gd name="connsiteY1" fmla="*/ 506680 h 518555"/>
                    <a:gd name="connsiteX2" fmla="*/ 288966 w 332509"/>
                    <a:gd name="connsiteY2" fmla="*/ 471054 h 518555"/>
                    <a:gd name="connsiteX3" fmla="*/ 281049 w 332509"/>
                    <a:gd name="connsiteY3" fmla="*/ 451262 h 518555"/>
                    <a:gd name="connsiteX4" fmla="*/ 265215 w 332509"/>
                    <a:gd name="connsiteY4" fmla="*/ 419594 h 518555"/>
                    <a:gd name="connsiteX5" fmla="*/ 257298 w 332509"/>
                    <a:gd name="connsiteY5" fmla="*/ 383968 h 518555"/>
                    <a:gd name="connsiteX6" fmla="*/ 245423 w 332509"/>
                    <a:gd name="connsiteY6" fmla="*/ 376051 h 518555"/>
                    <a:gd name="connsiteX7" fmla="*/ 233548 w 332509"/>
                    <a:gd name="connsiteY7" fmla="*/ 352301 h 518555"/>
                    <a:gd name="connsiteX8" fmla="*/ 217714 w 332509"/>
                    <a:gd name="connsiteY8" fmla="*/ 340425 h 518555"/>
                    <a:gd name="connsiteX9" fmla="*/ 213755 w 332509"/>
                    <a:gd name="connsiteY9" fmla="*/ 320633 h 518555"/>
                    <a:gd name="connsiteX10" fmla="*/ 205839 w 332509"/>
                    <a:gd name="connsiteY10" fmla="*/ 292924 h 518555"/>
                    <a:gd name="connsiteX11" fmla="*/ 166254 w 332509"/>
                    <a:gd name="connsiteY11" fmla="*/ 249381 h 518555"/>
                    <a:gd name="connsiteX12" fmla="*/ 154379 w 332509"/>
                    <a:gd name="connsiteY12" fmla="*/ 217714 h 518555"/>
                    <a:gd name="connsiteX13" fmla="*/ 146462 w 332509"/>
                    <a:gd name="connsiteY13" fmla="*/ 193963 h 518555"/>
                    <a:gd name="connsiteX14" fmla="*/ 138545 w 332509"/>
                    <a:gd name="connsiteY14" fmla="*/ 182088 h 518555"/>
                    <a:gd name="connsiteX15" fmla="*/ 122711 w 332509"/>
                    <a:gd name="connsiteY15" fmla="*/ 150420 h 518555"/>
                    <a:gd name="connsiteX16" fmla="*/ 102919 w 332509"/>
                    <a:gd name="connsiteY16" fmla="*/ 98961 h 518555"/>
                    <a:gd name="connsiteX17" fmla="*/ 91044 w 332509"/>
                    <a:gd name="connsiteY17" fmla="*/ 87085 h 518555"/>
                    <a:gd name="connsiteX18" fmla="*/ 67293 w 332509"/>
                    <a:gd name="connsiteY18" fmla="*/ 47501 h 518555"/>
                    <a:gd name="connsiteX19" fmla="*/ 55418 w 332509"/>
                    <a:gd name="connsiteY19" fmla="*/ 39584 h 518555"/>
                    <a:gd name="connsiteX20" fmla="*/ 23750 w 332509"/>
                    <a:gd name="connsiteY20" fmla="*/ 19792 h 518555"/>
                    <a:gd name="connsiteX21" fmla="*/ 19792 w 332509"/>
                    <a:gd name="connsiteY21" fmla="*/ 7916 h 518555"/>
                    <a:gd name="connsiteX22" fmla="*/ 0 w 332509"/>
                    <a:gd name="connsiteY22" fmla="*/ 0 h 518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32509" h="518555">
                      <a:moveTo>
                        <a:pt x="332509" y="518555"/>
                      </a:moveTo>
                      <a:cubicBezTo>
                        <a:pt x="325911" y="514597"/>
                        <a:pt x="318467" y="511792"/>
                        <a:pt x="312716" y="506680"/>
                      </a:cubicBezTo>
                      <a:cubicBezTo>
                        <a:pt x="301451" y="496667"/>
                        <a:pt x="294896" y="484396"/>
                        <a:pt x="288966" y="471054"/>
                      </a:cubicBezTo>
                      <a:cubicBezTo>
                        <a:pt x="286080" y="464561"/>
                        <a:pt x="284027" y="457714"/>
                        <a:pt x="281049" y="451262"/>
                      </a:cubicBezTo>
                      <a:cubicBezTo>
                        <a:pt x="276103" y="440546"/>
                        <a:pt x="270493" y="430150"/>
                        <a:pt x="265215" y="419594"/>
                      </a:cubicBezTo>
                      <a:cubicBezTo>
                        <a:pt x="265127" y="419154"/>
                        <a:pt x="258897" y="386366"/>
                        <a:pt x="257298" y="383968"/>
                      </a:cubicBezTo>
                      <a:cubicBezTo>
                        <a:pt x="254659" y="380010"/>
                        <a:pt x="249381" y="378690"/>
                        <a:pt x="245423" y="376051"/>
                      </a:cubicBezTo>
                      <a:cubicBezTo>
                        <a:pt x="241465" y="368134"/>
                        <a:pt x="238982" y="359288"/>
                        <a:pt x="233548" y="352301"/>
                      </a:cubicBezTo>
                      <a:cubicBezTo>
                        <a:pt x="229497" y="347093"/>
                        <a:pt x="221211" y="346020"/>
                        <a:pt x="217714" y="340425"/>
                      </a:cubicBezTo>
                      <a:cubicBezTo>
                        <a:pt x="214148" y="334720"/>
                        <a:pt x="215387" y="327160"/>
                        <a:pt x="213755" y="320633"/>
                      </a:cubicBezTo>
                      <a:cubicBezTo>
                        <a:pt x="211425" y="311314"/>
                        <a:pt x="209814" y="301669"/>
                        <a:pt x="205839" y="292924"/>
                      </a:cubicBezTo>
                      <a:cubicBezTo>
                        <a:pt x="200364" y="280879"/>
                        <a:pt x="170438" y="253565"/>
                        <a:pt x="166254" y="249381"/>
                      </a:cubicBezTo>
                      <a:cubicBezTo>
                        <a:pt x="162296" y="238825"/>
                        <a:pt x="158171" y="228331"/>
                        <a:pt x="154379" y="217714"/>
                      </a:cubicBezTo>
                      <a:cubicBezTo>
                        <a:pt x="151572" y="209855"/>
                        <a:pt x="149851" y="201589"/>
                        <a:pt x="146462" y="193963"/>
                      </a:cubicBezTo>
                      <a:cubicBezTo>
                        <a:pt x="144530" y="189616"/>
                        <a:pt x="140823" y="186264"/>
                        <a:pt x="138545" y="182088"/>
                      </a:cubicBezTo>
                      <a:cubicBezTo>
                        <a:pt x="132894" y="171727"/>
                        <a:pt x="126443" y="161616"/>
                        <a:pt x="122711" y="150420"/>
                      </a:cubicBezTo>
                      <a:cubicBezTo>
                        <a:pt x="117913" y="136025"/>
                        <a:pt x="110499" y="111595"/>
                        <a:pt x="102919" y="98961"/>
                      </a:cubicBezTo>
                      <a:cubicBezTo>
                        <a:pt x="100039" y="94161"/>
                        <a:pt x="94298" y="91640"/>
                        <a:pt x="91044" y="87085"/>
                      </a:cubicBezTo>
                      <a:cubicBezTo>
                        <a:pt x="66933" y="53328"/>
                        <a:pt x="105651" y="91338"/>
                        <a:pt x="67293" y="47501"/>
                      </a:cubicBezTo>
                      <a:cubicBezTo>
                        <a:pt x="64160" y="43921"/>
                        <a:pt x="59030" y="42680"/>
                        <a:pt x="55418" y="39584"/>
                      </a:cubicBezTo>
                      <a:cubicBezTo>
                        <a:pt x="31107" y="18746"/>
                        <a:pt x="50200" y="26404"/>
                        <a:pt x="23750" y="19792"/>
                      </a:cubicBezTo>
                      <a:cubicBezTo>
                        <a:pt x="22431" y="15833"/>
                        <a:pt x="22998" y="10587"/>
                        <a:pt x="19792" y="7916"/>
                      </a:cubicBezTo>
                      <a:cubicBezTo>
                        <a:pt x="14333" y="3367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88" name="组合 987">
                <a:extLst>
                  <a:ext uri="{FF2B5EF4-FFF2-40B4-BE49-F238E27FC236}">
                    <a16:creationId xmlns:a16="http://schemas.microsoft.com/office/drawing/2014/main" id="{7CC349F7-60F2-77FC-58BC-7F9DEA1193C9}"/>
                  </a:ext>
                </a:extLst>
              </p:cNvPr>
              <p:cNvGrpSpPr/>
              <p:nvPr/>
            </p:nvGrpSpPr>
            <p:grpSpPr>
              <a:xfrm>
                <a:off x="3314414" y="5145120"/>
                <a:ext cx="313333" cy="323746"/>
                <a:chOff x="131476" y="4944094"/>
                <a:chExt cx="501875" cy="518555"/>
              </a:xfrm>
            </p:grpSpPr>
            <p:grpSp>
              <p:nvGrpSpPr>
                <p:cNvPr id="989" name="组合 988">
                  <a:extLst>
                    <a:ext uri="{FF2B5EF4-FFF2-40B4-BE49-F238E27FC236}">
                      <a16:creationId xmlns:a16="http://schemas.microsoft.com/office/drawing/2014/main" id="{BF6554D4-26DB-D8A6-6E77-1753E4AE84A1}"/>
                    </a:ext>
                  </a:extLst>
                </p:cNvPr>
                <p:cNvGrpSpPr/>
                <p:nvPr/>
              </p:nvGrpSpPr>
              <p:grpSpPr>
                <a:xfrm>
                  <a:off x="131476" y="5309328"/>
                  <a:ext cx="132827" cy="140610"/>
                  <a:chOff x="162296" y="1907969"/>
                  <a:chExt cx="377675" cy="399803"/>
                </a:xfrm>
              </p:grpSpPr>
              <p:sp>
                <p:nvSpPr>
                  <p:cNvPr id="993" name="任意多边形: 形状 992">
                    <a:extLst>
                      <a:ext uri="{FF2B5EF4-FFF2-40B4-BE49-F238E27FC236}">
                        <a16:creationId xmlns:a16="http://schemas.microsoft.com/office/drawing/2014/main" id="{7209E694-098C-97B6-D9A5-7F77888D8F74}"/>
                      </a:ext>
                    </a:extLst>
                  </p:cNvPr>
                  <p:cNvSpPr/>
                  <p:nvPr/>
                </p:nvSpPr>
                <p:spPr>
                  <a:xfrm>
                    <a:off x="162296" y="1907969"/>
                    <a:ext cx="190005" cy="387927"/>
                  </a:xfrm>
                  <a:custGeom>
                    <a:avLst/>
                    <a:gdLst>
                      <a:gd name="connsiteX0" fmla="*/ 0 w 190005"/>
                      <a:gd name="connsiteY0" fmla="*/ 387927 h 387927"/>
                      <a:gd name="connsiteX1" fmla="*/ 11875 w 190005"/>
                      <a:gd name="connsiteY1" fmla="*/ 368135 h 387927"/>
                      <a:gd name="connsiteX2" fmla="*/ 15834 w 190005"/>
                      <a:gd name="connsiteY2" fmla="*/ 344384 h 387927"/>
                      <a:gd name="connsiteX3" fmla="*/ 39585 w 190005"/>
                      <a:gd name="connsiteY3" fmla="*/ 328550 h 387927"/>
                      <a:gd name="connsiteX4" fmla="*/ 79169 w 190005"/>
                      <a:gd name="connsiteY4" fmla="*/ 277091 h 387927"/>
                      <a:gd name="connsiteX5" fmla="*/ 106878 w 190005"/>
                      <a:gd name="connsiteY5" fmla="*/ 245423 h 387927"/>
                      <a:gd name="connsiteX6" fmla="*/ 114795 w 190005"/>
                      <a:gd name="connsiteY6" fmla="*/ 229589 h 387927"/>
                      <a:gd name="connsiteX7" fmla="*/ 130629 w 190005"/>
                      <a:gd name="connsiteY7" fmla="*/ 217714 h 387927"/>
                      <a:gd name="connsiteX8" fmla="*/ 142504 w 190005"/>
                      <a:gd name="connsiteY8" fmla="*/ 205839 h 387927"/>
                      <a:gd name="connsiteX9" fmla="*/ 166255 w 190005"/>
                      <a:gd name="connsiteY9" fmla="*/ 166254 h 387927"/>
                      <a:gd name="connsiteX10" fmla="*/ 190005 w 190005"/>
                      <a:gd name="connsiteY10" fmla="*/ 114795 h 387927"/>
                      <a:gd name="connsiteX11" fmla="*/ 178130 w 190005"/>
                      <a:gd name="connsiteY11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0005" h="387927">
                        <a:moveTo>
                          <a:pt x="0" y="387927"/>
                        </a:moveTo>
                        <a:cubicBezTo>
                          <a:pt x="3958" y="381330"/>
                          <a:pt x="9246" y="375365"/>
                          <a:pt x="11875" y="368135"/>
                        </a:cubicBezTo>
                        <a:cubicBezTo>
                          <a:pt x="14618" y="360592"/>
                          <a:pt x="11231" y="350959"/>
                          <a:pt x="15834" y="344384"/>
                        </a:cubicBezTo>
                        <a:cubicBezTo>
                          <a:pt x="21291" y="336589"/>
                          <a:pt x="31668" y="333828"/>
                          <a:pt x="39585" y="328550"/>
                        </a:cubicBezTo>
                        <a:cubicBezTo>
                          <a:pt x="66729" y="283309"/>
                          <a:pt x="51025" y="298198"/>
                          <a:pt x="79169" y="277091"/>
                        </a:cubicBezTo>
                        <a:cubicBezTo>
                          <a:pt x="87231" y="244840"/>
                          <a:pt x="75459" y="276842"/>
                          <a:pt x="106878" y="245423"/>
                        </a:cubicBezTo>
                        <a:cubicBezTo>
                          <a:pt x="111051" y="241250"/>
                          <a:pt x="110955" y="234069"/>
                          <a:pt x="114795" y="229589"/>
                        </a:cubicBezTo>
                        <a:cubicBezTo>
                          <a:pt x="119089" y="224580"/>
                          <a:pt x="125620" y="222007"/>
                          <a:pt x="130629" y="217714"/>
                        </a:cubicBezTo>
                        <a:cubicBezTo>
                          <a:pt x="134879" y="214071"/>
                          <a:pt x="138861" y="210089"/>
                          <a:pt x="142504" y="205839"/>
                        </a:cubicBezTo>
                        <a:cubicBezTo>
                          <a:pt x="157826" y="187963"/>
                          <a:pt x="153930" y="189144"/>
                          <a:pt x="166255" y="166254"/>
                        </a:cubicBezTo>
                        <a:cubicBezTo>
                          <a:pt x="188100" y="125685"/>
                          <a:pt x="177256" y="153041"/>
                          <a:pt x="190005" y="114795"/>
                        </a:cubicBezTo>
                        <a:lnTo>
                          <a:pt x="178130" y="0"/>
                        </a:ln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4" name="任意多边形: 形状 993">
                    <a:extLst>
                      <a:ext uri="{FF2B5EF4-FFF2-40B4-BE49-F238E27FC236}">
                        <a16:creationId xmlns:a16="http://schemas.microsoft.com/office/drawing/2014/main" id="{6DB3A025-5B73-95D4-3BE9-A69518148490}"/>
                      </a:ext>
                    </a:extLst>
                  </p:cNvPr>
                  <p:cNvSpPr/>
                  <p:nvPr/>
                </p:nvSpPr>
                <p:spPr>
                  <a:xfrm>
                    <a:off x="341968" y="1907970"/>
                    <a:ext cx="198003" cy="399802"/>
                  </a:xfrm>
                  <a:custGeom>
                    <a:avLst/>
                    <a:gdLst>
                      <a:gd name="connsiteX0" fmla="*/ 190027 w 198003"/>
                      <a:gd name="connsiteY0" fmla="*/ 387927 h 387927"/>
                      <a:gd name="connsiteX1" fmla="*/ 197944 w 198003"/>
                      <a:gd name="connsiteY1" fmla="*/ 364177 h 387927"/>
                      <a:gd name="connsiteX2" fmla="*/ 193986 w 198003"/>
                      <a:gd name="connsiteY2" fmla="*/ 348343 h 387927"/>
                      <a:gd name="connsiteX3" fmla="*/ 186069 w 198003"/>
                      <a:gd name="connsiteY3" fmla="*/ 312717 h 387927"/>
                      <a:gd name="connsiteX4" fmla="*/ 166277 w 198003"/>
                      <a:gd name="connsiteY4" fmla="*/ 265216 h 387927"/>
                      <a:gd name="connsiteX5" fmla="*/ 150443 w 198003"/>
                      <a:gd name="connsiteY5" fmla="*/ 241465 h 387927"/>
                      <a:gd name="connsiteX6" fmla="*/ 142526 w 198003"/>
                      <a:gd name="connsiteY6" fmla="*/ 225631 h 387927"/>
                      <a:gd name="connsiteX7" fmla="*/ 126692 w 198003"/>
                      <a:gd name="connsiteY7" fmla="*/ 213756 h 387927"/>
                      <a:gd name="connsiteX8" fmla="*/ 102941 w 198003"/>
                      <a:gd name="connsiteY8" fmla="*/ 170213 h 387927"/>
                      <a:gd name="connsiteX9" fmla="*/ 83149 w 198003"/>
                      <a:gd name="connsiteY9" fmla="*/ 142504 h 387927"/>
                      <a:gd name="connsiteX10" fmla="*/ 71274 w 198003"/>
                      <a:gd name="connsiteY10" fmla="*/ 122712 h 387927"/>
                      <a:gd name="connsiteX11" fmla="*/ 59399 w 198003"/>
                      <a:gd name="connsiteY11" fmla="*/ 106878 h 387927"/>
                      <a:gd name="connsiteX12" fmla="*/ 47523 w 198003"/>
                      <a:gd name="connsiteY12" fmla="*/ 75211 h 387927"/>
                      <a:gd name="connsiteX13" fmla="*/ 43565 w 198003"/>
                      <a:gd name="connsiteY13" fmla="*/ 59377 h 387927"/>
                      <a:gd name="connsiteX14" fmla="*/ 15856 w 198003"/>
                      <a:gd name="connsiteY14" fmla="*/ 35626 h 387927"/>
                      <a:gd name="connsiteX15" fmla="*/ 22 w 198003"/>
                      <a:gd name="connsiteY15" fmla="*/ 0 h 387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98003" h="387927">
                        <a:moveTo>
                          <a:pt x="190027" y="387927"/>
                        </a:moveTo>
                        <a:cubicBezTo>
                          <a:pt x="192666" y="380010"/>
                          <a:pt x="197114" y="372481"/>
                          <a:pt x="197944" y="364177"/>
                        </a:cubicBezTo>
                        <a:cubicBezTo>
                          <a:pt x="198485" y="358764"/>
                          <a:pt x="195209" y="353644"/>
                          <a:pt x="193986" y="348343"/>
                        </a:cubicBezTo>
                        <a:cubicBezTo>
                          <a:pt x="191251" y="336489"/>
                          <a:pt x="189203" y="324471"/>
                          <a:pt x="186069" y="312717"/>
                        </a:cubicBezTo>
                        <a:cubicBezTo>
                          <a:pt x="181366" y="295082"/>
                          <a:pt x="175506" y="281038"/>
                          <a:pt x="166277" y="265216"/>
                        </a:cubicBezTo>
                        <a:cubicBezTo>
                          <a:pt x="161483" y="256997"/>
                          <a:pt x="154698" y="249976"/>
                          <a:pt x="150443" y="241465"/>
                        </a:cubicBezTo>
                        <a:cubicBezTo>
                          <a:pt x="147804" y="236187"/>
                          <a:pt x="146366" y="230111"/>
                          <a:pt x="142526" y="225631"/>
                        </a:cubicBezTo>
                        <a:cubicBezTo>
                          <a:pt x="138232" y="220622"/>
                          <a:pt x="131075" y="218687"/>
                          <a:pt x="126692" y="213756"/>
                        </a:cubicBezTo>
                        <a:cubicBezTo>
                          <a:pt x="106632" y="191189"/>
                          <a:pt x="114604" y="193540"/>
                          <a:pt x="102941" y="170213"/>
                        </a:cubicBezTo>
                        <a:cubicBezTo>
                          <a:pt x="99397" y="163125"/>
                          <a:pt x="86741" y="147892"/>
                          <a:pt x="83149" y="142504"/>
                        </a:cubicBezTo>
                        <a:cubicBezTo>
                          <a:pt x="78881" y="136102"/>
                          <a:pt x="75542" y="129114"/>
                          <a:pt x="71274" y="122712"/>
                        </a:cubicBezTo>
                        <a:cubicBezTo>
                          <a:pt x="67614" y="117223"/>
                          <a:pt x="62603" y="112645"/>
                          <a:pt x="59399" y="106878"/>
                        </a:cubicBezTo>
                        <a:cubicBezTo>
                          <a:pt x="56942" y="102455"/>
                          <a:pt x="49613" y="82527"/>
                          <a:pt x="47523" y="75211"/>
                        </a:cubicBezTo>
                        <a:cubicBezTo>
                          <a:pt x="46028" y="69980"/>
                          <a:pt x="46264" y="64101"/>
                          <a:pt x="43565" y="59377"/>
                        </a:cubicBezTo>
                        <a:cubicBezTo>
                          <a:pt x="39429" y="52138"/>
                          <a:pt x="21551" y="39897"/>
                          <a:pt x="15856" y="35626"/>
                        </a:cubicBezTo>
                        <a:cubicBezTo>
                          <a:pt x="-1287" y="5626"/>
                          <a:pt x="22" y="18555"/>
                          <a:pt x="22" y="0"/>
                        </a:cubicBezTo>
                      </a:path>
                    </a:pathLst>
                  </a:custGeom>
                  <a:noFill/>
                  <a:ln>
                    <a:solidFill>
                      <a:schemeClr val="accent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90" name="任意多边形: 形状 989">
                  <a:extLst>
                    <a:ext uri="{FF2B5EF4-FFF2-40B4-BE49-F238E27FC236}">
                      <a16:creationId xmlns:a16="http://schemas.microsoft.com/office/drawing/2014/main" id="{F9C12C0E-D1F4-3DBD-F350-2D73FBC75926}"/>
                    </a:ext>
                  </a:extLst>
                </p:cNvPr>
                <p:cNvSpPr/>
                <p:nvPr/>
              </p:nvSpPr>
              <p:spPr>
                <a:xfrm>
                  <a:off x="316456" y="5185699"/>
                  <a:ext cx="137403" cy="272659"/>
                </a:xfrm>
                <a:custGeom>
                  <a:avLst/>
                  <a:gdLst>
                    <a:gd name="connsiteX0" fmla="*/ 203200 w 203200"/>
                    <a:gd name="connsiteY0" fmla="*/ 403225 h 403225"/>
                    <a:gd name="connsiteX1" fmla="*/ 187325 w 203200"/>
                    <a:gd name="connsiteY1" fmla="*/ 390525 h 403225"/>
                    <a:gd name="connsiteX2" fmla="*/ 152400 w 203200"/>
                    <a:gd name="connsiteY2" fmla="*/ 330200 h 403225"/>
                    <a:gd name="connsiteX3" fmla="*/ 146050 w 203200"/>
                    <a:gd name="connsiteY3" fmla="*/ 285750 h 403225"/>
                    <a:gd name="connsiteX4" fmla="*/ 133350 w 203200"/>
                    <a:gd name="connsiteY4" fmla="*/ 174625 h 403225"/>
                    <a:gd name="connsiteX5" fmla="*/ 123825 w 203200"/>
                    <a:gd name="connsiteY5" fmla="*/ 158750 h 403225"/>
                    <a:gd name="connsiteX6" fmla="*/ 88900 w 203200"/>
                    <a:gd name="connsiteY6" fmla="*/ 111125 h 403225"/>
                    <a:gd name="connsiteX7" fmla="*/ 57150 w 203200"/>
                    <a:gd name="connsiteY7" fmla="*/ 57150 h 403225"/>
                    <a:gd name="connsiteX8" fmla="*/ 50800 w 203200"/>
                    <a:gd name="connsiteY8" fmla="*/ 47625 h 403225"/>
                    <a:gd name="connsiteX9" fmla="*/ 44450 w 203200"/>
                    <a:gd name="connsiteY9" fmla="*/ 34925 h 403225"/>
                    <a:gd name="connsiteX10" fmla="*/ 19050 w 203200"/>
                    <a:gd name="connsiteY10" fmla="*/ 12700 h 403225"/>
                    <a:gd name="connsiteX11" fmla="*/ 9525 w 203200"/>
                    <a:gd name="connsiteY11" fmla="*/ 9525 h 403225"/>
                    <a:gd name="connsiteX12" fmla="*/ 0 w 203200"/>
                    <a:gd name="connsiteY12" fmla="*/ 0 h 403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03200" h="403225">
                      <a:moveTo>
                        <a:pt x="203200" y="403225"/>
                      </a:moveTo>
                      <a:cubicBezTo>
                        <a:pt x="197908" y="398992"/>
                        <a:pt x="191904" y="395520"/>
                        <a:pt x="187325" y="390525"/>
                      </a:cubicBezTo>
                      <a:cubicBezTo>
                        <a:pt x="166443" y="367745"/>
                        <a:pt x="165597" y="359233"/>
                        <a:pt x="152400" y="330200"/>
                      </a:cubicBezTo>
                      <a:cubicBezTo>
                        <a:pt x="150283" y="315383"/>
                        <a:pt x="147869" y="300606"/>
                        <a:pt x="146050" y="285750"/>
                      </a:cubicBezTo>
                      <a:cubicBezTo>
                        <a:pt x="141519" y="248744"/>
                        <a:pt x="139777" y="211350"/>
                        <a:pt x="133350" y="174625"/>
                      </a:cubicBezTo>
                      <a:cubicBezTo>
                        <a:pt x="132286" y="168546"/>
                        <a:pt x="127364" y="163806"/>
                        <a:pt x="123825" y="158750"/>
                      </a:cubicBezTo>
                      <a:cubicBezTo>
                        <a:pt x="112536" y="142622"/>
                        <a:pt x="98881" y="128093"/>
                        <a:pt x="88900" y="111125"/>
                      </a:cubicBezTo>
                      <a:cubicBezTo>
                        <a:pt x="78317" y="93133"/>
                        <a:pt x="68729" y="74518"/>
                        <a:pt x="57150" y="57150"/>
                      </a:cubicBezTo>
                      <a:cubicBezTo>
                        <a:pt x="55033" y="53975"/>
                        <a:pt x="52693" y="50938"/>
                        <a:pt x="50800" y="47625"/>
                      </a:cubicBezTo>
                      <a:cubicBezTo>
                        <a:pt x="48452" y="43516"/>
                        <a:pt x="47356" y="38661"/>
                        <a:pt x="44450" y="34925"/>
                      </a:cubicBezTo>
                      <a:cubicBezTo>
                        <a:pt x="39183" y="28154"/>
                        <a:pt x="28017" y="17183"/>
                        <a:pt x="19050" y="12700"/>
                      </a:cubicBezTo>
                      <a:cubicBezTo>
                        <a:pt x="16057" y="11203"/>
                        <a:pt x="12700" y="10583"/>
                        <a:pt x="9525" y="952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2" name="任意多边形: 形状 991">
                  <a:extLst>
                    <a:ext uri="{FF2B5EF4-FFF2-40B4-BE49-F238E27FC236}">
                      <a16:creationId xmlns:a16="http://schemas.microsoft.com/office/drawing/2014/main" id="{8EBE78B7-3FE9-6BB4-3746-715E599530CF}"/>
                    </a:ext>
                  </a:extLst>
                </p:cNvPr>
                <p:cNvSpPr/>
                <p:nvPr/>
              </p:nvSpPr>
              <p:spPr>
                <a:xfrm>
                  <a:off x="300842" y="4944094"/>
                  <a:ext cx="332509" cy="518555"/>
                </a:xfrm>
                <a:custGeom>
                  <a:avLst/>
                  <a:gdLst>
                    <a:gd name="connsiteX0" fmla="*/ 332509 w 332509"/>
                    <a:gd name="connsiteY0" fmla="*/ 518555 h 518555"/>
                    <a:gd name="connsiteX1" fmla="*/ 312716 w 332509"/>
                    <a:gd name="connsiteY1" fmla="*/ 506680 h 518555"/>
                    <a:gd name="connsiteX2" fmla="*/ 288966 w 332509"/>
                    <a:gd name="connsiteY2" fmla="*/ 471054 h 518555"/>
                    <a:gd name="connsiteX3" fmla="*/ 281049 w 332509"/>
                    <a:gd name="connsiteY3" fmla="*/ 451262 h 518555"/>
                    <a:gd name="connsiteX4" fmla="*/ 265215 w 332509"/>
                    <a:gd name="connsiteY4" fmla="*/ 419594 h 518555"/>
                    <a:gd name="connsiteX5" fmla="*/ 257298 w 332509"/>
                    <a:gd name="connsiteY5" fmla="*/ 383968 h 518555"/>
                    <a:gd name="connsiteX6" fmla="*/ 245423 w 332509"/>
                    <a:gd name="connsiteY6" fmla="*/ 376051 h 518555"/>
                    <a:gd name="connsiteX7" fmla="*/ 233548 w 332509"/>
                    <a:gd name="connsiteY7" fmla="*/ 352301 h 518555"/>
                    <a:gd name="connsiteX8" fmla="*/ 217714 w 332509"/>
                    <a:gd name="connsiteY8" fmla="*/ 340425 h 518555"/>
                    <a:gd name="connsiteX9" fmla="*/ 213755 w 332509"/>
                    <a:gd name="connsiteY9" fmla="*/ 320633 h 518555"/>
                    <a:gd name="connsiteX10" fmla="*/ 205839 w 332509"/>
                    <a:gd name="connsiteY10" fmla="*/ 292924 h 518555"/>
                    <a:gd name="connsiteX11" fmla="*/ 166254 w 332509"/>
                    <a:gd name="connsiteY11" fmla="*/ 249381 h 518555"/>
                    <a:gd name="connsiteX12" fmla="*/ 154379 w 332509"/>
                    <a:gd name="connsiteY12" fmla="*/ 217714 h 518555"/>
                    <a:gd name="connsiteX13" fmla="*/ 146462 w 332509"/>
                    <a:gd name="connsiteY13" fmla="*/ 193963 h 518555"/>
                    <a:gd name="connsiteX14" fmla="*/ 138545 w 332509"/>
                    <a:gd name="connsiteY14" fmla="*/ 182088 h 518555"/>
                    <a:gd name="connsiteX15" fmla="*/ 122711 w 332509"/>
                    <a:gd name="connsiteY15" fmla="*/ 150420 h 518555"/>
                    <a:gd name="connsiteX16" fmla="*/ 102919 w 332509"/>
                    <a:gd name="connsiteY16" fmla="*/ 98961 h 518555"/>
                    <a:gd name="connsiteX17" fmla="*/ 91044 w 332509"/>
                    <a:gd name="connsiteY17" fmla="*/ 87085 h 518555"/>
                    <a:gd name="connsiteX18" fmla="*/ 67293 w 332509"/>
                    <a:gd name="connsiteY18" fmla="*/ 47501 h 518555"/>
                    <a:gd name="connsiteX19" fmla="*/ 55418 w 332509"/>
                    <a:gd name="connsiteY19" fmla="*/ 39584 h 518555"/>
                    <a:gd name="connsiteX20" fmla="*/ 23750 w 332509"/>
                    <a:gd name="connsiteY20" fmla="*/ 19792 h 518555"/>
                    <a:gd name="connsiteX21" fmla="*/ 19792 w 332509"/>
                    <a:gd name="connsiteY21" fmla="*/ 7916 h 518555"/>
                    <a:gd name="connsiteX22" fmla="*/ 0 w 332509"/>
                    <a:gd name="connsiteY22" fmla="*/ 0 h 518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32509" h="518555">
                      <a:moveTo>
                        <a:pt x="332509" y="518555"/>
                      </a:moveTo>
                      <a:cubicBezTo>
                        <a:pt x="325911" y="514597"/>
                        <a:pt x="318467" y="511792"/>
                        <a:pt x="312716" y="506680"/>
                      </a:cubicBezTo>
                      <a:cubicBezTo>
                        <a:pt x="301451" y="496667"/>
                        <a:pt x="294896" y="484396"/>
                        <a:pt x="288966" y="471054"/>
                      </a:cubicBezTo>
                      <a:cubicBezTo>
                        <a:pt x="286080" y="464561"/>
                        <a:pt x="284027" y="457714"/>
                        <a:pt x="281049" y="451262"/>
                      </a:cubicBezTo>
                      <a:cubicBezTo>
                        <a:pt x="276103" y="440546"/>
                        <a:pt x="270493" y="430150"/>
                        <a:pt x="265215" y="419594"/>
                      </a:cubicBezTo>
                      <a:cubicBezTo>
                        <a:pt x="265127" y="419154"/>
                        <a:pt x="258897" y="386366"/>
                        <a:pt x="257298" y="383968"/>
                      </a:cubicBezTo>
                      <a:cubicBezTo>
                        <a:pt x="254659" y="380010"/>
                        <a:pt x="249381" y="378690"/>
                        <a:pt x="245423" y="376051"/>
                      </a:cubicBezTo>
                      <a:cubicBezTo>
                        <a:pt x="241465" y="368134"/>
                        <a:pt x="238982" y="359288"/>
                        <a:pt x="233548" y="352301"/>
                      </a:cubicBezTo>
                      <a:cubicBezTo>
                        <a:pt x="229497" y="347093"/>
                        <a:pt x="221211" y="346020"/>
                        <a:pt x="217714" y="340425"/>
                      </a:cubicBezTo>
                      <a:cubicBezTo>
                        <a:pt x="214148" y="334720"/>
                        <a:pt x="215387" y="327160"/>
                        <a:pt x="213755" y="320633"/>
                      </a:cubicBezTo>
                      <a:cubicBezTo>
                        <a:pt x="211425" y="311314"/>
                        <a:pt x="209814" y="301669"/>
                        <a:pt x="205839" y="292924"/>
                      </a:cubicBezTo>
                      <a:cubicBezTo>
                        <a:pt x="200364" y="280879"/>
                        <a:pt x="170438" y="253565"/>
                        <a:pt x="166254" y="249381"/>
                      </a:cubicBezTo>
                      <a:cubicBezTo>
                        <a:pt x="162296" y="238825"/>
                        <a:pt x="158171" y="228331"/>
                        <a:pt x="154379" y="217714"/>
                      </a:cubicBezTo>
                      <a:cubicBezTo>
                        <a:pt x="151572" y="209855"/>
                        <a:pt x="149851" y="201589"/>
                        <a:pt x="146462" y="193963"/>
                      </a:cubicBezTo>
                      <a:cubicBezTo>
                        <a:pt x="144530" y="189616"/>
                        <a:pt x="140823" y="186264"/>
                        <a:pt x="138545" y="182088"/>
                      </a:cubicBezTo>
                      <a:cubicBezTo>
                        <a:pt x="132894" y="171727"/>
                        <a:pt x="126443" y="161616"/>
                        <a:pt x="122711" y="150420"/>
                      </a:cubicBezTo>
                      <a:cubicBezTo>
                        <a:pt x="117913" y="136025"/>
                        <a:pt x="110499" y="111595"/>
                        <a:pt x="102919" y="98961"/>
                      </a:cubicBezTo>
                      <a:cubicBezTo>
                        <a:pt x="100039" y="94161"/>
                        <a:pt x="94298" y="91640"/>
                        <a:pt x="91044" y="87085"/>
                      </a:cubicBezTo>
                      <a:cubicBezTo>
                        <a:pt x="66933" y="53328"/>
                        <a:pt x="105651" y="91338"/>
                        <a:pt x="67293" y="47501"/>
                      </a:cubicBezTo>
                      <a:cubicBezTo>
                        <a:pt x="64160" y="43921"/>
                        <a:pt x="59030" y="42680"/>
                        <a:pt x="55418" y="39584"/>
                      </a:cubicBezTo>
                      <a:cubicBezTo>
                        <a:pt x="31107" y="18746"/>
                        <a:pt x="50200" y="26404"/>
                        <a:pt x="23750" y="19792"/>
                      </a:cubicBezTo>
                      <a:cubicBezTo>
                        <a:pt x="22431" y="15833"/>
                        <a:pt x="22998" y="10587"/>
                        <a:pt x="19792" y="7916"/>
                      </a:cubicBezTo>
                      <a:cubicBezTo>
                        <a:pt x="14333" y="3367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rgbClr val="7030A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92" name="组合 1191">
              <a:extLst>
                <a:ext uri="{FF2B5EF4-FFF2-40B4-BE49-F238E27FC236}">
                  <a16:creationId xmlns:a16="http://schemas.microsoft.com/office/drawing/2014/main" id="{096CEADA-A41A-183E-BB8C-D29E37576D9D}"/>
                </a:ext>
              </a:extLst>
            </p:cNvPr>
            <p:cNvGrpSpPr/>
            <p:nvPr/>
          </p:nvGrpSpPr>
          <p:grpSpPr>
            <a:xfrm>
              <a:off x="1415412" y="5192278"/>
              <a:ext cx="76562" cy="212032"/>
              <a:chOff x="188383" y="6235700"/>
              <a:chExt cx="127142" cy="352109"/>
            </a:xfrm>
          </p:grpSpPr>
          <p:sp>
            <p:nvSpPr>
              <p:cNvPr id="1193" name="任意多边形: 形状 1192">
                <a:extLst>
                  <a:ext uri="{FF2B5EF4-FFF2-40B4-BE49-F238E27FC236}">
                    <a16:creationId xmlns:a16="http://schemas.microsoft.com/office/drawing/2014/main" id="{E4692DCB-30B6-936D-C2DA-B8B9C72C390E}"/>
                  </a:ext>
                </a:extLst>
              </p:cNvPr>
              <p:cNvSpPr/>
              <p:nvPr/>
            </p:nvSpPr>
            <p:spPr>
              <a:xfrm>
                <a:off x="188383" y="6466417"/>
                <a:ext cx="118539" cy="121392"/>
              </a:xfrm>
              <a:custGeom>
                <a:avLst/>
                <a:gdLst>
                  <a:gd name="connsiteX0" fmla="*/ 0 w 118539"/>
                  <a:gd name="connsiteY0" fmla="*/ 118533 h 121392"/>
                  <a:gd name="connsiteX1" fmla="*/ 35984 w 118539"/>
                  <a:gd name="connsiteY1" fmla="*/ 118533 h 121392"/>
                  <a:gd name="connsiteX2" fmla="*/ 42334 w 118539"/>
                  <a:gd name="connsiteY2" fmla="*/ 112183 h 121392"/>
                  <a:gd name="connsiteX3" fmla="*/ 55034 w 118539"/>
                  <a:gd name="connsiteY3" fmla="*/ 97366 h 121392"/>
                  <a:gd name="connsiteX4" fmla="*/ 71967 w 118539"/>
                  <a:gd name="connsiteY4" fmla="*/ 80433 h 121392"/>
                  <a:gd name="connsiteX5" fmla="*/ 82550 w 118539"/>
                  <a:gd name="connsiteY5" fmla="*/ 57150 h 121392"/>
                  <a:gd name="connsiteX6" fmla="*/ 95250 w 118539"/>
                  <a:gd name="connsiteY6" fmla="*/ 38100 h 121392"/>
                  <a:gd name="connsiteX7" fmla="*/ 101600 w 118539"/>
                  <a:gd name="connsiteY7" fmla="*/ 35983 h 121392"/>
                  <a:gd name="connsiteX8" fmla="*/ 110067 w 118539"/>
                  <a:gd name="connsiteY8" fmla="*/ 21166 h 121392"/>
                  <a:gd name="connsiteX9" fmla="*/ 116417 w 118539"/>
                  <a:gd name="connsiteY9" fmla="*/ 8466 h 121392"/>
                  <a:gd name="connsiteX10" fmla="*/ 118534 w 118539"/>
                  <a:gd name="connsiteY10" fmla="*/ 0 h 1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539" h="121392">
                    <a:moveTo>
                      <a:pt x="0" y="118533"/>
                    </a:moveTo>
                    <a:cubicBezTo>
                      <a:pt x="14093" y="121352"/>
                      <a:pt x="18385" y="123226"/>
                      <a:pt x="35984" y="118533"/>
                    </a:cubicBezTo>
                    <a:cubicBezTo>
                      <a:pt x="38876" y="117762"/>
                      <a:pt x="40332" y="114408"/>
                      <a:pt x="42334" y="112183"/>
                    </a:cubicBezTo>
                    <a:cubicBezTo>
                      <a:pt x="46686" y="107348"/>
                      <a:pt x="50596" y="102122"/>
                      <a:pt x="55034" y="97366"/>
                    </a:cubicBezTo>
                    <a:cubicBezTo>
                      <a:pt x="60480" y="91530"/>
                      <a:pt x="67035" y="86710"/>
                      <a:pt x="71967" y="80433"/>
                    </a:cubicBezTo>
                    <a:cubicBezTo>
                      <a:pt x="79480" y="70871"/>
                      <a:pt x="76990" y="66880"/>
                      <a:pt x="82550" y="57150"/>
                    </a:cubicBezTo>
                    <a:cubicBezTo>
                      <a:pt x="86336" y="50524"/>
                      <a:pt x="90145" y="43773"/>
                      <a:pt x="95250" y="38100"/>
                    </a:cubicBezTo>
                    <a:cubicBezTo>
                      <a:pt x="96743" y="36442"/>
                      <a:pt x="99483" y="36689"/>
                      <a:pt x="101600" y="35983"/>
                    </a:cubicBezTo>
                    <a:cubicBezTo>
                      <a:pt x="108075" y="16561"/>
                      <a:pt x="97252" y="46794"/>
                      <a:pt x="110067" y="21166"/>
                    </a:cubicBezTo>
                    <a:cubicBezTo>
                      <a:pt x="117870" y="5561"/>
                      <a:pt x="106558" y="18327"/>
                      <a:pt x="116417" y="8466"/>
                    </a:cubicBezTo>
                    <a:cubicBezTo>
                      <a:pt x="118757" y="1447"/>
                      <a:pt x="118534" y="4347"/>
                      <a:pt x="118534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4" name="任意多边形: 形状 1193">
                <a:extLst>
                  <a:ext uri="{FF2B5EF4-FFF2-40B4-BE49-F238E27FC236}">
                    <a16:creationId xmlns:a16="http://schemas.microsoft.com/office/drawing/2014/main" id="{C2A0DA00-CD21-F2D5-9FA2-AC1B8E7CBF8D}"/>
                  </a:ext>
                </a:extLst>
              </p:cNvPr>
              <p:cNvSpPr/>
              <p:nvPr/>
            </p:nvSpPr>
            <p:spPr>
              <a:xfrm>
                <a:off x="287596" y="6235700"/>
                <a:ext cx="27929" cy="224367"/>
              </a:xfrm>
              <a:custGeom>
                <a:avLst/>
                <a:gdLst>
                  <a:gd name="connsiteX0" fmla="*/ 19321 w 27929"/>
                  <a:gd name="connsiteY0" fmla="*/ 0 h 224367"/>
                  <a:gd name="connsiteX1" fmla="*/ 8737 w 27929"/>
                  <a:gd name="connsiteY1" fmla="*/ 27517 h 224367"/>
                  <a:gd name="connsiteX2" fmla="*/ 271 w 27929"/>
                  <a:gd name="connsiteY2" fmla="*/ 65617 h 224367"/>
                  <a:gd name="connsiteX3" fmla="*/ 6621 w 27929"/>
                  <a:gd name="connsiteY3" fmla="*/ 91017 h 224367"/>
                  <a:gd name="connsiteX4" fmla="*/ 8737 w 27929"/>
                  <a:gd name="connsiteY4" fmla="*/ 97367 h 224367"/>
                  <a:gd name="connsiteX5" fmla="*/ 15087 w 27929"/>
                  <a:gd name="connsiteY5" fmla="*/ 110067 h 224367"/>
                  <a:gd name="connsiteX6" fmla="*/ 19321 w 27929"/>
                  <a:gd name="connsiteY6" fmla="*/ 152400 h 224367"/>
                  <a:gd name="connsiteX7" fmla="*/ 21437 w 27929"/>
                  <a:gd name="connsiteY7" fmla="*/ 165100 h 224367"/>
                  <a:gd name="connsiteX8" fmla="*/ 25671 w 27929"/>
                  <a:gd name="connsiteY8" fmla="*/ 169333 h 224367"/>
                  <a:gd name="connsiteX9" fmla="*/ 27787 w 27929"/>
                  <a:gd name="connsiteY9" fmla="*/ 177800 h 224367"/>
                  <a:gd name="connsiteX10" fmla="*/ 21437 w 27929"/>
                  <a:gd name="connsiteY10" fmla="*/ 186267 h 224367"/>
                  <a:gd name="connsiteX11" fmla="*/ 12971 w 27929"/>
                  <a:gd name="connsiteY11" fmla="*/ 203200 h 224367"/>
                  <a:gd name="connsiteX12" fmla="*/ 17204 w 27929"/>
                  <a:gd name="connsiteY12" fmla="*/ 209550 h 224367"/>
                  <a:gd name="connsiteX13" fmla="*/ 21437 w 27929"/>
                  <a:gd name="connsiteY13" fmla="*/ 218017 h 224367"/>
                  <a:gd name="connsiteX14" fmla="*/ 25671 w 27929"/>
                  <a:gd name="connsiteY14" fmla="*/ 224367 h 22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929" h="224367">
                    <a:moveTo>
                      <a:pt x="19321" y="0"/>
                    </a:moveTo>
                    <a:cubicBezTo>
                      <a:pt x="14500" y="24102"/>
                      <a:pt x="20175" y="16079"/>
                      <a:pt x="8737" y="27517"/>
                    </a:cubicBezTo>
                    <a:cubicBezTo>
                      <a:pt x="3445" y="41628"/>
                      <a:pt x="-1187" y="49581"/>
                      <a:pt x="271" y="65617"/>
                    </a:cubicBezTo>
                    <a:cubicBezTo>
                      <a:pt x="1061" y="74308"/>
                      <a:pt x="3862" y="82737"/>
                      <a:pt x="6621" y="91017"/>
                    </a:cubicBezTo>
                    <a:cubicBezTo>
                      <a:pt x="7326" y="93134"/>
                      <a:pt x="7831" y="95328"/>
                      <a:pt x="8737" y="97367"/>
                    </a:cubicBezTo>
                    <a:cubicBezTo>
                      <a:pt x="10659" y="101692"/>
                      <a:pt x="12970" y="105834"/>
                      <a:pt x="15087" y="110067"/>
                    </a:cubicBezTo>
                    <a:cubicBezTo>
                      <a:pt x="16498" y="124178"/>
                      <a:pt x="17695" y="138312"/>
                      <a:pt x="19321" y="152400"/>
                    </a:cubicBezTo>
                    <a:cubicBezTo>
                      <a:pt x="19813" y="156663"/>
                      <a:pt x="19930" y="161082"/>
                      <a:pt x="21437" y="165100"/>
                    </a:cubicBezTo>
                    <a:cubicBezTo>
                      <a:pt x="22138" y="166969"/>
                      <a:pt x="24260" y="167922"/>
                      <a:pt x="25671" y="169333"/>
                    </a:cubicBezTo>
                    <a:cubicBezTo>
                      <a:pt x="26376" y="172155"/>
                      <a:pt x="28493" y="174978"/>
                      <a:pt x="27787" y="177800"/>
                    </a:cubicBezTo>
                    <a:cubicBezTo>
                      <a:pt x="26931" y="181223"/>
                      <a:pt x="23394" y="183332"/>
                      <a:pt x="21437" y="186267"/>
                    </a:cubicBezTo>
                    <a:cubicBezTo>
                      <a:pt x="14771" y="196265"/>
                      <a:pt x="15936" y="194302"/>
                      <a:pt x="12971" y="203200"/>
                    </a:cubicBezTo>
                    <a:cubicBezTo>
                      <a:pt x="14382" y="205317"/>
                      <a:pt x="15942" y="207341"/>
                      <a:pt x="17204" y="209550"/>
                    </a:cubicBezTo>
                    <a:cubicBezTo>
                      <a:pt x="18769" y="212290"/>
                      <a:pt x="19687" y="215392"/>
                      <a:pt x="21437" y="218017"/>
                    </a:cubicBezTo>
                    <a:cubicBezTo>
                      <a:pt x="26170" y="225116"/>
                      <a:pt x="25671" y="219417"/>
                      <a:pt x="25671" y="224367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95" name="组合 1194">
              <a:extLst>
                <a:ext uri="{FF2B5EF4-FFF2-40B4-BE49-F238E27FC236}">
                  <a16:creationId xmlns:a16="http://schemas.microsoft.com/office/drawing/2014/main" id="{E9BBC812-C296-45D0-4C47-9C15143553A6}"/>
                </a:ext>
              </a:extLst>
            </p:cNvPr>
            <p:cNvGrpSpPr/>
            <p:nvPr/>
          </p:nvGrpSpPr>
          <p:grpSpPr>
            <a:xfrm>
              <a:off x="3343713" y="5186577"/>
              <a:ext cx="76562" cy="212032"/>
              <a:chOff x="188383" y="6235700"/>
              <a:chExt cx="127142" cy="352109"/>
            </a:xfrm>
          </p:grpSpPr>
          <p:sp>
            <p:nvSpPr>
              <p:cNvPr id="1196" name="任意多边形: 形状 1195">
                <a:extLst>
                  <a:ext uri="{FF2B5EF4-FFF2-40B4-BE49-F238E27FC236}">
                    <a16:creationId xmlns:a16="http://schemas.microsoft.com/office/drawing/2014/main" id="{86634287-3AE3-BF46-C0CD-AA5F578C2DE1}"/>
                  </a:ext>
                </a:extLst>
              </p:cNvPr>
              <p:cNvSpPr/>
              <p:nvPr/>
            </p:nvSpPr>
            <p:spPr>
              <a:xfrm>
                <a:off x="188383" y="6466417"/>
                <a:ext cx="118539" cy="121392"/>
              </a:xfrm>
              <a:custGeom>
                <a:avLst/>
                <a:gdLst>
                  <a:gd name="connsiteX0" fmla="*/ 0 w 118539"/>
                  <a:gd name="connsiteY0" fmla="*/ 118533 h 121392"/>
                  <a:gd name="connsiteX1" fmla="*/ 35984 w 118539"/>
                  <a:gd name="connsiteY1" fmla="*/ 118533 h 121392"/>
                  <a:gd name="connsiteX2" fmla="*/ 42334 w 118539"/>
                  <a:gd name="connsiteY2" fmla="*/ 112183 h 121392"/>
                  <a:gd name="connsiteX3" fmla="*/ 55034 w 118539"/>
                  <a:gd name="connsiteY3" fmla="*/ 97366 h 121392"/>
                  <a:gd name="connsiteX4" fmla="*/ 71967 w 118539"/>
                  <a:gd name="connsiteY4" fmla="*/ 80433 h 121392"/>
                  <a:gd name="connsiteX5" fmla="*/ 82550 w 118539"/>
                  <a:gd name="connsiteY5" fmla="*/ 57150 h 121392"/>
                  <a:gd name="connsiteX6" fmla="*/ 95250 w 118539"/>
                  <a:gd name="connsiteY6" fmla="*/ 38100 h 121392"/>
                  <a:gd name="connsiteX7" fmla="*/ 101600 w 118539"/>
                  <a:gd name="connsiteY7" fmla="*/ 35983 h 121392"/>
                  <a:gd name="connsiteX8" fmla="*/ 110067 w 118539"/>
                  <a:gd name="connsiteY8" fmla="*/ 21166 h 121392"/>
                  <a:gd name="connsiteX9" fmla="*/ 116417 w 118539"/>
                  <a:gd name="connsiteY9" fmla="*/ 8466 h 121392"/>
                  <a:gd name="connsiteX10" fmla="*/ 118534 w 118539"/>
                  <a:gd name="connsiteY10" fmla="*/ 0 h 12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539" h="121392">
                    <a:moveTo>
                      <a:pt x="0" y="118533"/>
                    </a:moveTo>
                    <a:cubicBezTo>
                      <a:pt x="14093" y="121352"/>
                      <a:pt x="18385" y="123226"/>
                      <a:pt x="35984" y="118533"/>
                    </a:cubicBezTo>
                    <a:cubicBezTo>
                      <a:pt x="38876" y="117762"/>
                      <a:pt x="40332" y="114408"/>
                      <a:pt x="42334" y="112183"/>
                    </a:cubicBezTo>
                    <a:cubicBezTo>
                      <a:pt x="46686" y="107348"/>
                      <a:pt x="50596" y="102122"/>
                      <a:pt x="55034" y="97366"/>
                    </a:cubicBezTo>
                    <a:cubicBezTo>
                      <a:pt x="60480" y="91530"/>
                      <a:pt x="67035" y="86710"/>
                      <a:pt x="71967" y="80433"/>
                    </a:cubicBezTo>
                    <a:cubicBezTo>
                      <a:pt x="79480" y="70871"/>
                      <a:pt x="76990" y="66880"/>
                      <a:pt x="82550" y="57150"/>
                    </a:cubicBezTo>
                    <a:cubicBezTo>
                      <a:pt x="86336" y="50524"/>
                      <a:pt x="90145" y="43773"/>
                      <a:pt x="95250" y="38100"/>
                    </a:cubicBezTo>
                    <a:cubicBezTo>
                      <a:pt x="96743" y="36442"/>
                      <a:pt x="99483" y="36689"/>
                      <a:pt x="101600" y="35983"/>
                    </a:cubicBezTo>
                    <a:cubicBezTo>
                      <a:pt x="108075" y="16561"/>
                      <a:pt x="97252" y="46794"/>
                      <a:pt x="110067" y="21166"/>
                    </a:cubicBezTo>
                    <a:cubicBezTo>
                      <a:pt x="117870" y="5561"/>
                      <a:pt x="106558" y="18327"/>
                      <a:pt x="116417" y="8466"/>
                    </a:cubicBezTo>
                    <a:cubicBezTo>
                      <a:pt x="118757" y="1447"/>
                      <a:pt x="118534" y="4347"/>
                      <a:pt x="118534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7" name="任意多边形: 形状 1196">
                <a:extLst>
                  <a:ext uri="{FF2B5EF4-FFF2-40B4-BE49-F238E27FC236}">
                    <a16:creationId xmlns:a16="http://schemas.microsoft.com/office/drawing/2014/main" id="{5F273E77-F6FA-862B-B29A-C5AFC00AC188}"/>
                  </a:ext>
                </a:extLst>
              </p:cNvPr>
              <p:cNvSpPr/>
              <p:nvPr/>
            </p:nvSpPr>
            <p:spPr>
              <a:xfrm>
                <a:off x="287596" y="6235700"/>
                <a:ext cx="27929" cy="224367"/>
              </a:xfrm>
              <a:custGeom>
                <a:avLst/>
                <a:gdLst>
                  <a:gd name="connsiteX0" fmla="*/ 19321 w 27929"/>
                  <a:gd name="connsiteY0" fmla="*/ 0 h 224367"/>
                  <a:gd name="connsiteX1" fmla="*/ 8737 w 27929"/>
                  <a:gd name="connsiteY1" fmla="*/ 27517 h 224367"/>
                  <a:gd name="connsiteX2" fmla="*/ 271 w 27929"/>
                  <a:gd name="connsiteY2" fmla="*/ 65617 h 224367"/>
                  <a:gd name="connsiteX3" fmla="*/ 6621 w 27929"/>
                  <a:gd name="connsiteY3" fmla="*/ 91017 h 224367"/>
                  <a:gd name="connsiteX4" fmla="*/ 8737 w 27929"/>
                  <a:gd name="connsiteY4" fmla="*/ 97367 h 224367"/>
                  <a:gd name="connsiteX5" fmla="*/ 15087 w 27929"/>
                  <a:gd name="connsiteY5" fmla="*/ 110067 h 224367"/>
                  <a:gd name="connsiteX6" fmla="*/ 19321 w 27929"/>
                  <a:gd name="connsiteY6" fmla="*/ 152400 h 224367"/>
                  <a:gd name="connsiteX7" fmla="*/ 21437 w 27929"/>
                  <a:gd name="connsiteY7" fmla="*/ 165100 h 224367"/>
                  <a:gd name="connsiteX8" fmla="*/ 25671 w 27929"/>
                  <a:gd name="connsiteY8" fmla="*/ 169333 h 224367"/>
                  <a:gd name="connsiteX9" fmla="*/ 27787 w 27929"/>
                  <a:gd name="connsiteY9" fmla="*/ 177800 h 224367"/>
                  <a:gd name="connsiteX10" fmla="*/ 21437 w 27929"/>
                  <a:gd name="connsiteY10" fmla="*/ 186267 h 224367"/>
                  <a:gd name="connsiteX11" fmla="*/ 12971 w 27929"/>
                  <a:gd name="connsiteY11" fmla="*/ 203200 h 224367"/>
                  <a:gd name="connsiteX12" fmla="*/ 17204 w 27929"/>
                  <a:gd name="connsiteY12" fmla="*/ 209550 h 224367"/>
                  <a:gd name="connsiteX13" fmla="*/ 21437 w 27929"/>
                  <a:gd name="connsiteY13" fmla="*/ 218017 h 224367"/>
                  <a:gd name="connsiteX14" fmla="*/ 25671 w 27929"/>
                  <a:gd name="connsiteY14" fmla="*/ 224367 h 22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929" h="224367">
                    <a:moveTo>
                      <a:pt x="19321" y="0"/>
                    </a:moveTo>
                    <a:cubicBezTo>
                      <a:pt x="14500" y="24102"/>
                      <a:pt x="20175" y="16079"/>
                      <a:pt x="8737" y="27517"/>
                    </a:cubicBezTo>
                    <a:cubicBezTo>
                      <a:pt x="3445" y="41628"/>
                      <a:pt x="-1187" y="49581"/>
                      <a:pt x="271" y="65617"/>
                    </a:cubicBezTo>
                    <a:cubicBezTo>
                      <a:pt x="1061" y="74308"/>
                      <a:pt x="3862" y="82737"/>
                      <a:pt x="6621" y="91017"/>
                    </a:cubicBezTo>
                    <a:cubicBezTo>
                      <a:pt x="7326" y="93134"/>
                      <a:pt x="7831" y="95328"/>
                      <a:pt x="8737" y="97367"/>
                    </a:cubicBezTo>
                    <a:cubicBezTo>
                      <a:pt x="10659" y="101692"/>
                      <a:pt x="12970" y="105834"/>
                      <a:pt x="15087" y="110067"/>
                    </a:cubicBezTo>
                    <a:cubicBezTo>
                      <a:pt x="16498" y="124178"/>
                      <a:pt x="17695" y="138312"/>
                      <a:pt x="19321" y="152400"/>
                    </a:cubicBezTo>
                    <a:cubicBezTo>
                      <a:pt x="19813" y="156663"/>
                      <a:pt x="19930" y="161082"/>
                      <a:pt x="21437" y="165100"/>
                    </a:cubicBezTo>
                    <a:cubicBezTo>
                      <a:pt x="22138" y="166969"/>
                      <a:pt x="24260" y="167922"/>
                      <a:pt x="25671" y="169333"/>
                    </a:cubicBezTo>
                    <a:cubicBezTo>
                      <a:pt x="26376" y="172155"/>
                      <a:pt x="28493" y="174978"/>
                      <a:pt x="27787" y="177800"/>
                    </a:cubicBezTo>
                    <a:cubicBezTo>
                      <a:pt x="26931" y="181223"/>
                      <a:pt x="23394" y="183332"/>
                      <a:pt x="21437" y="186267"/>
                    </a:cubicBezTo>
                    <a:cubicBezTo>
                      <a:pt x="14771" y="196265"/>
                      <a:pt x="15936" y="194302"/>
                      <a:pt x="12971" y="203200"/>
                    </a:cubicBezTo>
                    <a:cubicBezTo>
                      <a:pt x="14382" y="205317"/>
                      <a:pt x="15942" y="207341"/>
                      <a:pt x="17204" y="209550"/>
                    </a:cubicBezTo>
                    <a:cubicBezTo>
                      <a:pt x="18769" y="212290"/>
                      <a:pt x="19687" y="215392"/>
                      <a:pt x="21437" y="218017"/>
                    </a:cubicBezTo>
                    <a:cubicBezTo>
                      <a:pt x="26170" y="225116"/>
                      <a:pt x="25671" y="219417"/>
                      <a:pt x="25671" y="224367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99" name="组合 1198">
            <a:extLst>
              <a:ext uri="{FF2B5EF4-FFF2-40B4-BE49-F238E27FC236}">
                <a16:creationId xmlns:a16="http://schemas.microsoft.com/office/drawing/2014/main" id="{4B0E7DCE-8984-A1DD-E805-FC0144402E76}"/>
              </a:ext>
            </a:extLst>
          </p:cNvPr>
          <p:cNvGrpSpPr/>
          <p:nvPr/>
        </p:nvGrpSpPr>
        <p:grpSpPr>
          <a:xfrm>
            <a:off x="4979266" y="10299953"/>
            <a:ext cx="1288411" cy="1091429"/>
            <a:chOff x="2411791" y="8009558"/>
            <a:chExt cx="1288411" cy="1091429"/>
          </a:xfrm>
        </p:grpSpPr>
        <p:sp>
          <p:nvSpPr>
            <p:cNvPr id="1200" name="等腰三角形 1199">
              <a:extLst>
                <a:ext uri="{FF2B5EF4-FFF2-40B4-BE49-F238E27FC236}">
                  <a16:creationId xmlns:a16="http://schemas.microsoft.com/office/drawing/2014/main" id="{5FFB7CCE-99E4-6F04-81EB-D11E4FBCF72D}"/>
                </a:ext>
              </a:extLst>
            </p:cNvPr>
            <p:cNvSpPr/>
            <p:nvPr/>
          </p:nvSpPr>
          <p:spPr>
            <a:xfrm>
              <a:off x="2545219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1" name="文本框 1200">
                  <a:extLst>
                    <a:ext uri="{FF2B5EF4-FFF2-40B4-BE49-F238E27FC236}">
                      <a16:creationId xmlns:a16="http://schemas.microsoft.com/office/drawing/2014/main" id="{5C253014-240D-E64B-38D0-2B3B5E93420F}"/>
                    </a:ext>
                  </a:extLst>
                </p:cNvPr>
                <p:cNvSpPr txBox="1"/>
                <p:nvPr/>
              </p:nvSpPr>
              <p:spPr>
                <a:xfrm>
                  <a:off x="2652509" y="825564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1" name="文本框 1200">
                  <a:extLst>
                    <a:ext uri="{FF2B5EF4-FFF2-40B4-BE49-F238E27FC236}">
                      <a16:creationId xmlns:a16="http://schemas.microsoft.com/office/drawing/2014/main" id="{5C253014-240D-E64B-38D0-2B3B5E934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509" y="8255647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2" name="等腰三角形 1201">
              <a:extLst>
                <a:ext uri="{FF2B5EF4-FFF2-40B4-BE49-F238E27FC236}">
                  <a16:creationId xmlns:a16="http://schemas.microsoft.com/office/drawing/2014/main" id="{82398D7E-A5B1-1588-7C1D-71383E12037D}"/>
                </a:ext>
              </a:extLst>
            </p:cNvPr>
            <p:cNvSpPr/>
            <p:nvPr/>
          </p:nvSpPr>
          <p:spPr>
            <a:xfrm>
              <a:off x="3196418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3" name="文本框 1202">
                  <a:extLst>
                    <a:ext uri="{FF2B5EF4-FFF2-40B4-BE49-F238E27FC236}">
                      <a16:creationId xmlns:a16="http://schemas.microsoft.com/office/drawing/2014/main" id="{BA62F714-3E05-DB0A-FCFF-A897411BF4DA}"/>
                    </a:ext>
                  </a:extLst>
                </p:cNvPr>
                <p:cNvSpPr txBox="1"/>
                <p:nvPr/>
              </p:nvSpPr>
              <p:spPr>
                <a:xfrm>
                  <a:off x="3461616" y="825564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3" name="文本框 1202">
                  <a:extLst>
                    <a:ext uri="{FF2B5EF4-FFF2-40B4-BE49-F238E27FC236}">
                      <a16:creationId xmlns:a16="http://schemas.microsoft.com/office/drawing/2014/main" id="{BA62F714-3E05-DB0A-FCFF-A897411BF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6" y="8255647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4" name="文本框 1203">
                  <a:extLst>
                    <a:ext uri="{FF2B5EF4-FFF2-40B4-BE49-F238E27FC236}">
                      <a16:creationId xmlns:a16="http://schemas.microsoft.com/office/drawing/2014/main" id="{77144CB7-B722-D997-2DAB-CCB31424CB96}"/>
                    </a:ext>
                  </a:extLst>
                </p:cNvPr>
                <p:cNvSpPr txBox="1"/>
                <p:nvPr/>
              </p:nvSpPr>
              <p:spPr>
                <a:xfrm>
                  <a:off x="3051816" y="8009558"/>
                  <a:ext cx="17053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4" name="文本框 1203">
                  <a:extLst>
                    <a:ext uri="{FF2B5EF4-FFF2-40B4-BE49-F238E27FC236}">
                      <a16:creationId xmlns:a16="http://schemas.microsoft.com/office/drawing/2014/main" id="{77144CB7-B722-D997-2DAB-CCB31424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816" y="8009558"/>
                  <a:ext cx="17053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5" name="文本框 1204">
                  <a:extLst>
                    <a:ext uri="{FF2B5EF4-FFF2-40B4-BE49-F238E27FC236}">
                      <a16:creationId xmlns:a16="http://schemas.microsoft.com/office/drawing/2014/main" id="{94E67676-2EAF-D627-3C2B-EBC140966F72}"/>
                    </a:ext>
                  </a:extLst>
                </p:cNvPr>
                <p:cNvSpPr txBox="1"/>
                <p:nvPr/>
              </p:nvSpPr>
              <p:spPr>
                <a:xfrm>
                  <a:off x="2911137" y="8916321"/>
                  <a:ext cx="45236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5" name="文本框 1204">
                  <a:extLst>
                    <a:ext uri="{FF2B5EF4-FFF2-40B4-BE49-F238E27FC236}">
                      <a16:creationId xmlns:a16="http://schemas.microsoft.com/office/drawing/2014/main" id="{94E67676-2EAF-D627-3C2B-EBC140966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137" y="8916321"/>
                  <a:ext cx="452366" cy="184666"/>
                </a:xfrm>
                <a:prstGeom prst="rect">
                  <a:avLst/>
                </a:prstGeom>
                <a:blipFill>
                  <a:blip r:embed="rId99"/>
                  <a:stretch>
                    <a:fillRect l="-9459" r="-6757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6" name="文本框 1205">
                  <a:extLst>
                    <a:ext uri="{FF2B5EF4-FFF2-40B4-BE49-F238E27FC236}">
                      <a16:creationId xmlns:a16="http://schemas.microsoft.com/office/drawing/2014/main" id="{FF1E87C3-DFA7-F420-6D17-E63D43951B24}"/>
                    </a:ext>
                  </a:extLst>
                </p:cNvPr>
                <p:cNvSpPr txBox="1"/>
                <p:nvPr/>
              </p:nvSpPr>
              <p:spPr>
                <a:xfrm>
                  <a:off x="2411791" y="846981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06" name="文本框 1205">
                  <a:extLst>
                    <a:ext uri="{FF2B5EF4-FFF2-40B4-BE49-F238E27FC236}">
                      <a16:creationId xmlns:a16="http://schemas.microsoft.com/office/drawing/2014/main" id="{FF1E87C3-DFA7-F420-6D17-E63D43951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91" y="8469818"/>
                  <a:ext cx="167667" cy="184666"/>
                </a:xfrm>
                <a:prstGeom prst="rect">
                  <a:avLst/>
                </a:prstGeom>
                <a:blipFill>
                  <a:blip r:embed="rId100"/>
                  <a:stretch>
                    <a:fillRect l="-18519" r="-14815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7" name="直接连接符 1206">
              <a:extLst>
                <a:ext uri="{FF2B5EF4-FFF2-40B4-BE49-F238E27FC236}">
                  <a16:creationId xmlns:a16="http://schemas.microsoft.com/office/drawing/2014/main" id="{9A57C506-29A2-9E9F-E08D-725C27F3A535}"/>
                </a:ext>
              </a:extLst>
            </p:cNvPr>
            <p:cNvCxnSpPr>
              <a:stCxn id="1200" idx="0"/>
            </p:cNvCxnSpPr>
            <p:nvPr/>
          </p:nvCxnSpPr>
          <p:spPr>
            <a:xfrm flipV="1">
              <a:off x="2797112" y="820101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直接连接符 1207">
              <a:extLst>
                <a:ext uri="{FF2B5EF4-FFF2-40B4-BE49-F238E27FC236}">
                  <a16:creationId xmlns:a16="http://schemas.microsoft.com/office/drawing/2014/main" id="{17C5BA59-089C-4D84-B4FC-1CC1EDAC9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3196" y="8203878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9" name="组合 1208">
              <a:extLst>
                <a:ext uri="{FF2B5EF4-FFF2-40B4-BE49-F238E27FC236}">
                  <a16:creationId xmlns:a16="http://schemas.microsoft.com/office/drawing/2014/main" id="{B0882207-A08E-3FFC-7892-89594B241425}"/>
                </a:ext>
              </a:extLst>
            </p:cNvPr>
            <p:cNvGrpSpPr/>
            <p:nvPr/>
          </p:nvGrpSpPr>
          <p:grpSpPr>
            <a:xfrm>
              <a:off x="3314169" y="8643800"/>
              <a:ext cx="267436" cy="283105"/>
              <a:chOff x="162296" y="1907969"/>
              <a:chExt cx="377675" cy="399803"/>
            </a:xfrm>
          </p:grpSpPr>
          <p:sp>
            <p:nvSpPr>
              <p:cNvPr id="1215" name="任意多边形: 形状 1214">
                <a:extLst>
                  <a:ext uri="{FF2B5EF4-FFF2-40B4-BE49-F238E27FC236}">
                    <a16:creationId xmlns:a16="http://schemas.microsoft.com/office/drawing/2014/main" id="{D2D95DFE-272B-58D8-F61C-9D8B986CFDD6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6" name="任意多边形: 形状 1215">
                <a:extLst>
                  <a:ext uri="{FF2B5EF4-FFF2-40B4-BE49-F238E27FC236}">
                    <a16:creationId xmlns:a16="http://schemas.microsoft.com/office/drawing/2014/main" id="{C8016A38-038F-3130-7CEB-551ED312812C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0" name="任意多边形: 形状 1209">
              <a:extLst>
                <a:ext uri="{FF2B5EF4-FFF2-40B4-BE49-F238E27FC236}">
                  <a16:creationId xmlns:a16="http://schemas.microsoft.com/office/drawing/2014/main" id="{5D7AAD14-6A57-2297-843B-5D522C2D4F99}"/>
                </a:ext>
              </a:extLst>
            </p:cNvPr>
            <p:cNvSpPr/>
            <p:nvPr/>
          </p:nvSpPr>
          <p:spPr>
            <a:xfrm>
              <a:off x="3425565" y="8400051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11" name="组合 1210">
              <a:extLst>
                <a:ext uri="{FF2B5EF4-FFF2-40B4-BE49-F238E27FC236}">
                  <a16:creationId xmlns:a16="http://schemas.microsoft.com/office/drawing/2014/main" id="{9A37EEEB-E826-D808-CBBC-5AE127A9180E}"/>
                </a:ext>
              </a:extLst>
            </p:cNvPr>
            <p:cNvGrpSpPr/>
            <p:nvPr/>
          </p:nvGrpSpPr>
          <p:grpSpPr>
            <a:xfrm>
              <a:off x="2692964" y="8411860"/>
              <a:ext cx="172399" cy="510639"/>
              <a:chOff x="4631377" y="4948052"/>
              <a:chExt cx="172399" cy="510639"/>
            </a:xfrm>
          </p:grpSpPr>
          <p:sp>
            <p:nvSpPr>
              <p:cNvPr id="1212" name="任意多边形: 形状 1211">
                <a:extLst>
                  <a:ext uri="{FF2B5EF4-FFF2-40B4-BE49-F238E27FC236}">
                    <a16:creationId xmlns:a16="http://schemas.microsoft.com/office/drawing/2014/main" id="{D1212E54-ABAB-765C-F93A-0A6A7C404AB2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3" name="任意多边形: 形状 1212">
                <a:extLst>
                  <a:ext uri="{FF2B5EF4-FFF2-40B4-BE49-F238E27FC236}">
                    <a16:creationId xmlns:a16="http://schemas.microsoft.com/office/drawing/2014/main" id="{B9FB9AA8-2EFD-FFDB-65BA-618567D7D0EC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4" name="任意多边形: 形状 1213">
                <a:extLst>
                  <a:ext uri="{FF2B5EF4-FFF2-40B4-BE49-F238E27FC236}">
                    <a16:creationId xmlns:a16="http://schemas.microsoft.com/office/drawing/2014/main" id="{1C084BD2-C3E6-D1EF-4F65-8378A5A6017C}"/>
                  </a:ext>
                </a:extLst>
              </p:cNvPr>
              <p:cNvSpPr/>
              <p:nvPr/>
            </p:nvSpPr>
            <p:spPr>
              <a:xfrm>
                <a:off x="4738065" y="494805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18" name="组合 1217">
            <a:extLst>
              <a:ext uri="{FF2B5EF4-FFF2-40B4-BE49-F238E27FC236}">
                <a16:creationId xmlns:a16="http://schemas.microsoft.com/office/drawing/2014/main" id="{398E1CC3-0706-D92A-C421-30E2D7A5DE37}"/>
              </a:ext>
            </a:extLst>
          </p:cNvPr>
          <p:cNvGrpSpPr/>
          <p:nvPr/>
        </p:nvGrpSpPr>
        <p:grpSpPr>
          <a:xfrm>
            <a:off x="2405564" y="10488660"/>
            <a:ext cx="1289802" cy="914675"/>
            <a:chOff x="1133161" y="8201016"/>
            <a:chExt cx="1289802" cy="914675"/>
          </a:xfrm>
        </p:grpSpPr>
        <p:sp>
          <p:nvSpPr>
            <p:cNvPr id="1219" name="等腰三角形 1218">
              <a:extLst>
                <a:ext uri="{FF2B5EF4-FFF2-40B4-BE49-F238E27FC236}">
                  <a16:creationId xmlns:a16="http://schemas.microsoft.com/office/drawing/2014/main" id="{A5DE0EBB-236A-9B11-7D33-719A94631279}"/>
                </a:ext>
              </a:extLst>
            </p:cNvPr>
            <p:cNvSpPr/>
            <p:nvPr/>
          </p:nvSpPr>
          <p:spPr>
            <a:xfrm>
              <a:off x="1267983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0" name="文本框 1219">
                  <a:extLst>
                    <a:ext uri="{FF2B5EF4-FFF2-40B4-BE49-F238E27FC236}">
                      <a16:creationId xmlns:a16="http://schemas.microsoft.com/office/drawing/2014/main" id="{3EA974D0-6B26-FE2E-DE7D-A81F81B07C7B}"/>
                    </a:ext>
                  </a:extLst>
                </p:cNvPr>
                <p:cNvSpPr txBox="1"/>
                <p:nvPr/>
              </p:nvSpPr>
              <p:spPr>
                <a:xfrm>
                  <a:off x="1375272" y="8255647"/>
                  <a:ext cx="142740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0" name="文本框 1219">
                  <a:extLst>
                    <a:ext uri="{FF2B5EF4-FFF2-40B4-BE49-F238E27FC236}">
                      <a16:creationId xmlns:a16="http://schemas.microsoft.com/office/drawing/2014/main" id="{3EA974D0-6B26-FE2E-DE7D-A81F81B07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72" y="8255647"/>
                  <a:ext cx="142740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333" r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1" name="等腰三角形 1220">
              <a:extLst>
                <a:ext uri="{FF2B5EF4-FFF2-40B4-BE49-F238E27FC236}">
                  <a16:creationId xmlns:a16="http://schemas.microsoft.com/office/drawing/2014/main" id="{ADCC5B66-CEB7-826E-22D5-5EFEF38B583E}"/>
                </a:ext>
              </a:extLst>
            </p:cNvPr>
            <p:cNvSpPr/>
            <p:nvPr/>
          </p:nvSpPr>
          <p:spPr>
            <a:xfrm>
              <a:off x="1919179" y="8397132"/>
              <a:ext cx="503784" cy="52977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2" name="文本框 1221">
                  <a:extLst>
                    <a:ext uri="{FF2B5EF4-FFF2-40B4-BE49-F238E27FC236}">
                      <a16:creationId xmlns:a16="http://schemas.microsoft.com/office/drawing/2014/main" id="{8C4EF0FD-26CD-734A-32AE-B485DE8DBE9C}"/>
                    </a:ext>
                  </a:extLst>
                </p:cNvPr>
                <p:cNvSpPr txBox="1"/>
                <p:nvPr/>
              </p:nvSpPr>
              <p:spPr>
                <a:xfrm>
                  <a:off x="2184380" y="8255647"/>
                  <a:ext cx="13855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2" name="文本框 1221">
                  <a:extLst>
                    <a:ext uri="{FF2B5EF4-FFF2-40B4-BE49-F238E27FC236}">
                      <a16:creationId xmlns:a16="http://schemas.microsoft.com/office/drawing/2014/main" id="{8C4EF0FD-26CD-734A-32AE-B485DE8DB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380" y="8255647"/>
                  <a:ext cx="138553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696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3" name="文本框 1222">
                  <a:extLst>
                    <a:ext uri="{FF2B5EF4-FFF2-40B4-BE49-F238E27FC236}">
                      <a16:creationId xmlns:a16="http://schemas.microsoft.com/office/drawing/2014/main" id="{4BE20CDA-4332-CA63-039F-0A7BA9FF67DD}"/>
                    </a:ext>
                  </a:extLst>
                </p:cNvPr>
                <p:cNvSpPr txBox="1"/>
                <p:nvPr/>
              </p:nvSpPr>
              <p:spPr>
                <a:xfrm>
                  <a:off x="1609947" y="8931025"/>
                  <a:ext cx="476501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1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3" name="文本框 1222">
                  <a:extLst>
                    <a:ext uri="{FF2B5EF4-FFF2-40B4-BE49-F238E27FC236}">
                      <a16:creationId xmlns:a16="http://schemas.microsoft.com/office/drawing/2014/main" id="{4BE20CDA-4332-CA63-039F-0A7BA9FF6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947" y="8931025"/>
                  <a:ext cx="476501" cy="184666"/>
                </a:xfrm>
                <a:prstGeom prst="rect">
                  <a:avLst/>
                </a:prstGeom>
                <a:blipFill>
                  <a:blip r:embed="rId101"/>
                  <a:stretch>
                    <a:fillRect l="-6410" r="-3846"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4" name="直接连接符 1223">
              <a:extLst>
                <a:ext uri="{FF2B5EF4-FFF2-40B4-BE49-F238E27FC236}">
                  <a16:creationId xmlns:a16="http://schemas.microsoft.com/office/drawing/2014/main" id="{D9698872-DABB-2D09-D806-ACE1D968863D}"/>
                </a:ext>
              </a:extLst>
            </p:cNvPr>
            <p:cNvCxnSpPr>
              <a:cxnSpLocks/>
              <a:stCxn id="1219" idx="0"/>
            </p:cNvCxnSpPr>
            <p:nvPr/>
          </p:nvCxnSpPr>
          <p:spPr>
            <a:xfrm flipV="1">
              <a:off x="1519874" y="8201016"/>
              <a:ext cx="326083" cy="19648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直接连接符 1224">
              <a:extLst>
                <a:ext uri="{FF2B5EF4-FFF2-40B4-BE49-F238E27FC236}">
                  <a16:creationId xmlns:a16="http://schemas.microsoft.com/office/drawing/2014/main" id="{1BC52901-44BA-F7E0-07D6-BCC60F8923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5957" y="8203878"/>
              <a:ext cx="326083" cy="196484"/>
            </a:xfrm>
            <a:prstGeom prst="line">
              <a:avLst/>
            </a:prstGeom>
            <a:ln w="12700">
              <a:solidFill>
                <a:srgbClr val="FFC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6" name="组合 1225">
              <a:extLst>
                <a:ext uri="{FF2B5EF4-FFF2-40B4-BE49-F238E27FC236}">
                  <a16:creationId xmlns:a16="http://schemas.microsoft.com/office/drawing/2014/main" id="{AA0D0E04-A956-D0D1-78CC-F1C0D9CDE009}"/>
                </a:ext>
              </a:extLst>
            </p:cNvPr>
            <p:cNvGrpSpPr/>
            <p:nvPr/>
          </p:nvGrpSpPr>
          <p:grpSpPr>
            <a:xfrm>
              <a:off x="1383831" y="8636429"/>
              <a:ext cx="267436" cy="283105"/>
              <a:chOff x="162296" y="1907969"/>
              <a:chExt cx="377675" cy="399803"/>
            </a:xfrm>
          </p:grpSpPr>
          <p:sp>
            <p:nvSpPr>
              <p:cNvPr id="1233" name="任意多边形: 形状 1232">
                <a:extLst>
                  <a:ext uri="{FF2B5EF4-FFF2-40B4-BE49-F238E27FC236}">
                    <a16:creationId xmlns:a16="http://schemas.microsoft.com/office/drawing/2014/main" id="{5AE6FEF9-5B95-6242-291D-05EAAEBB3FD4}"/>
                  </a:ext>
                </a:extLst>
              </p:cNvPr>
              <p:cNvSpPr/>
              <p:nvPr/>
            </p:nvSpPr>
            <p:spPr>
              <a:xfrm>
                <a:off x="162296" y="1907969"/>
                <a:ext cx="190005" cy="387927"/>
              </a:xfrm>
              <a:custGeom>
                <a:avLst/>
                <a:gdLst>
                  <a:gd name="connsiteX0" fmla="*/ 0 w 190005"/>
                  <a:gd name="connsiteY0" fmla="*/ 387927 h 387927"/>
                  <a:gd name="connsiteX1" fmla="*/ 11875 w 190005"/>
                  <a:gd name="connsiteY1" fmla="*/ 368135 h 387927"/>
                  <a:gd name="connsiteX2" fmla="*/ 15834 w 190005"/>
                  <a:gd name="connsiteY2" fmla="*/ 344384 h 387927"/>
                  <a:gd name="connsiteX3" fmla="*/ 39585 w 190005"/>
                  <a:gd name="connsiteY3" fmla="*/ 328550 h 387927"/>
                  <a:gd name="connsiteX4" fmla="*/ 79169 w 190005"/>
                  <a:gd name="connsiteY4" fmla="*/ 277091 h 387927"/>
                  <a:gd name="connsiteX5" fmla="*/ 106878 w 190005"/>
                  <a:gd name="connsiteY5" fmla="*/ 245423 h 387927"/>
                  <a:gd name="connsiteX6" fmla="*/ 114795 w 190005"/>
                  <a:gd name="connsiteY6" fmla="*/ 229589 h 387927"/>
                  <a:gd name="connsiteX7" fmla="*/ 130629 w 190005"/>
                  <a:gd name="connsiteY7" fmla="*/ 217714 h 387927"/>
                  <a:gd name="connsiteX8" fmla="*/ 142504 w 190005"/>
                  <a:gd name="connsiteY8" fmla="*/ 205839 h 387927"/>
                  <a:gd name="connsiteX9" fmla="*/ 166255 w 190005"/>
                  <a:gd name="connsiteY9" fmla="*/ 166254 h 387927"/>
                  <a:gd name="connsiteX10" fmla="*/ 190005 w 190005"/>
                  <a:gd name="connsiteY10" fmla="*/ 114795 h 387927"/>
                  <a:gd name="connsiteX11" fmla="*/ 178130 w 190005"/>
                  <a:gd name="connsiteY11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05" h="387927">
                    <a:moveTo>
                      <a:pt x="0" y="387927"/>
                    </a:moveTo>
                    <a:cubicBezTo>
                      <a:pt x="3958" y="381330"/>
                      <a:pt x="9246" y="375365"/>
                      <a:pt x="11875" y="368135"/>
                    </a:cubicBezTo>
                    <a:cubicBezTo>
                      <a:pt x="14618" y="360592"/>
                      <a:pt x="11231" y="350959"/>
                      <a:pt x="15834" y="344384"/>
                    </a:cubicBezTo>
                    <a:cubicBezTo>
                      <a:pt x="21291" y="336589"/>
                      <a:pt x="31668" y="333828"/>
                      <a:pt x="39585" y="328550"/>
                    </a:cubicBezTo>
                    <a:cubicBezTo>
                      <a:pt x="66729" y="283309"/>
                      <a:pt x="51025" y="298198"/>
                      <a:pt x="79169" y="277091"/>
                    </a:cubicBezTo>
                    <a:cubicBezTo>
                      <a:pt x="87231" y="244840"/>
                      <a:pt x="75459" y="276842"/>
                      <a:pt x="106878" y="245423"/>
                    </a:cubicBezTo>
                    <a:cubicBezTo>
                      <a:pt x="111051" y="241250"/>
                      <a:pt x="110955" y="234069"/>
                      <a:pt x="114795" y="229589"/>
                    </a:cubicBezTo>
                    <a:cubicBezTo>
                      <a:pt x="119089" y="224580"/>
                      <a:pt x="125620" y="222007"/>
                      <a:pt x="130629" y="217714"/>
                    </a:cubicBezTo>
                    <a:cubicBezTo>
                      <a:pt x="134879" y="214071"/>
                      <a:pt x="138861" y="210089"/>
                      <a:pt x="142504" y="205839"/>
                    </a:cubicBezTo>
                    <a:cubicBezTo>
                      <a:pt x="157826" y="187963"/>
                      <a:pt x="153930" y="189144"/>
                      <a:pt x="166255" y="166254"/>
                    </a:cubicBezTo>
                    <a:cubicBezTo>
                      <a:pt x="188100" y="125685"/>
                      <a:pt x="177256" y="153041"/>
                      <a:pt x="190005" y="114795"/>
                    </a:cubicBezTo>
                    <a:lnTo>
                      <a:pt x="17813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4" name="任意多边形: 形状 1233">
                <a:extLst>
                  <a:ext uri="{FF2B5EF4-FFF2-40B4-BE49-F238E27FC236}">
                    <a16:creationId xmlns:a16="http://schemas.microsoft.com/office/drawing/2014/main" id="{01A55492-48A6-C20D-8B32-91FC5EB50796}"/>
                  </a:ext>
                </a:extLst>
              </p:cNvPr>
              <p:cNvSpPr/>
              <p:nvPr/>
            </p:nvSpPr>
            <p:spPr>
              <a:xfrm>
                <a:off x="341968" y="1907970"/>
                <a:ext cx="198003" cy="399802"/>
              </a:xfrm>
              <a:custGeom>
                <a:avLst/>
                <a:gdLst>
                  <a:gd name="connsiteX0" fmla="*/ 190027 w 198003"/>
                  <a:gd name="connsiteY0" fmla="*/ 387927 h 387927"/>
                  <a:gd name="connsiteX1" fmla="*/ 197944 w 198003"/>
                  <a:gd name="connsiteY1" fmla="*/ 364177 h 387927"/>
                  <a:gd name="connsiteX2" fmla="*/ 193986 w 198003"/>
                  <a:gd name="connsiteY2" fmla="*/ 348343 h 387927"/>
                  <a:gd name="connsiteX3" fmla="*/ 186069 w 198003"/>
                  <a:gd name="connsiteY3" fmla="*/ 312717 h 387927"/>
                  <a:gd name="connsiteX4" fmla="*/ 166277 w 198003"/>
                  <a:gd name="connsiteY4" fmla="*/ 265216 h 387927"/>
                  <a:gd name="connsiteX5" fmla="*/ 150443 w 198003"/>
                  <a:gd name="connsiteY5" fmla="*/ 241465 h 387927"/>
                  <a:gd name="connsiteX6" fmla="*/ 142526 w 198003"/>
                  <a:gd name="connsiteY6" fmla="*/ 225631 h 387927"/>
                  <a:gd name="connsiteX7" fmla="*/ 126692 w 198003"/>
                  <a:gd name="connsiteY7" fmla="*/ 213756 h 387927"/>
                  <a:gd name="connsiteX8" fmla="*/ 102941 w 198003"/>
                  <a:gd name="connsiteY8" fmla="*/ 170213 h 387927"/>
                  <a:gd name="connsiteX9" fmla="*/ 83149 w 198003"/>
                  <a:gd name="connsiteY9" fmla="*/ 142504 h 387927"/>
                  <a:gd name="connsiteX10" fmla="*/ 71274 w 198003"/>
                  <a:gd name="connsiteY10" fmla="*/ 122712 h 387927"/>
                  <a:gd name="connsiteX11" fmla="*/ 59399 w 198003"/>
                  <a:gd name="connsiteY11" fmla="*/ 106878 h 387927"/>
                  <a:gd name="connsiteX12" fmla="*/ 47523 w 198003"/>
                  <a:gd name="connsiteY12" fmla="*/ 75211 h 387927"/>
                  <a:gd name="connsiteX13" fmla="*/ 43565 w 198003"/>
                  <a:gd name="connsiteY13" fmla="*/ 59377 h 387927"/>
                  <a:gd name="connsiteX14" fmla="*/ 15856 w 198003"/>
                  <a:gd name="connsiteY14" fmla="*/ 35626 h 387927"/>
                  <a:gd name="connsiteX15" fmla="*/ 22 w 198003"/>
                  <a:gd name="connsiteY15" fmla="*/ 0 h 387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8003" h="387927">
                    <a:moveTo>
                      <a:pt x="190027" y="387927"/>
                    </a:moveTo>
                    <a:cubicBezTo>
                      <a:pt x="192666" y="380010"/>
                      <a:pt x="197114" y="372481"/>
                      <a:pt x="197944" y="364177"/>
                    </a:cubicBezTo>
                    <a:cubicBezTo>
                      <a:pt x="198485" y="358764"/>
                      <a:pt x="195209" y="353644"/>
                      <a:pt x="193986" y="348343"/>
                    </a:cubicBezTo>
                    <a:cubicBezTo>
                      <a:pt x="191251" y="336489"/>
                      <a:pt x="189203" y="324471"/>
                      <a:pt x="186069" y="312717"/>
                    </a:cubicBezTo>
                    <a:cubicBezTo>
                      <a:pt x="181366" y="295082"/>
                      <a:pt x="175506" y="281038"/>
                      <a:pt x="166277" y="265216"/>
                    </a:cubicBezTo>
                    <a:cubicBezTo>
                      <a:pt x="161483" y="256997"/>
                      <a:pt x="154698" y="249976"/>
                      <a:pt x="150443" y="241465"/>
                    </a:cubicBezTo>
                    <a:cubicBezTo>
                      <a:pt x="147804" y="236187"/>
                      <a:pt x="146366" y="230111"/>
                      <a:pt x="142526" y="225631"/>
                    </a:cubicBezTo>
                    <a:cubicBezTo>
                      <a:pt x="138232" y="220622"/>
                      <a:pt x="131075" y="218687"/>
                      <a:pt x="126692" y="213756"/>
                    </a:cubicBezTo>
                    <a:cubicBezTo>
                      <a:pt x="106632" y="191189"/>
                      <a:pt x="114604" y="193540"/>
                      <a:pt x="102941" y="170213"/>
                    </a:cubicBezTo>
                    <a:cubicBezTo>
                      <a:pt x="99397" y="163125"/>
                      <a:pt x="86741" y="147892"/>
                      <a:pt x="83149" y="142504"/>
                    </a:cubicBezTo>
                    <a:cubicBezTo>
                      <a:pt x="78881" y="136102"/>
                      <a:pt x="75542" y="129114"/>
                      <a:pt x="71274" y="122712"/>
                    </a:cubicBezTo>
                    <a:cubicBezTo>
                      <a:pt x="67614" y="117223"/>
                      <a:pt x="62603" y="112645"/>
                      <a:pt x="59399" y="106878"/>
                    </a:cubicBezTo>
                    <a:cubicBezTo>
                      <a:pt x="56942" y="102455"/>
                      <a:pt x="49613" y="82527"/>
                      <a:pt x="47523" y="75211"/>
                    </a:cubicBezTo>
                    <a:cubicBezTo>
                      <a:pt x="46028" y="69980"/>
                      <a:pt x="46264" y="64101"/>
                      <a:pt x="43565" y="59377"/>
                    </a:cubicBezTo>
                    <a:cubicBezTo>
                      <a:pt x="39429" y="52138"/>
                      <a:pt x="21551" y="39897"/>
                      <a:pt x="15856" y="35626"/>
                    </a:cubicBezTo>
                    <a:cubicBezTo>
                      <a:pt x="-1287" y="5626"/>
                      <a:pt x="22" y="18555"/>
                      <a:pt x="22" y="0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7" name="文本框 1226">
                  <a:extLst>
                    <a:ext uri="{FF2B5EF4-FFF2-40B4-BE49-F238E27FC236}">
                      <a16:creationId xmlns:a16="http://schemas.microsoft.com/office/drawing/2014/main" id="{88C86B53-5817-66D8-FA3B-E0CE02FB82F3}"/>
                    </a:ext>
                  </a:extLst>
                </p:cNvPr>
                <p:cNvSpPr txBox="1"/>
                <p:nvPr/>
              </p:nvSpPr>
              <p:spPr>
                <a:xfrm>
                  <a:off x="1133161" y="8469818"/>
                  <a:ext cx="167667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227" name="文本框 1226">
                  <a:extLst>
                    <a:ext uri="{FF2B5EF4-FFF2-40B4-BE49-F238E27FC236}">
                      <a16:creationId xmlns:a16="http://schemas.microsoft.com/office/drawing/2014/main" id="{88C86B53-5817-66D8-FA3B-E0CE02FB8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161" y="8469818"/>
                  <a:ext cx="16766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8519" r="-14815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8" name="任意多边形: 形状 1227">
              <a:extLst>
                <a:ext uri="{FF2B5EF4-FFF2-40B4-BE49-F238E27FC236}">
                  <a16:creationId xmlns:a16="http://schemas.microsoft.com/office/drawing/2014/main" id="{A9BBC266-5FE4-5ED5-8529-563ED95394A8}"/>
                </a:ext>
              </a:extLst>
            </p:cNvPr>
            <p:cNvSpPr/>
            <p:nvPr/>
          </p:nvSpPr>
          <p:spPr>
            <a:xfrm>
              <a:off x="1497964" y="8409576"/>
              <a:ext cx="23814" cy="233362"/>
            </a:xfrm>
            <a:custGeom>
              <a:avLst/>
              <a:gdLst>
                <a:gd name="connsiteX0" fmla="*/ 12700 w 23814"/>
                <a:gd name="connsiteY0" fmla="*/ 233362 h 233362"/>
                <a:gd name="connsiteX1" fmla="*/ 6350 w 23814"/>
                <a:gd name="connsiteY1" fmla="*/ 225425 h 233362"/>
                <a:gd name="connsiteX2" fmla="*/ 4763 w 23814"/>
                <a:gd name="connsiteY2" fmla="*/ 220662 h 233362"/>
                <a:gd name="connsiteX3" fmla="*/ 0 w 23814"/>
                <a:gd name="connsiteY3" fmla="*/ 190500 h 233362"/>
                <a:gd name="connsiteX4" fmla="*/ 1588 w 23814"/>
                <a:gd name="connsiteY4" fmla="*/ 147637 h 233362"/>
                <a:gd name="connsiteX5" fmla="*/ 3175 w 23814"/>
                <a:gd name="connsiteY5" fmla="*/ 136525 h 233362"/>
                <a:gd name="connsiteX6" fmla="*/ 4763 w 23814"/>
                <a:gd name="connsiteY6" fmla="*/ 103187 h 233362"/>
                <a:gd name="connsiteX7" fmla="*/ 3175 w 23814"/>
                <a:gd name="connsiteY7" fmla="*/ 95250 h 233362"/>
                <a:gd name="connsiteX8" fmla="*/ 6350 w 23814"/>
                <a:gd name="connsiteY8" fmla="*/ 88900 h 233362"/>
                <a:gd name="connsiteX9" fmla="*/ 7938 w 23814"/>
                <a:gd name="connsiteY9" fmla="*/ 80962 h 233362"/>
                <a:gd name="connsiteX10" fmla="*/ 9525 w 23814"/>
                <a:gd name="connsiteY10" fmla="*/ 76200 h 233362"/>
                <a:gd name="connsiteX11" fmla="*/ 15875 w 23814"/>
                <a:gd name="connsiteY11" fmla="*/ 61912 h 233362"/>
                <a:gd name="connsiteX12" fmla="*/ 22225 w 23814"/>
                <a:gd name="connsiteY12" fmla="*/ 33337 h 233362"/>
                <a:gd name="connsiteX13" fmla="*/ 23813 w 23814"/>
                <a:gd name="connsiteY13" fmla="*/ 0 h 2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814" h="233362">
                  <a:moveTo>
                    <a:pt x="12700" y="233362"/>
                  </a:moveTo>
                  <a:cubicBezTo>
                    <a:pt x="10583" y="230716"/>
                    <a:pt x="8146" y="228298"/>
                    <a:pt x="6350" y="225425"/>
                  </a:cubicBezTo>
                  <a:cubicBezTo>
                    <a:pt x="5463" y="224006"/>
                    <a:pt x="5062" y="222308"/>
                    <a:pt x="4763" y="220662"/>
                  </a:cubicBezTo>
                  <a:cubicBezTo>
                    <a:pt x="2942" y="210648"/>
                    <a:pt x="1588" y="200554"/>
                    <a:pt x="0" y="190500"/>
                  </a:cubicBezTo>
                  <a:cubicBezTo>
                    <a:pt x="529" y="176212"/>
                    <a:pt x="748" y="161910"/>
                    <a:pt x="1588" y="147637"/>
                  </a:cubicBezTo>
                  <a:cubicBezTo>
                    <a:pt x="1808" y="143902"/>
                    <a:pt x="2908" y="140257"/>
                    <a:pt x="3175" y="136525"/>
                  </a:cubicBezTo>
                  <a:cubicBezTo>
                    <a:pt x="3968" y="125428"/>
                    <a:pt x="4234" y="114300"/>
                    <a:pt x="4763" y="103187"/>
                  </a:cubicBezTo>
                  <a:cubicBezTo>
                    <a:pt x="4234" y="100541"/>
                    <a:pt x="2877" y="97932"/>
                    <a:pt x="3175" y="95250"/>
                  </a:cubicBezTo>
                  <a:cubicBezTo>
                    <a:pt x="3436" y="92898"/>
                    <a:pt x="5602" y="91145"/>
                    <a:pt x="6350" y="88900"/>
                  </a:cubicBezTo>
                  <a:cubicBezTo>
                    <a:pt x="7203" y="86340"/>
                    <a:pt x="7284" y="83580"/>
                    <a:pt x="7938" y="80962"/>
                  </a:cubicBezTo>
                  <a:cubicBezTo>
                    <a:pt x="8344" y="79339"/>
                    <a:pt x="8938" y="77767"/>
                    <a:pt x="9525" y="76200"/>
                  </a:cubicBezTo>
                  <a:cubicBezTo>
                    <a:pt x="12565" y="68092"/>
                    <a:pt x="12267" y="69127"/>
                    <a:pt x="15875" y="61912"/>
                  </a:cubicBezTo>
                  <a:cubicBezTo>
                    <a:pt x="19600" y="39561"/>
                    <a:pt x="17014" y="48969"/>
                    <a:pt x="22225" y="33337"/>
                  </a:cubicBezTo>
                  <a:cubicBezTo>
                    <a:pt x="23937" y="4237"/>
                    <a:pt x="23813" y="15361"/>
                    <a:pt x="23813" y="0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29" name="组合 1228">
              <a:extLst>
                <a:ext uri="{FF2B5EF4-FFF2-40B4-BE49-F238E27FC236}">
                  <a16:creationId xmlns:a16="http://schemas.microsoft.com/office/drawing/2014/main" id="{BCC36C53-739D-7D1B-C34C-AC890553E899}"/>
                </a:ext>
              </a:extLst>
            </p:cNvPr>
            <p:cNvGrpSpPr/>
            <p:nvPr/>
          </p:nvGrpSpPr>
          <p:grpSpPr>
            <a:xfrm>
              <a:off x="2057023" y="8403861"/>
              <a:ext cx="172399" cy="516989"/>
              <a:chOff x="4631377" y="4941702"/>
              <a:chExt cx="172399" cy="516989"/>
            </a:xfrm>
          </p:grpSpPr>
          <p:sp>
            <p:nvSpPr>
              <p:cNvPr id="1230" name="任意多边形: 形状 1229">
                <a:extLst>
                  <a:ext uri="{FF2B5EF4-FFF2-40B4-BE49-F238E27FC236}">
                    <a16:creationId xmlns:a16="http://schemas.microsoft.com/office/drawing/2014/main" id="{C9DCEC4B-894C-73AC-0E09-DBEC5BD129E9}"/>
                  </a:ext>
                </a:extLst>
              </p:cNvPr>
              <p:cNvSpPr/>
              <p:nvPr/>
            </p:nvSpPr>
            <p:spPr>
              <a:xfrm>
                <a:off x="4758057" y="5197487"/>
                <a:ext cx="45719" cy="258940"/>
              </a:xfrm>
              <a:custGeom>
                <a:avLst/>
                <a:gdLst>
                  <a:gd name="connsiteX0" fmla="*/ 77703 w 77703"/>
                  <a:gd name="connsiteY0" fmla="*/ 508000 h 508000"/>
                  <a:gd name="connsiteX1" fmla="*/ 58653 w 77703"/>
                  <a:gd name="connsiteY1" fmla="*/ 365125 h 508000"/>
                  <a:gd name="connsiteX2" fmla="*/ 42778 w 77703"/>
                  <a:gd name="connsiteY2" fmla="*/ 346075 h 508000"/>
                  <a:gd name="connsiteX3" fmla="*/ 39603 w 77703"/>
                  <a:gd name="connsiteY3" fmla="*/ 327025 h 508000"/>
                  <a:gd name="connsiteX4" fmla="*/ 36428 w 77703"/>
                  <a:gd name="connsiteY4" fmla="*/ 311150 h 508000"/>
                  <a:gd name="connsiteX5" fmla="*/ 33253 w 77703"/>
                  <a:gd name="connsiteY5" fmla="*/ 282575 h 508000"/>
                  <a:gd name="connsiteX6" fmla="*/ 7853 w 77703"/>
                  <a:gd name="connsiteY6" fmla="*/ 215900 h 508000"/>
                  <a:gd name="connsiteX7" fmla="*/ 1503 w 77703"/>
                  <a:gd name="connsiteY7" fmla="*/ 193675 h 508000"/>
                  <a:gd name="connsiteX8" fmla="*/ 11028 w 77703"/>
                  <a:gd name="connsiteY8" fmla="*/ 79375 h 508000"/>
                  <a:gd name="connsiteX9" fmla="*/ 17378 w 77703"/>
                  <a:gd name="connsiteY9" fmla="*/ 69850 h 508000"/>
                  <a:gd name="connsiteX10" fmla="*/ 23728 w 77703"/>
                  <a:gd name="connsiteY10" fmla="*/ 41275 h 508000"/>
                  <a:gd name="connsiteX11" fmla="*/ 20553 w 77703"/>
                  <a:gd name="connsiteY11" fmla="*/ 15875 h 508000"/>
                  <a:gd name="connsiteX12" fmla="*/ 20553 w 77703"/>
                  <a:gd name="connsiteY12" fmla="*/ 0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703" h="508000">
                    <a:moveTo>
                      <a:pt x="77703" y="508000"/>
                    </a:moveTo>
                    <a:cubicBezTo>
                      <a:pt x="74787" y="464261"/>
                      <a:pt x="77215" y="408435"/>
                      <a:pt x="58653" y="365125"/>
                    </a:cubicBezTo>
                    <a:cubicBezTo>
                      <a:pt x="55397" y="357527"/>
                      <a:pt x="48070" y="352425"/>
                      <a:pt x="42778" y="346075"/>
                    </a:cubicBezTo>
                    <a:cubicBezTo>
                      <a:pt x="41720" y="339725"/>
                      <a:pt x="40755" y="333359"/>
                      <a:pt x="39603" y="327025"/>
                    </a:cubicBezTo>
                    <a:cubicBezTo>
                      <a:pt x="38638" y="321716"/>
                      <a:pt x="37191" y="316492"/>
                      <a:pt x="36428" y="311150"/>
                    </a:cubicBezTo>
                    <a:cubicBezTo>
                      <a:pt x="35073" y="301663"/>
                      <a:pt x="36007" y="291754"/>
                      <a:pt x="33253" y="282575"/>
                    </a:cubicBezTo>
                    <a:cubicBezTo>
                      <a:pt x="26419" y="259795"/>
                      <a:pt x="14387" y="238768"/>
                      <a:pt x="7853" y="215900"/>
                    </a:cubicBezTo>
                    <a:lnTo>
                      <a:pt x="1503" y="193675"/>
                    </a:lnTo>
                    <a:cubicBezTo>
                      <a:pt x="3021" y="146630"/>
                      <a:pt x="-7193" y="115818"/>
                      <a:pt x="11028" y="79375"/>
                    </a:cubicBezTo>
                    <a:cubicBezTo>
                      <a:pt x="12735" y="75962"/>
                      <a:pt x="15261" y="73025"/>
                      <a:pt x="17378" y="69850"/>
                    </a:cubicBezTo>
                    <a:cubicBezTo>
                      <a:pt x="19495" y="60325"/>
                      <a:pt x="23155" y="51016"/>
                      <a:pt x="23728" y="41275"/>
                    </a:cubicBezTo>
                    <a:cubicBezTo>
                      <a:pt x="24229" y="32757"/>
                      <a:pt x="21207" y="24382"/>
                      <a:pt x="20553" y="15875"/>
                    </a:cubicBezTo>
                    <a:cubicBezTo>
                      <a:pt x="20147" y="10599"/>
                      <a:pt x="20553" y="5292"/>
                      <a:pt x="2055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1" name="任意多边形: 形状 1230">
                <a:extLst>
                  <a:ext uri="{FF2B5EF4-FFF2-40B4-BE49-F238E27FC236}">
                    <a16:creationId xmlns:a16="http://schemas.microsoft.com/office/drawing/2014/main" id="{8CC1A1CB-00F3-838F-C3CD-3625705BA424}"/>
                  </a:ext>
                </a:extLst>
              </p:cNvPr>
              <p:cNvSpPr/>
              <p:nvPr/>
            </p:nvSpPr>
            <p:spPr>
              <a:xfrm>
                <a:off x="4631377" y="5209309"/>
                <a:ext cx="146462" cy="249382"/>
              </a:xfrm>
              <a:custGeom>
                <a:avLst/>
                <a:gdLst>
                  <a:gd name="connsiteX0" fmla="*/ 0 w 146462"/>
                  <a:gd name="connsiteY0" fmla="*/ 249382 h 249382"/>
                  <a:gd name="connsiteX1" fmla="*/ 15833 w 146462"/>
                  <a:gd name="connsiteY1" fmla="*/ 182088 h 249382"/>
                  <a:gd name="connsiteX2" fmla="*/ 11875 w 146462"/>
                  <a:gd name="connsiteY2" fmla="*/ 162296 h 249382"/>
                  <a:gd name="connsiteX3" fmla="*/ 31667 w 146462"/>
                  <a:gd name="connsiteY3" fmla="*/ 134587 h 249382"/>
                  <a:gd name="connsiteX4" fmla="*/ 47501 w 146462"/>
                  <a:gd name="connsiteY4" fmla="*/ 114795 h 249382"/>
                  <a:gd name="connsiteX5" fmla="*/ 79168 w 146462"/>
                  <a:gd name="connsiteY5" fmla="*/ 83127 h 249382"/>
                  <a:gd name="connsiteX6" fmla="*/ 91044 w 146462"/>
                  <a:gd name="connsiteY6" fmla="*/ 55418 h 249382"/>
                  <a:gd name="connsiteX7" fmla="*/ 95002 w 146462"/>
                  <a:gd name="connsiteY7" fmla="*/ 39585 h 249382"/>
                  <a:gd name="connsiteX8" fmla="*/ 114794 w 146462"/>
                  <a:gd name="connsiteY8" fmla="*/ 23751 h 249382"/>
                  <a:gd name="connsiteX9" fmla="*/ 122711 w 146462"/>
                  <a:gd name="connsiteY9" fmla="*/ 7917 h 249382"/>
                  <a:gd name="connsiteX10" fmla="*/ 138545 w 146462"/>
                  <a:gd name="connsiteY10" fmla="*/ 3959 h 249382"/>
                  <a:gd name="connsiteX11" fmla="*/ 146462 w 146462"/>
                  <a:gd name="connsiteY11" fmla="*/ 0 h 24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6462" h="249382">
                    <a:moveTo>
                      <a:pt x="0" y="249382"/>
                    </a:moveTo>
                    <a:cubicBezTo>
                      <a:pt x="5278" y="226951"/>
                      <a:pt x="12720" y="204921"/>
                      <a:pt x="15833" y="182088"/>
                    </a:cubicBezTo>
                    <a:cubicBezTo>
                      <a:pt x="16742" y="175422"/>
                      <a:pt x="9747" y="168679"/>
                      <a:pt x="11875" y="162296"/>
                    </a:cubicBezTo>
                    <a:cubicBezTo>
                      <a:pt x="15464" y="151528"/>
                      <a:pt x="25070" y="143823"/>
                      <a:pt x="31667" y="134587"/>
                    </a:cubicBezTo>
                    <a:cubicBezTo>
                      <a:pt x="40583" y="107844"/>
                      <a:pt x="28218" y="136833"/>
                      <a:pt x="47501" y="114795"/>
                    </a:cubicBezTo>
                    <a:cubicBezTo>
                      <a:pt x="77223" y="80827"/>
                      <a:pt x="48242" y="98591"/>
                      <a:pt x="79168" y="83127"/>
                    </a:cubicBezTo>
                    <a:cubicBezTo>
                      <a:pt x="86205" y="69055"/>
                      <a:pt x="87161" y="69007"/>
                      <a:pt x="91044" y="55418"/>
                    </a:cubicBezTo>
                    <a:cubicBezTo>
                      <a:pt x="92539" y="50187"/>
                      <a:pt x="91738" y="43937"/>
                      <a:pt x="95002" y="39585"/>
                    </a:cubicBezTo>
                    <a:cubicBezTo>
                      <a:pt x="100071" y="32826"/>
                      <a:pt x="108197" y="29029"/>
                      <a:pt x="114794" y="23751"/>
                    </a:cubicBezTo>
                    <a:cubicBezTo>
                      <a:pt x="117433" y="18473"/>
                      <a:pt x="118178" y="11695"/>
                      <a:pt x="122711" y="7917"/>
                    </a:cubicBezTo>
                    <a:cubicBezTo>
                      <a:pt x="126890" y="4434"/>
                      <a:pt x="133384" y="5679"/>
                      <a:pt x="138545" y="3959"/>
                    </a:cubicBezTo>
                    <a:cubicBezTo>
                      <a:pt x="141344" y="3026"/>
                      <a:pt x="143823" y="1320"/>
                      <a:pt x="146462" y="0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2" name="任意多边形: 形状 1231">
                <a:extLst>
                  <a:ext uri="{FF2B5EF4-FFF2-40B4-BE49-F238E27FC236}">
                    <a16:creationId xmlns:a16="http://schemas.microsoft.com/office/drawing/2014/main" id="{063CB204-C403-954A-EC57-AC45CA7E6754}"/>
                  </a:ext>
                </a:extLst>
              </p:cNvPr>
              <p:cNvSpPr/>
              <p:nvPr/>
            </p:nvSpPr>
            <p:spPr>
              <a:xfrm>
                <a:off x="4738065" y="4941702"/>
                <a:ext cx="48189" cy="253340"/>
              </a:xfrm>
              <a:custGeom>
                <a:avLst/>
                <a:gdLst>
                  <a:gd name="connsiteX0" fmla="*/ 35816 w 48189"/>
                  <a:gd name="connsiteY0" fmla="*/ 253340 h 253340"/>
                  <a:gd name="connsiteX1" fmla="*/ 47691 w 48189"/>
                  <a:gd name="connsiteY1" fmla="*/ 233548 h 253340"/>
                  <a:gd name="connsiteX2" fmla="*/ 39774 w 48189"/>
                  <a:gd name="connsiteY2" fmla="*/ 193964 h 253340"/>
                  <a:gd name="connsiteX3" fmla="*/ 23940 w 48189"/>
                  <a:gd name="connsiteY3" fmla="*/ 146462 h 253340"/>
                  <a:gd name="connsiteX4" fmla="*/ 12065 w 48189"/>
                  <a:gd name="connsiteY4" fmla="*/ 126670 h 253340"/>
                  <a:gd name="connsiteX5" fmla="*/ 190 w 48189"/>
                  <a:gd name="connsiteY5" fmla="*/ 59377 h 253340"/>
                  <a:gd name="connsiteX6" fmla="*/ 4148 w 48189"/>
                  <a:gd name="connsiteY6" fmla="*/ 0 h 2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189" h="253340">
                    <a:moveTo>
                      <a:pt x="35816" y="253340"/>
                    </a:moveTo>
                    <a:cubicBezTo>
                      <a:pt x="39774" y="246743"/>
                      <a:pt x="46426" y="241137"/>
                      <a:pt x="47691" y="233548"/>
                    </a:cubicBezTo>
                    <a:cubicBezTo>
                      <a:pt x="50029" y="219519"/>
                      <a:pt x="43602" y="206726"/>
                      <a:pt x="39774" y="193964"/>
                    </a:cubicBezTo>
                    <a:cubicBezTo>
                      <a:pt x="34493" y="176361"/>
                      <a:pt x="32031" y="162644"/>
                      <a:pt x="23940" y="146462"/>
                    </a:cubicBezTo>
                    <a:cubicBezTo>
                      <a:pt x="20499" y="139581"/>
                      <a:pt x="16023" y="133267"/>
                      <a:pt x="12065" y="126670"/>
                    </a:cubicBezTo>
                    <a:cubicBezTo>
                      <a:pt x="8107" y="104239"/>
                      <a:pt x="1611" y="82110"/>
                      <a:pt x="190" y="59377"/>
                    </a:cubicBezTo>
                    <a:cubicBezTo>
                      <a:pt x="-1047" y="39579"/>
                      <a:pt x="4148" y="0"/>
                      <a:pt x="4148" y="0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5" name="文本框 1234">
                <a:extLst>
                  <a:ext uri="{FF2B5EF4-FFF2-40B4-BE49-F238E27FC236}">
                    <a16:creationId xmlns:a16="http://schemas.microsoft.com/office/drawing/2014/main" id="{5D91DAE4-EB5D-8413-BCEA-8694470A6559}"/>
                  </a:ext>
                </a:extLst>
              </p:cNvPr>
              <p:cNvSpPr txBox="1"/>
              <p:nvPr/>
            </p:nvSpPr>
            <p:spPr>
              <a:xfrm>
                <a:off x="3035477" y="10298689"/>
                <a:ext cx="1705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35" name="文本框 1234">
                <a:extLst>
                  <a:ext uri="{FF2B5EF4-FFF2-40B4-BE49-F238E27FC236}">
                    <a16:creationId xmlns:a16="http://schemas.microsoft.com/office/drawing/2014/main" id="{5D91DAE4-EB5D-8413-BCEA-8694470A6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477" y="10298689"/>
                <a:ext cx="170537" cy="184666"/>
              </a:xfrm>
              <a:prstGeom prst="rect">
                <a:avLst/>
              </a:prstGeom>
              <a:blipFill>
                <a:blip r:embed="rId102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6" name="组合 1235">
            <a:extLst>
              <a:ext uri="{FF2B5EF4-FFF2-40B4-BE49-F238E27FC236}">
                <a16:creationId xmlns:a16="http://schemas.microsoft.com/office/drawing/2014/main" id="{B7404C5F-18EB-3DB5-6FA1-C238472A715E}"/>
              </a:ext>
            </a:extLst>
          </p:cNvPr>
          <p:cNvGrpSpPr/>
          <p:nvPr/>
        </p:nvGrpSpPr>
        <p:grpSpPr>
          <a:xfrm>
            <a:off x="7160993" y="9221882"/>
            <a:ext cx="76562" cy="212032"/>
            <a:chOff x="188383" y="6235700"/>
            <a:chExt cx="127142" cy="352109"/>
          </a:xfrm>
        </p:grpSpPr>
        <p:sp>
          <p:nvSpPr>
            <p:cNvPr id="1237" name="任意多边形: 形状 1236">
              <a:extLst>
                <a:ext uri="{FF2B5EF4-FFF2-40B4-BE49-F238E27FC236}">
                  <a16:creationId xmlns:a16="http://schemas.microsoft.com/office/drawing/2014/main" id="{3B9C6CFC-86CB-3DCE-B9A9-21F5F03518E0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8" name="任意多边形: 形状 1237">
              <a:extLst>
                <a:ext uri="{FF2B5EF4-FFF2-40B4-BE49-F238E27FC236}">
                  <a16:creationId xmlns:a16="http://schemas.microsoft.com/office/drawing/2014/main" id="{4307ED71-1020-802B-E599-F9A4FBA5FF8D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9" name="组合 1238">
            <a:extLst>
              <a:ext uri="{FF2B5EF4-FFF2-40B4-BE49-F238E27FC236}">
                <a16:creationId xmlns:a16="http://schemas.microsoft.com/office/drawing/2014/main" id="{6CBB9CF9-7AD8-0375-C2B7-D48293256850}"/>
              </a:ext>
            </a:extLst>
          </p:cNvPr>
          <p:cNvGrpSpPr/>
          <p:nvPr/>
        </p:nvGrpSpPr>
        <p:grpSpPr>
          <a:xfrm>
            <a:off x="9343772" y="9220538"/>
            <a:ext cx="76562" cy="212032"/>
            <a:chOff x="188383" y="6235700"/>
            <a:chExt cx="127142" cy="352109"/>
          </a:xfrm>
        </p:grpSpPr>
        <p:sp>
          <p:nvSpPr>
            <p:cNvPr id="1240" name="任意多边形: 形状 1239">
              <a:extLst>
                <a:ext uri="{FF2B5EF4-FFF2-40B4-BE49-F238E27FC236}">
                  <a16:creationId xmlns:a16="http://schemas.microsoft.com/office/drawing/2014/main" id="{36F95C20-19DD-D53E-C09E-02F5F5D4CC4C}"/>
                </a:ext>
              </a:extLst>
            </p:cNvPr>
            <p:cNvSpPr/>
            <p:nvPr/>
          </p:nvSpPr>
          <p:spPr>
            <a:xfrm>
              <a:off x="188383" y="6466417"/>
              <a:ext cx="118539" cy="121392"/>
            </a:xfrm>
            <a:custGeom>
              <a:avLst/>
              <a:gdLst>
                <a:gd name="connsiteX0" fmla="*/ 0 w 118539"/>
                <a:gd name="connsiteY0" fmla="*/ 118533 h 121392"/>
                <a:gd name="connsiteX1" fmla="*/ 35984 w 118539"/>
                <a:gd name="connsiteY1" fmla="*/ 118533 h 121392"/>
                <a:gd name="connsiteX2" fmla="*/ 42334 w 118539"/>
                <a:gd name="connsiteY2" fmla="*/ 112183 h 121392"/>
                <a:gd name="connsiteX3" fmla="*/ 55034 w 118539"/>
                <a:gd name="connsiteY3" fmla="*/ 97366 h 121392"/>
                <a:gd name="connsiteX4" fmla="*/ 71967 w 118539"/>
                <a:gd name="connsiteY4" fmla="*/ 80433 h 121392"/>
                <a:gd name="connsiteX5" fmla="*/ 82550 w 118539"/>
                <a:gd name="connsiteY5" fmla="*/ 57150 h 121392"/>
                <a:gd name="connsiteX6" fmla="*/ 95250 w 118539"/>
                <a:gd name="connsiteY6" fmla="*/ 38100 h 121392"/>
                <a:gd name="connsiteX7" fmla="*/ 101600 w 118539"/>
                <a:gd name="connsiteY7" fmla="*/ 35983 h 121392"/>
                <a:gd name="connsiteX8" fmla="*/ 110067 w 118539"/>
                <a:gd name="connsiteY8" fmla="*/ 21166 h 121392"/>
                <a:gd name="connsiteX9" fmla="*/ 116417 w 118539"/>
                <a:gd name="connsiteY9" fmla="*/ 8466 h 121392"/>
                <a:gd name="connsiteX10" fmla="*/ 118534 w 118539"/>
                <a:gd name="connsiteY10" fmla="*/ 0 h 12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39" h="121392">
                  <a:moveTo>
                    <a:pt x="0" y="118533"/>
                  </a:moveTo>
                  <a:cubicBezTo>
                    <a:pt x="14093" y="121352"/>
                    <a:pt x="18385" y="123226"/>
                    <a:pt x="35984" y="118533"/>
                  </a:cubicBezTo>
                  <a:cubicBezTo>
                    <a:pt x="38876" y="117762"/>
                    <a:pt x="40332" y="114408"/>
                    <a:pt x="42334" y="112183"/>
                  </a:cubicBezTo>
                  <a:cubicBezTo>
                    <a:pt x="46686" y="107348"/>
                    <a:pt x="50596" y="102122"/>
                    <a:pt x="55034" y="97366"/>
                  </a:cubicBezTo>
                  <a:cubicBezTo>
                    <a:pt x="60480" y="91530"/>
                    <a:pt x="67035" y="86710"/>
                    <a:pt x="71967" y="80433"/>
                  </a:cubicBezTo>
                  <a:cubicBezTo>
                    <a:pt x="79480" y="70871"/>
                    <a:pt x="76990" y="66880"/>
                    <a:pt x="82550" y="57150"/>
                  </a:cubicBezTo>
                  <a:cubicBezTo>
                    <a:pt x="86336" y="50524"/>
                    <a:pt x="90145" y="43773"/>
                    <a:pt x="95250" y="38100"/>
                  </a:cubicBezTo>
                  <a:cubicBezTo>
                    <a:pt x="96743" y="36442"/>
                    <a:pt x="99483" y="36689"/>
                    <a:pt x="101600" y="35983"/>
                  </a:cubicBezTo>
                  <a:cubicBezTo>
                    <a:pt x="108075" y="16561"/>
                    <a:pt x="97252" y="46794"/>
                    <a:pt x="110067" y="21166"/>
                  </a:cubicBezTo>
                  <a:cubicBezTo>
                    <a:pt x="117870" y="5561"/>
                    <a:pt x="106558" y="18327"/>
                    <a:pt x="116417" y="8466"/>
                  </a:cubicBezTo>
                  <a:cubicBezTo>
                    <a:pt x="118757" y="1447"/>
                    <a:pt x="118534" y="4347"/>
                    <a:pt x="118534" y="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1" name="任意多边形: 形状 1240">
              <a:extLst>
                <a:ext uri="{FF2B5EF4-FFF2-40B4-BE49-F238E27FC236}">
                  <a16:creationId xmlns:a16="http://schemas.microsoft.com/office/drawing/2014/main" id="{85413861-A62D-E019-7707-255ACA67FE41}"/>
                </a:ext>
              </a:extLst>
            </p:cNvPr>
            <p:cNvSpPr/>
            <p:nvPr/>
          </p:nvSpPr>
          <p:spPr>
            <a:xfrm>
              <a:off x="287596" y="6235700"/>
              <a:ext cx="27929" cy="224367"/>
            </a:xfrm>
            <a:custGeom>
              <a:avLst/>
              <a:gdLst>
                <a:gd name="connsiteX0" fmla="*/ 19321 w 27929"/>
                <a:gd name="connsiteY0" fmla="*/ 0 h 224367"/>
                <a:gd name="connsiteX1" fmla="*/ 8737 w 27929"/>
                <a:gd name="connsiteY1" fmla="*/ 27517 h 224367"/>
                <a:gd name="connsiteX2" fmla="*/ 271 w 27929"/>
                <a:gd name="connsiteY2" fmla="*/ 65617 h 224367"/>
                <a:gd name="connsiteX3" fmla="*/ 6621 w 27929"/>
                <a:gd name="connsiteY3" fmla="*/ 91017 h 224367"/>
                <a:gd name="connsiteX4" fmla="*/ 8737 w 27929"/>
                <a:gd name="connsiteY4" fmla="*/ 97367 h 224367"/>
                <a:gd name="connsiteX5" fmla="*/ 15087 w 27929"/>
                <a:gd name="connsiteY5" fmla="*/ 110067 h 224367"/>
                <a:gd name="connsiteX6" fmla="*/ 19321 w 27929"/>
                <a:gd name="connsiteY6" fmla="*/ 152400 h 224367"/>
                <a:gd name="connsiteX7" fmla="*/ 21437 w 27929"/>
                <a:gd name="connsiteY7" fmla="*/ 165100 h 224367"/>
                <a:gd name="connsiteX8" fmla="*/ 25671 w 27929"/>
                <a:gd name="connsiteY8" fmla="*/ 169333 h 224367"/>
                <a:gd name="connsiteX9" fmla="*/ 27787 w 27929"/>
                <a:gd name="connsiteY9" fmla="*/ 177800 h 224367"/>
                <a:gd name="connsiteX10" fmla="*/ 21437 w 27929"/>
                <a:gd name="connsiteY10" fmla="*/ 186267 h 224367"/>
                <a:gd name="connsiteX11" fmla="*/ 12971 w 27929"/>
                <a:gd name="connsiteY11" fmla="*/ 203200 h 224367"/>
                <a:gd name="connsiteX12" fmla="*/ 17204 w 27929"/>
                <a:gd name="connsiteY12" fmla="*/ 209550 h 224367"/>
                <a:gd name="connsiteX13" fmla="*/ 21437 w 27929"/>
                <a:gd name="connsiteY13" fmla="*/ 218017 h 224367"/>
                <a:gd name="connsiteX14" fmla="*/ 25671 w 27929"/>
                <a:gd name="connsiteY14" fmla="*/ 224367 h 22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29" h="224367">
                  <a:moveTo>
                    <a:pt x="19321" y="0"/>
                  </a:moveTo>
                  <a:cubicBezTo>
                    <a:pt x="14500" y="24102"/>
                    <a:pt x="20175" y="16079"/>
                    <a:pt x="8737" y="27517"/>
                  </a:cubicBezTo>
                  <a:cubicBezTo>
                    <a:pt x="3445" y="41628"/>
                    <a:pt x="-1187" y="49581"/>
                    <a:pt x="271" y="65617"/>
                  </a:cubicBezTo>
                  <a:cubicBezTo>
                    <a:pt x="1061" y="74308"/>
                    <a:pt x="3862" y="82737"/>
                    <a:pt x="6621" y="91017"/>
                  </a:cubicBezTo>
                  <a:cubicBezTo>
                    <a:pt x="7326" y="93134"/>
                    <a:pt x="7831" y="95328"/>
                    <a:pt x="8737" y="97367"/>
                  </a:cubicBezTo>
                  <a:cubicBezTo>
                    <a:pt x="10659" y="101692"/>
                    <a:pt x="12970" y="105834"/>
                    <a:pt x="15087" y="110067"/>
                  </a:cubicBezTo>
                  <a:cubicBezTo>
                    <a:pt x="16498" y="124178"/>
                    <a:pt x="17695" y="138312"/>
                    <a:pt x="19321" y="152400"/>
                  </a:cubicBezTo>
                  <a:cubicBezTo>
                    <a:pt x="19813" y="156663"/>
                    <a:pt x="19930" y="161082"/>
                    <a:pt x="21437" y="165100"/>
                  </a:cubicBezTo>
                  <a:cubicBezTo>
                    <a:pt x="22138" y="166969"/>
                    <a:pt x="24260" y="167922"/>
                    <a:pt x="25671" y="169333"/>
                  </a:cubicBezTo>
                  <a:cubicBezTo>
                    <a:pt x="26376" y="172155"/>
                    <a:pt x="28493" y="174978"/>
                    <a:pt x="27787" y="177800"/>
                  </a:cubicBezTo>
                  <a:cubicBezTo>
                    <a:pt x="26931" y="181223"/>
                    <a:pt x="23394" y="183332"/>
                    <a:pt x="21437" y="186267"/>
                  </a:cubicBezTo>
                  <a:cubicBezTo>
                    <a:pt x="14771" y="196265"/>
                    <a:pt x="15936" y="194302"/>
                    <a:pt x="12971" y="203200"/>
                  </a:cubicBezTo>
                  <a:cubicBezTo>
                    <a:pt x="14382" y="205317"/>
                    <a:pt x="15942" y="207341"/>
                    <a:pt x="17204" y="209550"/>
                  </a:cubicBezTo>
                  <a:cubicBezTo>
                    <a:pt x="18769" y="212290"/>
                    <a:pt x="19687" y="215392"/>
                    <a:pt x="21437" y="218017"/>
                  </a:cubicBezTo>
                  <a:cubicBezTo>
                    <a:pt x="26170" y="225116"/>
                    <a:pt x="25671" y="219417"/>
                    <a:pt x="25671" y="224367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10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4242</TotalTime>
  <Words>912</Words>
  <Application>Microsoft Macintosh PowerPoint</Application>
  <PresentationFormat>Custom</PresentationFormat>
  <Paragraphs>719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Zhang</dc:creator>
  <cp:lastModifiedBy>Tabatabaee, Yasamin</cp:lastModifiedBy>
  <cp:revision>17</cp:revision>
  <cp:lastPrinted>2024-12-28T16:47:12Z</cp:lastPrinted>
  <dcterms:created xsi:type="dcterms:W3CDTF">2024-02-14T05:15:49Z</dcterms:created>
  <dcterms:modified xsi:type="dcterms:W3CDTF">2024-12-28T16:52:05Z</dcterms:modified>
</cp:coreProperties>
</file>