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65" r:id="rId2"/>
    <p:sldId id="297" r:id="rId3"/>
    <p:sldId id="298" r:id="rId4"/>
    <p:sldId id="285" r:id="rId5"/>
    <p:sldId id="289" r:id="rId6"/>
    <p:sldId id="284" r:id="rId7"/>
    <p:sldId id="290" r:id="rId8"/>
    <p:sldId id="292" r:id="rId9"/>
    <p:sldId id="291" r:id="rId10"/>
    <p:sldId id="296" r:id="rId11"/>
    <p:sldId id="295" r:id="rId12"/>
    <p:sldId id="294" r:id="rId13"/>
    <p:sldId id="293" r:id="rId14"/>
    <p:sldId id="288" r:id="rId15"/>
    <p:sldId id="287" r:id="rId16"/>
    <p:sldId id="299" r:id="rId17"/>
    <p:sldId id="269" r:id="rId18"/>
    <p:sldId id="286" r:id="rId19"/>
    <p:sldId id="274" r:id="rId20"/>
  </p:sldIdLst>
  <p:sldSz cx="45720000" cy="27432000"/>
  <p:notesSz cx="6858000" cy="9144000"/>
  <p:defaultTextStyle>
    <a:defPPr>
      <a:defRPr lang="en-US"/>
    </a:defPPr>
    <a:lvl1pPr marL="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4pPr>
    <a:lvl5pPr marL="182868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8pPr>
    <a:lvl9pPr marL="3657364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0F"/>
    <a:srgbClr val="2D75B6"/>
    <a:srgbClr val="C09000"/>
    <a:srgbClr val="712FA1"/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/>
    <p:restoredTop sz="95073"/>
  </p:normalViewPr>
  <p:slideViewPr>
    <p:cSldViewPr snapToGrid="0">
      <p:cViewPr>
        <p:scale>
          <a:sx n="120" d="100"/>
          <a:sy n="120" d="100"/>
        </p:scale>
        <p:origin x="-24144" y="-7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1pPr>
    <a:lvl2pPr marL="1243167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2pPr>
    <a:lvl3pPr marL="2486328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3pPr>
    <a:lvl4pPr marL="3729495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4pPr>
    <a:lvl5pPr marL="4972657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5pPr>
    <a:lvl6pPr marL="6215818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6pPr>
    <a:lvl7pPr marL="7458985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7pPr>
    <a:lvl8pPr marL="8702152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8pPr>
    <a:lvl9pPr marL="9945313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1"/>
            <a:ext cx="34290000" cy="9550400"/>
          </a:xfrm>
        </p:spPr>
        <p:txBody>
          <a:bodyPr anchor="b"/>
          <a:lstStyle>
            <a:lvl1pPr algn="ctr">
              <a:defRPr sz="22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49"/>
            <a:ext cx="34290000" cy="6623051"/>
          </a:xfrm>
        </p:spPr>
        <p:txBody>
          <a:bodyPr/>
          <a:lstStyle>
            <a:lvl1pPr marL="0" indent="0" algn="ctr">
              <a:buNone/>
              <a:defRPr sz="9003"/>
            </a:lvl1pPr>
            <a:lvl2pPr marL="1714491" indent="0" algn="ctr">
              <a:buNone/>
              <a:defRPr sz="7499"/>
            </a:lvl2pPr>
            <a:lvl3pPr marL="3428981" indent="0" algn="ctr">
              <a:buNone/>
              <a:defRPr sz="6752"/>
            </a:lvl3pPr>
            <a:lvl4pPr marL="5143467" indent="0" algn="ctr">
              <a:buNone/>
              <a:defRPr sz="6000"/>
            </a:lvl4pPr>
            <a:lvl5pPr marL="6857957" indent="0" algn="ctr">
              <a:buNone/>
              <a:defRPr sz="6000"/>
            </a:lvl5pPr>
            <a:lvl6pPr marL="8572448" indent="0" algn="ctr">
              <a:buNone/>
              <a:defRPr sz="6000"/>
            </a:lvl6pPr>
            <a:lvl7pPr marL="10286938" indent="0" algn="ctr">
              <a:buNone/>
              <a:defRPr sz="6000"/>
            </a:lvl7pPr>
            <a:lvl8pPr marL="12001424" indent="0" algn="ctr">
              <a:buNone/>
              <a:defRPr sz="6000"/>
            </a:lvl8pPr>
            <a:lvl9pPr marL="13715914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460504"/>
            <a:ext cx="9858375" cy="232473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460504"/>
            <a:ext cx="29003625" cy="232473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6838958"/>
            <a:ext cx="39433500" cy="11410949"/>
          </a:xfrm>
        </p:spPr>
        <p:txBody>
          <a:bodyPr anchor="b"/>
          <a:lstStyle>
            <a:lvl1pPr>
              <a:defRPr sz="22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18357856"/>
            <a:ext cx="39433500" cy="6000747"/>
          </a:xfrm>
        </p:spPr>
        <p:txBody>
          <a:bodyPr/>
          <a:lstStyle>
            <a:lvl1pPr marL="0" indent="0">
              <a:buNone/>
              <a:defRPr sz="9003">
                <a:solidFill>
                  <a:schemeClr val="tx1">
                    <a:tint val="75000"/>
                  </a:schemeClr>
                </a:solidFill>
              </a:defRPr>
            </a:lvl1pPr>
            <a:lvl2pPr marL="1714491" indent="0">
              <a:buNone/>
              <a:defRPr sz="7499">
                <a:solidFill>
                  <a:schemeClr val="tx1">
                    <a:tint val="75000"/>
                  </a:schemeClr>
                </a:solidFill>
              </a:defRPr>
            </a:lvl2pPr>
            <a:lvl3pPr marL="3428981" indent="0">
              <a:buNone/>
              <a:defRPr sz="6752">
                <a:solidFill>
                  <a:schemeClr val="tx1">
                    <a:tint val="75000"/>
                  </a:schemeClr>
                </a:solidFill>
              </a:defRPr>
            </a:lvl3pPr>
            <a:lvl4pPr marL="514346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795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44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693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42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591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1"/>
            <a:ext cx="19431000" cy="1740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1"/>
            <a:ext cx="19431000" cy="1740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1"/>
            <a:ext cx="39433500" cy="5302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6724651"/>
            <a:ext cx="19341700" cy="3295648"/>
          </a:xfrm>
        </p:spPr>
        <p:txBody>
          <a:bodyPr anchor="b"/>
          <a:lstStyle>
            <a:lvl1pPr marL="0" indent="0">
              <a:buNone/>
              <a:defRPr sz="9003" b="1"/>
            </a:lvl1pPr>
            <a:lvl2pPr marL="1714491" indent="0">
              <a:buNone/>
              <a:defRPr sz="7499" b="1"/>
            </a:lvl2pPr>
            <a:lvl3pPr marL="3428981" indent="0">
              <a:buNone/>
              <a:defRPr sz="6752" b="1"/>
            </a:lvl3pPr>
            <a:lvl4pPr marL="5143467" indent="0">
              <a:buNone/>
              <a:defRPr sz="6000" b="1"/>
            </a:lvl4pPr>
            <a:lvl5pPr marL="6857957" indent="0">
              <a:buNone/>
              <a:defRPr sz="6000" b="1"/>
            </a:lvl5pPr>
            <a:lvl6pPr marL="8572448" indent="0">
              <a:buNone/>
              <a:defRPr sz="6000" b="1"/>
            </a:lvl6pPr>
            <a:lvl7pPr marL="10286938" indent="0">
              <a:buNone/>
              <a:defRPr sz="6000" b="1"/>
            </a:lvl7pPr>
            <a:lvl8pPr marL="12001424" indent="0">
              <a:buNone/>
              <a:defRPr sz="6000" b="1"/>
            </a:lvl8pPr>
            <a:lvl9pPr marL="13715914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0020301"/>
            <a:ext cx="1934170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6724651"/>
            <a:ext cx="19436955" cy="3295648"/>
          </a:xfrm>
        </p:spPr>
        <p:txBody>
          <a:bodyPr anchor="b"/>
          <a:lstStyle>
            <a:lvl1pPr marL="0" indent="0">
              <a:buNone/>
              <a:defRPr sz="9003" b="1"/>
            </a:lvl1pPr>
            <a:lvl2pPr marL="1714491" indent="0">
              <a:buNone/>
              <a:defRPr sz="7499" b="1"/>
            </a:lvl2pPr>
            <a:lvl3pPr marL="3428981" indent="0">
              <a:buNone/>
              <a:defRPr sz="6752" b="1"/>
            </a:lvl3pPr>
            <a:lvl4pPr marL="5143467" indent="0">
              <a:buNone/>
              <a:defRPr sz="6000" b="1"/>
            </a:lvl4pPr>
            <a:lvl5pPr marL="6857957" indent="0">
              <a:buNone/>
              <a:defRPr sz="6000" b="1"/>
            </a:lvl5pPr>
            <a:lvl6pPr marL="8572448" indent="0">
              <a:buNone/>
              <a:defRPr sz="6000" b="1"/>
            </a:lvl6pPr>
            <a:lvl7pPr marL="10286938" indent="0">
              <a:buNone/>
              <a:defRPr sz="6000" b="1"/>
            </a:lvl7pPr>
            <a:lvl8pPr marL="12001424" indent="0">
              <a:buNone/>
              <a:defRPr sz="6000" b="1"/>
            </a:lvl8pPr>
            <a:lvl9pPr marL="13715914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0020301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828800"/>
            <a:ext cx="14745890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4"/>
            <a:ext cx="23145750" cy="19494501"/>
          </a:xfrm>
        </p:spPr>
        <p:txBody>
          <a:bodyPr/>
          <a:lstStyle>
            <a:lvl1pPr>
              <a:defRPr sz="12000"/>
            </a:lvl1pPr>
            <a:lvl2pPr>
              <a:defRPr sz="10501"/>
            </a:lvl2pPr>
            <a:lvl3pPr>
              <a:defRPr sz="9003"/>
            </a:lvl3pPr>
            <a:lvl4pPr>
              <a:defRPr sz="7499"/>
            </a:lvl4pPr>
            <a:lvl5pPr>
              <a:defRPr sz="7499"/>
            </a:lvl5pPr>
            <a:lvl6pPr>
              <a:defRPr sz="7499"/>
            </a:lvl6pPr>
            <a:lvl7pPr>
              <a:defRPr sz="7499"/>
            </a:lvl7pPr>
            <a:lvl8pPr>
              <a:defRPr sz="7499"/>
            </a:lvl8pPr>
            <a:lvl9pPr>
              <a:defRPr sz="7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8229603"/>
            <a:ext cx="14745890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491" indent="0">
              <a:buNone/>
              <a:defRPr sz="5248"/>
            </a:lvl2pPr>
            <a:lvl3pPr marL="3428981" indent="0">
              <a:buNone/>
              <a:defRPr sz="4501"/>
            </a:lvl3pPr>
            <a:lvl4pPr marL="5143467" indent="0">
              <a:buNone/>
              <a:defRPr sz="3749"/>
            </a:lvl4pPr>
            <a:lvl5pPr marL="6857957" indent="0">
              <a:buNone/>
              <a:defRPr sz="3749"/>
            </a:lvl5pPr>
            <a:lvl6pPr marL="8572448" indent="0">
              <a:buNone/>
              <a:defRPr sz="3749"/>
            </a:lvl6pPr>
            <a:lvl7pPr marL="10286938" indent="0">
              <a:buNone/>
              <a:defRPr sz="3749"/>
            </a:lvl7pPr>
            <a:lvl8pPr marL="12001424" indent="0">
              <a:buNone/>
              <a:defRPr sz="3749"/>
            </a:lvl8pPr>
            <a:lvl9pPr marL="13715914" indent="0">
              <a:buNone/>
              <a:defRPr sz="3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828800"/>
            <a:ext cx="14745890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4"/>
            <a:ext cx="23145750" cy="19494501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491" indent="0">
              <a:buNone/>
              <a:defRPr sz="10501"/>
            </a:lvl2pPr>
            <a:lvl3pPr marL="3428981" indent="0">
              <a:buNone/>
              <a:defRPr sz="9003"/>
            </a:lvl3pPr>
            <a:lvl4pPr marL="5143467" indent="0">
              <a:buNone/>
              <a:defRPr sz="7499"/>
            </a:lvl4pPr>
            <a:lvl5pPr marL="6857957" indent="0">
              <a:buNone/>
              <a:defRPr sz="7499"/>
            </a:lvl5pPr>
            <a:lvl6pPr marL="8572448" indent="0">
              <a:buNone/>
              <a:defRPr sz="7499"/>
            </a:lvl6pPr>
            <a:lvl7pPr marL="10286938" indent="0">
              <a:buNone/>
              <a:defRPr sz="7499"/>
            </a:lvl7pPr>
            <a:lvl8pPr marL="12001424" indent="0">
              <a:buNone/>
              <a:defRPr sz="7499"/>
            </a:lvl8pPr>
            <a:lvl9pPr marL="13715914" indent="0">
              <a:buNone/>
              <a:defRPr sz="7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8229603"/>
            <a:ext cx="14745890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491" indent="0">
              <a:buNone/>
              <a:defRPr sz="5248"/>
            </a:lvl2pPr>
            <a:lvl3pPr marL="3428981" indent="0">
              <a:buNone/>
              <a:defRPr sz="4501"/>
            </a:lvl3pPr>
            <a:lvl4pPr marL="5143467" indent="0">
              <a:buNone/>
              <a:defRPr sz="3749"/>
            </a:lvl4pPr>
            <a:lvl5pPr marL="6857957" indent="0">
              <a:buNone/>
              <a:defRPr sz="3749"/>
            </a:lvl5pPr>
            <a:lvl6pPr marL="8572448" indent="0">
              <a:buNone/>
              <a:defRPr sz="3749"/>
            </a:lvl6pPr>
            <a:lvl7pPr marL="10286938" indent="0">
              <a:buNone/>
              <a:defRPr sz="3749"/>
            </a:lvl7pPr>
            <a:lvl8pPr marL="12001424" indent="0">
              <a:buNone/>
              <a:defRPr sz="3749"/>
            </a:lvl8pPr>
            <a:lvl9pPr marL="13715914" indent="0">
              <a:buNone/>
              <a:defRPr sz="3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1"/>
            <a:ext cx="39433500" cy="5302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1"/>
            <a:ext cx="39433500" cy="1740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3"/>
            <a:ext cx="102870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3"/>
            <a:ext cx="154305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3"/>
            <a:ext cx="102870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8981" rtl="0" eaLnBrk="1" latinLnBrk="0" hangingPunct="1">
        <a:lnSpc>
          <a:spcPct val="90000"/>
        </a:lnSpc>
        <a:spcBef>
          <a:spcPct val="0"/>
        </a:spcBef>
        <a:buNone/>
        <a:defRPr sz="16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3" indent="-857243" algn="l" defTabSz="3428981" rtl="0" eaLnBrk="1" latinLnBrk="0" hangingPunct="1">
        <a:lnSpc>
          <a:spcPct val="90000"/>
        </a:lnSpc>
        <a:spcBef>
          <a:spcPts val="3749"/>
        </a:spcBef>
        <a:buFont typeface="Arial" panose="020B0604020202020204" pitchFamily="34" charset="0"/>
        <a:buChar char="•"/>
        <a:defRPr sz="10501" kern="1200">
          <a:solidFill>
            <a:schemeClr val="tx1"/>
          </a:solidFill>
          <a:latin typeface="+mn-lt"/>
          <a:ea typeface="+mn-ea"/>
          <a:cs typeface="+mn-cs"/>
        </a:defRPr>
      </a:lvl1pPr>
      <a:lvl2pPr marL="2571733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9003" kern="1200">
          <a:solidFill>
            <a:schemeClr val="tx1"/>
          </a:solidFill>
          <a:latin typeface="+mn-lt"/>
          <a:ea typeface="+mn-ea"/>
          <a:cs typeface="+mn-cs"/>
        </a:defRPr>
      </a:lvl2pPr>
      <a:lvl3pPr marL="4286224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7499" kern="1200">
          <a:solidFill>
            <a:schemeClr val="tx1"/>
          </a:solidFill>
          <a:latin typeface="+mn-lt"/>
          <a:ea typeface="+mn-ea"/>
          <a:cs typeface="+mn-cs"/>
        </a:defRPr>
      </a:lvl3pPr>
      <a:lvl4pPr marL="6000714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4pPr>
      <a:lvl5pPr marL="7715200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5pPr>
      <a:lvl6pPr marL="9429690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44181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58672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8pPr>
      <a:lvl9pPr marL="14573157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1pPr>
      <a:lvl2pPr marL="1714491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2pPr>
      <a:lvl3pPr marL="3428981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3pPr>
      <a:lvl4pPr marL="5143467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4pPr>
      <a:lvl5pPr marL="6857957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5pPr>
      <a:lvl6pPr marL="8572448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6pPr>
      <a:lvl7pPr marL="10286938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7pPr>
      <a:lvl8pPr marL="12001424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8pPr>
      <a:lvl9pPr marL="13715914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07" Type="http://schemas.openxmlformats.org/officeDocument/2006/relationships/image" Target="../media/image103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990.png"/><Relationship Id="rId108" Type="http://schemas.openxmlformats.org/officeDocument/2006/relationships/image" Target="../media/image104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2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5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00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10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3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image" Target="../media/image1580.png"/><Relationship Id="rId16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5" Type="http://schemas.openxmlformats.org/officeDocument/2006/relationships/image" Target="../media/image24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Relationship Id="rId14" Type="http://schemas.openxmlformats.org/officeDocument/2006/relationships/image" Target="../media/image24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9" Type="http://schemas.openxmlformats.org/officeDocument/2006/relationships/image" Target="../media/image2370.png"/><Relationship Id="rId21" Type="http://schemas.openxmlformats.org/officeDocument/2006/relationships/image" Target="../media/image197.png"/><Relationship Id="rId34" Type="http://schemas.openxmlformats.org/officeDocument/2006/relationships/image" Target="../media/image2340.png"/><Relationship Id="rId42" Type="http://schemas.openxmlformats.org/officeDocument/2006/relationships/image" Target="../media/image2400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6" Type="http://schemas.openxmlformats.org/officeDocument/2006/relationships/image" Target="../media/image191.png"/><Relationship Id="rId20" Type="http://schemas.openxmlformats.org/officeDocument/2006/relationships/image" Target="../media/image196.png"/><Relationship Id="rId29" Type="http://schemas.openxmlformats.org/officeDocument/2006/relationships/image" Target="../media/image205.png"/><Relationship Id="rId41" Type="http://schemas.openxmlformats.org/officeDocument/2006/relationships/image" Target="../media/image2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24" Type="http://schemas.openxmlformats.org/officeDocument/2006/relationships/image" Target="../media/image200.png"/><Relationship Id="rId32" Type="http://schemas.openxmlformats.org/officeDocument/2006/relationships/image" Target="../media/image192.png"/><Relationship Id="rId37" Type="http://schemas.openxmlformats.org/officeDocument/2006/relationships/image" Target="../media/image172.png"/><Relationship Id="rId40" Type="http://schemas.openxmlformats.org/officeDocument/2006/relationships/image" Target="../media/image2380.png"/><Relationship Id="rId5" Type="http://schemas.openxmlformats.org/officeDocument/2006/relationships/image" Target="../media/image149.png"/><Relationship Id="rId15" Type="http://schemas.openxmlformats.org/officeDocument/2006/relationships/image" Target="../media/image190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36" Type="http://schemas.openxmlformats.org/officeDocument/2006/relationships/image" Target="../media/image2360.png"/><Relationship Id="rId10" Type="http://schemas.openxmlformats.org/officeDocument/2006/relationships/image" Target="../media/image154.png"/><Relationship Id="rId19" Type="http://schemas.openxmlformats.org/officeDocument/2006/relationships/image" Target="../media/image195.png"/><Relationship Id="rId31" Type="http://schemas.openxmlformats.org/officeDocument/2006/relationships/image" Target="../media/image207.png"/><Relationship Id="rId44" Type="http://schemas.openxmlformats.org/officeDocument/2006/relationships/image" Target="../media/image2420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Relationship Id="rId30" Type="http://schemas.openxmlformats.org/officeDocument/2006/relationships/image" Target="../media/image206.png"/><Relationship Id="rId35" Type="http://schemas.openxmlformats.org/officeDocument/2006/relationships/image" Target="../media/image2350.png"/><Relationship Id="rId43" Type="http://schemas.openxmlformats.org/officeDocument/2006/relationships/image" Target="../media/image2410.png"/><Relationship Id="rId8" Type="http://schemas.openxmlformats.org/officeDocument/2006/relationships/image" Target="../media/image183.png"/><Relationship Id="rId3" Type="http://schemas.openxmlformats.org/officeDocument/2006/relationships/image" Target="../media/image147.png"/><Relationship Id="rId12" Type="http://schemas.openxmlformats.org/officeDocument/2006/relationships/image" Target="../media/image186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33" Type="http://schemas.openxmlformats.org/officeDocument/2006/relationships/image" Target="../media/image2330.png"/><Relationship Id="rId38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2" Type="http://schemas.openxmlformats.org/officeDocument/2006/relationships/image" Target="../media/image247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5" Type="http://schemas.openxmlformats.org/officeDocument/2006/relationships/image" Target="../media/image250.png"/><Relationship Id="rId15" Type="http://schemas.openxmlformats.org/officeDocument/2006/relationships/image" Target="../media/image98.png"/><Relationship Id="rId10" Type="http://schemas.openxmlformats.org/officeDocument/2006/relationships/image" Target="../media/image255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0.png"/><Relationship Id="rId13" Type="http://schemas.openxmlformats.org/officeDocument/2006/relationships/image" Target="../media/image2500.png"/><Relationship Id="rId18" Type="http://schemas.openxmlformats.org/officeDocument/2006/relationships/image" Target="../media/image2540.png"/><Relationship Id="rId26" Type="http://schemas.openxmlformats.org/officeDocument/2006/relationships/image" Target="../media/image262.png"/><Relationship Id="rId3" Type="http://schemas.openxmlformats.org/officeDocument/2006/relationships/image" Target="../media/image219.png"/><Relationship Id="rId21" Type="http://schemas.openxmlformats.org/officeDocument/2006/relationships/image" Target="../media/image2570.png"/><Relationship Id="rId7" Type="http://schemas.openxmlformats.org/officeDocument/2006/relationships/image" Target="../media/image2440.png"/><Relationship Id="rId12" Type="http://schemas.openxmlformats.org/officeDocument/2006/relationships/image" Target="../media/image2490.png"/><Relationship Id="rId17" Type="http://schemas.openxmlformats.org/officeDocument/2006/relationships/image" Target="../media/image2530.png"/><Relationship Id="rId25" Type="http://schemas.openxmlformats.org/officeDocument/2006/relationships/image" Target="../media/image261.png"/><Relationship Id="rId2" Type="http://schemas.openxmlformats.org/officeDocument/2006/relationships/image" Target="../media/image218.png"/><Relationship Id="rId16" Type="http://schemas.openxmlformats.org/officeDocument/2006/relationships/image" Target="../media/image2520.png"/><Relationship Id="rId20" Type="http://schemas.openxmlformats.org/officeDocument/2006/relationships/image" Target="../media/image2560.png"/><Relationship Id="rId29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0.png"/><Relationship Id="rId11" Type="http://schemas.openxmlformats.org/officeDocument/2006/relationships/image" Target="../media/image2480.png"/><Relationship Id="rId24" Type="http://schemas.openxmlformats.org/officeDocument/2006/relationships/image" Target="../media/image2600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23" Type="http://schemas.openxmlformats.org/officeDocument/2006/relationships/image" Target="../media/image2590.png"/><Relationship Id="rId28" Type="http://schemas.openxmlformats.org/officeDocument/2006/relationships/image" Target="../media/image264.png"/><Relationship Id="rId10" Type="http://schemas.openxmlformats.org/officeDocument/2006/relationships/image" Target="../media/image2470.png"/><Relationship Id="rId19" Type="http://schemas.openxmlformats.org/officeDocument/2006/relationships/image" Target="../media/image2550.png"/><Relationship Id="rId31" Type="http://schemas.openxmlformats.org/officeDocument/2006/relationships/image" Target="../media/image266.png"/><Relationship Id="rId4" Type="http://schemas.openxmlformats.org/officeDocument/2006/relationships/image" Target="../media/image220.png"/><Relationship Id="rId9" Type="http://schemas.openxmlformats.org/officeDocument/2006/relationships/image" Target="../media/image2460.png"/><Relationship Id="rId14" Type="http://schemas.openxmlformats.org/officeDocument/2006/relationships/image" Target="../media/image2510.png"/><Relationship Id="rId22" Type="http://schemas.openxmlformats.org/officeDocument/2006/relationships/image" Target="../media/image2580.png"/><Relationship Id="rId27" Type="http://schemas.openxmlformats.org/officeDocument/2006/relationships/image" Target="../media/image263.png"/><Relationship Id="rId30" Type="http://schemas.openxmlformats.org/officeDocument/2006/relationships/image" Target="../media/image26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3.png"/><Relationship Id="rId26" Type="http://schemas.openxmlformats.org/officeDocument/2006/relationships/image" Target="../media/image201.png"/><Relationship Id="rId39" Type="http://schemas.openxmlformats.org/officeDocument/2006/relationships/image" Target="../media/image212.png"/><Relationship Id="rId21" Type="http://schemas.openxmlformats.org/officeDocument/2006/relationships/image" Target="../media/image196.png"/><Relationship Id="rId34" Type="http://schemas.openxmlformats.org/officeDocument/2006/relationships/image" Target="../media/image630.png"/><Relationship Id="rId42" Type="http://schemas.openxmlformats.org/officeDocument/2006/relationships/image" Target="../media/image215.png"/><Relationship Id="rId47" Type="http://schemas.openxmlformats.org/officeDocument/2006/relationships/image" Target="../media/image220.png"/><Relationship Id="rId50" Type="http://schemas.openxmlformats.org/officeDocument/2006/relationships/image" Target="../media/image269.png"/><Relationship Id="rId55" Type="http://schemas.openxmlformats.org/officeDocument/2006/relationships/image" Target="../media/image274.png"/><Relationship Id="rId7" Type="http://schemas.openxmlformats.org/officeDocument/2006/relationships/image" Target="../media/image150.png"/><Relationship Id="rId2" Type="http://schemas.openxmlformats.org/officeDocument/2006/relationships/image" Target="../media/image190.png"/><Relationship Id="rId16" Type="http://schemas.openxmlformats.org/officeDocument/2006/relationships/image" Target="../media/image191.png"/><Relationship Id="rId29" Type="http://schemas.openxmlformats.org/officeDocument/2006/relationships/image" Target="../media/image204.png"/><Relationship Id="rId11" Type="http://schemas.openxmlformats.org/officeDocument/2006/relationships/image" Target="../media/image154.png"/><Relationship Id="rId24" Type="http://schemas.openxmlformats.org/officeDocument/2006/relationships/image" Target="../media/image199.png"/><Relationship Id="rId32" Type="http://schemas.openxmlformats.org/officeDocument/2006/relationships/image" Target="../media/image207.png"/><Relationship Id="rId37" Type="http://schemas.openxmlformats.org/officeDocument/2006/relationships/image" Target="../media/image210.png"/><Relationship Id="rId40" Type="http://schemas.openxmlformats.org/officeDocument/2006/relationships/image" Target="../media/image213.png"/><Relationship Id="rId45" Type="http://schemas.openxmlformats.org/officeDocument/2006/relationships/image" Target="../media/image218.png"/><Relationship Id="rId53" Type="http://schemas.openxmlformats.org/officeDocument/2006/relationships/image" Target="../media/image272.png"/><Relationship Id="rId58" Type="http://schemas.openxmlformats.org/officeDocument/2006/relationships/image" Target="../media/image277.png"/><Relationship Id="rId5" Type="http://schemas.openxmlformats.org/officeDocument/2006/relationships/image" Target="../media/image182.png"/><Relationship Id="rId19" Type="http://schemas.openxmlformats.org/officeDocument/2006/relationships/image" Target="../media/image194.png"/><Relationship Id="rId4" Type="http://schemas.openxmlformats.org/officeDocument/2006/relationships/image" Target="../media/image147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7.png"/><Relationship Id="rId27" Type="http://schemas.openxmlformats.org/officeDocument/2006/relationships/image" Target="../media/image202.png"/><Relationship Id="rId30" Type="http://schemas.openxmlformats.org/officeDocument/2006/relationships/image" Target="../media/image205.png"/><Relationship Id="rId35" Type="http://schemas.openxmlformats.org/officeDocument/2006/relationships/image" Target="../media/image208.png"/><Relationship Id="rId43" Type="http://schemas.openxmlformats.org/officeDocument/2006/relationships/image" Target="../media/image216.png"/><Relationship Id="rId48" Type="http://schemas.openxmlformats.org/officeDocument/2006/relationships/image" Target="../media/image221.png"/><Relationship Id="rId56" Type="http://schemas.openxmlformats.org/officeDocument/2006/relationships/image" Target="../media/image275.png"/><Relationship Id="rId8" Type="http://schemas.openxmlformats.org/officeDocument/2006/relationships/image" Target="../media/image151.png"/><Relationship Id="rId51" Type="http://schemas.openxmlformats.org/officeDocument/2006/relationships/image" Target="../media/image270.png"/><Relationship Id="rId3" Type="http://schemas.openxmlformats.org/officeDocument/2006/relationships/image" Target="../media/image146.png"/><Relationship Id="rId12" Type="http://schemas.openxmlformats.org/officeDocument/2006/relationships/image" Target="../media/image185.png"/><Relationship Id="rId17" Type="http://schemas.openxmlformats.org/officeDocument/2006/relationships/image" Target="../media/image267.png"/><Relationship Id="rId25" Type="http://schemas.openxmlformats.org/officeDocument/2006/relationships/image" Target="../media/image200.png"/><Relationship Id="rId33" Type="http://schemas.openxmlformats.org/officeDocument/2006/relationships/image" Target="../media/image192.png"/><Relationship Id="rId38" Type="http://schemas.openxmlformats.org/officeDocument/2006/relationships/image" Target="../media/image211.png"/><Relationship Id="rId46" Type="http://schemas.openxmlformats.org/officeDocument/2006/relationships/image" Target="../media/image219.png"/><Relationship Id="rId59" Type="http://schemas.openxmlformats.org/officeDocument/2006/relationships/image" Target="../media/image278.png"/><Relationship Id="rId20" Type="http://schemas.openxmlformats.org/officeDocument/2006/relationships/image" Target="../media/image195.png"/><Relationship Id="rId41" Type="http://schemas.openxmlformats.org/officeDocument/2006/relationships/image" Target="../media/image214.png"/><Relationship Id="rId54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image" Target="../media/image188.png"/><Relationship Id="rId23" Type="http://schemas.openxmlformats.org/officeDocument/2006/relationships/image" Target="../media/image198.png"/><Relationship Id="rId28" Type="http://schemas.openxmlformats.org/officeDocument/2006/relationships/image" Target="../media/image203.png"/><Relationship Id="rId36" Type="http://schemas.openxmlformats.org/officeDocument/2006/relationships/image" Target="../media/image209.png"/><Relationship Id="rId49" Type="http://schemas.openxmlformats.org/officeDocument/2006/relationships/image" Target="../media/image268.png"/><Relationship Id="rId57" Type="http://schemas.openxmlformats.org/officeDocument/2006/relationships/image" Target="../media/image276.png"/><Relationship Id="rId10" Type="http://schemas.openxmlformats.org/officeDocument/2006/relationships/image" Target="../media/image184.png"/><Relationship Id="rId31" Type="http://schemas.openxmlformats.org/officeDocument/2006/relationships/image" Target="../media/image206.png"/><Relationship Id="rId44" Type="http://schemas.openxmlformats.org/officeDocument/2006/relationships/image" Target="../media/image217.png"/><Relationship Id="rId52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13" Type="http://schemas.openxmlformats.org/officeDocument/2006/relationships/image" Target="../media/image290.png"/><Relationship Id="rId18" Type="http://schemas.openxmlformats.org/officeDocument/2006/relationships/image" Target="../media/image295.png"/><Relationship Id="rId26" Type="http://schemas.openxmlformats.org/officeDocument/2006/relationships/image" Target="../media/image303.png"/><Relationship Id="rId3" Type="http://schemas.openxmlformats.org/officeDocument/2006/relationships/image" Target="../media/image280.png"/><Relationship Id="rId21" Type="http://schemas.openxmlformats.org/officeDocument/2006/relationships/image" Target="../media/image298.png"/><Relationship Id="rId7" Type="http://schemas.openxmlformats.org/officeDocument/2006/relationships/image" Target="../media/image284.png"/><Relationship Id="rId12" Type="http://schemas.openxmlformats.org/officeDocument/2006/relationships/image" Target="../media/image289.png"/><Relationship Id="rId17" Type="http://schemas.openxmlformats.org/officeDocument/2006/relationships/image" Target="../media/image294.png"/><Relationship Id="rId25" Type="http://schemas.openxmlformats.org/officeDocument/2006/relationships/image" Target="../media/image302.png"/><Relationship Id="rId2" Type="http://schemas.openxmlformats.org/officeDocument/2006/relationships/image" Target="../media/image279.png"/><Relationship Id="rId16" Type="http://schemas.openxmlformats.org/officeDocument/2006/relationships/image" Target="../media/image293.png"/><Relationship Id="rId20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88.png"/><Relationship Id="rId24" Type="http://schemas.openxmlformats.org/officeDocument/2006/relationships/image" Target="../media/image301.png"/><Relationship Id="rId5" Type="http://schemas.openxmlformats.org/officeDocument/2006/relationships/image" Target="../media/image282.png"/><Relationship Id="rId15" Type="http://schemas.openxmlformats.org/officeDocument/2006/relationships/image" Target="../media/image292.png"/><Relationship Id="rId23" Type="http://schemas.openxmlformats.org/officeDocument/2006/relationships/image" Target="../media/image300.png"/><Relationship Id="rId10" Type="http://schemas.openxmlformats.org/officeDocument/2006/relationships/image" Target="../media/image287.png"/><Relationship Id="rId19" Type="http://schemas.openxmlformats.org/officeDocument/2006/relationships/image" Target="../media/image296.png"/><Relationship Id="rId4" Type="http://schemas.openxmlformats.org/officeDocument/2006/relationships/image" Target="../media/image281.png"/><Relationship Id="rId9" Type="http://schemas.openxmlformats.org/officeDocument/2006/relationships/image" Target="../media/image286.png"/><Relationship Id="rId14" Type="http://schemas.openxmlformats.org/officeDocument/2006/relationships/image" Target="../media/image291.png"/><Relationship Id="rId22" Type="http://schemas.openxmlformats.org/officeDocument/2006/relationships/image" Target="../media/image29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26" Type="http://schemas.openxmlformats.org/officeDocument/2006/relationships/image" Target="../media/image303.png"/><Relationship Id="rId3" Type="http://schemas.openxmlformats.org/officeDocument/2006/relationships/image" Target="../media/image280.png"/><Relationship Id="rId7" Type="http://schemas.openxmlformats.org/officeDocument/2006/relationships/image" Target="../media/image284.png"/><Relationship Id="rId17" Type="http://schemas.openxmlformats.org/officeDocument/2006/relationships/image" Target="../media/image294.png"/><Relationship Id="rId2" Type="http://schemas.openxmlformats.org/officeDocument/2006/relationships/image" Target="../media/image279.png"/><Relationship Id="rId16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24" Type="http://schemas.openxmlformats.org/officeDocument/2006/relationships/image" Target="../media/image301.png"/><Relationship Id="rId5" Type="http://schemas.openxmlformats.org/officeDocument/2006/relationships/image" Target="../media/image282.png"/><Relationship Id="rId15" Type="http://schemas.openxmlformats.org/officeDocument/2006/relationships/image" Target="../media/image292.png"/><Relationship Id="rId23" Type="http://schemas.openxmlformats.org/officeDocument/2006/relationships/image" Target="../media/image300.png"/><Relationship Id="rId4" Type="http://schemas.openxmlformats.org/officeDocument/2006/relationships/image" Target="../media/image281.png"/><Relationship Id="rId9" Type="http://schemas.openxmlformats.org/officeDocument/2006/relationships/image" Target="../media/image286.png"/><Relationship Id="rId14" Type="http://schemas.openxmlformats.org/officeDocument/2006/relationships/image" Target="../media/image291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0.png"/><Relationship Id="rId117" Type="http://schemas.openxmlformats.org/officeDocument/2006/relationships/image" Target="../media/image378.png"/><Relationship Id="rId21" Type="http://schemas.openxmlformats.org/officeDocument/2006/relationships/image" Target="../media/image318.png"/><Relationship Id="rId42" Type="http://schemas.openxmlformats.org/officeDocument/2006/relationships/image" Target="../media/image327.png"/><Relationship Id="rId47" Type="http://schemas.openxmlformats.org/officeDocument/2006/relationships/image" Target="../media/image1090.png"/><Relationship Id="rId63" Type="http://schemas.openxmlformats.org/officeDocument/2006/relationships/image" Target="../media/image34.png"/><Relationship Id="rId68" Type="http://schemas.openxmlformats.org/officeDocument/2006/relationships/image" Target="../media/image26.png"/><Relationship Id="rId84" Type="http://schemas.openxmlformats.org/officeDocument/2006/relationships/image" Target="../media/image353.png"/><Relationship Id="rId89" Type="http://schemas.openxmlformats.org/officeDocument/2006/relationships/image" Target="../media/image357.png"/><Relationship Id="rId112" Type="http://schemas.openxmlformats.org/officeDocument/2006/relationships/image" Target="../media/image373.png"/><Relationship Id="rId16" Type="http://schemas.openxmlformats.org/officeDocument/2006/relationships/image" Target="../media/image314.png"/><Relationship Id="rId107" Type="http://schemas.openxmlformats.org/officeDocument/2006/relationships/image" Target="../media/image370.png"/><Relationship Id="rId11" Type="http://schemas.openxmlformats.org/officeDocument/2006/relationships/image" Target="../media/image310.png"/><Relationship Id="rId32" Type="http://schemas.openxmlformats.org/officeDocument/2006/relationships/image" Target="../media/image35.png"/><Relationship Id="rId37" Type="http://schemas.openxmlformats.org/officeDocument/2006/relationships/image" Target="../media/image1370.png"/><Relationship Id="rId53" Type="http://schemas.openxmlformats.org/officeDocument/2006/relationships/image" Target="../media/image33.png"/><Relationship Id="rId58" Type="http://schemas.openxmlformats.org/officeDocument/2006/relationships/image" Target="../media/image336.png"/><Relationship Id="rId74" Type="http://schemas.openxmlformats.org/officeDocument/2006/relationships/image" Target="../media/image1000.png"/><Relationship Id="rId79" Type="http://schemas.openxmlformats.org/officeDocument/2006/relationships/image" Target="../media/image750.png"/><Relationship Id="rId102" Type="http://schemas.openxmlformats.org/officeDocument/2006/relationships/image" Target="../media/image365.png"/><Relationship Id="rId5" Type="http://schemas.openxmlformats.org/officeDocument/2006/relationships/image" Target="../media/image307.png"/><Relationship Id="rId90" Type="http://schemas.openxmlformats.org/officeDocument/2006/relationships/image" Target="../media/image640.png"/><Relationship Id="rId95" Type="http://schemas.openxmlformats.org/officeDocument/2006/relationships/image" Target="../media/image360.png"/><Relationship Id="rId22" Type="http://schemas.openxmlformats.org/officeDocument/2006/relationships/image" Target="../media/image19.png"/><Relationship Id="rId27" Type="http://schemas.openxmlformats.org/officeDocument/2006/relationships/image" Target="../media/image321.png"/><Relationship Id="rId43" Type="http://schemas.openxmlformats.org/officeDocument/2006/relationships/image" Target="../media/image328.png"/><Relationship Id="rId48" Type="http://schemas.openxmlformats.org/officeDocument/2006/relationships/image" Target="../media/image24.png"/><Relationship Id="rId64" Type="http://schemas.openxmlformats.org/officeDocument/2006/relationships/image" Target="../media/image340.png"/><Relationship Id="rId69" Type="http://schemas.openxmlformats.org/officeDocument/2006/relationships/image" Target="../media/image343.png"/><Relationship Id="rId113" Type="http://schemas.openxmlformats.org/officeDocument/2006/relationships/image" Target="../media/image374.png"/><Relationship Id="rId80" Type="http://schemas.openxmlformats.org/officeDocument/2006/relationships/image" Target="../media/image350.png"/><Relationship Id="rId85" Type="http://schemas.openxmlformats.org/officeDocument/2006/relationships/image" Target="../media/image354.png"/><Relationship Id="rId12" Type="http://schemas.openxmlformats.org/officeDocument/2006/relationships/image" Target="../media/image311.png"/><Relationship Id="rId17" Type="http://schemas.openxmlformats.org/officeDocument/2006/relationships/image" Target="../media/image315.png"/><Relationship Id="rId33" Type="http://schemas.openxmlformats.org/officeDocument/2006/relationships/image" Target="../media/image4.png"/><Relationship Id="rId38" Type="http://schemas.openxmlformats.org/officeDocument/2006/relationships/image" Target="../media/image1160.png"/><Relationship Id="rId59" Type="http://schemas.openxmlformats.org/officeDocument/2006/relationships/image" Target="../media/image337.png"/><Relationship Id="rId103" Type="http://schemas.openxmlformats.org/officeDocument/2006/relationships/image" Target="../media/image366.png"/><Relationship Id="rId108" Type="http://schemas.openxmlformats.org/officeDocument/2006/relationships/image" Target="../media/image371.png"/><Relationship Id="rId54" Type="http://schemas.openxmlformats.org/officeDocument/2006/relationships/image" Target="../media/image185.png"/><Relationship Id="rId70" Type="http://schemas.openxmlformats.org/officeDocument/2006/relationships/image" Target="../media/image344.png"/><Relationship Id="rId75" Type="http://schemas.openxmlformats.org/officeDocument/2006/relationships/image" Target="../media/image348.png"/><Relationship Id="rId91" Type="http://schemas.openxmlformats.org/officeDocument/2006/relationships/image" Target="../media/image358.png"/><Relationship Id="rId96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5" Type="http://schemas.openxmlformats.org/officeDocument/2006/relationships/image" Target="../media/image313.png"/><Relationship Id="rId23" Type="http://schemas.openxmlformats.org/officeDocument/2006/relationships/image" Target="../media/image183.png"/><Relationship Id="rId28" Type="http://schemas.openxmlformats.org/officeDocument/2006/relationships/image" Target="../media/image322.png"/><Relationship Id="rId36" Type="http://schemas.openxmlformats.org/officeDocument/2006/relationships/image" Target="../media/image7.png"/><Relationship Id="rId49" Type="http://schemas.openxmlformats.org/officeDocument/2006/relationships/image" Target="../media/image330.png"/><Relationship Id="rId57" Type="http://schemas.openxmlformats.org/officeDocument/2006/relationships/image" Target="../media/image1260.png"/><Relationship Id="rId106" Type="http://schemas.openxmlformats.org/officeDocument/2006/relationships/image" Target="../media/image369.png"/><Relationship Id="rId114" Type="http://schemas.openxmlformats.org/officeDocument/2006/relationships/image" Target="../media/image375.png"/><Relationship Id="rId10" Type="http://schemas.openxmlformats.org/officeDocument/2006/relationships/image" Target="../media/image309.png"/><Relationship Id="rId31" Type="http://schemas.openxmlformats.org/officeDocument/2006/relationships/image" Target="../media/image324.png"/><Relationship Id="rId44" Type="http://schemas.openxmlformats.org/officeDocument/2006/relationships/image" Target="../media/image1310.png"/><Relationship Id="rId52" Type="http://schemas.openxmlformats.org/officeDocument/2006/relationships/image" Target="../media/image333.png"/><Relationship Id="rId60" Type="http://schemas.openxmlformats.org/officeDocument/2006/relationships/image" Target="../media/image338.png"/><Relationship Id="rId65" Type="http://schemas.openxmlformats.org/officeDocument/2006/relationships/image" Target="../media/image186.png"/><Relationship Id="rId73" Type="http://schemas.openxmlformats.org/officeDocument/2006/relationships/image" Target="../media/image347.png"/><Relationship Id="rId78" Type="http://schemas.openxmlformats.org/officeDocument/2006/relationships/image" Target="../media/image670.png"/><Relationship Id="rId81" Type="http://schemas.openxmlformats.org/officeDocument/2006/relationships/image" Target="../media/image351.png"/><Relationship Id="rId86" Type="http://schemas.openxmlformats.org/officeDocument/2006/relationships/image" Target="../media/image355.png"/><Relationship Id="rId94" Type="http://schemas.openxmlformats.org/officeDocument/2006/relationships/image" Target="../media/image349.png"/><Relationship Id="rId99" Type="http://schemas.openxmlformats.org/officeDocument/2006/relationships/image" Target="../media/image68.png"/><Relationship Id="rId101" Type="http://schemas.openxmlformats.org/officeDocument/2006/relationships/image" Target="../media/image364.png"/><Relationship Id="rId4" Type="http://schemas.openxmlformats.org/officeDocument/2006/relationships/image" Target="../media/image306.png"/><Relationship Id="rId9" Type="http://schemas.openxmlformats.org/officeDocument/2006/relationships/image" Target="../media/image31.png"/><Relationship Id="rId13" Type="http://schemas.openxmlformats.org/officeDocument/2006/relationships/image" Target="../media/image312.png"/><Relationship Id="rId18" Type="http://schemas.openxmlformats.org/officeDocument/2006/relationships/image" Target="../media/image316.png"/><Relationship Id="rId39" Type="http://schemas.openxmlformats.org/officeDocument/2006/relationships/image" Target="../media/image325.png"/><Relationship Id="rId109" Type="http://schemas.openxmlformats.org/officeDocument/2006/relationships/image" Target="../media/image98.png"/><Relationship Id="rId34" Type="http://schemas.openxmlformats.org/officeDocument/2006/relationships/image" Target="../media/image30.png"/><Relationship Id="rId50" Type="http://schemas.openxmlformats.org/officeDocument/2006/relationships/image" Target="../media/image331.png"/><Relationship Id="rId55" Type="http://schemas.openxmlformats.org/officeDocument/2006/relationships/image" Target="../media/image334.png"/><Relationship Id="rId76" Type="http://schemas.openxmlformats.org/officeDocument/2006/relationships/image" Target="../media/image145.png"/><Relationship Id="rId97" Type="http://schemas.openxmlformats.org/officeDocument/2006/relationships/image" Target="../media/image362.png"/><Relationship Id="rId104" Type="http://schemas.openxmlformats.org/officeDocument/2006/relationships/image" Target="../media/image367.png"/><Relationship Id="rId7" Type="http://schemas.openxmlformats.org/officeDocument/2006/relationships/image" Target="../media/image29.png"/><Relationship Id="rId71" Type="http://schemas.openxmlformats.org/officeDocument/2006/relationships/image" Target="../media/image345.png"/><Relationship Id="rId92" Type="http://schemas.openxmlformats.org/officeDocument/2006/relationships/image" Target="../media/image359.png"/><Relationship Id="rId2" Type="http://schemas.openxmlformats.org/officeDocument/2006/relationships/image" Target="../media/image304.png"/><Relationship Id="rId29" Type="http://schemas.openxmlformats.org/officeDocument/2006/relationships/image" Target="../media/image147.png"/><Relationship Id="rId24" Type="http://schemas.openxmlformats.org/officeDocument/2006/relationships/image" Target="../media/image28.png"/><Relationship Id="rId40" Type="http://schemas.openxmlformats.org/officeDocument/2006/relationships/image" Target="../media/image326.png"/><Relationship Id="rId45" Type="http://schemas.openxmlformats.org/officeDocument/2006/relationships/image" Target="../media/image329.png"/><Relationship Id="rId66" Type="http://schemas.openxmlformats.org/officeDocument/2006/relationships/image" Target="../media/image341.png"/><Relationship Id="rId87" Type="http://schemas.openxmlformats.org/officeDocument/2006/relationships/image" Target="../media/image356.png"/><Relationship Id="rId110" Type="http://schemas.openxmlformats.org/officeDocument/2006/relationships/image" Target="../media/image372.png"/><Relationship Id="rId115" Type="http://schemas.openxmlformats.org/officeDocument/2006/relationships/image" Target="../media/image376.png"/><Relationship Id="rId61" Type="http://schemas.openxmlformats.org/officeDocument/2006/relationships/image" Target="../media/image339.png"/><Relationship Id="rId82" Type="http://schemas.openxmlformats.org/officeDocument/2006/relationships/image" Target="../media/image352.png"/><Relationship Id="rId19" Type="http://schemas.openxmlformats.org/officeDocument/2006/relationships/image" Target="../media/image317.png"/><Relationship Id="rId14" Type="http://schemas.openxmlformats.org/officeDocument/2006/relationships/image" Target="../media/image57.png"/><Relationship Id="rId30" Type="http://schemas.openxmlformats.org/officeDocument/2006/relationships/image" Target="../media/image323.png"/><Relationship Id="rId35" Type="http://schemas.openxmlformats.org/officeDocument/2006/relationships/image" Target="../media/image1120.png"/><Relationship Id="rId56" Type="http://schemas.openxmlformats.org/officeDocument/2006/relationships/image" Target="../media/image335.png"/><Relationship Id="rId100" Type="http://schemas.openxmlformats.org/officeDocument/2006/relationships/image" Target="../media/image88.png"/><Relationship Id="rId105" Type="http://schemas.openxmlformats.org/officeDocument/2006/relationships/image" Target="../media/image368.png"/><Relationship Id="rId8" Type="http://schemas.openxmlformats.org/officeDocument/2006/relationships/image" Target="../media/image150.png"/><Relationship Id="rId51" Type="http://schemas.openxmlformats.org/officeDocument/2006/relationships/image" Target="../media/image332.png"/><Relationship Id="rId72" Type="http://schemas.openxmlformats.org/officeDocument/2006/relationships/image" Target="../media/image346.png"/><Relationship Id="rId93" Type="http://schemas.openxmlformats.org/officeDocument/2006/relationships/image" Target="../media/image92.png"/><Relationship Id="rId98" Type="http://schemas.openxmlformats.org/officeDocument/2006/relationships/image" Target="../media/image363.png"/><Relationship Id="rId3" Type="http://schemas.openxmlformats.org/officeDocument/2006/relationships/image" Target="../media/image305.png"/><Relationship Id="rId25" Type="http://schemas.openxmlformats.org/officeDocument/2006/relationships/image" Target="../media/image319.png"/><Relationship Id="rId46" Type="http://schemas.openxmlformats.org/officeDocument/2006/relationships/image" Target="../media/image102.png"/><Relationship Id="rId67" Type="http://schemas.openxmlformats.org/officeDocument/2006/relationships/image" Target="../media/image342.png"/><Relationship Id="rId116" Type="http://schemas.openxmlformats.org/officeDocument/2006/relationships/image" Target="../media/image377.png"/><Relationship Id="rId20" Type="http://schemas.openxmlformats.org/officeDocument/2006/relationships/image" Target="../media/image1100.png"/><Relationship Id="rId41" Type="http://schemas.openxmlformats.org/officeDocument/2006/relationships/image" Target="../media/image1070.png"/><Relationship Id="rId62" Type="http://schemas.openxmlformats.org/officeDocument/2006/relationships/image" Target="../media/image1200.png"/><Relationship Id="rId83" Type="http://schemas.openxmlformats.org/officeDocument/2006/relationships/image" Target="../media/image720.png"/><Relationship Id="rId88" Type="http://schemas.openxmlformats.org/officeDocument/2006/relationships/image" Target="../media/image620.png"/><Relationship Id="rId111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0.png"/><Relationship Id="rId18" Type="http://schemas.openxmlformats.org/officeDocument/2006/relationships/image" Target="../media/image386.png"/><Relationship Id="rId26" Type="http://schemas.openxmlformats.org/officeDocument/2006/relationships/image" Target="../media/image392.png"/><Relationship Id="rId39" Type="http://schemas.openxmlformats.org/officeDocument/2006/relationships/image" Target="../media/image900.png"/><Relationship Id="rId21" Type="http://schemas.openxmlformats.org/officeDocument/2006/relationships/image" Target="../media/image388.png"/><Relationship Id="rId34" Type="http://schemas.openxmlformats.org/officeDocument/2006/relationships/image" Target="../media/image750.png"/><Relationship Id="rId7" Type="http://schemas.openxmlformats.org/officeDocument/2006/relationships/image" Target="../media/image4.png"/><Relationship Id="rId12" Type="http://schemas.openxmlformats.org/officeDocument/2006/relationships/image" Target="../media/image383.png"/><Relationship Id="rId17" Type="http://schemas.openxmlformats.org/officeDocument/2006/relationships/image" Target="../media/image385.png"/><Relationship Id="rId25" Type="http://schemas.openxmlformats.org/officeDocument/2006/relationships/image" Target="../media/image186.png"/><Relationship Id="rId33" Type="http://schemas.openxmlformats.org/officeDocument/2006/relationships/image" Target="../media/image620.png"/><Relationship Id="rId38" Type="http://schemas.openxmlformats.org/officeDocument/2006/relationships/image" Target="../media/image640.png"/><Relationship Id="rId2" Type="http://schemas.openxmlformats.org/officeDocument/2006/relationships/image" Target="../media/image379.png"/><Relationship Id="rId16" Type="http://schemas.openxmlformats.org/officeDocument/2006/relationships/image" Target="../media/image384.png"/><Relationship Id="rId20" Type="http://schemas.openxmlformats.org/officeDocument/2006/relationships/image" Target="../media/image387.png"/><Relationship Id="rId29" Type="http://schemas.openxmlformats.org/officeDocument/2006/relationships/image" Target="../media/image3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11" Type="http://schemas.openxmlformats.org/officeDocument/2006/relationships/image" Target="../media/image1370.png"/><Relationship Id="rId24" Type="http://schemas.openxmlformats.org/officeDocument/2006/relationships/image" Target="../media/image391.png"/><Relationship Id="rId32" Type="http://schemas.openxmlformats.org/officeDocument/2006/relationships/image" Target="../media/image180.png"/><Relationship Id="rId37" Type="http://schemas.openxmlformats.org/officeDocument/2006/relationships/image" Target="../media/image167.png"/><Relationship Id="rId5" Type="http://schemas.openxmlformats.org/officeDocument/2006/relationships/image" Target="../media/image9.png"/><Relationship Id="rId15" Type="http://schemas.openxmlformats.org/officeDocument/2006/relationships/image" Target="../media/image1350.png"/><Relationship Id="rId23" Type="http://schemas.openxmlformats.org/officeDocument/2006/relationships/image" Target="../media/image390.png"/><Relationship Id="rId28" Type="http://schemas.openxmlformats.org/officeDocument/2006/relationships/image" Target="../media/image394.png"/><Relationship Id="rId36" Type="http://schemas.openxmlformats.org/officeDocument/2006/relationships/image" Target="../media/image399.png"/><Relationship Id="rId10" Type="http://schemas.openxmlformats.org/officeDocument/2006/relationships/image" Target="../media/image335.png"/><Relationship Id="rId19" Type="http://schemas.openxmlformats.org/officeDocument/2006/relationships/image" Target="../media/image35.png"/><Relationship Id="rId31" Type="http://schemas.openxmlformats.org/officeDocument/2006/relationships/image" Target="../media/image397.png"/><Relationship Id="rId4" Type="http://schemas.openxmlformats.org/officeDocument/2006/relationships/image" Target="../media/image33.png"/><Relationship Id="rId9" Type="http://schemas.openxmlformats.org/officeDocument/2006/relationships/image" Target="../media/image382.png"/><Relationship Id="rId14" Type="http://schemas.openxmlformats.org/officeDocument/2006/relationships/image" Target="../media/image326.png"/><Relationship Id="rId22" Type="http://schemas.openxmlformats.org/officeDocument/2006/relationships/image" Target="../media/image389.png"/><Relationship Id="rId27" Type="http://schemas.openxmlformats.org/officeDocument/2006/relationships/image" Target="../media/image393.png"/><Relationship Id="rId30" Type="http://schemas.openxmlformats.org/officeDocument/2006/relationships/image" Target="../media/image396.png"/><Relationship Id="rId35" Type="http://schemas.openxmlformats.org/officeDocument/2006/relationships/image" Target="../media/image398.png"/><Relationship Id="rId8" Type="http://schemas.openxmlformats.org/officeDocument/2006/relationships/image" Target="../media/image30.png"/><Relationship Id="rId3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1.png"/><Relationship Id="rId18" Type="http://schemas.openxmlformats.org/officeDocument/2006/relationships/image" Target="../media/image402.png"/><Relationship Id="rId26" Type="http://schemas.openxmlformats.org/officeDocument/2006/relationships/image" Target="../media/image29.png"/><Relationship Id="rId39" Type="http://schemas.openxmlformats.org/officeDocument/2006/relationships/image" Target="../media/image416.png"/><Relationship Id="rId21" Type="http://schemas.openxmlformats.org/officeDocument/2006/relationships/image" Target="../media/image1350.png"/><Relationship Id="rId34" Type="http://schemas.openxmlformats.org/officeDocument/2006/relationships/image" Target="../media/image620.png"/><Relationship Id="rId42" Type="http://schemas.openxmlformats.org/officeDocument/2006/relationships/image" Target="../media/image418.png"/><Relationship Id="rId47" Type="http://schemas.openxmlformats.org/officeDocument/2006/relationships/image" Target="../media/image422.png"/><Relationship Id="rId50" Type="http://schemas.openxmlformats.org/officeDocument/2006/relationships/image" Target="../media/image424.png"/><Relationship Id="rId7" Type="http://schemas.openxmlformats.org/officeDocument/2006/relationships/image" Target="../media/image334.png"/><Relationship Id="rId2" Type="http://schemas.openxmlformats.org/officeDocument/2006/relationships/image" Target="../media/image313.png"/><Relationship Id="rId16" Type="http://schemas.openxmlformats.org/officeDocument/2006/relationships/image" Target="../media/image720.png"/><Relationship Id="rId29" Type="http://schemas.openxmlformats.org/officeDocument/2006/relationships/image" Target="../media/image408.png"/><Relationship Id="rId11" Type="http://schemas.openxmlformats.org/officeDocument/2006/relationships/image" Target="../media/image340.png"/><Relationship Id="rId24" Type="http://schemas.openxmlformats.org/officeDocument/2006/relationships/image" Target="../media/image405.png"/><Relationship Id="rId32" Type="http://schemas.openxmlformats.org/officeDocument/2006/relationships/image" Target="../media/image411.png"/><Relationship Id="rId37" Type="http://schemas.openxmlformats.org/officeDocument/2006/relationships/image" Target="../media/image414.png"/><Relationship Id="rId40" Type="http://schemas.openxmlformats.org/officeDocument/2006/relationships/image" Target="../media/image417.png"/><Relationship Id="rId45" Type="http://schemas.openxmlformats.org/officeDocument/2006/relationships/image" Target="../media/image421.png"/><Relationship Id="rId5" Type="http://schemas.openxmlformats.org/officeDocument/2006/relationships/image" Target="../media/image34.png"/><Relationship Id="rId15" Type="http://schemas.openxmlformats.org/officeDocument/2006/relationships/image" Target="../media/image670.png"/><Relationship Id="rId23" Type="http://schemas.openxmlformats.org/officeDocument/2006/relationships/image" Target="../media/image1290.png"/><Relationship Id="rId28" Type="http://schemas.openxmlformats.org/officeDocument/2006/relationships/image" Target="../media/image407.png"/><Relationship Id="rId36" Type="http://schemas.openxmlformats.org/officeDocument/2006/relationships/image" Target="../media/image640.png"/><Relationship Id="rId49" Type="http://schemas.openxmlformats.org/officeDocument/2006/relationships/image" Target="../media/image423.png"/><Relationship Id="rId10" Type="http://schemas.openxmlformats.org/officeDocument/2006/relationships/image" Target="../media/image400.png"/><Relationship Id="rId19" Type="http://schemas.openxmlformats.org/officeDocument/2006/relationships/image" Target="../media/image403.png"/><Relationship Id="rId31" Type="http://schemas.openxmlformats.org/officeDocument/2006/relationships/image" Target="../media/image410.png"/><Relationship Id="rId44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19.png"/><Relationship Id="rId14" Type="http://schemas.openxmlformats.org/officeDocument/2006/relationships/image" Target="../media/image321.png"/><Relationship Id="rId22" Type="http://schemas.openxmlformats.org/officeDocument/2006/relationships/image" Target="../media/image404.png"/><Relationship Id="rId27" Type="http://schemas.openxmlformats.org/officeDocument/2006/relationships/image" Target="../media/image150.png"/><Relationship Id="rId30" Type="http://schemas.openxmlformats.org/officeDocument/2006/relationships/image" Target="../media/image409.png"/><Relationship Id="rId35" Type="http://schemas.openxmlformats.org/officeDocument/2006/relationships/image" Target="../media/image413.png"/><Relationship Id="rId43" Type="http://schemas.openxmlformats.org/officeDocument/2006/relationships/image" Target="../media/image419.png"/><Relationship Id="rId48" Type="http://schemas.openxmlformats.org/officeDocument/2006/relationships/image" Target="../media/image16.png"/><Relationship Id="rId8" Type="http://schemas.openxmlformats.org/officeDocument/2006/relationships/image" Target="../media/image30.png"/><Relationship Id="rId3" Type="http://schemas.openxmlformats.org/officeDocument/2006/relationships/image" Target="../media/image147.png"/><Relationship Id="rId12" Type="http://schemas.openxmlformats.org/officeDocument/2006/relationships/image" Target="../media/image186.png"/><Relationship Id="rId17" Type="http://schemas.openxmlformats.org/officeDocument/2006/relationships/image" Target="../media/image950.png"/><Relationship Id="rId25" Type="http://schemas.openxmlformats.org/officeDocument/2006/relationships/image" Target="../media/image406.png"/><Relationship Id="rId33" Type="http://schemas.openxmlformats.org/officeDocument/2006/relationships/image" Target="../media/image412.png"/><Relationship Id="rId38" Type="http://schemas.openxmlformats.org/officeDocument/2006/relationships/image" Target="../media/image415.png"/><Relationship Id="rId46" Type="http://schemas.openxmlformats.org/officeDocument/2006/relationships/image" Target="../media/image329.png"/><Relationship Id="rId20" Type="http://schemas.openxmlformats.org/officeDocument/2006/relationships/image" Target="../media/image1050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82.png"/><Relationship Id="rId84" Type="http://schemas.openxmlformats.org/officeDocument/2006/relationships/image" Target="../media/image75.png"/><Relationship Id="rId89" Type="http://schemas.openxmlformats.org/officeDocument/2006/relationships/image" Target="../media/image121.png"/><Relationship Id="rId16" Type="http://schemas.openxmlformats.org/officeDocument/2006/relationships/image" Target="../media/image15.png"/><Relationship Id="rId107" Type="http://schemas.openxmlformats.org/officeDocument/2006/relationships/image" Target="../media/image12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80.png"/><Relationship Id="rId79" Type="http://schemas.openxmlformats.org/officeDocument/2006/relationships/image" Target="../media/image98.png"/><Relationship Id="rId102" Type="http://schemas.openxmlformats.org/officeDocument/2006/relationships/image" Target="../media/image1010.png"/><Relationship Id="rId5" Type="http://schemas.openxmlformats.org/officeDocument/2006/relationships/image" Target="../media/image4.png"/><Relationship Id="rId90" Type="http://schemas.openxmlformats.org/officeDocument/2006/relationships/image" Target="../media/image9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107.png"/><Relationship Id="rId80" Type="http://schemas.openxmlformats.org/officeDocument/2006/relationships/image" Target="../media/image81.png"/><Relationship Id="rId85" Type="http://schemas.openxmlformats.org/officeDocument/2006/relationships/image" Target="../media/image11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74.png"/><Relationship Id="rId103" Type="http://schemas.openxmlformats.org/officeDocument/2006/relationships/image" Target="../media/image102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108.png"/><Relationship Id="rId75" Type="http://schemas.openxmlformats.org/officeDocument/2006/relationships/image" Target="../media/image112.png"/><Relationship Id="rId83" Type="http://schemas.openxmlformats.org/officeDocument/2006/relationships/image" Target="../media/image117.png"/><Relationship Id="rId88" Type="http://schemas.openxmlformats.org/officeDocument/2006/relationships/image" Target="../media/image76.png"/><Relationship Id="rId9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2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111.png"/><Relationship Id="rId78" Type="http://schemas.openxmlformats.org/officeDocument/2006/relationships/image" Target="../media/image115.png"/><Relationship Id="rId81" Type="http://schemas.openxmlformats.org/officeDocument/2006/relationships/image" Target="../media/image88.png"/><Relationship Id="rId86" Type="http://schemas.openxmlformats.org/officeDocument/2006/relationships/image" Target="../media/image119.png"/><Relationship Id="rId94" Type="http://schemas.openxmlformats.org/officeDocument/2006/relationships/image" Target="../media/image124.png"/><Relationship Id="rId101" Type="http://schemas.openxmlformats.org/officeDocument/2006/relationships/image" Target="../media/image10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113.png"/><Relationship Id="rId104" Type="http://schemas.openxmlformats.org/officeDocument/2006/relationships/image" Target="../media/image103.png"/><Relationship Id="rId7" Type="http://schemas.openxmlformats.org/officeDocument/2006/relationships/image" Target="../media/image6.png"/><Relationship Id="rId71" Type="http://schemas.openxmlformats.org/officeDocument/2006/relationships/image" Target="../media/image109.png"/><Relationship Id="rId92" Type="http://schemas.openxmlformats.org/officeDocument/2006/relationships/image" Target="../media/image94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120.png"/><Relationship Id="rId61" Type="http://schemas.openxmlformats.org/officeDocument/2006/relationships/image" Target="../media/image60.png"/><Relationship Id="rId82" Type="http://schemas.openxmlformats.org/officeDocument/2006/relationships/image" Target="../media/image116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114.png"/><Relationship Id="rId100" Type="http://schemas.openxmlformats.org/officeDocument/2006/relationships/image" Target="../media/image990.png"/><Relationship Id="rId105" Type="http://schemas.openxmlformats.org/officeDocument/2006/relationships/image" Target="../media/image104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110.png"/><Relationship Id="rId93" Type="http://schemas.openxmlformats.org/officeDocument/2006/relationships/image" Target="../media/image12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image" Target="../media/image31.png"/><Relationship Id="rId42" Type="http://schemas.openxmlformats.org/officeDocument/2006/relationships/image" Target="../media/image1350.png"/><Relationship Id="rId47" Type="http://schemas.openxmlformats.org/officeDocument/2006/relationships/image" Target="../media/image1390.png"/><Relationship Id="rId63" Type="http://schemas.openxmlformats.org/officeDocument/2006/relationships/image" Target="../media/image155.png"/><Relationship Id="rId68" Type="http://schemas.openxmlformats.org/officeDocument/2006/relationships/image" Target="../media/image160.png"/><Relationship Id="rId84" Type="http://schemas.openxmlformats.org/officeDocument/2006/relationships/image" Target="../media/image174.png"/><Relationship Id="rId89" Type="http://schemas.openxmlformats.org/officeDocument/2006/relationships/image" Target="../media/image177.png"/><Relationship Id="rId16" Type="http://schemas.openxmlformats.org/officeDocument/2006/relationships/image" Target="../media/image1190.png"/><Relationship Id="rId11" Type="http://schemas.openxmlformats.org/officeDocument/2006/relationships/image" Target="../media/image9.png"/><Relationship Id="rId32" Type="http://schemas.openxmlformats.org/officeDocument/2006/relationships/image" Target="../media/image4.png"/><Relationship Id="rId37" Type="http://schemas.openxmlformats.org/officeDocument/2006/relationships/image" Target="../media/image1300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74" Type="http://schemas.openxmlformats.org/officeDocument/2006/relationships/image" Target="../media/image165.png"/><Relationship Id="rId79" Type="http://schemas.openxmlformats.org/officeDocument/2006/relationships/image" Target="../media/image170.png"/><Relationship Id="rId5" Type="http://schemas.openxmlformats.org/officeDocument/2006/relationships/image" Target="../media/image1090.png"/><Relationship Id="rId90" Type="http://schemas.openxmlformats.org/officeDocument/2006/relationships/image" Target="../media/image178.png"/><Relationship Id="rId22" Type="http://schemas.openxmlformats.org/officeDocument/2006/relationships/image" Target="../media/image32.png"/><Relationship Id="rId27" Type="http://schemas.openxmlformats.org/officeDocument/2006/relationships/image" Target="../media/image1230.png"/><Relationship Id="rId43" Type="http://schemas.openxmlformats.org/officeDocument/2006/relationships/image" Target="../media/image1360.png"/><Relationship Id="rId48" Type="http://schemas.openxmlformats.org/officeDocument/2006/relationships/image" Target="../media/image1400.png"/><Relationship Id="rId64" Type="http://schemas.openxmlformats.org/officeDocument/2006/relationships/image" Target="../media/image156.png"/><Relationship Id="rId69" Type="http://schemas.openxmlformats.org/officeDocument/2006/relationships/image" Target="../media/image161.png"/><Relationship Id="rId8" Type="http://schemas.openxmlformats.org/officeDocument/2006/relationships/image" Target="../media/image1120.png"/><Relationship Id="rId51" Type="http://schemas.openxmlformats.org/officeDocument/2006/relationships/image" Target="../media/image1430.png"/><Relationship Id="rId72" Type="http://schemas.openxmlformats.org/officeDocument/2006/relationships/image" Target="../media/image164.png"/><Relationship Id="rId80" Type="http://schemas.openxmlformats.org/officeDocument/2006/relationships/image" Target="../media/image171.png"/><Relationship Id="rId85" Type="http://schemas.openxmlformats.org/officeDocument/2006/relationships/image" Target="../media/image175.png"/><Relationship Id="rId93" Type="http://schemas.openxmlformats.org/officeDocument/2006/relationships/image" Target="../media/image181.png"/><Relationship Id="rId3" Type="http://schemas.openxmlformats.org/officeDocument/2006/relationships/image" Target="../media/image1070.png"/><Relationship Id="rId12" Type="http://schemas.openxmlformats.org/officeDocument/2006/relationships/image" Target="../media/image1150.png"/><Relationship Id="rId17" Type="http://schemas.openxmlformats.org/officeDocument/2006/relationships/image" Target="../media/image1200.png"/><Relationship Id="rId25" Type="http://schemas.openxmlformats.org/officeDocument/2006/relationships/image" Target="../media/image35.png"/><Relationship Id="rId33" Type="http://schemas.openxmlformats.org/officeDocument/2006/relationships/image" Target="../media/image1270.png"/><Relationship Id="rId38" Type="http://schemas.openxmlformats.org/officeDocument/2006/relationships/image" Target="../media/image1310.png"/><Relationship Id="rId46" Type="http://schemas.openxmlformats.org/officeDocument/2006/relationships/image" Target="../media/image5.png"/><Relationship Id="rId59" Type="http://schemas.openxmlformats.org/officeDocument/2006/relationships/image" Target="../media/image151.png"/><Relationship Id="rId67" Type="http://schemas.openxmlformats.org/officeDocument/2006/relationships/image" Target="../media/image159.png"/><Relationship Id="rId20" Type="http://schemas.openxmlformats.org/officeDocument/2006/relationships/image" Target="../media/image1010.png"/><Relationship Id="rId41" Type="http://schemas.openxmlformats.org/officeDocument/2006/relationships/image" Target="../media/image1340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70" Type="http://schemas.openxmlformats.org/officeDocument/2006/relationships/image" Target="../media/image162.png"/><Relationship Id="rId75" Type="http://schemas.openxmlformats.org/officeDocument/2006/relationships/image" Target="../media/image166.png"/><Relationship Id="rId83" Type="http://schemas.openxmlformats.org/officeDocument/2006/relationships/image" Target="../media/image640.png"/><Relationship Id="rId88" Type="http://schemas.openxmlformats.org/officeDocument/2006/relationships/image" Target="../media/image720.png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5" Type="http://schemas.openxmlformats.org/officeDocument/2006/relationships/image" Target="../media/image1180.png"/><Relationship Id="rId23" Type="http://schemas.openxmlformats.org/officeDocument/2006/relationships/image" Target="../media/image1220.png"/><Relationship Id="rId28" Type="http://schemas.openxmlformats.org/officeDocument/2006/relationships/image" Target="../media/image38.png"/><Relationship Id="rId36" Type="http://schemas.openxmlformats.org/officeDocument/2006/relationships/image" Target="../media/image1290.png"/><Relationship Id="rId49" Type="http://schemas.openxmlformats.org/officeDocument/2006/relationships/image" Target="../media/image1410.png"/><Relationship Id="rId57" Type="http://schemas.openxmlformats.org/officeDocument/2006/relationships/image" Target="../media/image149.png"/><Relationship Id="rId10" Type="http://schemas.openxmlformats.org/officeDocument/2006/relationships/image" Target="../media/image1140.png"/><Relationship Id="rId31" Type="http://schemas.openxmlformats.org/officeDocument/2006/relationships/image" Target="../media/image1260.png"/><Relationship Id="rId44" Type="http://schemas.openxmlformats.org/officeDocument/2006/relationships/image" Target="../media/image1370.png"/><Relationship Id="rId52" Type="http://schemas.openxmlformats.org/officeDocument/2006/relationships/image" Target="../media/image1440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73" Type="http://schemas.openxmlformats.org/officeDocument/2006/relationships/image" Target="../media/image670.png"/><Relationship Id="rId78" Type="http://schemas.openxmlformats.org/officeDocument/2006/relationships/image" Target="../media/image169.png"/><Relationship Id="rId81" Type="http://schemas.openxmlformats.org/officeDocument/2006/relationships/image" Target="../media/image172.png"/><Relationship Id="rId86" Type="http://schemas.openxmlformats.org/officeDocument/2006/relationships/image" Target="../media/image176.png"/><Relationship Id="rId4" Type="http://schemas.openxmlformats.org/officeDocument/2006/relationships/image" Target="../media/image1080.png"/><Relationship Id="rId9" Type="http://schemas.openxmlformats.org/officeDocument/2006/relationships/image" Target="../media/image1130.png"/><Relationship Id="rId13" Type="http://schemas.openxmlformats.org/officeDocument/2006/relationships/image" Target="../media/image1160.png"/><Relationship Id="rId18" Type="http://schemas.openxmlformats.org/officeDocument/2006/relationships/image" Target="../media/image1000.png"/><Relationship Id="rId39" Type="http://schemas.openxmlformats.org/officeDocument/2006/relationships/image" Target="../media/image1320.png"/><Relationship Id="rId34" Type="http://schemas.openxmlformats.org/officeDocument/2006/relationships/image" Target="../media/image1280.png"/><Relationship Id="rId50" Type="http://schemas.openxmlformats.org/officeDocument/2006/relationships/image" Target="../media/image1420.png"/><Relationship Id="rId55" Type="http://schemas.openxmlformats.org/officeDocument/2006/relationships/image" Target="../media/image147.png"/><Relationship Id="rId76" Type="http://schemas.openxmlformats.org/officeDocument/2006/relationships/image" Target="../media/image167.png"/><Relationship Id="rId7" Type="http://schemas.openxmlformats.org/officeDocument/2006/relationships/image" Target="../media/image1110.png"/><Relationship Id="rId71" Type="http://schemas.openxmlformats.org/officeDocument/2006/relationships/image" Target="../media/image163.png"/><Relationship Id="rId92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240.png"/><Relationship Id="rId24" Type="http://schemas.openxmlformats.org/officeDocument/2006/relationships/image" Target="../media/image34.png"/><Relationship Id="rId40" Type="http://schemas.openxmlformats.org/officeDocument/2006/relationships/image" Target="../media/image1330.png"/><Relationship Id="rId45" Type="http://schemas.openxmlformats.org/officeDocument/2006/relationships/image" Target="../media/image1380.png"/><Relationship Id="rId66" Type="http://schemas.openxmlformats.org/officeDocument/2006/relationships/image" Target="../media/image92.png"/><Relationship Id="rId87" Type="http://schemas.openxmlformats.org/officeDocument/2006/relationships/image" Target="../media/image620.png"/><Relationship Id="rId61" Type="http://schemas.openxmlformats.org/officeDocument/2006/relationships/image" Target="../media/image153.png"/><Relationship Id="rId82" Type="http://schemas.openxmlformats.org/officeDocument/2006/relationships/image" Target="../media/image173.png"/><Relationship Id="rId19" Type="http://schemas.openxmlformats.org/officeDocument/2006/relationships/image" Target="../media/image1210.png"/><Relationship Id="rId14" Type="http://schemas.openxmlformats.org/officeDocument/2006/relationships/image" Target="../media/image1170.png"/><Relationship Id="rId30" Type="http://schemas.openxmlformats.org/officeDocument/2006/relationships/image" Target="../media/image1250.png"/><Relationship Id="rId35" Type="http://schemas.openxmlformats.org/officeDocument/2006/relationships/image" Target="../media/image7.png"/><Relationship Id="rId56" Type="http://schemas.openxmlformats.org/officeDocument/2006/relationships/image" Target="../media/image148.png"/><Relationship Id="rId77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86.png"/><Relationship Id="rId2" Type="http://schemas.openxmlformats.org/officeDocument/2006/relationships/image" Target="../media/image146.png"/><Relationship Id="rId16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5" Type="http://schemas.openxmlformats.org/officeDocument/2006/relationships/image" Target="../media/image149.png"/><Relationship Id="rId15" Type="http://schemas.openxmlformats.org/officeDocument/2006/relationships/image" Target="../media/image189.png"/><Relationship Id="rId10" Type="http://schemas.openxmlformats.org/officeDocument/2006/relationships/image" Target="../media/image154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86.png"/><Relationship Id="rId17" Type="http://schemas.openxmlformats.org/officeDocument/2006/relationships/image" Target="../media/image192.png"/><Relationship Id="rId2" Type="http://schemas.openxmlformats.org/officeDocument/2006/relationships/image" Target="../media/image146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5" Type="http://schemas.openxmlformats.org/officeDocument/2006/relationships/image" Target="../media/image149.png"/><Relationship Id="rId15" Type="http://schemas.openxmlformats.org/officeDocument/2006/relationships/image" Target="../media/image190.png"/><Relationship Id="rId10" Type="http://schemas.openxmlformats.org/officeDocument/2006/relationships/image" Target="../media/image154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9" Type="http://schemas.openxmlformats.org/officeDocument/2006/relationships/image" Target="../media/image213.png"/><Relationship Id="rId21" Type="http://schemas.openxmlformats.org/officeDocument/2006/relationships/image" Target="../media/image197.png"/><Relationship Id="rId34" Type="http://schemas.openxmlformats.org/officeDocument/2006/relationships/image" Target="../media/image208.png"/><Relationship Id="rId42" Type="http://schemas.openxmlformats.org/officeDocument/2006/relationships/image" Target="../media/image216.png"/><Relationship Id="rId47" Type="http://schemas.openxmlformats.org/officeDocument/2006/relationships/image" Target="../media/image221.png"/><Relationship Id="rId50" Type="http://schemas.openxmlformats.org/officeDocument/2006/relationships/image" Target="../media/image224.png"/><Relationship Id="rId55" Type="http://schemas.openxmlformats.org/officeDocument/2006/relationships/image" Target="../media/image229.png"/><Relationship Id="rId7" Type="http://schemas.openxmlformats.org/officeDocument/2006/relationships/image" Target="../media/image150.png"/><Relationship Id="rId2" Type="http://schemas.openxmlformats.org/officeDocument/2006/relationships/image" Target="../media/image190.png"/><Relationship Id="rId16" Type="http://schemas.openxmlformats.org/officeDocument/2006/relationships/image" Target="../media/image191.png"/><Relationship Id="rId29" Type="http://schemas.openxmlformats.org/officeDocument/2006/relationships/image" Target="../media/image205.png"/><Relationship Id="rId11" Type="http://schemas.openxmlformats.org/officeDocument/2006/relationships/image" Target="../media/image154.png"/><Relationship Id="rId24" Type="http://schemas.openxmlformats.org/officeDocument/2006/relationships/image" Target="../media/image200.png"/><Relationship Id="rId32" Type="http://schemas.openxmlformats.org/officeDocument/2006/relationships/image" Target="../media/image192.png"/><Relationship Id="rId37" Type="http://schemas.openxmlformats.org/officeDocument/2006/relationships/image" Target="../media/image211.png"/><Relationship Id="rId40" Type="http://schemas.openxmlformats.org/officeDocument/2006/relationships/image" Target="../media/image214.png"/><Relationship Id="rId45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image" Target="../media/image232.png"/><Relationship Id="rId5" Type="http://schemas.openxmlformats.org/officeDocument/2006/relationships/image" Target="../media/image182.png"/><Relationship Id="rId19" Type="http://schemas.openxmlformats.org/officeDocument/2006/relationships/image" Target="../media/image195.png"/><Relationship Id="rId4" Type="http://schemas.openxmlformats.org/officeDocument/2006/relationships/image" Target="../media/image147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Relationship Id="rId30" Type="http://schemas.openxmlformats.org/officeDocument/2006/relationships/image" Target="../media/image206.png"/><Relationship Id="rId35" Type="http://schemas.openxmlformats.org/officeDocument/2006/relationships/image" Target="../media/image209.png"/><Relationship Id="rId43" Type="http://schemas.openxmlformats.org/officeDocument/2006/relationships/image" Target="../media/image217.png"/><Relationship Id="rId48" Type="http://schemas.openxmlformats.org/officeDocument/2006/relationships/image" Target="../media/image222.png"/><Relationship Id="rId56" Type="http://schemas.openxmlformats.org/officeDocument/2006/relationships/image" Target="../media/image230.png"/><Relationship Id="rId8" Type="http://schemas.openxmlformats.org/officeDocument/2006/relationships/image" Target="../media/image151.png"/><Relationship Id="rId51" Type="http://schemas.openxmlformats.org/officeDocument/2006/relationships/image" Target="../media/image225.png"/><Relationship Id="rId3" Type="http://schemas.openxmlformats.org/officeDocument/2006/relationships/image" Target="../media/image146.png"/><Relationship Id="rId12" Type="http://schemas.openxmlformats.org/officeDocument/2006/relationships/image" Target="../media/image185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33" Type="http://schemas.openxmlformats.org/officeDocument/2006/relationships/image" Target="../media/image630.png"/><Relationship Id="rId38" Type="http://schemas.openxmlformats.org/officeDocument/2006/relationships/image" Target="../media/image212.png"/><Relationship Id="rId46" Type="http://schemas.openxmlformats.org/officeDocument/2006/relationships/image" Target="../media/image220.png"/><Relationship Id="rId20" Type="http://schemas.openxmlformats.org/officeDocument/2006/relationships/image" Target="../media/image196.png"/><Relationship Id="rId41" Type="http://schemas.openxmlformats.org/officeDocument/2006/relationships/image" Target="../media/image215.png"/><Relationship Id="rId54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image" Target="../media/image188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36" Type="http://schemas.openxmlformats.org/officeDocument/2006/relationships/image" Target="../media/image210.png"/><Relationship Id="rId49" Type="http://schemas.openxmlformats.org/officeDocument/2006/relationships/image" Target="../media/image223.png"/><Relationship Id="rId57" Type="http://schemas.openxmlformats.org/officeDocument/2006/relationships/image" Target="../media/image231.png"/><Relationship Id="rId10" Type="http://schemas.openxmlformats.org/officeDocument/2006/relationships/image" Target="../media/image184.png"/><Relationship Id="rId31" Type="http://schemas.openxmlformats.org/officeDocument/2006/relationships/image" Target="../media/image207.png"/><Relationship Id="rId44" Type="http://schemas.openxmlformats.org/officeDocument/2006/relationships/image" Target="../media/image218.png"/><Relationship Id="rId52" Type="http://schemas.openxmlformats.org/officeDocument/2006/relationships/image" Target="../media/image2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30672752" y="12079493"/>
            <a:ext cx="8984261" cy="7301695"/>
            <a:chOff x="26065361" y="17237100"/>
            <a:chExt cx="8984262" cy="7301697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1455200" y="12081899"/>
            <a:ext cx="8984261" cy="7301695"/>
            <a:chOff x="26065361" y="17237100"/>
            <a:chExt cx="8984262" cy="7301697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11669466" y="11937895"/>
            <a:ext cx="8984261" cy="7301695"/>
            <a:chOff x="26065361" y="17237100"/>
            <a:chExt cx="8984262" cy="7301697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2345461" y="11871607"/>
            <a:ext cx="8984261" cy="7301695"/>
            <a:chOff x="26065361" y="17237100"/>
            <a:chExt cx="8984262" cy="7301697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01695"/>
            <a:chOff x="26065361" y="17237100"/>
            <a:chExt cx="8984262" cy="730169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926916" y="2714995"/>
            <a:ext cx="8984261" cy="7301695"/>
            <a:chOff x="26065361" y="17237100"/>
            <a:chExt cx="8984262" cy="730169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1450879" y="2714344"/>
            <a:ext cx="8984261" cy="7301695"/>
            <a:chOff x="26065361" y="17237100"/>
            <a:chExt cx="8984262" cy="730169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blipFill>
                <a:blip r:embed="rId6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5207497" y="1062351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97" y="10623513"/>
                <a:ext cx="5216219" cy="643894"/>
              </a:xfrm>
              <a:prstGeom prst="rect">
                <a:avLst/>
              </a:prstGeom>
              <a:blipFill>
                <a:blip r:embed="rId67"/>
                <a:stretch>
                  <a:fillRect l="-97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579954" y="7057529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5068140" y="7089531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6525041" y="470574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5007175" y="699949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7178615" y="3981147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7064679" y="392833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658396" y="4706451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5068140" y="7114795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5092577" y="689293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577" y="6892937"/>
                <a:ext cx="711136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947164" y="478255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164" y="4782558"/>
                <a:ext cx="1120139" cy="574901"/>
              </a:xfrm>
              <a:prstGeom prst="rect">
                <a:avLst/>
              </a:prstGeom>
              <a:blipFill>
                <a:blip r:embed="rId6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5140551" y="578173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551" y="5781737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3458585" y="9989694"/>
                <a:ext cx="654088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585" y="9989694"/>
                <a:ext cx="6540880" cy="643894"/>
              </a:xfrm>
              <a:prstGeom prst="rect">
                <a:avLst/>
              </a:prstGeom>
              <a:blipFill>
                <a:blip r:embed="rId7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586708" y="10667203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08" y="10667203"/>
                <a:ext cx="5216219" cy="889154"/>
              </a:xfrm>
              <a:prstGeom prst="rect">
                <a:avLst/>
              </a:prstGeom>
              <a:blipFill>
                <a:blip r:embed="rId72"/>
                <a:stretch>
                  <a:fillRect l="-1214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5113959" y="4775958"/>
            <a:ext cx="1518933" cy="2266891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674703" y="4741611"/>
            <a:ext cx="1608475" cy="4663723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603039" y="4051116"/>
            <a:ext cx="504187" cy="756277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3026204" y="7094025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4514391" y="711026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4453420" y="703599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7020199" y="4762345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4514385" y="7151291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4538823" y="692942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823" y="6929427"/>
                <a:ext cx="711136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6277911" y="478956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911" y="4789566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872807" y="54603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2807" y="5460371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744826" y="10120190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826" y="10120190"/>
                <a:ext cx="7434277" cy="643894"/>
              </a:xfrm>
              <a:prstGeom prst="rect">
                <a:avLst/>
              </a:prstGeom>
              <a:blipFill>
                <a:blip r:embed="rId7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4200111" y="10798084"/>
                <a:ext cx="6395877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111" y="10798084"/>
                <a:ext cx="6395877" cy="889154"/>
              </a:xfrm>
              <a:prstGeom prst="rect">
                <a:avLst/>
              </a:prstGeom>
              <a:blipFill>
                <a:blip r:embed="rId74"/>
                <a:stretch>
                  <a:fillRect l="-990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4560199" y="4036177"/>
            <a:ext cx="2081355" cy="3027403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6263716" y="4715078"/>
            <a:ext cx="1512976" cy="4710987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7051924" y="4746593"/>
            <a:ext cx="2410640" cy="4695232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35342911" y="5448623"/>
            <a:ext cx="1928661" cy="3955904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34625391" y="604387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35326189" y="3920935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36175461" y="3970991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36085412" y="38591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35326186" y="5820447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34715439" y="621251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34176351" y="618901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51" y="6189015"/>
                <a:ext cx="711136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34599466" y="590021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466" y="5900215"/>
                <a:ext cx="1120139" cy="574901"/>
              </a:xfrm>
              <a:prstGeom prst="rect">
                <a:avLst/>
              </a:prstGeom>
              <a:blipFill>
                <a:blip r:embed="rId7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34265306" y="540373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306" y="5403730"/>
                <a:ext cx="1120139" cy="574901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33296407" y="10025439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407" y="10025439"/>
                <a:ext cx="5216219" cy="643894"/>
              </a:xfrm>
              <a:prstGeom prst="rect">
                <a:avLst/>
              </a:prstGeom>
              <a:blipFill>
                <a:blip r:embed="rId7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33646823" y="10702498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823" y="10702498"/>
                <a:ext cx="5216219" cy="889154"/>
              </a:xfrm>
              <a:prstGeom prst="rect">
                <a:avLst/>
              </a:prstGeom>
              <a:blipFill>
                <a:blip r:embed="rId79"/>
                <a:stretch>
                  <a:fillRect l="-1217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2494791" y="6144943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34562567" y="6154884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34731965" y="5548370"/>
            <a:ext cx="596581" cy="55680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35243658" y="54427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31374650" y="2812378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650" y="2812378"/>
                <a:ext cx="1120139" cy="712824"/>
              </a:xfrm>
              <a:prstGeom prst="rect">
                <a:avLst/>
              </a:prstGeom>
              <a:blipFill>
                <a:blip r:embed="rId8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5931975" y="1520576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7564578" y="13135952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7391996" y="130210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7168178" y="13687136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6022023" y="1537440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5482935" y="1535091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35" y="15350914"/>
                <a:ext cx="711136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6831927" y="1382575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27" y="13825757"/>
                <a:ext cx="1120139" cy="574901"/>
              </a:xfrm>
              <a:prstGeom prst="rect">
                <a:avLst/>
              </a:prstGeom>
              <a:blipFill>
                <a:blip r:embed="rId8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5571890" y="1456562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90" y="14565629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4799492" y="19148242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92" y="19148242"/>
                <a:ext cx="5216219" cy="643894"/>
              </a:xfrm>
              <a:prstGeom prst="rect">
                <a:avLst/>
              </a:prstGeom>
              <a:blipFill>
                <a:blip r:embed="rId8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5193834" y="19861938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34" y="19861938"/>
                <a:ext cx="5216219" cy="889154"/>
              </a:xfrm>
              <a:prstGeom prst="rect">
                <a:avLst/>
              </a:prstGeom>
              <a:blipFill>
                <a:blip r:embed="rId85"/>
                <a:stretch>
                  <a:fillRect l="-971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3801375" y="15306843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5869151" y="15316784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6038546" y="13741931"/>
            <a:ext cx="1074251" cy="152514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7041010" y="1364716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7015549" y="13784888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7156071" y="13156258"/>
            <a:ext cx="276171" cy="552336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2837788" y="1188651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88" y="11886517"/>
                <a:ext cx="1120139" cy="712824"/>
              </a:xfrm>
              <a:prstGeom prst="rect">
                <a:avLst/>
              </a:prstGeom>
              <a:blipFill>
                <a:blip r:embed="rId8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15362300" y="1528245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17172882" y="13784656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16822322" y="1309778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17230791" y="1386583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15452348" y="15451098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14913260" y="1542760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260" y="15427608"/>
                <a:ext cx="711136" cy="574901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16498370" y="1399663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370" y="13996637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15404519" y="1394065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519" y="13940653"/>
                <a:ext cx="1120139" cy="574901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13529343" y="19278360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343" y="19278360"/>
                <a:ext cx="5999931" cy="643894"/>
              </a:xfrm>
              <a:prstGeom prst="rect">
                <a:avLst/>
              </a:prstGeom>
              <a:blipFill>
                <a:blip r:embed="rId9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14107599" y="20008270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599" y="20008270"/>
                <a:ext cx="5216219" cy="889154"/>
              </a:xfrm>
              <a:prstGeom prst="rect">
                <a:avLst/>
              </a:prstGeom>
              <a:blipFill>
                <a:blip r:embed="rId91"/>
                <a:stretch>
                  <a:fillRect l="-121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13231706" y="15383536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15299476" y="15393477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15468871" y="13209587"/>
            <a:ext cx="1388480" cy="213418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17127463" y="1374348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16425298" y="13865832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16953175" y="13239426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12111559" y="1185954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559" y="11859541"/>
                <a:ext cx="1120139" cy="712824"/>
              </a:xfrm>
              <a:prstGeom prst="rect">
                <a:avLst/>
              </a:prstGeom>
              <a:blipFill>
                <a:blip r:embed="rId92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25810707" y="140952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26985379" y="13920915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26634819" y="132340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27043288" y="1400209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25917731" y="1424398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25403165" y="1419840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3165" y="14198401"/>
                <a:ext cx="711136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26310867" y="141329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867" y="14132902"/>
                <a:ext cx="1120139" cy="574901"/>
              </a:xfrm>
              <a:prstGeom prst="rect">
                <a:avLst/>
              </a:prstGeom>
              <a:blipFill>
                <a:blip r:embed="rId9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25642269" y="132116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269" y="13211633"/>
                <a:ext cx="1120139" cy="57490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23011461" y="19075793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461" y="19075793"/>
                <a:ext cx="5999931" cy="643894"/>
              </a:xfrm>
              <a:prstGeom prst="rect">
                <a:avLst/>
              </a:prstGeom>
              <a:blipFill>
                <a:blip r:embed="rId9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23869067" y="19794022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067" y="19794022"/>
                <a:ext cx="5216219" cy="889154"/>
              </a:xfrm>
              <a:prstGeom prst="rect">
                <a:avLst/>
              </a:prstGeom>
              <a:blipFill>
                <a:blip r:embed="rId97"/>
                <a:stretch>
                  <a:fillRect l="-121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25951427" y="13345846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26939960" y="1387974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26237795" y="14002091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26765672" y="13375691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23011792" y="14179577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24980238" y="14201905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1876424" y="1213711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424" y="12137113"/>
                <a:ext cx="1120139" cy="712824"/>
              </a:xfrm>
              <a:prstGeom prst="rect">
                <a:avLst/>
              </a:prstGeom>
              <a:blipFill>
                <a:blip r:embed="rId9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35010184" y="1411740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35923459" y="13386654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35834296" y="1325618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35593208" y="13834771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35117208" y="1426613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34602643" y="1422055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43" y="14220550"/>
                <a:ext cx="711136" cy="574901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34880125" y="1397947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0125" y="13979473"/>
                <a:ext cx="1120139" cy="574901"/>
              </a:xfrm>
              <a:prstGeom prst="rect">
                <a:avLst/>
              </a:prstGeom>
              <a:blipFill>
                <a:blip r:embed="rId69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34841747" y="1323378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747" y="13233782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32623925" y="19127422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925" y="19127422"/>
                <a:ext cx="5999931" cy="643894"/>
              </a:xfrm>
              <a:prstGeom prst="rect">
                <a:avLst/>
              </a:prstGeom>
              <a:blipFill>
                <a:blip r:embed="rId10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33373589" y="19762859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589" y="19762859"/>
                <a:ext cx="5216219" cy="889154"/>
              </a:xfrm>
              <a:prstGeom prst="rect">
                <a:avLst/>
              </a:prstGeom>
              <a:blipFill>
                <a:blip r:embed="rId101"/>
                <a:stretch>
                  <a:fillRect l="-1460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35508781" y="1375045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32211269" y="14201721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34179715" y="14224049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35557693" y="13875457"/>
            <a:ext cx="1536192" cy="4942011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35152811" y="13863540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35629144" y="13387206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31067624" y="1211954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624" y="12119545"/>
                <a:ext cx="1120139" cy="712824"/>
              </a:xfrm>
              <a:prstGeom prst="rect">
                <a:avLst/>
              </a:prstGeom>
              <a:blipFill>
                <a:blip r:embed="rId10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662930" y="4008966"/>
            <a:ext cx="357269" cy="753376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6553591" y="400855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898497" y="469033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30937218" y="2710678"/>
            <a:ext cx="8984261" cy="7301695"/>
            <a:chOff x="26065361" y="17237100"/>
            <a:chExt cx="8984262" cy="7301697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1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0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blipFill>
                <a:blip r:embed="rId10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595137" y="2653238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137" y="2653238"/>
                <a:ext cx="1120139" cy="712824"/>
              </a:xfrm>
              <a:prstGeom prst="rect">
                <a:avLst/>
              </a:prstGeom>
              <a:blipFill>
                <a:blip r:embed="rId109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894311" y="2575462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311" y="2575462"/>
                <a:ext cx="1120139" cy="712824"/>
              </a:xfrm>
              <a:prstGeom prst="rect">
                <a:avLst/>
              </a:prstGeom>
              <a:blipFill>
                <a:blip r:embed="rId110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2"/>
            <a:ext cx="7402451" cy="5870872"/>
            <a:chOff x="29735901" y="14271452"/>
            <a:chExt cx="7402451" cy="587087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2"/>
              <a:ext cx="7402451" cy="5870872"/>
              <a:chOff x="29454143" y="14223076"/>
              <a:chExt cx="8119166" cy="5870872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6"/>
                <a:ext cx="7053118" cy="5870872"/>
                <a:chOff x="28091219" y="16311470"/>
                <a:chExt cx="7053118" cy="642788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6"/>
                      <a:ext cx="841575" cy="70765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8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8"/>
                      <a:ext cx="841575" cy="64025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7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7"/>
                      <a:ext cx="841575" cy="64025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4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4"/>
                      <a:ext cx="841575" cy="64025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3924237" y="8026280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16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28944666" y="8066490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non-matching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28955936" y="8729109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matching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D96BD3-59E0-E343-4DC0-C8E705C6667C}"/>
              </a:ext>
            </a:extLst>
          </p:cNvPr>
          <p:cNvSpPr txBox="1"/>
          <p:nvPr/>
        </p:nvSpPr>
        <p:spPr>
          <a:xfrm>
            <a:off x="28993127" y="9348503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examples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7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blipFill>
                  <a:blip r:embed="rId31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9BDAB6-0983-0570-CFCB-699510782DD4}"/>
              </a:ext>
            </a:extLst>
          </p:cNvPr>
          <p:cNvGrpSpPr/>
          <p:nvPr/>
        </p:nvGrpSpPr>
        <p:grpSpPr>
          <a:xfrm>
            <a:off x="27026851" y="4470380"/>
            <a:ext cx="11130537" cy="8534208"/>
            <a:chOff x="27026851" y="4470380"/>
            <a:chExt cx="11130537" cy="8534208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E198E38-1CC1-98AA-A627-0FA15ACE629B}"/>
                </a:ext>
              </a:extLst>
            </p:cNvPr>
            <p:cNvSpPr txBox="1"/>
            <p:nvPr/>
          </p:nvSpPr>
          <p:spPr>
            <a:xfrm>
              <a:off x="32960295" y="4470380"/>
              <a:ext cx="519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Gene tree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/>
                <p:nvPr/>
              </p:nvSpPr>
              <p:spPr>
                <a:xfrm>
                  <a:off x="28819933" y="7572247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933" y="7572247"/>
                  <a:ext cx="5999931" cy="584775"/>
                </a:xfrm>
                <a:prstGeom prst="rect">
                  <a:avLst/>
                </a:prstGeom>
                <a:blipFill>
                  <a:blip r:embed="rId33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/>
                <p:nvPr/>
              </p:nvSpPr>
              <p:spPr>
                <a:xfrm>
                  <a:off x="31287506" y="5487820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506" y="5487820"/>
                  <a:ext cx="5999931" cy="584775"/>
                </a:xfrm>
                <a:prstGeom prst="rect">
                  <a:avLst/>
                </a:prstGeom>
                <a:blipFill>
                  <a:blip r:embed="rId34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/>
                <p:nvPr/>
              </p:nvSpPr>
              <p:spPr>
                <a:xfrm>
                  <a:off x="27026851" y="8758967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6851" y="8758967"/>
                  <a:ext cx="5999931" cy="584775"/>
                </a:xfrm>
                <a:prstGeom prst="rect">
                  <a:avLst/>
                </a:prstGeom>
                <a:blipFill>
                  <a:blip r:embed="rId35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/>
                <p:nvPr/>
              </p:nvSpPr>
              <p:spPr>
                <a:xfrm>
                  <a:off x="28111671" y="11356972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1671" y="11356972"/>
                  <a:ext cx="5999931" cy="584775"/>
                </a:xfrm>
                <a:prstGeom prst="rect">
                  <a:avLst/>
                </a:prstGeom>
                <a:blipFill>
                  <a:blip r:embed="rId36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/>
                <p:nvPr/>
              </p:nvSpPr>
              <p:spPr>
                <a:xfrm>
                  <a:off x="32421207" y="8446941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1207" y="8446941"/>
                  <a:ext cx="711136" cy="57490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EC74DE5-E77B-F845-616F-5F590B327E91}"/>
                </a:ext>
              </a:extLst>
            </p:cNvPr>
            <p:cNvCxnSpPr>
              <a:cxnSpLocks/>
              <a:stCxn id="323" idx="27"/>
              <a:endCxn id="324" idx="35"/>
            </p:cNvCxnSpPr>
            <p:nvPr/>
          </p:nvCxnSpPr>
          <p:spPr>
            <a:xfrm>
              <a:off x="31918655" y="9627053"/>
              <a:ext cx="959204" cy="20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4E29D95-261D-334C-AA4F-724DD07A15D2}"/>
                </a:ext>
              </a:extLst>
            </p:cNvPr>
            <p:cNvCxnSpPr>
              <a:cxnSpLocks/>
              <a:stCxn id="323" idx="47"/>
            </p:cNvCxnSpPr>
            <p:nvPr/>
          </p:nvCxnSpPr>
          <p:spPr>
            <a:xfrm>
              <a:off x="32338400" y="8985503"/>
              <a:ext cx="1653463" cy="2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6C31B3C-B6B0-1A2C-83B3-CEB55EDEC9AD}"/>
                </a:ext>
              </a:extLst>
            </p:cNvPr>
            <p:cNvCxnSpPr>
              <a:cxnSpLocks/>
              <a:endCxn id="317" idx="27"/>
            </p:cNvCxnSpPr>
            <p:nvPr/>
          </p:nvCxnSpPr>
          <p:spPr>
            <a:xfrm>
              <a:off x="33668612" y="7603519"/>
              <a:ext cx="1475025" cy="29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6260864-6893-AEDF-9971-FC84057ABE8C}"/>
                </a:ext>
              </a:extLst>
            </p:cNvPr>
            <p:cNvSpPr/>
            <p:nvPr/>
          </p:nvSpPr>
          <p:spPr>
            <a:xfrm>
              <a:off x="33587770" y="7706542"/>
              <a:ext cx="651150" cy="2062139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580106C-8F0F-52DC-F877-3006639EF8CC}"/>
                </a:ext>
              </a:extLst>
            </p:cNvPr>
            <p:cNvSpPr/>
            <p:nvPr/>
          </p:nvSpPr>
          <p:spPr>
            <a:xfrm>
              <a:off x="32870247" y="830178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DE5EB22-E681-2CDE-7BC2-4846D6ED2165}"/>
                </a:ext>
              </a:extLst>
            </p:cNvPr>
            <p:cNvSpPr/>
            <p:nvPr/>
          </p:nvSpPr>
          <p:spPr>
            <a:xfrm>
              <a:off x="33571038" y="6178852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B91A7E21-30F7-952A-C48C-D6070DD8FFF5}"/>
                </a:ext>
              </a:extLst>
            </p:cNvPr>
            <p:cNvSpPr/>
            <p:nvPr/>
          </p:nvSpPr>
          <p:spPr>
            <a:xfrm>
              <a:off x="34420323" y="6228910"/>
              <a:ext cx="2077235" cy="4627128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6752DD8-288F-CC80-3BA5-56732F34E7C0}"/>
                </a:ext>
              </a:extLst>
            </p:cNvPr>
            <p:cNvSpPr/>
            <p:nvPr/>
          </p:nvSpPr>
          <p:spPr>
            <a:xfrm>
              <a:off x="34330265" y="6117110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E4359F0-52FD-4111-5EB8-5E10AD0E99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71037" y="8078365"/>
              <a:ext cx="0" cy="92222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D227F7D-F386-CF3A-61AB-AFB088C6FA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60295" y="8470434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/>
                <p:nvPr/>
              </p:nvSpPr>
              <p:spPr>
                <a:xfrm>
                  <a:off x="32844322" y="8158135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4322" y="8158135"/>
                  <a:ext cx="1120139" cy="574901"/>
                </a:xfrm>
                <a:prstGeom prst="rect">
                  <a:avLst/>
                </a:prstGeom>
                <a:blipFill>
                  <a:blip r:embed="rId3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92335F00-3E49-017F-257F-4827F1404BB6}"/>
                </a:ext>
              </a:extLst>
            </p:cNvPr>
            <p:cNvSpPr/>
            <p:nvPr/>
          </p:nvSpPr>
          <p:spPr>
            <a:xfrm>
              <a:off x="31416338" y="8402871"/>
              <a:ext cx="1520714" cy="2147228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BA0C0C3-4E97-C629-AECD-16007A2CD538}"/>
                </a:ext>
              </a:extLst>
            </p:cNvPr>
            <p:cNvSpPr/>
            <p:nvPr/>
          </p:nvSpPr>
          <p:spPr>
            <a:xfrm>
              <a:off x="32807418" y="8412805"/>
              <a:ext cx="780352" cy="3996610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E8A65B8-DEBF-63FD-C525-23296CCB17F3}"/>
                </a:ext>
              </a:extLst>
            </p:cNvPr>
            <p:cNvSpPr/>
            <p:nvPr/>
          </p:nvSpPr>
          <p:spPr>
            <a:xfrm>
              <a:off x="32976822" y="7806293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8F4482D-88EA-92AE-49A3-F53786DEBF85}"/>
                </a:ext>
              </a:extLst>
            </p:cNvPr>
            <p:cNvSpPr/>
            <p:nvPr/>
          </p:nvSpPr>
          <p:spPr>
            <a:xfrm>
              <a:off x="33488514" y="7700689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9F4E515-B4ED-C4D1-FB39-6E715C678271}"/>
                </a:ext>
              </a:extLst>
            </p:cNvPr>
            <p:cNvCxnSpPr>
              <a:cxnSpLocks/>
            </p:cNvCxnSpPr>
            <p:nvPr/>
          </p:nvCxnSpPr>
          <p:spPr>
            <a:xfrm>
              <a:off x="34423851" y="6215823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/>
                <p:nvPr/>
              </p:nvSpPr>
              <p:spPr>
                <a:xfrm>
                  <a:off x="33675634" y="699779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5634" y="6997794"/>
                  <a:ext cx="1120139" cy="57490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471EAE-E9A9-5263-3F19-A3E0C80A8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015091" y="10534090"/>
              <a:ext cx="912274" cy="12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281EF7C-3FEC-F63F-7D54-E498897C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31376" y="12417601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/>
                <p:nvPr/>
              </p:nvSpPr>
              <p:spPr>
                <a:xfrm>
                  <a:off x="30856269" y="10540486"/>
                  <a:ext cx="1120139" cy="64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84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6269" y="10540486"/>
                  <a:ext cx="1120139" cy="64389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/>
                <p:nvPr/>
              </p:nvSpPr>
              <p:spPr>
                <a:xfrm>
                  <a:off x="33018493" y="12429687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8493" y="12429687"/>
                  <a:ext cx="1120139" cy="57490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/>
                <p:nvPr/>
              </p:nvSpPr>
              <p:spPr>
                <a:xfrm>
                  <a:off x="33727405" y="977827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405" y="9778274"/>
                  <a:ext cx="1120139" cy="57490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/>
                <p:nvPr/>
              </p:nvSpPr>
              <p:spPr>
                <a:xfrm>
                  <a:off x="35937490" y="1082873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7490" y="10828732"/>
                  <a:ext cx="1120139" cy="57490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98DCB00-1E42-A45F-F7B5-5C9F3ACB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2684" y="9773435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BC5DCA-09A8-BB58-6529-5D9F757DA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2016" y="10869124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/>
                <p:nvPr/>
              </p:nvSpPr>
              <p:spPr>
                <a:xfrm>
                  <a:off x="31819895" y="10193442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9895" y="10193442"/>
                  <a:ext cx="5999931" cy="584775"/>
                </a:xfrm>
                <a:prstGeom prst="rect">
                  <a:avLst/>
                </a:prstGeom>
                <a:blipFill>
                  <a:blip r:embed="rId44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54757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5154859" y="7793594"/>
            <a:ext cx="7918733" cy="6684270"/>
            <a:chOff x="26804795" y="17237100"/>
            <a:chExt cx="7918733" cy="668427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804795" y="17237100"/>
              <a:ext cx="7918733" cy="6684271"/>
              <a:chOff x="27172329" y="15082907"/>
              <a:chExt cx="7918733" cy="668427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C1CD09-69AE-FED9-53B5-7D7D86FF6890}"/>
              </a:ext>
            </a:extLst>
          </p:cNvPr>
          <p:cNvGrpSpPr/>
          <p:nvPr/>
        </p:nvGrpSpPr>
        <p:grpSpPr>
          <a:xfrm>
            <a:off x="1464301" y="6820649"/>
            <a:ext cx="8278686" cy="6680004"/>
            <a:chOff x="17170225" y="9281963"/>
            <a:chExt cx="7262663" cy="588523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EC489-2A42-1B7C-9CCB-1ADD2DFB14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3475FC-066F-E698-8B7C-0FA6BD7A33DB}"/>
                </a:ext>
              </a:extLst>
            </p:cNvPr>
            <p:cNvGrpSpPr/>
            <p:nvPr/>
          </p:nvGrpSpPr>
          <p:grpSpPr>
            <a:xfrm>
              <a:off x="17170225" y="9281963"/>
              <a:ext cx="7262663" cy="5885230"/>
              <a:chOff x="17170225" y="9281963"/>
              <a:chExt cx="7262663" cy="588523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DEAF26C-A878-E0E9-E8BD-4375E8404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DF0A54-3F6A-7D43-CE93-76FD3A47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7915849-AC29-B27E-B21C-C62B2B462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EF4F526-A59A-7096-0CAE-12B496A96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756B8FB-4E38-AC2A-C5F6-F987488FB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D0E504-9ADF-B3C1-1E15-9F2E18659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945EDBD-9A4A-6482-DBE7-61E440967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BBB3F21-B055-71A3-1227-F3822C9AC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027536B-8A5F-2399-F6B7-60BFF1C27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6151E3E-7A3A-AC85-53CC-B2512DC4F0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B8F9C79-712B-58DE-E5A1-3CCCF0FE93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22B9C9-6386-721D-395B-97AED44EE5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A02F619-BC8F-1904-A31C-0CC979903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D32B1D7-27C5-1BD8-0BCC-5A89CC0A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ED2101-2CBE-028B-36F6-9B399DE8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C47EEFD-AE59-BFB6-1C79-A851465B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354A31-A94D-BC2A-0BC2-9D0BD703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510F09-A4B6-A0FE-E7FB-C45DAB1AF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1E0712F-C195-ACE6-54EE-D1E7DF27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04DB82D-5691-25C9-33F5-143D28E37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09FF35-2DEA-68D8-449A-6F9E8374C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5E246F7-5789-7ADA-5010-DB69033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0CBD6-C591-17CB-65A2-783E8DE38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1ECE8FF-FFEA-057A-692A-62250391B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32CF4C8-3A1F-6219-5476-163D5E32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1DDCB46-CB12-113B-A9FB-13F5F2A24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E74E6-DD19-3D27-154E-76F7B8E48DBB}"/>
              </a:ext>
            </a:extLst>
          </p:cNvPr>
          <p:cNvGrpSpPr/>
          <p:nvPr/>
        </p:nvGrpSpPr>
        <p:grpSpPr>
          <a:xfrm>
            <a:off x="24500198" y="7778585"/>
            <a:ext cx="7918733" cy="6684270"/>
            <a:chOff x="26804795" y="17237100"/>
            <a:chExt cx="7918733" cy="6684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BDE259-21BD-0C17-3B02-DF7AD9DF2564}"/>
                </a:ext>
              </a:extLst>
            </p:cNvPr>
            <p:cNvGrpSpPr/>
            <p:nvPr/>
          </p:nvGrpSpPr>
          <p:grpSpPr>
            <a:xfrm>
              <a:off x="26804795" y="17237100"/>
              <a:ext cx="7918733" cy="6684271"/>
              <a:chOff x="27172329" y="15082907"/>
              <a:chExt cx="7918733" cy="6684271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20E79D-A1AE-3DB1-057F-5D00F9E20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4D3C58-F8D8-F53A-926C-D6EA357CC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7E1F8DA-707C-D214-5682-E05C99C4D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DF4614B-1482-011A-AADF-802FFB2CB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DF6780-42EE-B6F1-500C-31D5170A5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D4BC61F-2180-7162-069A-ED2FE88FF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38793B9-4656-9BEF-5C08-25AC351A9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3BBF0C-B7F3-4CE6-3869-C9E2F5E24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8AC103C-54A1-90E3-3921-8F4F2B95E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AE7850-7D69-B204-2DC0-09A5E08DF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628178-DDCE-2E7C-2094-F1AA5A16E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4275978-610D-FA8C-8CEA-47C104A7B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668C235-A17F-A201-D154-4D960A8A3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51285C5-3C4D-EC11-232B-F286C8249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1A4241-5F29-0E61-E009-C735B1AAC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3382A8D-C79F-5C56-0FA6-D3FE84D28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551A482-9C9B-E148-9A00-D38F3CF85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AA33C2E-1781-7A47-ACB9-945298740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91984FC-87DF-8AF5-9531-4CA0F9B5B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77F30DB-BF09-8B15-588C-F6BC0D0DB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A1C5D21-2A33-20ED-E7A1-C2D662CBE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0A2247-A65A-B960-E6CA-CA16033F4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D5DEBA4-F361-718A-9EC6-9B90E6E6C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B454FE-DF3F-218C-50AB-4A6868FDF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57F2F88-1EFC-EEE2-7CD2-EBE3D9C7E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DC36B1-52FC-E3B8-7E42-8BDC290A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6DD8A-A0E1-75F0-F92F-260D0CEFC413}"/>
              </a:ext>
            </a:extLst>
          </p:cNvPr>
          <p:cNvGrpSpPr/>
          <p:nvPr/>
        </p:nvGrpSpPr>
        <p:grpSpPr>
          <a:xfrm>
            <a:off x="34141017" y="7667256"/>
            <a:ext cx="8984262" cy="7434681"/>
            <a:chOff x="26065361" y="17237100"/>
            <a:chExt cx="8984262" cy="74346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37DA0E-67C1-88C7-D260-1A388EDDCE9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434682"/>
              <a:chOff x="26432895" y="15082907"/>
              <a:chExt cx="8984262" cy="7434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0FFC39-3C90-9AAB-8D9A-CB0248B483C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0FFC39-3C90-9AAB-8D9A-CB0248B483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70788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99DD1B4-129E-D925-0E9F-96B61C1CF3A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99DD1B4-129E-D925-0E9F-96B61C1CF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C87A72E-2048-0ABB-A11A-30039AB4DD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C87A72E-2048-0ABB-A11A-30039AB4DD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3BCDC8B-558D-74C3-D8A8-AC77C10F72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59C7A9-DE70-86AE-F51D-7C8D7BE9B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51FAF0-27B6-5B6A-2DA1-162BD2877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54CF320-FE26-3042-74E4-24D75E0E9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47B5BA-36F3-9EE0-E58D-F93E963BC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5B91D1A-B042-DD7E-042D-76FE02F9C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1422FF3-BCD2-92EF-0062-24AFCBF29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8C4EE59-0C12-8FC9-BA3C-E9C82835D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EA8BC7-9D0F-CE52-DD9A-082D5D6A9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53031D-5ED8-57E2-6056-2CB549560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D24FBB3-6CDA-3C38-768A-D5511A189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6EF4F9-176E-63D1-9777-D053D877B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DC2936E-7587-E370-A614-6E2D42246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6587C07-2AC5-D19A-BDF6-C79F1E11D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BA5032-0183-62CB-274E-D085ED60F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7FFE8D-60EC-85C3-7191-B64615F33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C22ECF5-6B57-08F8-111A-9755B510E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6762F20-C0F3-6E42-02BC-F880F64FC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0011542-D046-0745-C557-5058C3CD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242A1A-A7EB-80DE-B855-C018875A6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0CEB4E8-FC61-1099-7491-8963DF709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3A03454-7748-8B3B-FEB0-13D43191C7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DD925E2-8957-4081-9475-F200F0432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C1F71D-8936-E342-579D-2A1EB7E4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089ABDD-31B6-7048-AF22-9E72292375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089ABDD-31B6-7048-AF22-9E72292375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C7E3EFB8-D191-991E-68E2-2CD1B4AEE12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C7E3EFB8-D191-991E-68E2-2CD1B4AEE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55E9592-755B-6195-B4B2-AFDC538B5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55E9592-755B-6195-B4B2-AFDC538B5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E0CC380-CF1B-EF34-BA7D-F781AAB23E1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E0CC380-CF1B-EF34-BA7D-F781AAB23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EC24436-8F0A-5C7F-A4AC-08242CD0C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E3B56CC-557B-BF1F-B78F-AE78F590F7B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E3B56CC-557B-BF1F-B78F-AE78F590F7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F431294-B8D0-D5D4-7DCA-E976DCBD8A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F431294-B8D0-D5D4-7DCA-E976DCBD8A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5A05C59-D648-B3CB-588B-EFC02C74F123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5A05C59-D648-B3CB-588B-EFC02C74F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2A79BD6-350D-DA91-AB35-2F7DE31665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2A79BD6-350D-DA91-AB35-2F7DE3166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0CAD179-FE8E-1181-3F3F-B81EDDFCD32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0CAD179-FE8E-1181-3F3F-B81EDDFCD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AD56238-D49A-9BB7-C90C-78D067713FE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AD56238-D49A-9BB7-C90C-78D067713F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88A7AE-528F-2415-1E11-F0CF04A13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>
            <a:extLst>
              <a:ext uri="{FF2B5EF4-FFF2-40B4-BE49-F238E27FC236}">
                <a16:creationId xmlns:a16="http://schemas.microsoft.com/office/drawing/2014/main" id="{B11EFF13-E289-F239-F89F-99F56687453F}"/>
              </a:ext>
            </a:extLst>
          </p:cNvPr>
          <p:cNvSpPr/>
          <p:nvPr/>
        </p:nvSpPr>
        <p:spPr>
          <a:xfrm>
            <a:off x="38590619" y="10393994"/>
            <a:ext cx="2197443" cy="3922431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AA21503-2FC5-228C-BE76-B838B802511E}"/>
              </a:ext>
            </a:extLst>
          </p:cNvPr>
          <p:cNvSpPr/>
          <p:nvPr/>
        </p:nvSpPr>
        <p:spPr>
          <a:xfrm>
            <a:off x="37873097" y="109892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67921CE1-A71C-FE95-C318-4BF3ECFF16F8}"/>
              </a:ext>
            </a:extLst>
          </p:cNvPr>
          <p:cNvSpPr/>
          <p:nvPr/>
        </p:nvSpPr>
        <p:spPr>
          <a:xfrm>
            <a:off x="38582878" y="8866304"/>
            <a:ext cx="852776" cy="1598039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EE850837-F5C8-2A70-9CC8-58EEA06FF25D}"/>
              </a:ext>
            </a:extLst>
          </p:cNvPr>
          <p:cNvSpPr/>
          <p:nvPr/>
        </p:nvSpPr>
        <p:spPr>
          <a:xfrm>
            <a:off x="39423173" y="8916362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71EDF1A-1879-E445-3953-42A88595211B}"/>
              </a:ext>
            </a:extLst>
          </p:cNvPr>
          <p:cNvSpPr/>
          <p:nvPr/>
        </p:nvSpPr>
        <p:spPr>
          <a:xfrm>
            <a:off x="39333115" y="880456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25014BEB-9DA2-7397-5324-B0E520D2FE23}"/>
              </a:ext>
            </a:extLst>
          </p:cNvPr>
          <p:cNvSpPr/>
          <p:nvPr/>
        </p:nvSpPr>
        <p:spPr>
          <a:xfrm>
            <a:off x="35742501" y="11090322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B7837B8C-812B-DA92-B2D6-5EF9AF34537E}"/>
              </a:ext>
            </a:extLst>
          </p:cNvPr>
          <p:cNvSpPr/>
          <p:nvPr/>
        </p:nvSpPr>
        <p:spPr>
          <a:xfrm>
            <a:off x="37810268" y="1110025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FD192225-6994-94A8-EEFA-897749BBB112}"/>
              </a:ext>
            </a:extLst>
          </p:cNvPr>
          <p:cNvSpPr/>
          <p:nvPr/>
        </p:nvSpPr>
        <p:spPr>
          <a:xfrm>
            <a:off x="37979672" y="10493745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F27E9F4-28EC-C633-1001-259869045B8C}"/>
              </a:ext>
            </a:extLst>
          </p:cNvPr>
          <p:cNvSpPr/>
          <p:nvPr/>
        </p:nvSpPr>
        <p:spPr>
          <a:xfrm>
            <a:off x="38491364" y="103881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C85430B1-199F-EA4B-BF46-12C0BF866E29}"/>
              </a:ext>
            </a:extLst>
          </p:cNvPr>
          <p:cNvSpPr/>
          <p:nvPr/>
        </p:nvSpPr>
        <p:spPr>
          <a:xfrm>
            <a:off x="37481415" y="11107819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D0672599-EB3B-4B7B-9515-11AD16104C82}"/>
              </a:ext>
            </a:extLst>
          </p:cNvPr>
          <p:cNvSpPr/>
          <p:nvPr/>
        </p:nvSpPr>
        <p:spPr>
          <a:xfrm>
            <a:off x="35521286" y="10755979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F11340CC-79C0-3F99-6A3B-9D7312A7E5B9}"/>
              </a:ext>
            </a:extLst>
          </p:cNvPr>
          <p:cNvSpPr/>
          <p:nvPr/>
        </p:nvSpPr>
        <p:spPr>
          <a:xfrm>
            <a:off x="38350662" y="11142430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003A5A1F-0866-1836-D5C4-5B0187885C21}"/>
              </a:ext>
            </a:extLst>
          </p:cNvPr>
          <p:cNvSpPr/>
          <p:nvPr/>
        </p:nvSpPr>
        <p:spPr>
          <a:xfrm>
            <a:off x="37800662" y="10763123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4888B4B8-3EF4-314C-45D0-835AF6AFB616}"/>
              </a:ext>
            </a:extLst>
          </p:cNvPr>
          <p:cNvSpPr/>
          <p:nvPr/>
        </p:nvSpPr>
        <p:spPr>
          <a:xfrm>
            <a:off x="37805404" y="9034240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7E31EF38-70A0-BB8E-D52F-1FC59BBDFC2A}"/>
              </a:ext>
            </a:extLst>
          </p:cNvPr>
          <p:cNvSpPr/>
          <p:nvPr/>
        </p:nvSpPr>
        <p:spPr>
          <a:xfrm>
            <a:off x="39132121" y="8987710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FB41EF6-2778-7A29-25F0-6B789465C33B}"/>
              </a:ext>
            </a:extLst>
          </p:cNvPr>
          <p:cNvSpPr/>
          <p:nvPr/>
        </p:nvSpPr>
        <p:spPr>
          <a:xfrm>
            <a:off x="37688495" y="1069316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30C34C7-3E3B-57E4-CA1A-F7A264806A9C}"/>
              </a:ext>
            </a:extLst>
          </p:cNvPr>
          <p:cNvSpPr/>
          <p:nvPr/>
        </p:nvSpPr>
        <p:spPr>
          <a:xfrm>
            <a:off x="38998966" y="89246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756C59-BB50-531E-A612-F000C382F8BD}"/>
              </a:ext>
            </a:extLst>
          </p:cNvPr>
          <p:cNvSpPr/>
          <p:nvPr/>
        </p:nvSpPr>
        <p:spPr>
          <a:xfrm>
            <a:off x="38196782" y="11017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61CDEF57-4074-BA75-532C-3C3C9C83C7EB}"/>
              </a:ext>
            </a:extLst>
          </p:cNvPr>
          <p:cNvSpPr/>
          <p:nvPr/>
        </p:nvSpPr>
        <p:spPr>
          <a:xfrm>
            <a:off x="31267198" y="19696486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BD6F28BE-F836-C3F6-9634-97F5C3B75D06}"/>
              </a:ext>
            </a:extLst>
          </p:cNvPr>
          <p:cNvSpPr/>
          <p:nvPr/>
        </p:nvSpPr>
        <p:spPr>
          <a:xfrm>
            <a:off x="29307069" y="19344646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85430CBF-FD74-285E-354E-8DCE98C87145}"/>
              </a:ext>
            </a:extLst>
          </p:cNvPr>
          <p:cNvSpPr/>
          <p:nvPr/>
        </p:nvSpPr>
        <p:spPr>
          <a:xfrm>
            <a:off x="32136445" y="19731097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B785D23E-375C-320F-581D-9159A445E58A}"/>
              </a:ext>
            </a:extLst>
          </p:cNvPr>
          <p:cNvSpPr/>
          <p:nvPr/>
        </p:nvSpPr>
        <p:spPr>
          <a:xfrm>
            <a:off x="31586445" y="19351790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29449A48-D254-3BC9-8299-A15B37BBE1C7}"/>
              </a:ext>
            </a:extLst>
          </p:cNvPr>
          <p:cNvSpPr/>
          <p:nvPr/>
        </p:nvSpPr>
        <p:spPr>
          <a:xfrm>
            <a:off x="31591187" y="17622907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56C4D38D-6A2A-73B3-6D70-12345A5BB22F}"/>
              </a:ext>
            </a:extLst>
          </p:cNvPr>
          <p:cNvSpPr/>
          <p:nvPr/>
        </p:nvSpPr>
        <p:spPr>
          <a:xfrm>
            <a:off x="32917904" y="17576377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2310601-C583-4545-334A-CFA8E4035AED}"/>
              </a:ext>
            </a:extLst>
          </p:cNvPr>
          <p:cNvSpPr/>
          <p:nvPr/>
        </p:nvSpPr>
        <p:spPr>
          <a:xfrm>
            <a:off x="31474278" y="1928183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7C7A463-7F24-D7F3-FCE8-F77976C569A7}"/>
              </a:ext>
            </a:extLst>
          </p:cNvPr>
          <p:cNvSpPr/>
          <p:nvPr/>
        </p:nvSpPr>
        <p:spPr>
          <a:xfrm>
            <a:off x="32784749" y="17513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25D480-91CA-98FD-3DDA-0E832E2EF363}"/>
              </a:ext>
            </a:extLst>
          </p:cNvPr>
          <p:cNvSpPr/>
          <p:nvPr/>
        </p:nvSpPr>
        <p:spPr>
          <a:xfrm>
            <a:off x="31982565" y="196058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13E1992-0170-4B11-B8C9-9BB742518B1A}"/>
              </a:ext>
            </a:extLst>
          </p:cNvPr>
          <p:cNvCxnSpPr>
            <a:cxnSpLocks/>
          </p:cNvCxnSpPr>
          <p:nvPr/>
        </p:nvCxnSpPr>
        <p:spPr>
          <a:xfrm>
            <a:off x="32095941" y="19721829"/>
            <a:ext cx="0" cy="5739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3CAA6BC-CA30-4E44-4A49-4E68C6BD3A02}"/>
              </a:ext>
            </a:extLst>
          </p:cNvPr>
          <p:cNvCxnSpPr>
            <a:cxnSpLocks/>
          </p:cNvCxnSpPr>
          <p:nvPr/>
        </p:nvCxnSpPr>
        <p:spPr>
          <a:xfrm>
            <a:off x="31549605" y="19378826"/>
            <a:ext cx="0" cy="91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1567B55-0AFA-4D93-0E94-35CD6836C5B8}"/>
                  </a:ext>
                </a:extLst>
              </p:cNvPr>
              <p:cNvSpPr txBox="1"/>
              <p:nvPr/>
            </p:nvSpPr>
            <p:spPr>
              <a:xfrm>
                <a:off x="31923372" y="1975530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1567B55-0AFA-4D93-0E94-35CD6836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3372" y="19755304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AC39CF7-5F58-AD8A-E94D-697DA05182FB}"/>
                  </a:ext>
                </a:extLst>
              </p:cNvPr>
              <p:cNvSpPr txBox="1"/>
              <p:nvPr/>
            </p:nvSpPr>
            <p:spPr>
              <a:xfrm>
                <a:off x="31159943" y="1939612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AC39CF7-5F58-AD8A-E94D-697DA0518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943" y="19396127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461B8F9-66F5-F8B7-472C-979B32AFDE5F}"/>
              </a:ext>
            </a:extLst>
          </p:cNvPr>
          <p:cNvCxnSpPr>
            <a:cxnSpLocks/>
          </p:cNvCxnSpPr>
          <p:nvPr/>
        </p:nvCxnSpPr>
        <p:spPr>
          <a:xfrm>
            <a:off x="32859719" y="17652177"/>
            <a:ext cx="84028" cy="124017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4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3"/>
            <a:ext cx="7402451" cy="5860999"/>
            <a:chOff x="29735901" y="14271453"/>
            <a:chExt cx="7402451" cy="5860999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60999"/>
              <a:chOff x="29454143" y="14223077"/>
              <a:chExt cx="8119166" cy="5860999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60999"/>
                <a:chOff x="28091219" y="16311470"/>
                <a:chExt cx="7053118" cy="641707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2306172" y="8085036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16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24609320" y="14371209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2714469" y="14147576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C4158A4-6147-EC75-363E-9C7DC3A45186}"/>
              </a:ext>
            </a:extLst>
          </p:cNvPr>
          <p:cNvGrpSpPr/>
          <p:nvPr/>
        </p:nvGrpSpPr>
        <p:grpSpPr>
          <a:xfrm>
            <a:off x="22997132" y="15147152"/>
            <a:ext cx="5420235" cy="4215711"/>
            <a:chOff x="30234841" y="20244775"/>
            <a:chExt cx="4740769" cy="42503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799AF8-4896-9E21-39F2-2D9F256160F9}"/>
                </a:ext>
              </a:extLst>
            </p:cNvPr>
            <p:cNvGrpSpPr/>
            <p:nvPr/>
          </p:nvGrpSpPr>
          <p:grpSpPr>
            <a:xfrm>
              <a:off x="30534400" y="20244775"/>
              <a:ext cx="4441210" cy="3750379"/>
              <a:chOff x="31103293" y="16628066"/>
              <a:chExt cx="4441210" cy="375037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CFD99E5-2F3B-CFE4-BCE0-96BDF34BBC2E}"/>
                  </a:ext>
                </a:extLst>
              </p:cNvPr>
              <p:cNvSpPr/>
              <p:nvPr/>
            </p:nvSpPr>
            <p:spPr>
              <a:xfrm>
                <a:off x="33087348" y="17599701"/>
                <a:ext cx="659470" cy="1433860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8FC4A6-434F-26CC-D3AF-23715E91B386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AB3321C-A8F4-7685-75D8-027DC8BA8FA1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1762344" cy="2621919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B9C753C-BF31-FB86-47DB-CC1CD403F73A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878A68-7CE3-266E-7D97-DBEB8053183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2" name="Freeform: Shape 639">
                <a:extLst>
                  <a:ext uri="{FF2B5EF4-FFF2-40B4-BE49-F238E27FC236}">
                    <a16:creationId xmlns:a16="http://schemas.microsoft.com/office/drawing/2014/main" id="{16F8717C-3920-7E2A-AA7E-5C1EA75521DC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44" name="Freeform: Shape 406">
                <a:extLst>
                  <a:ext uri="{FF2B5EF4-FFF2-40B4-BE49-F238E27FC236}">
                    <a16:creationId xmlns:a16="http://schemas.microsoft.com/office/drawing/2014/main" id="{3BC7BFF6-0905-B585-1A8C-1384AD6DC249}"/>
                  </a:ext>
                </a:extLst>
              </p:cNvPr>
              <p:cNvSpPr/>
              <p:nvPr/>
            </p:nvSpPr>
            <p:spPr>
              <a:xfrm>
                <a:off x="33510449" y="19020756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5" name="Freeform: Shape 639">
                <a:extLst>
                  <a:ext uri="{FF2B5EF4-FFF2-40B4-BE49-F238E27FC236}">
                    <a16:creationId xmlns:a16="http://schemas.microsoft.com/office/drawing/2014/main" id="{B44DFC5A-66DF-1C70-EE01-BD9266CF4169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067EC6-FAF9-A471-DF82-EDED4DD5AE4B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067EC6-FAF9-A471-DF82-EDED4DD5A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EBABAE-E7A1-B2BF-664B-112F7E4F667F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EBABAE-E7A1-B2BF-664B-112F7E4F6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F8F663-E08A-89ED-03E1-78164EE5072C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F8F663-E08A-89ED-03E1-78164EE50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195210-75E4-D855-7C1A-982B179A2937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195210-75E4-D855-7C1A-982B179A2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20"/>
                  <a:stretch>
                    <a:fillRect l="-1818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E168AD-DA84-8711-1EED-2BA1B9BAE034}"/>
              </a:ext>
            </a:extLst>
          </p:cNvPr>
          <p:cNvGrpSpPr/>
          <p:nvPr/>
        </p:nvGrpSpPr>
        <p:grpSpPr>
          <a:xfrm>
            <a:off x="30599458" y="14788180"/>
            <a:ext cx="6607630" cy="5031391"/>
            <a:chOff x="30234841" y="20244775"/>
            <a:chExt cx="5779316" cy="507276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ADD6E7C-E13F-8364-6793-CBD78E664769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ED1C782-9852-415F-3D4B-B3A834325912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87086040-7B97-E16C-B842-3EE7377658DC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5D1D035-6560-8389-153F-0921EF9F09F2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113924F-6393-C489-D068-A9DF754FF0A5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8210CED-5E5D-9E01-AA33-F1ABD9057D4E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04A3642-8143-2FE9-6474-0855E2E2AD94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1" name="Freeform: Shape 639">
                <a:extLst>
                  <a:ext uri="{FF2B5EF4-FFF2-40B4-BE49-F238E27FC236}">
                    <a16:creationId xmlns:a16="http://schemas.microsoft.com/office/drawing/2014/main" id="{E8B615FD-E6AE-9B86-AD0A-17A3BCF63E19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113" name="Freeform: Shape 582">
                <a:extLst>
                  <a:ext uri="{FF2B5EF4-FFF2-40B4-BE49-F238E27FC236}">
                    <a16:creationId xmlns:a16="http://schemas.microsoft.com/office/drawing/2014/main" id="{465531FD-B9B3-E681-7493-B0E259439FEE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4" name="Freeform: Shape 406">
                <a:extLst>
                  <a:ext uri="{FF2B5EF4-FFF2-40B4-BE49-F238E27FC236}">
                    <a16:creationId xmlns:a16="http://schemas.microsoft.com/office/drawing/2014/main" id="{D889989F-364A-3207-CC60-374BDEC76113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5" name="Freeform: Shape 639">
                <a:extLst>
                  <a:ext uri="{FF2B5EF4-FFF2-40B4-BE49-F238E27FC236}">
                    <a16:creationId xmlns:a16="http://schemas.microsoft.com/office/drawing/2014/main" id="{771ABB1C-AA45-84E0-607E-D9B7768A0283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116" name="Freeform: Shape 406">
                <a:extLst>
                  <a:ext uri="{FF2B5EF4-FFF2-40B4-BE49-F238E27FC236}">
                    <a16:creationId xmlns:a16="http://schemas.microsoft.com/office/drawing/2014/main" id="{E07A18BA-BDEB-A166-7D81-8ACD189C1589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A4896B4-D554-245F-FD89-1195688896D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A4896B4-D554-245F-FD89-119568889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1140C4A-A7F6-EA78-C8FC-392F69E24C7A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1140C4A-A7F6-EA78-C8FC-392F69E24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0A1E4AF-1787-5F01-1257-D32869A58C28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0A1E4AF-1787-5F01-1257-D32869A58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4813659-4EC7-3053-106A-AF9350B2E9E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7DE3F03-8EFD-9E08-D1E1-9C8C08A43A96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7DE3F03-8EFD-9E08-D1E1-9C8C08A4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9015D4-07CD-5489-3CC8-B6634C52D9C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9015D4-07CD-5489-3CC8-B6634C52D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2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0E8860B-39ED-DB66-DDD1-628872344ACF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0E8860B-39ED-DB66-DDD1-628872344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2EE8F-4E31-BF69-22F4-171E6235E244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2EE8F-4E31-BF69-22F4-171E6235E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47BE3D-7B20-B5D0-1352-03931050EC71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47BE3D-7B20-B5D0-1352-03931050E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9ED90A-B5D0-4509-E373-920F9278E0F0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9ED90A-B5D0-4509-E373-920F9278E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2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4429FD-1D92-D8E1-0FEB-021A55C09951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4429FD-1D92-D8E1-0FEB-021A55C09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3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D7BFB4F-EBA4-C823-6B3E-5B932A810184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3362744-41E3-9F03-C16A-3B3FB84CE2EE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3362744-41E3-9F03-C16A-3B3FB84CE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31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414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871AA0-FA28-4CCE-9BEE-5F614200FEEB}"/>
              </a:ext>
            </a:extLst>
          </p:cNvPr>
          <p:cNvGrpSpPr/>
          <p:nvPr/>
        </p:nvGrpSpPr>
        <p:grpSpPr>
          <a:xfrm>
            <a:off x="4685323" y="6831430"/>
            <a:ext cx="35208021" cy="11954443"/>
            <a:chOff x="1484922" y="13975179"/>
            <a:chExt cx="35208022" cy="11954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/>
                <p:nvPr/>
              </p:nvSpPr>
              <p:spPr>
                <a:xfrm>
                  <a:off x="23441690" y="18136929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1690" y="18136929"/>
                  <a:ext cx="711136" cy="5749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7F3F7AD-5CC7-6958-0311-27E0FB040EDA}"/>
                </a:ext>
              </a:extLst>
            </p:cNvPr>
            <p:cNvGrpSpPr/>
            <p:nvPr/>
          </p:nvGrpSpPr>
          <p:grpSpPr>
            <a:xfrm>
              <a:off x="11215024" y="14937343"/>
              <a:ext cx="8984262" cy="7301697"/>
              <a:chOff x="26065361" y="17237100"/>
              <a:chExt cx="8984262" cy="7301697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6DDDE9C-365F-3691-AABC-2D36CCD98278}"/>
                  </a:ext>
                </a:extLst>
              </p:cNvPr>
              <p:cNvGrpSpPr/>
              <p:nvPr/>
            </p:nvGrpSpPr>
            <p:grpSpPr>
              <a:xfrm>
                <a:off x="26065361" y="17237100"/>
                <a:ext cx="8984262" cy="7301697"/>
                <a:chOff x="26432895" y="15082907"/>
                <a:chExt cx="8984262" cy="73016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6582E1-D12B-5D0A-6FAA-6DC945389F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32895" y="19056822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6582E1-D12B-5D0A-6FAA-6DC945389F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32895" y="19056822"/>
                      <a:ext cx="1120139" cy="5749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23D1126-61AC-80DF-50DC-CE699BA2B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49786" y="17931713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23D1126-61AC-80DF-50DC-CE699BA2BF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9786" y="17931713"/>
                      <a:ext cx="1120139" cy="57490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C01185A-22B4-6F25-C649-FD69EBBB5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014410" y="20300886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C01185A-22B4-6F25-C649-FD69EBBB5D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14410" y="20300886"/>
                      <a:ext cx="1120139" cy="6438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46A201F-E7B0-F04F-3887-4287618C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72278" y="15082907"/>
                  <a:ext cx="14713" cy="267159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F7CF054-0383-1105-EAAA-CEEDDB34C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23410" y="15082907"/>
                  <a:ext cx="6627" cy="263642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BF7FD09-C9FC-B62D-BEF6-70947D0CA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519923" y="19788627"/>
                  <a:ext cx="963833" cy="196354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A1A5975-DF3D-11B4-A1C3-A97126BAE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59200" y="19788627"/>
                  <a:ext cx="963833" cy="196354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1EBB9CC-6436-BFF9-318C-567A94BE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19923" y="21752169"/>
                  <a:ext cx="103927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51E29DE-8EE5-18C0-176E-54CB67B27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74078" y="19788626"/>
                  <a:ext cx="989443" cy="196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AD355AC-CE77-A935-4A71-75C3CF490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936487" cy="196354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6C9DB9E-F8B9-443F-369F-BF79958AC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44374" y="21752169"/>
                  <a:ext cx="103927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2704A49-F706-5E4B-6A07-83B563795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45A4AB4-EF7E-3A20-9BC7-6525DB276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7754390"/>
                  <a:ext cx="1496608" cy="203423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AA05424-A981-79FE-5057-936CFE686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9100142"/>
                  <a:ext cx="561808" cy="7326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C345C1F-46FC-8EA2-79CA-C3F0E9B70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98503" y="19100142"/>
                  <a:ext cx="1287993" cy="265202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36E784-CD97-D67F-6A3F-E19B20400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9074149"/>
                  <a:ext cx="1314381" cy="26780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C5F5FF6-ACE3-5EEC-1FDC-994CA64C9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6496" y="21752169"/>
                  <a:ext cx="106808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7105A8-4792-7F5B-CCB4-F9D757E41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53370" cy="137713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4A82A35-7476-60D0-8BE2-88C008203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30037" y="17719332"/>
                  <a:ext cx="1985873" cy="40328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7676CB1-7F92-002A-5DC3-42D448BA1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40309" y="19085525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3EFCA38F-1188-009C-6E44-B91022832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10540"/>
                  <a:ext cx="3005118" cy="120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0833519-91EA-12B9-B933-3210A97DB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985873" cy="40328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6D3889F-A0AF-3580-E512-88B376EEB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22973" y="21767178"/>
                  <a:ext cx="106808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084574E-4F87-7DD3-6CE8-8BAB5A666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79415" y="17719332"/>
                  <a:ext cx="3107" cy="208105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3F2F635-DFE6-51D4-FD24-65DF2347A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15207" y="17719332"/>
                  <a:ext cx="549714" cy="109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CEA5FA3-E51F-9785-AD6C-758FFC256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72329" y="19784841"/>
                  <a:ext cx="571012" cy="1554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D06B4E3E-8719-AA4A-B7AF-54433C4A4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93909" y="19089402"/>
                  <a:ext cx="571012" cy="1554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76BE6E06-1FCD-FBBF-2A53-90F8D69E23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99898" y="21734444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76BE6E06-1FCD-FBBF-2A53-90F8D69E23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99898" y="21734444"/>
                      <a:ext cx="1120139" cy="6438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77A95D27-6719-C3F9-31B3-FE5FF497E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71445" y="21809703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77A95D27-6719-C3F9-31B3-FE5FF497E0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71445" y="21809703"/>
                      <a:ext cx="1120139" cy="57490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A4E91E4E-953F-7421-36CF-267E13F6B9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53263" y="21775228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A4E91E4E-953F-7421-36CF-267E13F6B9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53263" y="21775228"/>
                      <a:ext cx="1120139" cy="57490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6E42CAF-D70B-A214-7C85-3840AF99F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987200" y="21752172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6E42CAF-D70B-A214-7C85-3840AF99FE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87200" y="21752172"/>
                      <a:ext cx="1120139" cy="57490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1D39C81-BA02-3BDC-1C54-DEF5D41ED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3962" y="15117458"/>
                  <a:ext cx="3112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76FBAF7-9C9F-471C-C18F-F4AFCA2D7D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1407" y="16168214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76FBAF7-9C9F-471C-C18F-F4AFCA2D7D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1407" y="16168214"/>
                      <a:ext cx="1120139" cy="64389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DBB82B29-59A2-7979-7AE2-3077D62787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79354" y="17760843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DBB82B29-59A2-7979-7AE2-3077D62787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79354" y="17760843"/>
                      <a:ext cx="1120139" cy="64389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FAC4FD04-D12E-77D3-C347-3C464383B7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632132" y="18960337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FAC4FD04-D12E-77D3-C347-3C464383B7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32132" y="18960337"/>
                      <a:ext cx="1120139" cy="6438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6BB997E-E22C-0D21-EB96-7584A621B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9423" y="20479489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6BB997E-E22C-0D21-EB96-7584A621B8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9423" y="20479489"/>
                      <a:ext cx="1120139" cy="64389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A2ED67E-22DC-7FF9-B343-D8B7B4ADD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00965" y="20385649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A2ED67E-22DC-7FF9-B343-D8B7B4ADD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00965" y="20385649"/>
                      <a:ext cx="1120139" cy="64389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C990E4BF-6CB9-58C6-FAFC-69D9B6A5E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97018" y="20047697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C990E4BF-6CB9-58C6-FAFC-69D9B6A5E4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7018" y="20047697"/>
                      <a:ext cx="1120139" cy="6438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F96188B-83BC-6C44-21C2-99BC1B652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30969" y="21247026"/>
                <a:ext cx="1089544" cy="73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AA8D5CC3-01F6-9C6A-CD46-5A38B8F8DAB9}"/>
                </a:ext>
              </a:extLst>
            </p:cNvPr>
            <p:cNvSpPr/>
            <p:nvPr/>
          </p:nvSpPr>
          <p:spPr>
            <a:xfrm>
              <a:off x="13350657" y="18975717"/>
              <a:ext cx="2433282" cy="657139"/>
            </a:xfrm>
            <a:prstGeom prst="parallelogram">
              <a:avLst>
                <a:gd name="adj" fmla="val 79237"/>
              </a:avLst>
            </a:prstGeom>
            <a:pattFill prst="dk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C7B1F9C-306C-CB0F-AA78-9132A454C166}"/>
                </a:ext>
              </a:extLst>
            </p:cNvPr>
            <p:cNvSpPr/>
            <p:nvPr/>
          </p:nvSpPr>
          <p:spPr>
            <a:xfrm>
              <a:off x="15664626" y="17664081"/>
              <a:ext cx="1928659" cy="3955902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172CB8B-DF47-B87B-14C9-D27C5DF29607}"/>
                </a:ext>
              </a:extLst>
            </p:cNvPr>
            <p:cNvSpPr/>
            <p:nvPr/>
          </p:nvSpPr>
          <p:spPr>
            <a:xfrm>
              <a:off x="14947104" y="18259327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A81C14B-D74D-6674-8311-D7CE9666CE9D}"/>
                </a:ext>
              </a:extLst>
            </p:cNvPr>
            <p:cNvSpPr/>
            <p:nvPr/>
          </p:nvSpPr>
          <p:spPr>
            <a:xfrm>
              <a:off x="15647895" y="16136391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D887626C-12C3-EBF1-B4B8-B9FB3169E6B6}"/>
                </a:ext>
              </a:extLst>
            </p:cNvPr>
            <p:cNvSpPr/>
            <p:nvPr/>
          </p:nvSpPr>
          <p:spPr>
            <a:xfrm>
              <a:off x="16497180" y="16186449"/>
              <a:ext cx="2797651" cy="5432874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F3F1530-E31F-7DB4-DE6D-4A5333766EC2}"/>
                </a:ext>
              </a:extLst>
            </p:cNvPr>
            <p:cNvSpPr/>
            <p:nvPr/>
          </p:nvSpPr>
          <p:spPr>
            <a:xfrm>
              <a:off x="16407122" y="16074649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D653778-EBE0-DC35-C099-A0CE2810FCE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7894" y="18035904"/>
              <a:ext cx="0" cy="86698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422B2FA-7427-6AB2-C19D-3807ECC887DA}"/>
                </a:ext>
              </a:extLst>
            </p:cNvPr>
            <p:cNvCxnSpPr>
              <a:cxnSpLocks/>
            </p:cNvCxnSpPr>
            <p:nvPr/>
          </p:nvCxnSpPr>
          <p:spPr>
            <a:xfrm>
              <a:off x="15037152" y="18427973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5B123E1-E458-FB53-7D6C-8D147E4F3D77}"/>
                    </a:ext>
                  </a:extLst>
                </p:cNvPr>
                <p:cNvSpPr txBox="1"/>
                <p:nvPr/>
              </p:nvSpPr>
              <p:spPr>
                <a:xfrm>
                  <a:off x="14498064" y="18404475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5B123E1-E458-FB53-7D6C-8D147E4F3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8064" y="18404475"/>
                  <a:ext cx="711136" cy="5749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250E94-C627-1821-8052-280A64A3ED22}"/>
                    </a:ext>
                  </a:extLst>
                </p:cNvPr>
                <p:cNvSpPr txBox="1"/>
                <p:nvPr/>
              </p:nvSpPr>
              <p:spPr>
                <a:xfrm>
                  <a:off x="14921178" y="18115675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250E94-C627-1821-8052-280A64A3E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178" y="18115675"/>
                  <a:ext cx="1120139" cy="574901"/>
                </a:xfrm>
                <a:prstGeom prst="rect">
                  <a:avLst/>
                </a:prstGeom>
                <a:blipFill>
                  <a:blip r:embed="rId16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7A71C6DA-5701-8784-883E-0BDA2B097A94}"/>
                </a:ext>
              </a:extLst>
            </p:cNvPr>
            <p:cNvSpPr/>
            <p:nvPr/>
          </p:nvSpPr>
          <p:spPr>
            <a:xfrm>
              <a:off x="12816508" y="18360409"/>
              <a:ext cx="2197401" cy="3261301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15CB9122-FDB5-5607-CEC0-3B1E045CCEDF}"/>
                </a:ext>
              </a:extLst>
            </p:cNvPr>
            <p:cNvSpPr/>
            <p:nvPr/>
          </p:nvSpPr>
          <p:spPr>
            <a:xfrm>
              <a:off x="14884275" y="18370345"/>
              <a:ext cx="885296" cy="3251358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E450F4FB-C17C-7685-4B27-826CA1457E02}"/>
                </a:ext>
              </a:extLst>
            </p:cNvPr>
            <p:cNvSpPr/>
            <p:nvPr/>
          </p:nvSpPr>
          <p:spPr>
            <a:xfrm>
              <a:off x="15053679" y="17763832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841E3BC-1148-2275-5444-E9C42649D63D}"/>
                </a:ext>
              </a:extLst>
            </p:cNvPr>
            <p:cNvSpPr/>
            <p:nvPr/>
          </p:nvSpPr>
          <p:spPr>
            <a:xfrm>
              <a:off x="15565371" y="1765822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168E10F-9139-CD97-480D-84B4705E2660}"/>
                    </a:ext>
                  </a:extLst>
                </p:cNvPr>
                <p:cNvSpPr txBox="1"/>
                <p:nvPr/>
              </p:nvSpPr>
              <p:spPr>
                <a:xfrm>
                  <a:off x="1709183" y="23375078"/>
                  <a:ext cx="14841227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Haploid effective population size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    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Branch length in the units of number of generations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Substitution rate per generation</a:t>
                  </a:r>
                </a:p>
                <a:p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168E10F-9139-CD97-480D-84B4705E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183" y="23375078"/>
                  <a:ext cx="14841227" cy="2554545"/>
                </a:xfrm>
                <a:prstGeom prst="rect">
                  <a:avLst/>
                </a:prstGeom>
                <a:blipFill>
                  <a:blip r:embed="rId17"/>
                  <a:stretch>
                    <a:fillRect l="-513" t="-4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F183F7A-4CF6-E37C-AF4E-2AC103A2E377}"/>
                </a:ext>
              </a:extLst>
            </p:cNvPr>
            <p:cNvGrpSpPr/>
            <p:nvPr/>
          </p:nvGrpSpPr>
          <p:grpSpPr>
            <a:xfrm>
              <a:off x="1484922" y="14937346"/>
              <a:ext cx="9873078" cy="7248759"/>
              <a:chOff x="9476775" y="15464003"/>
              <a:chExt cx="8661380" cy="638631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EC1CD09-69AE-FED9-53B5-7D7D86FF6890}"/>
                  </a:ext>
                </a:extLst>
              </p:cNvPr>
              <p:cNvGrpSpPr/>
              <p:nvPr/>
            </p:nvGrpSpPr>
            <p:grpSpPr>
              <a:xfrm>
                <a:off x="9476775" y="15464003"/>
                <a:ext cx="8661380" cy="6386315"/>
                <a:chOff x="16497732" y="9281963"/>
                <a:chExt cx="8661380" cy="638631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C2EC489-2A42-1B7C-9CCB-1ADD2DFB1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98166" y="11585780"/>
                  <a:ext cx="1011513" cy="199938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53475FC-066F-E698-8B7C-0FA6BD7A33DB}"/>
                    </a:ext>
                  </a:extLst>
                </p:cNvPr>
                <p:cNvGrpSpPr/>
                <p:nvPr/>
              </p:nvGrpSpPr>
              <p:grpSpPr>
                <a:xfrm>
                  <a:off x="16497732" y="9281963"/>
                  <a:ext cx="8661380" cy="6386315"/>
                  <a:chOff x="16497732" y="9281963"/>
                  <a:chExt cx="8661380" cy="63863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931FC61-C9E8-7495-CCCA-DC40A0CEA2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97732" y="12145091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931FC61-C9E8-7495-CCCA-DC40A0CEA2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97732" y="12145091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7D4D371-54BC-5B0B-CC26-01DE1C6362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38973" y="12530480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7D4D371-54BC-5B0B-CC26-01DE1C6362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38973" y="12530480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39F9942-91AB-3E77-8592-C54343BDB4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99069" y="966941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39F9942-91AB-3E77-8592-C54343BDB4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499069" y="966941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3CCCFB-5385-CDAF-163D-219DCCDF21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94135" y="1207910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3CCCFB-5385-CDAF-163D-219DCCDF21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94135" y="1207910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56B8643-CFEC-D10C-D946-00A51B8659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083738" y="11829807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56B8643-CFEC-D10C-D946-00A51B8659E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83738" y="11829807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54AB462-8F33-AD03-F2B1-A88500D63C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325133" y="15092834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54AB462-8F33-AD03-F2B1-A88500D63C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325133" y="15092834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4F417009-120D-39C5-379C-286BD23FEC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50972" y="15135141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4F417009-120D-39C5-379C-286BD23FEC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950972" y="15135141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49FEFDA-6400-5749-EE8D-F5ED86467D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01914" y="15148020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49FEFDA-6400-5749-EE8D-F5ED86467D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601914" y="15148020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6FB9EC57-A73F-88CE-FE0B-EFB445AA2A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022750" y="15161778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6FB9EC57-A73F-88CE-FE0B-EFB445AA2A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22750" y="15161778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858B074-F88B-A419-1ED1-21F6EA51E5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812689" y="13957926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858B074-F88B-A419-1ED1-21F6EA51E5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812689" y="13957926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240EA6A-69BF-E234-A664-0F02F551FF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830833" y="14179572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240EA6A-69BF-E234-A664-0F02F551FF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830833" y="14179572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811E268-7B3A-AF8A-257B-6903491C00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838098" y="14337996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811E268-7B3A-AF8A-257B-6903491C00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838098" y="14337996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762AA1D-78C2-1FC7-8A0F-3E34AB36B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53566" y="1437973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762AA1D-78C2-1FC7-8A0F-3E34AB36B48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53566" y="1437973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DEAF26C-A878-E0E9-E8BD-4375E8404B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09799" y="11620740"/>
                    <a:ext cx="0" cy="176642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5DF0A54-3F6A-7D43-CE93-76FD3A4701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70399" y="11586775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7915849-AC29-B27E-B21C-C62B2B4627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70225" y="13391537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EF4F526-A59A-7096-0CAE-12B496A96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53741" y="11593562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756B8FB-4E38-AC2A-C5F6-F987488FB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53567" y="14485724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B1D0E504-9ADF-B3C1-1E15-9F2E186593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3662" y="11593562"/>
                    <a:ext cx="0" cy="289216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2945EDBD-9A4A-6482-DBE7-61E440967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77952" y="13387162"/>
                    <a:ext cx="1828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DBBB3F21-B055-71A3-1227-F3822C9ACC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25354" y="11586775"/>
                    <a:ext cx="2641793" cy="67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D027536B-8A5F-2399-F6B7-60BFF1C27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58236" y="14480009"/>
                    <a:ext cx="177501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6151E3E-7A3A-AC85-53CC-B2512DC4F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437623" y="13387162"/>
                    <a:ext cx="840329" cy="17440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B8F9C79-712B-58DE-E5A1-3CCCF0FE9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277952" y="11571156"/>
                    <a:ext cx="1356931" cy="183746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0622B9C9-6386-721D-395B-97AED44EE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47844" y="11574012"/>
                    <a:ext cx="1356931" cy="183746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FA02F619-BC8F-1904-A31C-0CC979903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353915" y="13396044"/>
                    <a:ext cx="840329" cy="17440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3D32B1D7-27C5-1BD8-0BCC-5A89CC0A5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87657" y="13416280"/>
                    <a:ext cx="860187" cy="172867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2ED2101-2CBE-028B-36F6-9B399DE8B6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73583" y="13402275"/>
                    <a:ext cx="860187" cy="172867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2C47EEFD-AE59-BFB6-1C79-A851465B9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09798" y="1513932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2E354A31-A94D-BC2A-0BC2-9D0BD7035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985167" y="1513125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E510F09-A4B6-A0FE-E7FB-C45DAB1AF5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601914" y="1513833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31E0712F-C195-ACE6-54EE-D1E7DF276A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81574" y="15132921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904DB82D-5691-25C9-33F5-143D28E37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617750" y="9293142"/>
                    <a:ext cx="16173" cy="229064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809FF35-2DEA-68D8-449A-6F9E8374C0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91025" y="9281963"/>
                    <a:ext cx="8790" cy="230820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C5E246F7-5789-7ADA-5010-DB69033316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68960" y="11571156"/>
                    <a:ext cx="1779474" cy="359603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4B0CBD6-C591-17CB-65A2-783E8DE384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57489" y="13567925"/>
                    <a:ext cx="754868" cy="1571401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1ECE8FF-FFEA-057A-692A-62250391B6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554886" y="14469705"/>
                    <a:ext cx="300620" cy="67925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32CF4C8-3A1F-6219-5476-163D5E32D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862623" y="14511440"/>
                    <a:ext cx="293460" cy="62463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C1DDCB46-CB12-113B-A9FB-13F5F2A244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17750" y="9301129"/>
                    <a:ext cx="2641793" cy="67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A0535BF-18CF-E623-651C-6F412251DB9B}"/>
                  </a:ext>
                </a:extLst>
              </p:cNvPr>
              <p:cNvSpPr/>
              <p:nvPr/>
            </p:nvSpPr>
            <p:spPr>
              <a:xfrm>
                <a:off x="15671040" y="20111303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6A5B086-009B-DB15-ABD9-B7B102D21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0284" y="20222251"/>
                <a:ext cx="0" cy="44338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2711FB9-1E8A-526E-2D01-FE60E4FF6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4375" y="17118556"/>
                <a:ext cx="0" cy="65181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BF5A9CF7-8261-A8DE-B9B8-5050A7801DC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2336" y="17217355"/>
                    <a:ext cx="711134" cy="506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BF5A9CF7-8261-A8DE-B9B8-5050A7801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2336" y="17217355"/>
                    <a:ext cx="711134" cy="50650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27D773-A1A8-0EB6-938B-EB6AF835EAA9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1093" y="20018977"/>
                    <a:ext cx="1120139" cy="506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27D773-A1A8-0EB6-938B-EB6AF835E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61093" y="20018977"/>
                    <a:ext cx="1120139" cy="50650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5A9F4E1B-EDD1-65E4-6820-7E4D02FA54C9}"/>
                  </a:ext>
                </a:extLst>
              </p:cNvPr>
              <p:cNvSpPr/>
              <p:nvPr/>
            </p:nvSpPr>
            <p:spPr>
              <a:xfrm>
                <a:off x="15120088" y="20246347"/>
                <a:ext cx="650623" cy="1060274"/>
              </a:xfrm>
              <a:custGeom>
                <a:avLst/>
                <a:gdLst>
                  <a:gd name="connsiteX0" fmla="*/ 0 w 580913"/>
                  <a:gd name="connsiteY0" fmla="*/ 946673 h 946673"/>
                  <a:gd name="connsiteX1" fmla="*/ 75303 w 580913"/>
                  <a:gd name="connsiteY1" fmla="*/ 828339 h 946673"/>
                  <a:gd name="connsiteX2" fmla="*/ 86061 w 580913"/>
                  <a:gd name="connsiteY2" fmla="*/ 785309 h 946673"/>
                  <a:gd name="connsiteX3" fmla="*/ 96819 w 580913"/>
                  <a:gd name="connsiteY3" fmla="*/ 753036 h 946673"/>
                  <a:gd name="connsiteX4" fmla="*/ 376518 w 580913"/>
                  <a:gd name="connsiteY4" fmla="*/ 247426 h 946673"/>
                  <a:gd name="connsiteX5" fmla="*/ 537882 w 580913"/>
                  <a:gd name="connsiteY5" fmla="*/ 96819 h 946673"/>
                  <a:gd name="connsiteX6" fmla="*/ 570155 w 580913"/>
                  <a:gd name="connsiteY6" fmla="*/ 32273 h 946673"/>
                  <a:gd name="connsiteX7" fmla="*/ 580913 w 580913"/>
                  <a:gd name="connsiteY7" fmla="*/ 0 h 94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913" h="946673">
                    <a:moveTo>
                      <a:pt x="0" y="946673"/>
                    </a:moveTo>
                    <a:cubicBezTo>
                      <a:pt x="27365" y="908362"/>
                      <a:pt x="58576" y="872945"/>
                      <a:pt x="75303" y="828339"/>
                    </a:cubicBezTo>
                    <a:cubicBezTo>
                      <a:pt x="80494" y="814496"/>
                      <a:pt x="81999" y="799525"/>
                      <a:pt x="86061" y="785309"/>
                    </a:cubicBezTo>
                    <a:cubicBezTo>
                      <a:pt x="89176" y="774406"/>
                      <a:pt x="93835" y="763976"/>
                      <a:pt x="96819" y="753036"/>
                    </a:cubicBezTo>
                    <a:cubicBezTo>
                      <a:pt x="149885" y="558463"/>
                      <a:pt x="148792" y="410088"/>
                      <a:pt x="376518" y="247426"/>
                    </a:cubicBezTo>
                    <a:cubicBezTo>
                      <a:pt x="458984" y="188522"/>
                      <a:pt x="470486" y="188723"/>
                      <a:pt x="537882" y="96819"/>
                    </a:cubicBezTo>
                    <a:cubicBezTo>
                      <a:pt x="552107" y="77421"/>
                      <a:pt x="560385" y="54255"/>
                      <a:pt x="570155" y="32273"/>
                    </a:cubicBezTo>
                    <a:cubicBezTo>
                      <a:pt x="574760" y="21911"/>
                      <a:pt x="580913" y="0"/>
                      <a:pt x="580913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E5A88CE0-ED82-AF0B-0710-4BFEA3B19BF9}"/>
                  </a:ext>
                </a:extLst>
              </p:cNvPr>
              <p:cNvSpPr/>
              <p:nvPr/>
            </p:nvSpPr>
            <p:spPr>
              <a:xfrm>
                <a:off x="15794805" y="20222251"/>
                <a:ext cx="819302" cy="1072323"/>
              </a:xfrm>
              <a:custGeom>
                <a:avLst/>
                <a:gdLst>
                  <a:gd name="connsiteX0" fmla="*/ 0 w 731520"/>
                  <a:gd name="connsiteY0" fmla="*/ 0 h 957431"/>
                  <a:gd name="connsiteX1" fmla="*/ 86061 w 731520"/>
                  <a:gd name="connsiteY1" fmla="*/ 53788 h 957431"/>
                  <a:gd name="connsiteX2" fmla="*/ 129092 w 731520"/>
                  <a:gd name="connsiteY2" fmla="*/ 75304 h 957431"/>
                  <a:gd name="connsiteX3" fmla="*/ 172122 w 731520"/>
                  <a:gd name="connsiteY3" fmla="*/ 118334 h 957431"/>
                  <a:gd name="connsiteX4" fmla="*/ 236668 w 731520"/>
                  <a:gd name="connsiteY4" fmla="*/ 172123 h 957431"/>
                  <a:gd name="connsiteX5" fmla="*/ 268941 w 731520"/>
                  <a:gd name="connsiteY5" fmla="*/ 225911 h 957431"/>
                  <a:gd name="connsiteX6" fmla="*/ 290457 w 731520"/>
                  <a:gd name="connsiteY6" fmla="*/ 311972 h 957431"/>
                  <a:gd name="connsiteX7" fmla="*/ 311972 w 731520"/>
                  <a:gd name="connsiteY7" fmla="*/ 484094 h 957431"/>
                  <a:gd name="connsiteX8" fmla="*/ 333487 w 731520"/>
                  <a:gd name="connsiteY8" fmla="*/ 548640 h 957431"/>
                  <a:gd name="connsiteX9" fmla="*/ 398033 w 731520"/>
                  <a:gd name="connsiteY9" fmla="*/ 613186 h 957431"/>
                  <a:gd name="connsiteX10" fmla="*/ 419548 w 731520"/>
                  <a:gd name="connsiteY10" fmla="*/ 645459 h 957431"/>
                  <a:gd name="connsiteX11" fmla="*/ 451821 w 731520"/>
                  <a:gd name="connsiteY11" fmla="*/ 666974 h 957431"/>
                  <a:gd name="connsiteX12" fmla="*/ 505610 w 731520"/>
                  <a:gd name="connsiteY12" fmla="*/ 710005 h 957431"/>
                  <a:gd name="connsiteX13" fmla="*/ 559398 w 731520"/>
                  <a:gd name="connsiteY13" fmla="*/ 753035 h 957431"/>
                  <a:gd name="connsiteX14" fmla="*/ 580913 w 731520"/>
                  <a:gd name="connsiteY14" fmla="*/ 774551 h 957431"/>
                  <a:gd name="connsiteX15" fmla="*/ 613186 w 731520"/>
                  <a:gd name="connsiteY15" fmla="*/ 796066 h 957431"/>
                  <a:gd name="connsiteX16" fmla="*/ 645459 w 731520"/>
                  <a:gd name="connsiteY16" fmla="*/ 860612 h 957431"/>
                  <a:gd name="connsiteX17" fmla="*/ 688490 w 731520"/>
                  <a:gd name="connsiteY17" fmla="*/ 914400 h 957431"/>
                  <a:gd name="connsiteX18" fmla="*/ 731520 w 731520"/>
                  <a:gd name="connsiteY18" fmla="*/ 957431 h 95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520" h="957431">
                    <a:moveTo>
                      <a:pt x="0" y="0"/>
                    </a:moveTo>
                    <a:cubicBezTo>
                      <a:pt x="28687" y="17929"/>
                      <a:pt x="56840" y="36742"/>
                      <a:pt x="86061" y="53788"/>
                    </a:cubicBezTo>
                    <a:cubicBezTo>
                      <a:pt x="99913" y="61868"/>
                      <a:pt x="116263" y="65682"/>
                      <a:pt x="129092" y="75304"/>
                    </a:cubicBezTo>
                    <a:cubicBezTo>
                      <a:pt x="145320" y="87475"/>
                      <a:pt x="156721" y="105133"/>
                      <a:pt x="172122" y="118334"/>
                    </a:cubicBezTo>
                    <a:cubicBezTo>
                      <a:pt x="276961" y="208197"/>
                      <a:pt x="124760" y="60215"/>
                      <a:pt x="236668" y="172123"/>
                    </a:cubicBezTo>
                    <a:cubicBezTo>
                      <a:pt x="267144" y="263546"/>
                      <a:pt x="224640" y="152075"/>
                      <a:pt x="268941" y="225911"/>
                    </a:cubicBezTo>
                    <a:cubicBezTo>
                      <a:pt x="278865" y="242452"/>
                      <a:pt x="288143" y="300402"/>
                      <a:pt x="290457" y="311972"/>
                    </a:cubicBezTo>
                    <a:cubicBezTo>
                      <a:pt x="295574" y="368268"/>
                      <a:pt x="296814" y="428514"/>
                      <a:pt x="311972" y="484094"/>
                    </a:cubicBezTo>
                    <a:cubicBezTo>
                      <a:pt x="317939" y="505974"/>
                      <a:pt x="317450" y="532603"/>
                      <a:pt x="333487" y="548640"/>
                    </a:cubicBezTo>
                    <a:cubicBezTo>
                      <a:pt x="355002" y="570155"/>
                      <a:pt x="381155" y="587869"/>
                      <a:pt x="398033" y="613186"/>
                    </a:cubicBezTo>
                    <a:cubicBezTo>
                      <a:pt x="405205" y="623944"/>
                      <a:pt x="410406" y="636317"/>
                      <a:pt x="419548" y="645459"/>
                    </a:cubicBezTo>
                    <a:cubicBezTo>
                      <a:pt x="428690" y="654601"/>
                      <a:pt x="441725" y="658897"/>
                      <a:pt x="451821" y="666974"/>
                    </a:cubicBezTo>
                    <a:cubicBezTo>
                      <a:pt x="528465" y="728289"/>
                      <a:pt x="406279" y="643785"/>
                      <a:pt x="505610" y="710005"/>
                    </a:cubicBezTo>
                    <a:cubicBezTo>
                      <a:pt x="548463" y="774285"/>
                      <a:pt x="501662" y="718393"/>
                      <a:pt x="559398" y="753035"/>
                    </a:cubicBezTo>
                    <a:cubicBezTo>
                      <a:pt x="568095" y="758253"/>
                      <a:pt x="572993" y="768215"/>
                      <a:pt x="580913" y="774551"/>
                    </a:cubicBezTo>
                    <a:cubicBezTo>
                      <a:pt x="591009" y="782628"/>
                      <a:pt x="602428" y="788894"/>
                      <a:pt x="613186" y="796066"/>
                    </a:cubicBezTo>
                    <a:cubicBezTo>
                      <a:pt x="674845" y="888556"/>
                      <a:pt x="600920" y="771535"/>
                      <a:pt x="645459" y="860612"/>
                    </a:cubicBezTo>
                    <a:cubicBezTo>
                      <a:pt x="667536" y="904765"/>
                      <a:pt x="661804" y="881044"/>
                      <a:pt x="688490" y="914400"/>
                    </a:cubicBezTo>
                    <a:cubicBezTo>
                      <a:pt x="723109" y="957673"/>
                      <a:pt x="693073" y="938206"/>
                      <a:pt x="731520" y="957431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AAB1A186-B50B-D2C2-DC09-60B06B7CA070}"/>
                  </a:ext>
                </a:extLst>
              </p:cNvPr>
              <p:cNvSpPr/>
              <p:nvPr/>
            </p:nvSpPr>
            <p:spPr>
              <a:xfrm>
                <a:off x="14035718" y="16258273"/>
                <a:ext cx="1735873" cy="3927832"/>
              </a:xfrm>
              <a:custGeom>
                <a:avLst/>
                <a:gdLst>
                  <a:gd name="connsiteX0" fmla="*/ 0 w 1549887"/>
                  <a:gd name="connsiteY0" fmla="*/ 0 h 3506993"/>
                  <a:gd name="connsiteX1" fmla="*/ 64546 w 1549887"/>
                  <a:gd name="connsiteY1" fmla="*/ 75304 h 3506993"/>
                  <a:gd name="connsiteX2" fmla="*/ 107576 w 1549887"/>
                  <a:gd name="connsiteY2" fmla="*/ 118334 h 3506993"/>
                  <a:gd name="connsiteX3" fmla="*/ 193637 w 1549887"/>
                  <a:gd name="connsiteY3" fmla="*/ 247426 h 3506993"/>
                  <a:gd name="connsiteX4" fmla="*/ 258183 w 1549887"/>
                  <a:gd name="connsiteY4" fmla="*/ 333487 h 3506993"/>
                  <a:gd name="connsiteX5" fmla="*/ 279698 w 1549887"/>
                  <a:gd name="connsiteY5" fmla="*/ 376518 h 3506993"/>
                  <a:gd name="connsiteX6" fmla="*/ 333487 w 1549887"/>
                  <a:gd name="connsiteY6" fmla="*/ 473337 h 3506993"/>
                  <a:gd name="connsiteX7" fmla="*/ 355002 w 1549887"/>
                  <a:gd name="connsiteY7" fmla="*/ 527125 h 3506993"/>
                  <a:gd name="connsiteX8" fmla="*/ 365760 w 1549887"/>
                  <a:gd name="connsiteY8" fmla="*/ 559398 h 3506993"/>
                  <a:gd name="connsiteX9" fmla="*/ 408790 w 1549887"/>
                  <a:gd name="connsiteY9" fmla="*/ 645459 h 3506993"/>
                  <a:gd name="connsiteX10" fmla="*/ 430306 w 1549887"/>
                  <a:gd name="connsiteY10" fmla="*/ 688490 h 3506993"/>
                  <a:gd name="connsiteX11" fmla="*/ 441063 w 1549887"/>
                  <a:gd name="connsiteY11" fmla="*/ 720763 h 3506993"/>
                  <a:gd name="connsiteX12" fmla="*/ 451821 w 1549887"/>
                  <a:gd name="connsiteY12" fmla="*/ 763793 h 3506993"/>
                  <a:gd name="connsiteX13" fmla="*/ 494851 w 1549887"/>
                  <a:gd name="connsiteY13" fmla="*/ 849854 h 3506993"/>
                  <a:gd name="connsiteX14" fmla="*/ 537882 w 1549887"/>
                  <a:gd name="connsiteY14" fmla="*/ 946673 h 3506993"/>
                  <a:gd name="connsiteX15" fmla="*/ 559397 w 1549887"/>
                  <a:gd name="connsiteY15" fmla="*/ 978946 h 3506993"/>
                  <a:gd name="connsiteX16" fmla="*/ 591670 w 1549887"/>
                  <a:gd name="connsiteY16" fmla="*/ 1054250 h 3506993"/>
                  <a:gd name="connsiteX17" fmla="*/ 613186 w 1549887"/>
                  <a:gd name="connsiteY17" fmla="*/ 1086523 h 3506993"/>
                  <a:gd name="connsiteX18" fmla="*/ 634701 w 1549887"/>
                  <a:gd name="connsiteY18" fmla="*/ 1129553 h 3506993"/>
                  <a:gd name="connsiteX19" fmla="*/ 666974 w 1549887"/>
                  <a:gd name="connsiteY19" fmla="*/ 1161826 h 3506993"/>
                  <a:gd name="connsiteX20" fmla="*/ 699247 w 1549887"/>
                  <a:gd name="connsiteY20" fmla="*/ 1204857 h 3506993"/>
                  <a:gd name="connsiteX21" fmla="*/ 763793 w 1549887"/>
                  <a:gd name="connsiteY21" fmla="*/ 1301676 h 3506993"/>
                  <a:gd name="connsiteX22" fmla="*/ 828338 w 1549887"/>
                  <a:gd name="connsiteY22" fmla="*/ 1387737 h 3506993"/>
                  <a:gd name="connsiteX23" fmla="*/ 871369 w 1549887"/>
                  <a:gd name="connsiteY23" fmla="*/ 1473798 h 3506993"/>
                  <a:gd name="connsiteX24" fmla="*/ 957430 w 1549887"/>
                  <a:gd name="connsiteY24" fmla="*/ 1602890 h 3506993"/>
                  <a:gd name="connsiteX25" fmla="*/ 968188 w 1549887"/>
                  <a:gd name="connsiteY25" fmla="*/ 1645920 h 3506993"/>
                  <a:gd name="connsiteX26" fmla="*/ 1000461 w 1549887"/>
                  <a:gd name="connsiteY26" fmla="*/ 1688951 h 3506993"/>
                  <a:gd name="connsiteX27" fmla="*/ 1021976 w 1549887"/>
                  <a:gd name="connsiteY27" fmla="*/ 1721224 h 3506993"/>
                  <a:gd name="connsiteX28" fmla="*/ 1054249 w 1549887"/>
                  <a:gd name="connsiteY28" fmla="*/ 1785770 h 3506993"/>
                  <a:gd name="connsiteX29" fmla="*/ 1075764 w 1549887"/>
                  <a:gd name="connsiteY29" fmla="*/ 1850316 h 3506993"/>
                  <a:gd name="connsiteX30" fmla="*/ 1086522 w 1549887"/>
                  <a:gd name="connsiteY30" fmla="*/ 1882589 h 3506993"/>
                  <a:gd name="connsiteX31" fmla="*/ 1108037 w 1549887"/>
                  <a:gd name="connsiteY31" fmla="*/ 1914861 h 3506993"/>
                  <a:gd name="connsiteX32" fmla="*/ 1129553 w 1549887"/>
                  <a:gd name="connsiteY32" fmla="*/ 1936377 h 3506993"/>
                  <a:gd name="connsiteX33" fmla="*/ 1161826 w 1549887"/>
                  <a:gd name="connsiteY33" fmla="*/ 1979407 h 3506993"/>
                  <a:gd name="connsiteX34" fmla="*/ 1194098 w 1549887"/>
                  <a:gd name="connsiteY34" fmla="*/ 2043953 h 3506993"/>
                  <a:gd name="connsiteX35" fmla="*/ 1215614 w 1549887"/>
                  <a:gd name="connsiteY35" fmla="*/ 2108499 h 3506993"/>
                  <a:gd name="connsiteX36" fmla="*/ 1258644 w 1549887"/>
                  <a:gd name="connsiteY36" fmla="*/ 2183803 h 3506993"/>
                  <a:gd name="connsiteX37" fmla="*/ 1280160 w 1549887"/>
                  <a:gd name="connsiteY37" fmla="*/ 2269864 h 3506993"/>
                  <a:gd name="connsiteX38" fmla="*/ 1290917 w 1549887"/>
                  <a:gd name="connsiteY38" fmla="*/ 2302137 h 3506993"/>
                  <a:gd name="connsiteX39" fmla="*/ 1301675 w 1549887"/>
                  <a:gd name="connsiteY39" fmla="*/ 2355925 h 3506993"/>
                  <a:gd name="connsiteX40" fmla="*/ 1323190 w 1549887"/>
                  <a:gd name="connsiteY40" fmla="*/ 2431229 h 3506993"/>
                  <a:gd name="connsiteX41" fmla="*/ 1333948 w 1549887"/>
                  <a:gd name="connsiteY41" fmla="*/ 2474259 h 3506993"/>
                  <a:gd name="connsiteX42" fmla="*/ 1355463 w 1549887"/>
                  <a:gd name="connsiteY42" fmla="*/ 2528047 h 3506993"/>
                  <a:gd name="connsiteX43" fmla="*/ 1376978 w 1549887"/>
                  <a:gd name="connsiteY43" fmla="*/ 2635624 h 3506993"/>
                  <a:gd name="connsiteX44" fmla="*/ 1398494 w 1549887"/>
                  <a:gd name="connsiteY44" fmla="*/ 2743200 h 3506993"/>
                  <a:gd name="connsiteX45" fmla="*/ 1409251 w 1549887"/>
                  <a:gd name="connsiteY45" fmla="*/ 2786231 h 3506993"/>
                  <a:gd name="connsiteX46" fmla="*/ 1420009 w 1549887"/>
                  <a:gd name="connsiteY46" fmla="*/ 2872292 h 3506993"/>
                  <a:gd name="connsiteX47" fmla="*/ 1430767 w 1549887"/>
                  <a:gd name="connsiteY47" fmla="*/ 2926080 h 3506993"/>
                  <a:gd name="connsiteX48" fmla="*/ 1452282 w 1549887"/>
                  <a:gd name="connsiteY48" fmla="*/ 3130476 h 3506993"/>
                  <a:gd name="connsiteX49" fmla="*/ 1463040 w 1549887"/>
                  <a:gd name="connsiteY49" fmla="*/ 3173506 h 3506993"/>
                  <a:gd name="connsiteX50" fmla="*/ 1484555 w 1549887"/>
                  <a:gd name="connsiteY50" fmla="*/ 3205779 h 3506993"/>
                  <a:gd name="connsiteX51" fmla="*/ 1495313 w 1549887"/>
                  <a:gd name="connsiteY51" fmla="*/ 3238052 h 3506993"/>
                  <a:gd name="connsiteX52" fmla="*/ 1516828 w 1549887"/>
                  <a:gd name="connsiteY52" fmla="*/ 3367144 h 3506993"/>
                  <a:gd name="connsiteX53" fmla="*/ 1527586 w 1549887"/>
                  <a:gd name="connsiteY53" fmla="*/ 3399417 h 3506993"/>
                  <a:gd name="connsiteX54" fmla="*/ 1538343 w 1549887"/>
                  <a:gd name="connsiteY54" fmla="*/ 3442447 h 3506993"/>
                  <a:gd name="connsiteX55" fmla="*/ 1549101 w 1549887"/>
                  <a:gd name="connsiteY55" fmla="*/ 3474720 h 3506993"/>
                  <a:gd name="connsiteX56" fmla="*/ 1549101 w 1549887"/>
                  <a:gd name="connsiteY56" fmla="*/ 3506993 h 3506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549887" h="3506993">
                    <a:moveTo>
                      <a:pt x="0" y="0"/>
                    </a:moveTo>
                    <a:cubicBezTo>
                      <a:pt x="21515" y="25101"/>
                      <a:pt x="42307" y="50841"/>
                      <a:pt x="64546" y="75304"/>
                    </a:cubicBezTo>
                    <a:cubicBezTo>
                      <a:pt x="78191" y="90313"/>
                      <a:pt x="94590" y="102751"/>
                      <a:pt x="107576" y="118334"/>
                    </a:cubicBezTo>
                    <a:cubicBezTo>
                      <a:pt x="288736" y="335727"/>
                      <a:pt x="108238" y="119328"/>
                      <a:pt x="193637" y="247426"/>
                    </a:cubicBezTo>
                    <a:cubicBezTo>
                      <a:pt x="213528" y="277262"/>
                      <a:pt x="242147" y="301414"/>
                      <a:pt x="258183" y="333487"/>
                    </a:cubicBezTo>
                    <a:cubicBezTo>
                      <a:pt x="265355" y="347831"/>
                      <a:pt x="271910" y="362499"/>
                      <a:pt x="279698" y="376518"/>
                    </a:cubicBezTo>
                    <a:cubicBezTo>
                      <a:pt x="309869" y="430827"/>
                      <a:pt x="310560" y="421752"/>
                      <a:pt x="333487" y="473337"/>
                    </a:cubicBezTo>
                    <a:cubicBezTo>
                      <a:pt x="341330" y="490983"/>
                      <a:pt x="348222" y="509044"/>
                      <a:pt x="355002" y="527125"/>
                    </a:cubicBezTo>
                    <a:cubicBezTo>
                      <a:pt x="358984" y="537743"/>
                      <a:pt x="361068" y="549075"/>
                      <a:pt x="365760" y="559398"/>
                    </a:cubicBezTo>
                    <a:cubicBezTo>
                      <a:pt x="379032" y="588596"/>
                      <a:pt x="394447" y="616772"/>
                      <a:pt x="408790" y="645459"/>
                    </a:cubicBezTo>
                    <a:cubicBezTo>
                      <a:pt x="415962" y="659803"/>
                      <a:pt x="425235" y="673276"/>
                      <a:pt x="430306" y="688490"/>
                    </a:cubicBezTo>
                    <a:cubicBezTo>
                      <a:pt x="433892" y="699248"/>
                      <a:pt x="437948" y="709860"/>
                      <a:pt x="441063" y="720763"/>
                    </a:cubicBezTo>
                    <a:cubicBezTo>
                      <a:pt x="445125" y="734979"/>
                      <a:pt x="446135" y="750145"/>
                      <a:pt x="451821" y="763793"/>
                    </a:cubicBezTo>
                    <a:cubicBezTo>
                      <a:pt x="464157" y="793399"/>
                      <a:pt x="482939" y="820075"/>
                      <a:pt x="494851" y="849854"/>
                    </a:cubicBezTo>
                    <a:cubicBezTo>
                      <a:pt x="510220" y="888275"/>
                      <a:pt x="517782" y="911497"/>
                      <a:pt x="537882" y="946673"/>
                    </a:cubicBezTo>
                    <a:cubicBezTo>
                      <a:pt x="544297" y="957899"/>
                      <a:pt x="552982" y="967720"/>
                      <a:pt x="559397" y="978946"/>
                    </a:cubicBezTo>
                    <a:cubicBezTo>
                      <a:pt x="648955" y="1135672"/>
                      <a:pt x="531316" y="933542"/>
                      <a:pt x="591670" y="1054250"/>
                    </a:cubicBezTo>
                    <a:cubicBezTo>
                      <a:pt x="597452" y="1065814"/>
                      <a:pt x="606771" y="1075297"/>
                      <a:pt x="613186" y="1086523"/>
                    </a:cubicBezTo>
                    <a:cubicBezTo>
                      <a:pt x="621142" y="1100446"/>
                      <a:pt x="625380" y="1116504"/>
                      <a:pt x="634701" y="1129553"/>
                    </a:cubicBezTo>
                    <a:cubicBezTo>
                      <a:pt x="643544" y="1141933"/>
                      <a:pt x="657073" y="1150275"/>
                      <a:pt x="666974" y="1161826"/>
                    </a:cubicBezTo>
                    <a:cubicBezTo>
                      <a:pt x="678642" y="1175439"/>
                      <a:pt x="689041" y="1190115"/>
                      <a:pt x="699247" y="1204857"/>
                    </a:cubicBezTo>
                    <a:cubicBezTo>
                      <a:pt x="721325" y="1236748"/>
                      <a:pt x="740521" y="1270646"/>
                      <a:pt x="763793" y="1301676"/>
                    </a:cubicBezTo>
                    <a:cubicBezTo>
                      <a:pt x="785308" y="1330363"/>
                      <a:pt x="812301" y="1355664"/>
                      <a:pt x="828338" y="1387737"/>
                    </a:cubicBezTo>
                    <a:cubicBezTo>
                      <a:pt x="842682" y="1416424"/>
                      <a:pt x="854370" y="1446600"/>
                      <a:pt x="871369" y="1473798"/>
                    </a:cubicBezTo>
                    <a:cubicBezTo>
                      <a:pt x="934660" y="1575063"/>
                      <a:pt x="904860" y="1532796"/>
                      <a:pt x="957430" y="1602890"/>
                    </a:cubicBezTo>
                    <a:cubicBezTo>
                      <a:pt x="961016" y="1617233"/>
                      <a:pt x="961576" y="1632696"/>
                      <a:pt x="968188" y="1645920"/>
                    </a:cubicBezTo>
                    <a:cubicBezTo>
                      <a:pt x="976206" y="1661957"/>
                      <a:pt x="990040" y="1674361"/>
                      <a:pt x="1000461" y="1688951"/>
                    </a:cubicBezTo>
                    <a:cubicBezTo>
                      <a:pt x="1007976" y="1699472"/>
                      <a:pt x="1015697" y="1709922"/>
                      <a:pt x="1021976" y="1721224"/>
                    </a:cubicBezTo>
                    <a:cubicBezTo>
                      <a:pt x="1033658" y="1742252"/>
                      <a:pt x="1044997" y="1763565"/>
                      <a:pt x="1054249" y="1785770"/>
                    </a:cubicBezTo>
                    <a:cubicBezTo>
                      <a:pt x="1062972" y="1806705"/>
                      <a:pt x="1068592" y="1828801"/>
                      <a:pt x="1075764" y="1850316"/>
                    </a:cubicBezTo>
                    <a:cubicBezTo>
                      <a:pt x="1079350" y="1861074"/>
                      <a:pt x="1080232" y="1873154"/>
                      <a:pt x="1086522" y="1882589"/>
                    </a:cubicBezTo>
                    <a:cubicBezTo>
                      <a:pt x="1093694" y="1893346"/>
                      <a:pt x="1099960" y="1904765"/>
                      <a:pt x="1108037" y="1914861"/>
                    </a:cubicBezTo>
                    <a:cubicBezTo>
                      <a:pt x="1114373" y="1922781"/>
                      <a:pt x="1123060" y="1928585"/>
                      <a:pt x="1129553" y="1936377"/>
                    </a:cubicBezTo>
                    <a:cubicBezTo>
                      <a:pt x="1141031" y="1950151"/>
                      <a:pt x="1151068" y="1965064"/>
                      <a:pt x="1161826" y="1979407"/>
                    </a:cubicBezTo>
                    <a:cubicBezTo>
                      <a:pt x="1201050" y="2097086"/>
                      <a:pt x="1138497" y="1918852"/>
                      <a:pt x="1194098" y="2043953"/>
                    </a:cubicBezTo>
                    <a:cubicBezTo>
                      <a:pt x="1203309" y="2064678"/>
                      <a:pt x="1203034" y="2089629"/>
                      <a:pt x="1215614" y="2108499"/>
                    </a:cubicBezTo>
                    <a:cubicBezTo>
                      <a:pt x="1231353" y="2132109"/>
                      <a:pt x="1249544" y="2156504"/>
                      <a:pt x="1258644" y="2183803"/>
                    </a:cubicBezTo>
                    <a:cubicBezTo>
                      <a:pt x="1267995" y="2211855"/>
                      <a:pt x="1270810" y="2241811"/>
                      <a:pt x="1280160" y="2269864"/>
                    </a:cubicBezTo>
                    <a:cubicBezTo>
                      <a:pt x="1283746" y="2280622"/>
                      <a:pt x="1288167" y="2291136"/>
                      <a:pt x="1290917" y="2302137"/>
                    </a:cubicBezTo>
                    <a:cubicBezTo>
                      <a:pt x="1295352" y="2319876"/>
                      <a:pt x="1297240" y="2338186"/>
                      <a:pt x="1301675" y="2355925"/>
                    </a:cubicBezTo>
                    <a:cubicBezTo>
                      <a:pt x="1308007" y="2381251"/>
                      <a:pt x="1316321" y="2406043"/>
                      <a:pt x="1323190" y="2431229"/>
                    </a:cubicBezTo>
                    <a:cubicBezTo>
                      <a:pt x="1327080" y="2445493"/>
                      <a:pt x="1329273" y="2460233"/>
                      <a:pt x="1333948" y="2474259"/>
                    </a:cubicBezTo>
                    <a:cubicBezTo>
                      <a:pt x="1340055" y="2492578"/>
                      <a:pt x="1350487" y="2509389"/>
                      <a:pt x="1355463" y="2528047"/>
                    </a:cubicBezTo>
                    <a:cubicBezTo>
                      <a:pt x="1364885" y="2563381"/>
                      <a:pt x="1368108" y="2600147"/>
                      <a:pt x="1376978" y="2635624"/>
                    </a:cubicBezTo>
                    <a:cubicBezTo>
                      <a:pt x="1401961" y="2735552"/>
                      <a:pt x="1372124" y="2611348"/>
                      <a:pt x="1398494" y="2743200"/>
                    </a:cubicBezTo>
                    <a:cubicBezTo>
                      <a:pt x="1401394" y="2757698"/>
                      <a:pt x="1406820" y="2771647"/>
                      <a:pt x="1409251" y="2786231"/>
                    </a:cubicBezTo>
                    <a:cubicBezTo>
                      <a:pt x="1414004" y="2814748"/>
                      <a:pt x="1415613" y="2843718"/>
                      <a:pt x="1420009" y="2872292"/>
                    </a:cubicBezTo>
                    <a:cubicBezTo>
                      <a:pt x="1422789" y="2890364"/>
                      <a:pt x="1427181" y="2908151"/>
                      <a:pt x="1430767" y="2926080"/>
                    </a:cubicBezTo>
                    <a:cubicBezTo>
                      <a:pt x="1438255" y="3023436"/>
                      <a:pt x="1436143" y="3049782"/>
                      <a:pt x="1452282" y="3130476"/>
                    </a:cubicBezTo>
                    <a:cubicBezTo>
                      <a:pt x="1455182" y="3144974"/>
                      <a:pt x="1457216" y="3159917"/>
                      <a:pt x="1463040" y="3173506"/>
                    </a:cubicBezTo>
                    <a:cubicBezTo>
                      <a:pt x="1468133" y="3185390"/>
                      <a:pt x="1478773" y="3194215"/>
                      <a:pt x="1484555" y="3205779"/>
                    </a:cubicBezTo>
                    <a:cubicBezTo>
                      <a:pt x="1489626" y="3215921"/>
                      <a:pt x="1492563" y="3227051"/>
                      <a:pt x="1495313" y="3238052"/>
                    </a:cubicBezTo>
                    <a:cubicBezTo>
                      <a:pt x="1514554" y="3315017"/>
                      <a:pt x="1498614" y="3276078"/>
                      <a:pt x="1516828" y="3367144"/>
                    </a:cubicBezTo>
                    <a:cubicBezTo>
                      <a:pt x="1519052" y="3378263"/>
                      <a:pt x="1524471" y="3388514"/>
                      <a:pt x="1527586" y="3399417"/>
                    </a:cubicBezTo>
                    <a:cubicBezTo>
                      <a:pt x="1531648" y="3413633"/>
                      <a:pt x="1534281" y="3428231"/>
                      <a:pt x="1538343" y="3442447"/>
                    </a:cubicBezTo>
                    <a:cubicBezTo>
                      <a:pt x="1541458" y="3453350"/>
                      <a:pt x="1547237" y="3463535"/>
                      <a:pt x="1549101" y="3474720"/>
                    </a:cubicBezTo>
                    <a:cubicBezTo>
                      <a:pt x="1550870" y="3485331"/>
                      <a:pt x="1549101" y="3496235"/>
                      <a:pt x="1549101" y="3506993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81FF144D-5AE5-E919-922F-7CC9B732DEF2}"/>
                  </a:ext>
                </a:extLst>
              </p:cNvPr>
              <p:cNvSpPr/>
              <p:nvPr/>
            </p:nvSpPr>
            <p:spPr>
              <a:xfrm>
                <a:off x="13928555" y="16134874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08A545E8-60B7-ECFF-DC83-41D159023753}"/>
                  </a:ext>
                </a:extLst>
              </p:cNvPr>
              <p:cNvSpPr/>
              <p:nvPr/>
            </p:nvSpPr>
            <p:spPr>
              <a:xfrm>
                <a:off x="10936661" y="17111997"/>
                <a:ext cx="2648103" cy="4184295"/>
              </a:xfrm>
              <a:custGeom>
                <a:avLst/>
                <a:gdLst>
                  <a:gd name="connsiteX0" fmla="*/ 0 w 2364378"/>
                  <a:gd name="connsiteY0" fmla="*/ 3735978 h 3735978"/>
                  <a:gd name="connsiteX1" fmla="*/ 13063 w 2364378"/>
                  <a:gd name="connsiteY1" fmla="*/ 3644538 h 3735978"/>
                  <a:gd name="connsiteX2" fmla="*/ 39189 w 2364378"/>
                  <a:gd name="connsiteY2" fmla="*/ 3592286 h 3735978"/>
                  <a:gd name="connsiteX3" fmla="*/ 52252 w 2364378"/>
                  <a:gd name="connsiteY3" fmla="*/ 3553098 h 3735978"/>
                  <a:gd name="connsiteX4" fmla="*/ 78378 w 2364378"/>
                  <a:gd name="connsiteY4" fmla="*/ 3513909 h 3735978"/>
                  <a:gd name="connsiteX5" fmla="*/ 104503 w 2364378"/>
                  <a:gd name="connsiteY5" fmla="*/ 3448595 h 3735978"/>
                  <a:gd name="connsiteX6" fmla="*/ 130629 w 2364378"/>
                  <a:gd name="connsiteY6" fmla="*/ 3409406 h 3735978"/>
                  <a:gd name="connsiteX7" fmla="*/ 169818 w 2364378"/>
                  <a:gd name="connsiteY7" fmla="*/ 3344092 h 3735978"/>
                  <a:gd name="connsiteX8" fmla="*/ 182880 w 2364378"/>
                  <a:gd name="connsiteY8" fmla="*/ 3304903 h 3735978"/>
                  <a:gd name="connsiteX9" fmla="*/ 209006 w 2364378"/>
                  <a:gd name="connsiteY9" fmla="*/ 3239589 h 3735978"/>
                  <a:gd name="connsiteX10" fmla="*/ 235132 w 2364378"/>
                  <a:gd name="connsiteY10" fmla="*/ 3200400 h 3735978"/>
                  <a:gd name="connsiteX11" fmla="*/ 261258 w 2364378"/>
                  <a:gd name="connsiteY11" fmla="*/ 3122023 h 3735978"/>
                  <a:gd name="connsiteX12" fmla="*/ 274320 w 2364378"/>
                  <a:gd name="connsiteY12" fmla="*/ 3082835 h 3735978"/>
                  <a:gd name="connsiteX13" fmla="*/ 287383 w 2364378"/>
                  <a:gd name="connsiteY13" fmla="*/ 3043646 h 3735978"/>
                  <a:gd name="connsiteX14" fmla="*/ 300446 w 2364378"/>
                  <a:gd name="connsiteY14" fmla="*/ 2991395 h 3735978"/>
                  <a:gd name="connsiteX15" fmla="*/ 326572 w 2364378"/>
                  <a:gd name="connsiteY15" fmla="*/ 2952206 h 3735978"/>
                  <a:gd name="connsiteX16" fmla="*/ 339635 w 2364378"/>
                  <a:gd name="connsiteY16" fmla="*/ 2913018 h 3735978"/>
                  <a:gd name="connsiteX17" fmla="*/ 404949 w 2364378"/>
                  <a:gd name="connsiteY17" fmla="*/ 2834640 h 3735978"/>
                  <a:gd name="connsiteX18" fmla="*/ 444138 w 2364378"/>
                  <a:gd name="connsiteY18" fmla="*/ 2808515 h 3735978"/>
                  <a:gd name="connsiteX19" fmla="*/ 522515 w 2364378"/>
                  <a:gd name="connsiteY19" fmla="*/ 2730138 h 3735978"/>
                  <a:gd name="connsiteX20" fmla="*/ 561703 w 2364378"/>
                  <a:gd name="connsiteY20" fmla="*/ 2677886 h 3735978"/>
                  <a:gd name="connsiteX21" fmla="*/ 587829 w 2364378"/>
                  <a:gd name="connsiteY21" fmla="*/ 2625635 h 3735978"/>
                  <a:gd name="connsiteX22" fmla="*/ 653143 w 2364378"/>
                  <a:gd name="connsiteY22" fmla="*/ 2534195 h 3735978"/>
                  <a:gd name="connsiteX23" fmla="*/ 692332 w 2364378"/>
                  <a:gd name="connsiteY23" fmla="*/ 2508069 h 3735978"/>
                  <a:gd name="connsiteX24" fmla="*/ 757646 w 2364378"/>
                  <a:gd name="connsiteY24" fmla="*/ 2416629 h 3735978"/>
                  <a:gd name="connsiteX25" fmla="*/ 809898 w 2364378"/>
                  <a:gd name="connsiteY25" fmla="*/ 2338252 h 3735978"/>
                  <a:gd name="connsiteX26" fmla="*/ 849086 w 2364378"/>
                  <a:gd name="connsiteY26" fmla="*/ 2246812 h 3735978"/>
                  <a:gd name="connsiteX27" fmla="*/ 862149 w 2364378"/>
                  <a:gd name="connsiteY27" fmla="*/ 2207623 h 3735978"/>
                  <a:gd name="connsiteX28" fmla="*/ 914400 w 2364378"/>
                  <a:gd name="connsiteY28" fmla="*/ 2129246 h 3735978"/>
                  <a:gd name="connsiteX29" fmla="*/ 940526 w 2364378"/>
                  <a:gd name="connsiteY29" fmla="*/ 2090058 h 3735978"/>
                  <a:gd name="connsiteX30" fmla="*/ 979715 w 2364378"/>
                  <a:gd name="connsiteY30" fmla="*/ 2050869 h 3735978"/>
                  <a:gd name="connsiteX31" fmla="*/ 1031966 w 2364378"/>
                  <a:gd name="connsiteY31" fmla="*/ 1959429 h 3735978"/>
                  <a:gd name="connsiteX32" fmla="*/ 1071155 w 2364378"/>
                  <a:gd name="connsiteY32" fmla="*/ 1907178 h 3735978"/>
                  <a:gd name="connsiteX33" fmla="*/ 1084218 w 2364378"/>
                  <a:gd name="connsiteY33" fmla="*/ 1867989 h 3735978"/>
                  <a:gd name="connsiteX34" fmla="*/ 1110343 w 2364378"/>
                  <a:gd name="connsiteY34" fmla="*/ 1737360 h 3735978"/>
                  <a:gd name="connsiteX35" fmla="*/ 1136469 w 2364378"/>
                  <a:gd name="connsiteY35" fmla="*/ 1672046 h 3735978"/>
                  <a:gd name="connsiteX36" fmla="*/ 1227909 w 2364378"/>
                  <a:gd name="connsiteY36" fmla="*/ 1528355 h 3735978"/>
                  <a:gd name="connsiteX37" fmla="*/ 1240972 w 2364378"/>
                  <a:gd name="connsiteY37" fmla="*/ 1489166 h 3735978"/>
                  <a:gd name="connsiteX38" fmla="*/ 1280160 w 2364378"/>
                  <a:gd name="connsiteY38" fmla="*/ 1436915 h 3735978"/>
                  <a:gd name="connsiteX39" fmla="*/ 1319349 w 2364378"/>
                  <a:gd name="connsiteY39" fmla="*/ 1371600 h 3735978"/>
                  <a:gd name="connsiteX40" fmla="*/ 1436915 w 2364378"/>
                  <a:gd name="connsiteY40" fmla="*/ 1227909 h 3735978"/>
                  <a:gd name="connsiteX41" fmla="*/ 1476103 w 2364378"/>
                  <a:gd name="connsiteY41" fmla="*/ 1201783 h 3735978"/>
                  <a:gd name="connsiteX42" fmla="*/ 1541418 w 2364378"/>
                  <a:gd name="connsiteY42" fmla="*/ 1123406 h 3735978"/>
                  <a:gd name="connsiteX43" fmla="*/ 1593669 w 2364378"/>
                  <a:gd name="connsiteY43" fmla="*/ 1045029 h 3735978"/>
                  <a:gd name="connsiteX44" fmla="*/ 1619795 w 2364378"/>
                  <a:gd name="connsiteY44" fmla="*/ 1005840 h 3735978"/>
                  <a:gd name="connsiteX45" fmla="*/ 1645920 w 2364378"/>
                  <a:gd name="connsiteY45" fmla="*/ 966652 h 3735978"/>
                  <a:gd name="connsiteX46" fmla="*/ 1685109 w 2364378"/>
                  <a:gd name="connsiteY46" fmla="*/ 927463 h 3735978"/>
                  <a:gd name="connsiteX47" fmla="*/ 1711235 w 2364378"/>
                  <a:gd name="connsiteY47" fmla="*/ 875212 h 3735978"/>
                  <a:gd name="connsiteX48" fmla="*/ 1763486 w 2364378"/>
                  <a:gd name="connsiteY48" fmla="*/ 796835 h 3735978"/>
                  <a:gd name="connsiteX49" fmla="*/ 1802675 w 2364378"/>
                  <a:gd name="connsiteY49" fmla="*/ 718458 h 3735978"/>
                  <a:gd name="connsiteX50" fmla="*/ 1854926 w 2364378"/>
                  <a:gd name="connsiteY50" fmla="*/ 640080 h 3735978"/>
                  <a:gd name="connsiteX51" fmla="*/ 1867989 w 2364378"/>
                  <a:gd name="connsiteY51" fmla="*/ 600892 h 3735978"/>
                  <a:gd name="connsiteX52" fmla="*/ 1920240 w 2364378"/>
                  <a:gd name="connsiteY52" fmla="*/ 561703 h 3735978"/>
                  <a:gd name="connsiteX53" fmla="*/ 1998618 w 2364378"/>
                  <a:gd name="connsiteY53" fmla="*/ 496389 h 3735978"/>
                  <a:gd name="connsiteX54" fmla="*/ 2050869 w 2364378"/>
                  <a:gd name="connsiteY54" fmla="*/ 418012 h 3735978"/>
                  <a:gd name="connsiteX55" fmla="*/ 2076995 w 2364378"/>
                  <a:gd name="connsiteY55" fmla="*/ 378823 h 3735978"/>
                  <a:gd name="connsiteX56" fmla="*/ 2090058 w 2364378"/>
                  <a:gd name="connsiteY56" fmla="*/ 339635 h 3735978"/>
                  <a:gd name="connsiteX57" fmla="*/ 2129246 w 2364378"/>
                  <a:gd name="connsiteY57" fmla="*/ 300446 h 3735978"/>
                  <a:gd name="connsiteX58" fmla="*/ 2168435 w 2364378"/>
                  <a:gd name="connsiteY58" fmla="*/ 222069 h 3735978"/>
                  <a:gd name="connsiteX59" fmla="*/ 2207623 w 2364378"/>
                  <a:gd name="connsiteY59" fmla="*/ 143692 h 3735978"/>
                  <a:gd name="connsiteX60" fmla="*/ 2286000 w 2364378"/>
                  <a:gd name="connsiteY60" fmla="*/ 91440 h 3735978"/>
                  <a:gd name="connsiteX61" fmla="*/ 2312126 w 2364378"/>
                  <a:gd name="connsiteY61" fmla="*/ 52252 h 3735978"/>
                  <a:gd name="connsiteX62" fmla="*/ 2364378 w 2364378"/>
                  <a:gd name="connsiteY62" fmla="*/ 0 h 373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364378" h="3735978">
                    <a:moveTo>
                      <a:pt x="0" y="3735978"/>
                    </a:moveTo>
                    <a:cubicBezTo>
                      <a:pt x="4354" y="3705498"/>
                      <a:pt x="4962" y="3674243"/>
                      <a:pt x="13063" y="3644538"/>
                    </a:cubicBezTo>
                    <a:cubicBezTo>
                      <a:pt x="18187" y="3625751"/>
                      <a:pt x="31518" y="3610185"/>
                      <a:pt x="39189" y="3592286"/>
                    </a:cubicBezTo>
                    <a:cubicBezTo>
                      <a:pt x="44613" y="3579630"/>
                      <a:pt x="46094" y="3565414"/>
                      <a:pt x="52252" y="3553098"/>
                    </a:cubicBezTo>
                    <a:cubicBezTo>
                      <a:pt x="59273" y="3539056"/>
                      <a:pt x="71357" y="3527951"/>
                      <a:pt x="78378" y="3513909"/>
                    </a:cubicBezTo>
                    <a:cubicBezTo>
                      <a:pt x="88864" y="3492936"/>
                      <a:pt x="94017" y="3469568"/>
                      <a:pt x="104503" y="3448595"/>
                    </a:cubicBezTo>
                    <a:cubicBezTo>
                      <a:pt x="111524" y="3434553"/>
                      <a:pt x="122308" y="3422719"/>
                      <a:pt x="130629" y="3409406"/>
                    </a:cubicBezTo>
                    <a:cubicBezTo>
                      <a:pt x="144086" y="3387876"/>
                      <a:pt x="158464" y="3366801"/>
                      <a:pt x="169818" y="3344092"/>
                    </a:cubicBezTo>
                    <a:cubicBezTo>
                      <a:pt x="175976" y="3331776"/>
                      <a:pt x="178045" y="3317796"/>
                      <a:pt x="182880" y="3304903"/>
                    </a:cubicBezTo>
                    <a:cubicBezTo>
                      <a:pt x="191113" y="3282947"/>
                      <a:pt x="198519" y="3260562"/>
                      <a:pt x="209006" y="3239589"/>
                    </a:cubicBezTo>
                    <a:cubicBezTo>
                      <a:pt x="216027" y="3225547"/>
                      <a:pt x="228756" y="3214747"/>
                      <a:pt x="235132" y="3200400"/>
                    </a:cubicBezTo>
                    <a:cubicBezTo>
                      <a:pt x="246317" y="3175235"/>
                      <a:pt x="252550" y="3148149"/>
                      <a:pt x="261258" y="3122023"/>
                    </a:cubicBezTo>
                    <a:lnTo>
                      <a:pt x="274320" y="3082835"/>
                    </a:lnTo>
                    <a:cubicBezTo>
                      <a:pt x="278674" y="3069772"/>
                      <a:pt x="284043" y="3057004"/>
                      <a:pt x="287383" y="3043646"/>
                    </a:cubicBezTo>
                    <a:cubicBezTo>
                      <a:pt x="291737" y="3026229"/>
                      <a:pt x="293374" y="3007896"/>
                      <a:pt x="300446" y="2991395"/>
                    </a:cubicBezTo>
                    <a:cubicBezTo>
                      <a:pt x="306631" y="2976965"/>
                      <a:pt x="319551" y="2966248"/>
                      <a:pt x="326572" y="2952206"/>
                    </a:cubicBezTo>
                    <a:cubicBezTo>
                      <a:pt x="332730" y="2939890"/>
                      <a:pt x="333477" y="2925334"/>
                      <a:pt x="339635" y="2913018"/>
                    </a:cubicBezTo>
                    <a:cubicBezTo>
                      <a:pt x="354315" y="2883658"/>
                      <a:pt x="380184" y="2855277"/>
                      <a:pt x="404949" y="2834640"/>
                    </a:cubicBezTo>
                    <a:cubicBezTo>
                      <a:pt x="417010" y="2824589"/>
                      <a:pt x="432404" y="2818945"/>
                      <a:pt x="444138" y="2808515"/>
                    </a:cubicBezTo>
                    <a:cubicBezTo>
                      <a:pt x="471753" y="2783969"/>
                      <a:pt x="500347" y="2759696"/>
                      <a:pt x="522515" y="2730138"/>
                    </a:cubicBezTo>
                    <a:cubicBezTo>
                      <a:pt x="535578" y="2712721"/>
                      <a:pt x="550164" y="2696348"/>
                      <a:pt x="561703" y="2677886"/>
                    </a:cubicBezTo>
                    <a:cubicBezTo>
                      <a:pt x="572024" y="2661373"/>
                      <a:pt x="578168" y="2642542"/>
                      <a:pt x="587829" y="2625635"/>
                    </a:cubicBezTo>
                    <a:cubicBezTo>
                      <a:pt x="597718" y="2608329"/>
                      <a:pt x="643798" y="2543540"/>
                      <a:pt x="653143" y="2534195"/>
                    </a:cubicBezTo>
                    <a:cubicBezTo>
                      <a:pt x="664244" y="2523094"/>
                      <a:pt x="679269" y="2516778"/>
                      <a:pt x="692332" y="2508069"/>
                    </a:cubicBezTo>
                    <a:cubicBezTo>
                      <a:pt x="777260" y="2380678"/>
                      <a:pt x="644243" y="2578632"/>
                      <a:pt x="757646" y="2416629"/>
                    </a:cubicBezTo>
                    <a:cubicBezTo>
                      <a:pt x="775652" y="2390906"/>
                      <a:pt x="809898" y="2338252"/>
                      <a:pt x="809898" y="2338252"/>
                    </a:cubicBezTo>
                    <a:cubicBezTo>
                      <a:pt x="837082" y="2229507"/>
                      <a:pt x="803981" y="2337020"/>
                      <a:pt x="849086" y="2246812"/>
                    </a:cubicBezTo>
                    <a:cubicBezTo>
                      <a:pt x="855244" y="2234496"/>
                      <a:pt x="855462" y="2219660"/>
                      <a:pt x="862149" y="2207623"/>
                    </a:cubicBezTo>
                    <a:cubicBezTo>
                      <a:pt x="877398" y="2180175"/>
                      <a:pt x="896983" y="2155372"/>
                      <a:pt x="914400" y="2129246"/>
                    </a:cubicBezTo>
                    <a:cubicBezTo>
                      <a:pt x="923109" y="2116183"/>
                      <a:pt x="929425" y="2101159"/>
                      <a:pt x="940526" y="2090058"/>
                    </a:cubicBezTo>
                    <a:cubicBezTo>
                      <a:pt x="953589" y="2076995"/>
                      <a:pt x="967888" y="2065061"/>
                      <a:pt x="979715" y="2050869"/>
                    </a:cubicBezTo>
                    <a:cubicBezTo>
                      <a:pt x="1015667" y="2007726"/>
                      <a:pt x="1000028" y="2010529"/>
                      <a:pt x="1031966" y="1959429"/>
                    </a:cubicBezTo>
                    <a:cubicBezTo>
                      <a:pt x="1043505" y="1940967"/>
                      <a:pt x="1058092" y="1924595"/>
                      <a:pt x="1071155" y="1907178"/>
                    </a:cubicBezTo>
                    <a:cubicBezTo>
                      <a:pt x="1075509" y="1894115"/>
                      <a:pt x="1081122" y="1881406"/>
                      <a:pt x="1084218" y="1867989"/>
                    </a:cubicBezTo>
                    <a:cubicBezTo>
                      <a:pt x="1094203" y="1824721"/>
                      <a:pt x="1093851" y="1778589"/>
                      <a:pt x="1110343" y="1737360"/>
                    </a:cubicBezTo>
                    <a:cubicBezTo>
                      <a:pt x="1119052" y="1715589"/>
                      <a:pt x="1125241" y="1692631"/>
                      <a:pt x="1136469" y="1672046"/>
                    </a:cubicBezTo>
                    <a:cubicBezTo>
                      <a:pt x="1198579" y="1558179"/>
                      <a:pt x="1175981" y="1632209"/>
                      <a:pt x="1227909" y="1528355"/>
                    </a:cubicBezTo>
                    <a:cubicBezTo>
                      <a:pt x="1234067" y="1516039"/>
                      <a:pt x="1234140" y="1501121"/>
                      <a:pt x="1240972" y="1489166"/>
                    </a:cubicBezTo>
                    <a:cubicBezTo>
                      <a:pt x="1251773" y="1470263"/>
                      <a:pt x="1268084" y="1455030"/>
                      <a:pt x="1280160" y="1436915"/>
                    </a:cubicBezTo>
                    <a:cubicBezTo>
                      <a:pt x="1294244" y="1415789"/>
                      <a:pt x="1304897" y="1392475"/>
                      <a:pt x="1319349" y="1371600"/>
                    </a:cubicBezTo>
                    <a:cubicBezTo>
                      <a:pt x="1347562" y="1330847"/>
                      <a:pt x="1392922" y="1264570"/>
                      <a:pt x="1436915" y="1227909"/>
                    </a:cubicBezTo>
                    <a:cubicBezTo>
                      <a:pt x="1448976" y="1217858"/>
                      <a:pt x="1463040" y="1210492"/>
                      <a:pt x="1476103" y="1201783"/>
                    </a:cubicBezTo>
                    <a:cubicBezTo>
                      <a:pt x="1569472" y="1061733"/>
                      <a:pt x="1424060" y="1274295"/>
                      <a:pt x="1541418" y="1123406"/>
                    </a:cubicBezTo>
                    <a:cubicBezTo>
                      <a:pt x="1560695" y="1098621"/>
                      <a:pt x="1576252" y="1071155"/>
                      <a:pt x="1593669" y="1045029"/>
                    </a:cubicBezTo>
                    <a:lnTo>
                      <a:pt x="1619795" y="1005840"/>
                    </a:lnTo>
                    <a:cubicBezTo>
                      <a:pt x="1628503" y="992777"/>
                      <a:pt x="1634819" y="977753"/>
                      <a:pt x="1645920" y="966652"/>
                    </a:cubicBezTo>
                    <a:cubicBezTo>
                      <a:pt x="1658983" y="953589"/>
                      <a:pt x="1674371" y="942496"/>
                      <a:pt x="1685109" y="927463"/>
                    </a:cubicBezTo>
                    <a:cubicBezTo>
                      <a:pt x="1696427" y="911617"/>
                      <a:pt x="1701216" y="891910"/>
                      <a:pt x="1711235" y="875212"/>
                    </a:cubicBezTo>
                    <a:cubicBezTo>
                      <a:pt x="1727390" y="848288"/>
                      <a:pt x="1763486" y="796835"/>
                      <a:pt x="1763486" y="796835"/>
                    </a:cubicBezTo>
                    <a:cubicBezTo>
                      <a:pt x="1796320" y="698332"/>
                      <a:pt x="1752029" y="819749"/>
                      <a:pt x="1802675" y="718458"/>
                    </a:cubicBezTo>
                    <a:cubicBezTo>
                      <a:pt x="1840486" y="642837"/>
                      <a:pt x="1780636" y="714372"/>
                      <a:pt x="1854926" y="640080"/>
                    </a:cubicBezTo>
                    <a:cubicBezTo>
                      <a:pt x="1859280" y="627017"/>
                      <a:pt x="1859174" y="611470"/>
                      <a:pt x="1867989" y="600892"/>
                    </a:cubicBezTo>
                    <a:cubicBezTo>
                      <a:pt x="1881927" y="584167"/>
                      <a:pt x="1902524" y="574357"/>
                      <a:pt x="1920240" y="561703"/>
                    </a:cubicBezTo>
                    <a:cubicBezTo>
                      <a:pt x="1957980" y="534746"/>
                      <a:pt x="1968120" y="535600"/>
                      <a:pt x="1998618" y="496389"/>
                    </a:cubicBezTo>
                    <a:cubicBezTo>
                      <a:pt x="2017895" y="471604"/>
                      <a:pt x="2033452" y="444138"/>
                      <a:pt x="2050869" y="418012"/>
                    </a:cubicBezTo>
                    <a:cubicBezTo>
                      <a:pt x="2059578" y="404949"/>
                      <a:pt x="2072030" y="393717"/>
                      <a:pt x="2076995" y="378823"/>
                    </a:cubicBezTo>
                    <a:cubicBezTo>
                      <a:pt x="2081349" y="365760"/>
                      <a:pt x="2082420" y="351092"/>
                      <a:pt x="2090058" y="339635"/>
                    </a:cubicBezTo>
                    <a:cubicBezTo>
                      <a:pt x="2100305" y="324264"/>
                      <a:pt x="2116183" y="313509"/>
                      <a:pt x="2129246" y="300446"/>
                    </a:cubicBezTo>
                    <a:cubicBezTo>
                      <a:pt x="2162081" y="201943"/>
                      <a:pt x="2117788" y="323363"/>
                      <a:pt x="2168435" y="222069"/>
                    </a:cubicBezTo>
                    <a:cubicBezTo>
                      <a:pt x="2186035" y="186869"/>
                      <a:pt x="2174347" y="172808"/>
                      <a:pt x="2207623" y="143692"/>
                    </a:cubicBezTo>
                    <a:cubicBezTo>
                      <a:pt x="2231253" y="123015"/>
                      <a:pt x="2286000" y="91440"/>
                      <a:pt x="2286000" y="91440"/>
                    </a:cubicBezTo>
                    <a:cubicBezTo>
                      <a:pt x="2294709" y="78377"/>
                      <a:pt x="2302075" y="64313"/>
                      <a:pt x="2312126" y="52252"/>
                    </a:cubicBezTo>
                    <a:lnTo>
                      <a:pt x="2364378" y="0"/>
                    </a:ln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1B618380-FCAE-3DF5-23CA-D936F26C2EF7}"/>
                  </a:ext>
                </a:extLst>
              </p:cNvPr>
              <p:cNvSpPr/>
              <p:nvPr/>
            </p:nvSpPr>
            <p:spPr>
              <a:xfrm>
                <a:off x="12750834" y="17111997"/>
                <a:ext cx="1271336" cy="4198925"/>
              </a:xfrm>
              <a:custGeom>
                <a:avLst/>
                <a:gdLst>
                  <a:gd name="connsiteX0" fmla="*/ 679268 w 1135121"/>
                  <a:gd name="connsiteY0" fmla="*/ 3749040 h 3749040"/>
                  <a:gd name="connsiteX1" fmla="*/ 613954 w 1135121"/>
                  <a:gd name="connsiteY1" fmla="*/ 3657600 h 3749040"/>
                  <a:gd name="connsiteX2" fmla="*/ 522514 w 1135121"/>
                  <a:gd name="connsiteY2" fmla="*/ 3540035 h 3749040"/>
                  <a:gd name="connsiteX3" fmla="*/ 483325 w 1135121"/>
                  <a:gd name="connsiteY3" fmla="*/ 3448595 h 3749040"/>
                  <a:gd name="connsiteX4" fmla="*/ 444137 w 1135121"/>
                  <a:gd name="connsiteY4" fmla="*/ 3357155 h 3749040"/>
                  <a:gd name="connsiteX5" fmla="*/ 431074 w 1135121"/>
                  <a:gd name="connsiteY5" fmla="*/ 3291840 h 3749040"/>
                  <a:gd name="connsiteX6" fmla="*/ 378823 w 1135121"/>
                  <a:gd name="connsiteY6" fmla="*/ 3030583 h 3749040"/>
                  <a:gd name="connsiteX7" fmla="*/ 365760 w 1135121"/>
                  <a:gd name="connsiteY7" fmla="*/ 2991395 h 3749040"/>
                  <a:gd name="connsiteX8" fmla="*/ 339634 w 1135121"/>
                  <a:gd name="connsiteY8" fmla="*/ 2886892 h 3749040"/>
                  <a:gd name="connsiteX9" fmla="*/ 313508 w 1135121"/>
                  <a:gd name="connsiteY9" fmla="*/ 2808515 h 3749040"/>
                  <a:gd name="connsiteX10" fmla="*/ 261257 w 1135121"/>
                  <a:gd name="connsiteY10" fmla="*/ 2730138 h 3749040"/>
                  <a:gd name="connsiteX11" fmla="*/ 209005 w 1135121"/>
                  <a:gd name="connsiteY11" fmla="*/ 2651760 h 3749040"/>
                  <a:gd name="connsiteX12" fmla="*/ 156754 w 1135121"/>
                  <a:gd name="connsiteY12" fmla="*/ 2573383 h 3749040"/>
                  <a:gd name="connsiteX13" fmla="*/ 117565 w 1135121"/>
                  <a:gd name="connsiteY13" fmla="*/ 2495006 h 3749040"/>
                  <a:gd name="connsiteX14" fmla="*/ 78377 w 1135121"/>
                  <a:gd name="connsiteY14" fmla="*/ 2377440 h 3749040"/>
                  <a:gd name="connsiteX15" fmla="*/ 52251 w 1135121"/>
                  <a:gd name="connsiteY15" fmla="*/ 2299063 h 3749040"/>
                  <a:gd name="connsiteX16" fmla="*/ 26125 w 1135121"/>
                  <a:gd name="connsiteY16" fmla="*/ 2194560 h 3749040"/>
                  <a:gd name="connsiteX17" fmla="*/ 13063 w 1135121"/>
                  <a:gd name="connsiteY17" fmla="*/ 2155372 h 3749040"/>
                  <a:gd name="connsiteX18" fmla="*/ 0 w 1135121"/>
                  <a:gd name="connsiteY18" fmla="*/ 2076995 h 3749040"/>
                  <a:gd name="connsiteX19" fmla="*/ 13063 w 1135121"/>
                  <a:gd name="connsiteY19" fmla="*/ 1946366 h 3749040"/>
                  <a:gd name="connsiteX20" fmla="*/ 65314 w 1135121"/>
                  <a:gd name="connsiteY20" fmla="*/ 1815738 h 3749040"/>
                  <a:gd name="connsiteX21" fmla="*/ 91440 w 1135121"/>
                  <a:gd name="connsiteY21" fmla="*/ 1750423 h 3749040"/>
                  <a:gd name="connsiteX22" fmla="*/ 117565 w 1135121"/>
                  <a:gd name="connsiteY22" fmla="*/ 1711235 h 3749040"/>
                  <a:gd name="connsiteX23" fmla="*/ 130628 w 1135121"/>
                  <a:gd name="connsiteY23" fmla="*/ 1672046 h 3749040"/>
                  <a:gd name="connsiteX24" fmla="*/ 156754 w 1135121"/>
                  <a:gd name="connsiteY24" fmla="*/ 1619795 h 3749040"/>
                  <a:gd name="connsiteX25" fmla="*/ 195943 w 1135121"/>
                  <a:gd name="connsiteY25" fmla="*/ 1541418 h 3749040"/>
                  <a:gd name="connsiteX26" fmla="*/ 248194 w 1135121"/>
                  <a:gd name="connsiteY26" fmla="*/ 1423852 h 3749040"/>
                  <a:gd name="connsiteX27" fmla="*/ 365760 w 1135121"/>
                  <a:gd name="connsiteY27" fmla="*/ 1345475 h 3749040"/>
                  <a:gd name="connsiteX28" fmla="*/ 444137 w 1135121"/>
                  <a:gd name="connsiteY28" fmla="*/ 1293223 h 3749040"/>
                  <a:gd name="connsiteX29" fmla="*/ 483325 w 1135121"/>
                  <a:gd name="connsiteY29" fmla="*/ 1267098 h 3749040"/>
                  <a:gd name="connsiteX30" fmla="*/ 509451 w 1135121"/>
                  <a:gd name="connsiteY30" fmla="*/ 1227909 h 3749040"/>
                  <a:gd name="connsiteX31" fmla="*/ 548640 w 1135121"/>
                  <a:gd name="connsiteY31" fmla="*/ 1188720 h 3749040"/>
                  <a:gd name="connsiteX32" fmla="*/ 561703 w 1135121"/>
                  <a:gd name="connsiteY32" fmla="*/ 1149532 h 3749040"/>
                  <a:gd name="connsiteX33" fmla="*/ 613954 w 1135121"/>
                  <a:gd name="connsiteY33" fmla="*/ 1071155 h 3749040"/>
                  <a:gd name="connsiteX34" fmla="*/ 640080 w 1135121"/>
                  <a:gd name="connsiteY34" fmla="*/ 1031966 h 3749040"/>
                  <a:gd name="connsiteX35" fmla="*/ 718457 w 1135121"/>
                  <a:gd name="connsiteY35" fmla="*/ 966652 h 3749040"/>
                  <a:gd name="connsiteX36" fmla="*/ 757645 w 1135121"/>
                  <a:gd name="connsiteY36" fmla="*/ 927463 h 3749040"/>
                  <a:gd name="connsiteX37" fmla="*/ 836023 w 1135121"/>
                  <a:gd name="connsiteY37" fmla="*/ 875212 h 3749040"/>
                  <a:gd name="connsiteX38" fmla="*/ 914400 w 1135121"/>
                  <a:gd name="connsiteY38" fmla="*/ 809898 h 3749040"/>
                  <a:gd name="connsiteX39" fmla="*/ 979714 w 1135121"/>
                  <a:gd name="connsiteY39" fmla="*/ 731520 h 3749040"/>
                  <a:gd name="connsiteX40" fmla="*/ 1018903 w 1135121"/>
                  <a:gd name="connsiteY40" fmla="*/ 705395 h 3749040"/>
                  <a:gd name="connsiteX41" fmla="*/ 1097280 w 1135121"/>
                  <a:gd name="connsiteY41" fmla="*/ 640080 h 3749040"/>
                  <a:gd name="connsiteX42" fmla="*/ 1110343 w 1135121"/>
                  <a:gd name="connsiteY42" fmla="*/ 431075 h 3749040"/>
                  <a:gd name="connsiteX43" fmla="*/ 1005840 w 1135121"/>
                  <a:gd name="connsiteY43" fmla="*/ 339635 h 3749040"/>
                  <a:gd name="connsiteX44" fmla="*/ 914400 w 1135121"/>
                  <a:gd name="connsiteY44" fmla="*/ 222069 h 3749040"/>
                  <a:gd name="connsiteX45" fmla="*/ 875211 w 1135121"/>
                  <a:gd name="connsiteY45" fmla="*/ 104503 h 3749040"/>
                  <a:gd name="connsiteX46" fmla="*/ 862148 w 1135121"/>
                  <a:gd name="connsiteY46" fmla="*/ 65315 h 3749040"/>
                  <a:gd name="connsiteX47" fmla="*/ 822960 w 1135121"/>
                  <a:gd name="connsiteY47" fmla="*/ 52252 h 3749040"/>
                  <a:gd name="connsiteX48" fmla="*/ 770708 w 1135121"/>
                  <a:gd name="connsiteY48" fmla="*/ 0 h 374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35121" h="3749040">
                    <a:moveTo>
                      <a:pt x="679268" y="3749040"/>
                    </a:moveTo>
                    <a:cubicBezTo>
                      <a:pt x="657497" y="3718560"/>
                      <a:pt x="637353" y="3686849"/>
                      <a:pt x="613954" y="3657600"/>
                    </a:cubicBezTo>
                    <a:cubicBezTo>
                      <a:pt x="556610" y="3585921"/>
                      <a:pt x="578132" y="3651271"/>
                      <a:pt x="522514" y="3540035"/>
                    </a:cubicBezTo>
                    <a:cubicBezTo>
                      <a:pt x="435878" y="3366763"/>
                      <a:pt x="540978" y="3583121"/>
                      <a:pt x="483325" y="3448595"/>
                    </a:cubicBezTo>
                    <a:cubicBezTo>
                      <a:pt x="460898" y="3396264"/>
                      <a:pt x="456389" y="3406164"/>
                      <a:pt x="444137" y="3357155"/>
                    </a:cubicBezTo>
                    <a:cubicBezTo>
                      <a:pt x="438752" y="3335615"/>
                      <a:pt x="434933" y="3313705"/>
                      <a:pt x="431074" y="3291840"/>
                    </a:cubicBezTo>
                    <a:cubicBezTo>
                      <a:pt x="416606" y="3209857"/>
                      <a:pt x="405892" y="3111787"/>
                      <a:pt x="378823" y="3030583"/>
                    </a:cubicBezTo>
                    <a:cubicBezTo>
                      <a:pt x="374469" y="3017520"/>
                      <a:pt x="369383" y="3004679"/>
                      <a:pt x="365760" y="2991395"/>
                    </a:cubicBezTo>
                    <a:cubicBezTo>
                      <a:pt x="356312" y="2956754"/>
                      <a:pt x="350989" y="2920956"/>
                      <a:pt x="339634" y="2886892"/>
                    </a:cubicBezTo>
                    <a:cubicBezTo>
                      <a:pt x="330925" y="2860766"/>
                      <a:pt x="328784" y="2831429"/>
                      <a:pt x="313508" y="2808515"/>
                    </a:cubicBezTo>
                    <a:lnTo>
                      <a:pt x="261257" y="2730138"/>
                    </a:lnTo>
                    <a:cubicBezTo>
                      <a:pt x="236274" y="2655189"/>
                      <a:pt x="266085" y="2725149"/>
                      <a:pt x="209005" y="2651760"/>
                    </a:cubicBezTo>
                    <a:cubicBezTo>
                      <a:pt x="189728" y="2626975"/>
                      <a:pt x="166683" y="2603171"/>
                      <a:pt x="156754" y="2573383"/>
                    </a:cubicBezTo>
                    <a:cubicBezTo>
                      <a:pt x="138726" y="2519301"/>
                      <a:pt x="151329" y="2545652"/>
                      <a:pt x="117565" y="2495006"/>
                    </a:cubicBezTo>
                    <a:lnTo>
                      <a:pt x="78377" y="2377440"/>
                    </a:lnTo>
                    <a:lnTo>
                      <a:pt x="52251" y="2299063"/>
                    </a:lnTo>
                    <a:cubicBezTo>
                      <a:pt x="43542" y="2264229"/>
                      <a:pt x="37479" y="2228624"/>
                      <a:pt x="26125" y="2194560"/>
                    </a:cubicBezTo>
                    <a:cubicBezTo>
                      <a:pt x="21771" y="2181497"/>
                      <a:pt x="16050" y="2168813"/>
                      <a:pt x="13063" y="2155372"/>
                    </a:cubicBezTo>
                    <a:cubicBezTo>
                      <a:pt x="7317" y="2129517"/>
                      <a:pt x="4354" y="2103121"/>
                      <a:pt x="0" y="2076995"/>
                    </a:cubicBezTo>
                    <a:cubicBezTo>
                      <a:pt x="4354" y="2033452"/>
                      <a:pt x="4999" y="1989377"/>
                      <a:pt x="13063" y="1946366"/>
                    </a:cubicBezTo>
                    <a:cubicBezTo>
                      <a:pt x="25324" y="1880971"/>
                      <a:pt x="41029" y="1870378"/>
                      <a:pt x="65314" y="1815738"/>
                    </a:cubicBezTo>
                    <a:cubicBezTo>
                      <a:pt x="74838" y="1794310"/>
                      <a:pt x="80953" y="1771396"/>
                      <a:pt x="91440" y="1750423"/>
                    </a:cubicBezTo>
                    <a:cubicBezTo>
                      <a:pt x="98461" y="1736381"/>
                      <a:pt x="110544" y="1725277"/>
                      <a:pt x="117565" y="1711235"/>
                    </a:cubicBezTo>
                    <a:cubicBezTo>
                      <a:pt x="123723" y="1698919"/>
                      <a:pt x="125204" y="1684702"/>
                      <a:pt x="130628" y="1672046"/>
                    </a:cubicBezTo>
                    <a:cubicBezTo>
                      <a:pt x="138299" y="1654148"/>
                      <a:pt x="149083" y="1637693"/>
                      <a:pt x="156754" y="1619795"/>
                    </a:cubicBezTo>
                    <a:cubicBezTo>
                      <a:pt x="189204" y="1544079"/>
                      <a:pt x="145735" y="1616728"/>
                      <a:pt x="195943" y="1541418"/>
                    </a:cubicBezTo>
                    <a:cubicBezTo>
                      <a:pt x="205674" y="1512222"/>
                      <a:pt x="218968" y="1449425"/>
                      <a:pt x="248194" y="1423852"/>
                    </a:cubicBezTo>
                    <a:cubicBezTo>
                      <a:pt x="248213" y="1423835"/>
                      <a:pt x="346155" y="1358545"/>
                      <a:pt x="365760" y="1345475"/>
                    </a:cubicBezTo>
                    <a:lnTo>
                      <a:pt x="444137" y="1293223"/>
                    </a:lnTo>
                    <a:lnTo>
                      <a:pt x="483325" y="1267098"/>
                    </a:lnTo>
                    <a:cubicBezTo>
                      <a:pt x="492034" y="1254035"/>
                      <a:pt x="499400" y="1239970"/>
                      <a:pt x="509451" y="1227909"/>
                    </a:cubicBezTo>
                    <a:cubicBezTo>
                      <a:pt x="521278" y="1213717"/>
                      <a:pt x="538392" y="1204091"/>
                      <a:pt x="548640" y="1188720"/>
                    </a:cubicBezTo>
                    <a:cubicBezTo>
                      <a:pt x="556278" y="1177263"/>
                      <a:pt x="555016" y="1161569"/>
                      <a:pt x="561703" y="1149532"/>
                    </a:cubicBezTo>
                    <a:cubicBezTo>
                      <a:pt x="576952" y="1122084"/>
                      <a:pt x="596537" y="1097281"/>
                      <a:pt x="613954" y="1071155"/>
                    </a:cubicBezTo>
                    <a:cubicBezTo>
                      <a:pt x="622663" y="1058092"/>
                      <a:pt x="628979" y="1043067"/>
                      <a:pt x="640080" y="1031966"/>
                    </a:cubicBezTo>
                    <a:cubicBezTo>
                      <a:pt x="754576" y="917470"/>
                      <a:pt x="609330" y="1057592"/>
                      <a:pt x="718457" y="966652"/>
                    </a:cubicBezTo>
                    <a:cubicBezTo>
                      <a:pt x="732649" y="954825"/>
                      <a:pt x="743063" y="938805"/>
                      <a:pt x="757645" y="927463"/>
                    </a:cubicBezTo>
                    <a:cubicBezTo>
                      <a:pt x="782430" y="908186"/>
                      <a:pt x="813821" y="897415"/>
                      <a:pt x="836023" y="875212"/>
                    </a:cubicBezTo>
                    <a:cubicBezTo>
                      <a:pt x="886312" y="824922"/>
                      <a:pt x="859840" y="846270"/>
                      <a:pt x="914400" y="809898"/>
                    </a:cubicBezTo>
                    <a:cubicBezTo>
                      <a:pt x="940088" y="771365"/>
                      <a:pt x="941996" y="762951"/>
                      <a:pt x="979714" y="731520"/>
                    </a:cubicBezTo>
                    <a:cubicBezTo>
                      <a:pt x="991775" y="721469"/>
                      <a:pt x="1006842" y="715446"/>
                      <a:pt x="1018903" y="705395"/>
                    </a:cubicBezTo>
                    <a:cubicBezTo>
                      <a:pt x="1119491" y="621572"/>
                      <a:pt x="999974" y="704951"/>
                      <a:pt x="1097280" y="640080"/>
                    </a:cubicBezTo>
                    <a:cubicBezTo>
                      <a:pt x="1150470" y="560294"/>
                      <a:pt x="1140616" y="592534"/>
                      <a:pt x="1110343" y="431075"/>
                    </a:cubicBezTo>
                    <a:cubicBezTo>
                      <a:pt x="1101802" y="385522"/>
                      <a:pt x="1027277" y="361072"/>
                      <a:pt x="1005840" y="339635"/>
                    </a:cubicBezTo>
                    <a:cubicBezTo>
                      <a:pt x="972027" y="305822"/>
                      <a:pt x="930025" y="268944"/>
                      <a:pt x="914400" y="222069"/>
                    </a:cubicBezTo>
                    <a:lnTo>
                      <a:pt x="875211" y="104503"/>
                    </a:lnTo>
                    <a:cubicBezTo>
                      <a:pt x="870857" y="91440"/>
                      <a:pt x="875211" y="69669"/>
                      <a:pt x="862148" y="65315"/>
                    </a:cubicBezTo>
                    <a:lnTo>
                      <a:pt x="822960" y="52252"/>
                    </a:lnTo>
                    <a:cubicBezTo>
                      <a:pt x="791433" y="4962"/>
                      <a:pt x="810876" y="20084"/>
                      <a:pt x="770708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EC01FF3F-75D2-F924-2A1E-AA0BDCC8313E}"/>
                  </a:ext>
                </a:extLst>
              </p:cNvPr>
              <p:cNvSpPr/>
              <p:nvPr/>
            </p:nvSpPr>
            <p:spPr>
              <a:xfrm>
                <a:off x="13570136" y="16263435"/>
                <a:ext cx="438911" cy="819302"/>
              </a:xfrm>
              <a:custGeom>
                <a:avLst/>
                <a:gdLst>
                  <a:gd name="connsiteX0" fmla="*/ 0 w 391885"/>
                  <a:gd name="connsiteY0" fmla="*/ 731520 h 731520"/>
                  <a:gd name="connsiteX1" fmla="*/ 26125 w 391885"/>
                  <a:gd name="connsiteY1" fmla="*/ 587828 h 731520"/>
                  <a:gd name="connsiteX2" fmla="*/ 39188 w 391885"/>
                  <a:gd name="connsiteY2" fmla="*/ 548640 h 731520"/>
                  <a:gd name="connsiteX3" fmla="*/ 78377 w 391885"/>
                  <a:gd name="connsiteY3" fmla="*/ 509451 h 731520"/>
                  <a:gd name="connsiteX4" fmla="*/ 104503 w 391885"/>
                  <a:gd name="connsiteY4" fmla="*/ 470263 h 731520"/>
                  <a:gd name="connsiteX5" fmla="*/ 143691 w 391885"/>
                  <a:gd name="connsiteY5" fmla="*/ 352697 h 731520"/>
                  <a:gd name="connsiteX6" fmla="*/ 156754 w 391885"/>
                  <a:gd name="connsiteY6" fmla="*/ 313508 h 731520"/>
                  <a:gd name="connsiteX7" fmla="*/ 209005 w 391885"/>
                  <a:gd name="connsiteY7" fmla="*/ 235131 h 731520"/>
                  <a:gd name="connsiteX8" fmla="*/ 235131 w 391885"/>
                  <a:gd name="connsiteY8" fmla="*/ 195943 h 731520"/>
                  <a:gd name="connsiteX9" fmla="*/ 300445 w 391885"/>
                  <a:gd name="connsiteY9" fmla="*/ 78377 h 731520"/>
                  <a:gd name="connsiteX10" fmla="*/ 339634 w 391885"/>
                  <a:gd name="connsiteY10" fmla="*/ 65314 h 731520"/>
                  <a:gd name="connsiteX11" fmla="*/ 391885 w 391885"/>
                  <a:gd name="connsiteY11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1885" h="731520">
                    <a:moveTo>
                      <a:pt x="0" y="731520"/>
                    </a:moveTo>
                    <a:cubicBezTo>
                      <a:pt x="10570" y="657530"/>
                      <a:pt x="8530" y="649412"/>
                      <a:pt x="26125" y="587828"/>
                    </a:cubicBezTo>
                    <a:cubicBezTo>
                      <a:pt x="29908" y="574588"/>
                      <a:pt x="31550" y="560097"/>
                      <a:pt x="39188" y="548640"/>
                    </a:cubicBezTo>
                    <a:cubicBezTo>
                      <a:pt x="49436" y="533269"/>
                      <a:pt x="66550" y="523643"/>
                      <a:pt x="78377" y="509451"/>
                    </a:cubicBezTo>
                    <a:cubicBezTo>
                      <a:pt x="88428" y="497390"/>
                      <a:pt x="95794" y="483326"/>
                      <a:pt x="104503" y="470263"/>
                    </a:cubicBezTo>
                    <a:lnTo>
                      <a:pt x="143691" y="352697"/>
                    </a:lnTo>
                    <a:cubicBezTo>
                      <a:pt x="148045" y="339634"/>
                      <a:pt x="149116" y="324965"/>
                      <a:pt x="156754" y="313508"/>
                    </a:cubicBezTo>
                    <a:lnTo>
                      <a:pt x="209005" y="235131"/>
                    </a:lnTo>
                    <a:lnTo>
                      <a:pt x="235131" y="195943"/>
                    </a:lnTo>
                    <a:cubicBezTo>
                      <a:pt x="254606" y="137518"/>
                      <a:pt x="250164" y="111897"/>
                      <a:pt x="300445" y="78377"/>
                    </a:cubicBezTo>
                    <a:cubicBezTo>
                      <a:pt x="311902" y="70739"/>
                      <a:pt x="326571" y="69668"/>
                      <a:pt x="339634" y="65314"/>
                    </a:cubicBezTo>
                    <a:cubicBezTo>
                      <a:pt x="385707" y="19241"/>
                      <a:pt x="370561" y="42649"/>
                      <a:pt x="391885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F488F8B-8DB6-633F-1E96-FC35CDD95AC9}"/>
                  </a:ext>
                </a:extLst>
              </p:cNvPr>
              <p:cNvSpPr/>
              <p:nvPr/>
            </p:nvSpPr>
            <p:spPr>
              <a:xfrm>
                <a:off x="13503933" y="17005675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1EAC901A-C2EA-5009-4A87-0A4BF5615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6382" y="16344599"/>
              <a:ext cx="4133224" cy="15508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48983B-BC19-B7B4-E651-386190820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708" y="16173362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F71EE2D-FDE3-3B1B-01D2-486D5E0AC0A3}"/>
                    </a:ext>
                  </a:extLst>
                </p:cNvPr>
                <p:cNvSpPr txBox="1"/>
                <p:nvPr/>
              </p:nvSpPr>
              <p:spPr>
                <a:xfrm>
                  <a:off x="15752490" y="1695533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F71EE2D-FDE3-3B1B-01D2-486D5E0AC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2490" y="16955334"/>
                  <a:ext cx="1120139" cy="574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EC74DE5-E77B-F845-616F-5F590B327E91}"/>
                </a:ext>
              </a:extLst>
            </p:cNvPr>
            <p:cNvCxnSpPr>
              <a:cxnSpLocks/>
              <a:stCxn id="323" idx="27"/>
              <a:endCxn id="324" idx="35"/>
            </p:cNvCxnSpPr>
            <p:nvPr/>
          </p:nvCxnSpPr>
          <p:spPr>
            <a:xfrm>
              <a:off x="22939138" y="19317041"/>
              <a:ext cx="959204" cy="20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4E29D95-261D-334C-AA4F-724DD07A15D2}"/>
                </a:ext>
              </a:extLst>
            </p:cNvPr>
            <p:cNvCxnSpPr>
              <a:cxnSpLocks/>
              <a:stCxn id="323" idx="47"/>
            </p:cNvCxnSpPr>
            <p:nvPr/>
          </p:nvCxnSpPr>
          <p:spPr>
            <a:xfrm>
              <a:off x="23358883" y="18675491"/>
              <a:ext cx="1653463" cy="2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6C31B3C-B6B0-1A2C-83B3-CEB55EDEC9AD}"/>
                </a:ext>
              </a:extLst>
            </p:cNvPr>
            <p:cNvCxnSpPr>
              <a:cxnSpLocks/>
              <a:endCxn id="317" idx="27"/>
            </p:cNvCxnSpPr>
            <p:nvPr/>
          </p:nvCxnSpPr>
          <p:spPr>
            <a:xfrm>
              <a:off x="24689095" y="17293507"/>
              <a:ext cx="1475025" cy="29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6260864-6893-AEDF-9971-FC84057ABE8C}"/>
                </a:ext>
              </a:extLst>
            </p:cNvPr>
            <p:cNvSpPr/>
            <p:nvPr/>
          </p:nvSpPr>
          <p:spPr>
            <a:xfrm>
              <a:off x="24608253" y="17396530"/>
              <a:ext cx="651150" cy="2062139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580106C-8F0F-52DC-F877-3006639EF8CC}"/>
                </a:ext>
              </a:extLst>
            </p:cNvPr>
            <p:cNvSpPr/>
            <p:nvPr/>
          </p:nvSpPr>
          <p:spPr>
            <a:xfrm>
              <a:off x="23890730" y="17991776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DE5EB22-E681-2CDE-7BC2-4846D6ED2165}"/>
                </a:ext>
              </a:extLst>
            </p:cNvPr>
            <p:cNvSpPr/>
            <p:nvPr/>
          </p:nvSpPr>
          <p:spPr>
            <a:xfrm>
              <a:off x="24591521" y="15868840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B91A7E21-30F7-952A-C48C-D6070DD8FFF5}"/>
                </a:ext>
              </a:extLst>
            </p:cNvPr>
            <p:cNvSpPr/>
            <p:nvPr/>
          </p:nvSpPr>
          <p:spPr>
            <a:xfrm>
              <a:off x="25440806" y="15918898"/>
              <a:ext cx="2077235" cy="4627128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6752DD8-288F-CC80-3BA5-56732F34E7C0}"/>
                </a:ext>
              </a:extLst>
            </p:cNvPr>
            <p:cNvSpPr/>
            <p:nvPr/>
          </p:nvSpPr>
          <p:spPr>
            <a:xfrm>
              <a:off x="25350748" y="1580709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E4359F0-52FD-4111-5EB8-5E10AD0E99A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520" y="17768353"/>
              <a:ext cx="0" cy="92222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D227F7D-F386-CF3A-61AB-AFB088C6FA48}"/>
                </a:ext>
              </a:extLst>
            </p:cNvPr>
            <p:cNvCxnSpPr>
              <a:cxnSpLocks/>
            </p:cNvCxnSpPr>
            <p:nvPr/>
          </p:nvCxnSpPr>
          <p:spPr>
            <a:xfrm>
              <a:off x="23980778" y="18160422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/>
                <p:nvPr/>
              </p:nvSpPr>
              <p:spPr>
                <a:xfrm>
                  <a:off x="23864805" y="17848123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4805" y="17848123"/>
                  <a:ext cx="1120139" cy="574901"/>
                </a:xfrm>
                <a:prstGeom prst="rect">
                  <a:avLst/>
                </a:prstGeom>
                <a:blipFill>
                  <a:blip r:embed="rId34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92335F00-3E49-017F-257F-4827F1404BB6}"/>
                </a:ext>
              </a:extLst>
            </p:cNvPr>
            <p:cNvSpPr/>
            <p:nvPr/>
          </p:nvSpPr>
          <p:spPr>
            <a:xfrm>
              <a:off x="22436821" y="18092859"/>
              <a:ext cx="1520714" cy="2147228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BA0C0C3-4E97-C629-AECD-16007A2CD538}"/>
                </a:ext>
              </a:extLst>
            </p:cNvPr>
            <p:cNvSpPr/>
            <p:nvPr/>
          </p:nvSpPr>
          <p:spPr>
            <a:xfrm>
              <a:off x="23827901" y="18102793"/>
              <a:ext cx="780352" cy="3996610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E8A65B8-DEBF-63FD-C525-23296CCB17F3}"/>
                </a:ext>
              </a:extLst>
            </p:cNvPr>
            <p:cNvSpPr/>
            <p:nvPr/>
          </p:nvSpPr>
          <p:spPr>
            <a:xfrm>
              <a:off x="23997305" y="17496281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8F4482D-88EA-92AE-49A3-F53786DEBF85}"/>
                </a:ext>
              </a:extLst>
            </p:cNvPr>
            <p:cNvSpPr/>
            <p:nvPr/>
          </p:nvSpPr>
          <p:spPr>
            <a:xfrm>
              <a:off x="24508997" y="17390677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9F4E515-B4ED-C4D1-FB39-6E715C678271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334" y="15905811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/>
                <p:nvPr/>
              </p:nvSpPr>
              <p:spPr>
                <a:xfrm>
                  <a:off x="24696117" y="1668778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6117" y="16687782"/>
                  <a:ext cx="1120139" cy="574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AA37B75-744F-E536-51BA-CA28716999DE}"/>
                </a:ext>
              </a:extLst>
            </p:cNvPr>
            <p:cNvSpPr txBox="1"/>
            <p:nvPr/>
          </p:nvSpPr>
          <p:spPr>
            <a:xfrm>
              <a:off x="13685269" y="14213462"/>
              <a:ext cx="54787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Unbalanced species tree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E198E38-1CC1-98AA-A627-0FA15ACE629B}"/>
                </a:ext>
              </a:extLst>
            </p:cNvPr>
            <p:cNvSpPr txBox="1"/>
            <p:nvPr/>
          </p:nvSpPr>
          <p:spPr>
            <a:xfrm>
              <a:off x="23980778" y="14160368"/>
              <a:ext cx="519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Gene tree</a:t>
              </a:r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471EAE-E9A9-5263-3F19-A3E0C80A8E1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5574" y="20224079"/>
              <a:ext cx="912274" cy="12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281EF7C-3FEC-F63F-7D54-E498897C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51859" y="22107590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/>
                <p:nvPr/>
              </p:nvSpPr>
              <p:spPr>
                <a:xfrm>
                  <a:off x="21876752" y="20230475"/>
                  <a:ext cx="1120139" cy="64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84" b="1" i="1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6752" y="20230475"/>
                  <a:ext cx="1120139" cy="64389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/>
                <p:nvPr/>
              </p:nvSpPr>
              <p:spPr>
                <a:xfrm>
                  <a:off x="24038976" y="22119676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8976" y="22119676"/>
                  <a:ext cx="1120139" cy="57490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/>
                <p:nvPr/>
              </p:nvSpPr>
              <p:spPr>
                <a:xfrm>
                  <a:off x="24747888" y="1946826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7888" y="19468262"/>
                  <a:ext cx="1120139" cy="57490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/>
                <p:nvPr/>
              </p:nvSpPr>
              <p:spPr>
                <a:xfrm>
                  <a:off x="26957973" y="20518721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973" y="20518721"/>
                  <a:ext cx="1120139" cy="57490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98DCB00-1E42-A45F-F7B5-5C9F3ACB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3167" y="19463423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BC5DCA-09A8-BB58-6529-5D9F757DA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2499" y="20559113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/>
                <p:nvPr/>
              </p:nvSpPr>
              <p:spPr>
                <a:xfrm>
                  <a:off x="19840416" y="17262235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416" y="17262235"/>
                  <a:ext cx="5999931" cy="584775"/>
                </a:xfrm>
                <a:prstGeom prst="rect">
                  <a:avLst/>
                </a:prstGeom>
                <a:blipFill>
                  <a:blip r:embed="rId39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/>
                <p:nvPr/>
              </p:nvSpPr>
              <p:spPr>
                <a:xfrm>
                  <a:off x="22307989" y="15177808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989" y="15177808"/>
                  <a:ext cx="5999931" cy="584775"/>
                </a:xfrm>
                <a:prstGeom prst="rect">
                  <a:avLst/>
                </a:prstGeom>
                <a:blipFill>
                  <a:blip r:embed="rId40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/>
                <p:nvPr/>
              </p:nvSpPr>
              <p:spPr>
                <a:xfrm>
                  <a:off x="18047333" y="18448955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7333" y="18448955"/>
                  <a:ext cx="5999931" cy="584775"/>
                </a:xfrm>
                <a:prstGeom prst="rect">
                  <a:avLst/>
                </a:prstGeom>
                <a:blipFill>
                  <a:blip r:embed="rId41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53F99B61-19E7-4B72-E2C7-C6967DD4419D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297" y="19349775"/>
              <a:ext cx="69078" cy="3344802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83A76A2-B822-183A-4599-03A6DD5C3FE7}"/>
                </a:ext>
              </a:extLst>
            </p:cNvPr>
            <p:cNvSpPr txBox="1"/>
            <p:nvPr/>
          </p:nvSpPr>
          <p:spPr>
            <a:xfrm>
              <a:off x="4404661" y="14119456"/>
              <a:ext cx="5850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Balanced species tree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/>
                <p:nvPr/>
              </p:nvSpPr>
              <p:spPr>
                <a:xfrm>
                  <a:off x="19132154" y="21046961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2154" y="21046961"/>
                  <a:ext cx="5999931" cy="584775"/>
                </a:xfrm>
                <a:prstGeom prst="rect">
                  <a:avLst/>
                </a:prstGeom>
                <a:blipFill>
                  <a:blip r:embed="rId42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/>
                <p:nvPr/>
              </p:nvSpPr>
              <p:spPr>
                <a:xfrm>
                  <a:off x="22840378" y="19883430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0378" y="19883430"/>
                  <a:ext cx="5999931" cy="584775"/>
                </a:xfrm>
                <a:prstGeom prst="rect">
                  <a:avLst/>
                </a:prstGeom>
                <a:blipFill>
                  <a:blip r:embed="rId43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49D58D3B-90DB-4CFA-3657-363C9E2CB763}"/>
                    </a:ext>
                  </a:extLst>
                </p:cNvPr>
                <p:cNvSpPr txBox="1"/>
                <p:nvPr/>
              </p:nvSpPr>
              <p:spPr>
                <a:xfrm>
                  <a:off x="15780634" y="23311772"/>
                  <a:ext cx="13198416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		          	Substitution rate per coalescent units</a:t>
                  </a:r>
                  <a:endPara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 		    Branch length in coalescent units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 	Branch length in substitution units</a:t>
                  </a:r>
                </a:p>
                <a:p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49D58D3B-90DB-4CFA-3657-363C9E2CB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0634" y="23311772"/>
                  <a:ext cx="13198416" cy="2554545"/>
                </a:xfrm>
                <a:prstGeom prst="rect">
                  <a:avLst/>
                </a:prstGeom>
                <a:blipFill>
                  <a:blip r:embed="rId44"/>
                  <a:stretch>
                    <a:fillRect l="-577" t="-3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40C8BDE-E19D-0369-6149-28BF8C96A1C8}"/>
                </a:ext>
              </a:extLst>
            </p:cNvPr>
            <p:cNvSpPr txBox="1"/>
            <p:nvPr/>
          </p:nvSpPr>
          <p:spPr>
            <a:xfrm>
              <a:off x="11427850" y="22601281"/>
              <a:ext cx="70276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Parameters of branch 1: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7531A99C-63D6-3F17-C0AD-271BA8E27C2A}"/>
                </a:ext>
              </a:extLst>
            </p:cNvPr>
            <p:cNvGrpSpPr/>
            <p:nvPr/>
          </p:nvGrpSpPr>
          <p:grpSpPr>
            <a:xfrm>
              <a:off x="29132464" y="14569792"/>
              <a:ext cx="7402451" cy="5860999"/>
              <a:chOff x="29735901" y="14271453"/>
              <a:chExt cx="7402451" cy="5860999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44282207-BF7B-2075-C2D5-2B9F1C3C2A28}"/>
                  </a:ext>
                </a:extLst>
              </p:cNvPr>
              <p:cNvGrpSpPr/>
              <p:nvPr/>
            </p:nvGrpSpPr>
            <p:grpSpPr>
              <a:xfrm>
                <a:off x="29735901" y="14271453"/>
                <a:ext cx="7402451" cy="5860999"/>
                <a:chOff x="29454143" y="14223077"/>
                <a:chExt cx="8119166" cy="5860999"/>
              </a:xfrm>
            </p:grpSpPr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id="{ACE58C7A-AC42-E576-96B7-54B0D6B050FB}"/>
                    </a:ext>
                  </a:extLst>
                </p:cNvPr>
                <p:cNvSpPr/>
                <p:nvPr/>
              </p:nvSpPr>
              <p:spPr>
                <a:xfrm>
                  <a:off x="30170557" y="16546586"/>
                  <a:ext cx="2551145" cy="856124"/>
                </a:xfrm>
                <a:prstGeom prst="parallelogram">
                  <a:avLst>
                    <a:gd name="adj" fmla="val 64128"/>
                  </a:avLst>
                </a:prstGeom>
                <a:solidFill>
                  <a:srgbClr val="712FA1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2DD607D7-5B0E-4E32-814B-DF1D02E6D6BC}"/>
                    </a:ext>
                  </a:extLst>
                </p:cNvPr>
                <p:cNvGrpSpPr/>
                <p:nvPr/>
              </p:nvGrpSpPr>
              <p:grpSpPr>
                <a:xfrm>
                  <a:off x="29734943" y="14223077"/>
                  <a:ext cx="7053118" cy="5860999"/>
                  <a:chOff x="28091219" y="16311470"/>
                  <a:chExt cx="7053118" cy="6417071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4B6EC721-60C4-6A1C-187B-26502DA88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52530" y="16311470"/>
                    <a:ext cx="19748" cy="144303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3E82737D-6B49-8FB9-7308-B9C0A0C34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7097" y="16776952"/>
                    <a:ext cx="0" cy="95996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8E4008D7-4B76-27A6-E958-636DB1F87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91219" y="19788627"/>
                    <a:ext cx="392537" cy="799686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B8922C79-FFC6-6EC7-78ED-7727321CE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48379" y="19824568"/>
                    <a:ext cx="394766" cy="793429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0D00D360-5101-F1F0-F59C-650487A1C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62247" y="19824568"/>
                    <a:ext cx="494630" cy="77879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2A39DE2-651E-8A29-3E43-C8D159F52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513355" y="19788625"/>
                    <a:ext cx="397730" cy="84248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9B7ADE64-873E-05DA-8F43-1F6B48205B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83756" y="19794561"/>
                    <a:ext cx="2029599" cy="116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5CE84C0-6584-4949-9FDB-8FD69D5809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83756" y="18800895"/>
                    <a:ext cx="646861" cy="98773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4921A92-A462-70BE-82BD-FD28E57E3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484538" y="18886643"/>
                    <a:ext cx="593440" cy="94612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CC8C9608-D069-2E54-63C3-BED6273FE3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69833" y="18886643"/>
                    <a:ext cx="824987" cy="182095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481D7431-5CE5-159E-6911-AD006606F0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16385" y="18858615"/>
                    <a:ext cx="831623" cy="17724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DA66DCAA-60D2-A05B-884D-B199624113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00045" y="17719332"/>
                    <a:ext cx="24109" cy="115565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4E7A9FCA-6FDA-9766-3DE2-9C101A836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9149" y="17718873"/>
                    <a:ext cx="1518358" cy="2885921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D5A17825-F715-4C17-41D8-A5B051E0E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61233" y="18851267"/>
                    <a:ext cx="1958194" cy="1461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A163F14F-E17E-4644-22AB-26CA01DE5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31546" y="17707413"/>
                    <a:ext cx="2762243" cy="1516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75A6F12A-D94A-B7F1-9A07-28C99087E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40204" y="17734341"/>
                    <a:ext cx="1583736" cy="292554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37028" y="21775227"/>
                        <a:ext cx="841575" cy="7049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37028" y="21775227"/>
                        <a:ext cx="841575" cy="704985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07503" y="21775227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07503" y="21775227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52215" y="21818999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52215" y="21818999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302762" y="22099095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02762" y="22099095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86974620-15A3-0A3E-6E4D-16F3C423C5FE}"/>
                    </a:ext>
                  </a:extLst>
                </p:cNvPr>
                <p:cNvSpPr/>
                <p:nvPr/>
              </p:nvSpPr>
              <p:spPr>
                <a:xfrm>
                  <a:off x="29454143" y="18168401"/>
                  <a:ext cx="1505477" cy="1021386"/>
                </a:xfrm>
                <a:prstGeom prst="trapezoid">
                  <a:avLst/>
                </a:prstGeom>
                <a:solidFill>
                  <a:srgbClr val="C09000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D836DA2A-778C-3EC5-0548-64175ED985D6}"/>
                    </a:ext>
                  </a:extLst>
                </p:cNvPr>
                <p:cNvSpPr/>
                <p:nvPr/>
              </p:nvSpPr>
              <p:spPr>
                <a:xfrm>
                  <a:off x="31328478" y="18168401"/>
                  <a:ext cx="1505477" cy="1021386"/>
                </a:xfrm>
                <a:prstGeom prst="trapezoid">
                  <a:avLst/>
                </a:prstGeom>
                <a:solidFill>
                  <a:srgbClr val="2D75B6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sp>
              <p:nvSpPr>
                <p:cNvPr id="275" name="Trapezoid 274">
                  <a:extLst>
                    <a:ext uri="{FF2B5EF4-FFF2-40B4-BE49-F238E27FC236}">
                      <a16:creationId xmlns:a16="http://schemas.microsoft.com/office/drawing/2014/main" id="{28DFF800-1C29-51F2-B5B5-AE7F0F2B1481}"/>
                    </a:ext>
                  </a:extLst>
                </p:cNvPr>
                <p:cNvSpPr/>
                <p:nvPr/>
              </p:nvSpPr>
              <p:spPr>
                <a:xfrm>
                  <a:off x="33263987" y="18168401"/>
                  <a:ext cx="1505477" cy="1021386"/>
                </a:xfrm>
                <a:prstGeom prst="trapezoid">
                  <a:avLst/>
                </a:prstGeom>
                <a:solidFill>
                  <a:srgbClr val="C55A0F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21C8A5BC-D5FC-3A5B-B104-06723CDA8C68}"/>
                    </a:ext>
                  </a:extLst>
                </p:cNvPr>
                <p:cNvSpPr/>
                <p:nvPr/>
              </p:nvSpPr>
              <p:spPr>
                <a:xfrm>
                  <a:off x="34940342" y="18153932"/>
                  <a:ext cx="1285672" cy="1021387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F1E7686A-BFAB-6D0C-6A04-2A0079247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49590" y="15522651"/>
                  <a:ext cx="851011" cy="10123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E12B1000-3A7C-E6FA-C1BF-B38AB5E7C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74676" y="14597904"/>
                  <a:ext cx="2027513" cy="353140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5D0D7471-45EC-7C1A-9A76-50A12D4B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83030" y="14648224"/>
                  <a:ext cx="2136513" cy="3493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Trapezoid 345">
                  <a:extLst>
                    <a:ext uri="{FF2B5EF4-FFF2-40B4-BE49-F238E27FC236}">
                      <a16:creationId xmlns:a16="http://schemas.microsoft.com/office/drawing/2014/main" id="{44D423C3-09B3-0A4D-1A36-F805959B2F89}"/>
                    </a:ext>
                  </a:extLst>
                </p:cNvPr>
                <p:cNvSpPr/>
                <p:nvPr/>
              </p:nvSpPr>
              <p:spPr>
                <a:xfrm>
                  <a:off x="36375695" y="18152707"/>
                  <a:ext cx="1197614" cy="1021386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F463C340-2198-4310-3CBC-49FFCE017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0295" y="14628489"/>
                  <a:ext cx="36673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ABF5531-A8A9-BDD6-5049-A460F4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97821" y="14335385"/>
                  <a:ext cx="2051" cy="30970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9E1E668A-9A45-29B2-2013-A625347EE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36519" y="16605013"/>
                <a:ext cx="930161" cy="20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B38C4C88-821B-6ED6-3DED-944D7A1E936A}"/>
                </a:ext>
              </a:extLst>
            </p:cNvPr>
            <p:cNvGrpSpPr/>
            <p:nvPr/>
          </p:nvGrpSpPr>
          <p:grpSpPr>
            <a:xfrm>
              <a:off x="29057712" y="20282092"/>
              <a:ext cx="6607630" cy="5031391"/>
              <a:chOff x="30234841" y="20244775"/>
              <a:chExt cx="5779316" cy="5072762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22E7AA3-1F33-8458-1C70-8684F489475E}"/>
                  </a:ext>
                </a:extLst>
              </p:cNvPr>
              <p:cNvGrpSpPr/>
              <p:nvPr/>
            </p:nvGrpSpPr>
            <p:grpSpPr>
              <a:xfrm>
                <a:off x="30534400" y="20244775"/>
                <a:ext cx="5201797" cy="4668427"/>
                <a:chOff x="31103293" y="16628066"/>
                <a:chExt cx="5201797" cy="4668427"/>
              </a:xfrm>
            </p:grpSpPr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7296AB60-C552-19AE-D41B-58A55CCDCA08}"/>
                    </a:ext>
                  </a:extLst>
                </p:cNvPr>
                <p:cNvSpPr/>
                <p:nvPr/>
              </p:nvSpPr>
              <p:spPr>
                <a:xfrm>
                  <a:off x="33087347" y="17599700"/>
                  <a:ext cx="861767" cy="1728476"/>
                </a:xfrm>
                <a:custGeom>
                  <a:avLst/>
                  <a:gdLst>
                    <a:gd name="connsiteX0" fmla="*/ 1768642 w 1768642"/>
                    <a:gd name="connsiteY0" fmla="*/ 3320716 h 3320716"/>
                    <a:gd name="connsiteX1" fmla="*/ 1118937 w 1768642"/>
                    <a:gd name="connsiteY1" fmla="*/ 2466474 h 3320716"/>
                    <a:gd name="connsiteX2" fmla="*/ 1058779 w 1768642"/>
                    <a:gd name="connsiteY2" fmla="*/ 2358190 h 3320716"/>
                    <a:gd name="connsiteX3" fmla="*/ 1022684 w 1768642"/>
                    <a:gd name="connsiteY3" fmla="*/ 2237874 h 3320716"/>
                    <a:gd name="connsiteX4" fmla="*/ 1010653 w 1768642"/>
                    <a:gd name="connsiteY4" fmla="*/ 2201779 h 3320716"/>
                    <a:gd name="connsiteX5" fmla="*/ 986590 w 1768642"/>
                    <a:gd name="connsiteY5" fmla="*/ 1864895 h 3320716"/>
                    <a:gd name="connsiteX6" fmla="*/ 974558 w 1768642"/>
                    <a:gd name="connsiteY6" fmla="*/ 1804737 h 3320716"/>
                    <a:gd name="connsiteX7" fmla="*/ 938463 w 1768642"/>
                    <a:gd name="connsiteY7" fmla="*/ 1684421 h 3320716"/>
                    <a:gd name="connsiteX8" fmla="*/ 914400 w 1768642"/>
                    <a:gd name="connsiteY8" fmla="*/ 1612232 h 3320716"/>
                    <a:gd name="connsiteX9" fmla="*/ 890337 w 1768642"/>
                    <a:gd name="connsiteY9" fmla="*/ 1564106 h 3320716"/>
                    <a:gd name="connsiteX10" fmla="*/ 866274 w 1768642"/>
                    <a:gd name="connsiteY10" fmla="*/ 1491916 h 3320716"/>
                    <a:gd name="connsiteX11" fmla="*/ 854242 w 1768642"/>
                    <a:gd name="connsiteY11" fmla="*/ 1455821 h 3320716"/>
                    <a:gd name="connsiteX12" fmla="*/ 830179 w 1768642"/>
                    <a:gd name="connsiteY12" fmla="*/ 1419727 h 3320716"/>
                    <a:gd name="connsiteX13" fmla="*/ 770021 w 1768642"/>
                    <a:gd name="connsiteY13" fmla="*/ 1311442 h 3320716"/>
                    <a:gd name="connsiteX14" fmla="*/ 745958 w 1768642"/>
                    <a:gd name="connsiteY14" fmla="*/ 1275348 h 3320716"/>
                    <a:gd name="connsiteX15" fmla="*/ 721895 w 1768642"/>
                    <a:gd name="connsiteY15" fmla="*/ 1239253 h 3320716"/>
                    <a:gd name="connsiteX16" fmla="*/ 613611 w 1768642"/>
                    <a:gd name="connsiteY16" fmla="*/ 1143000 h 3320716"/>
                    <a:gd name="connsiteX17" fmla="*/ 589548 w 1768642"/>
                    <a:gd name="connsiteY17" fmla="*/ 1106906 h 3320716"/>
                    <a:gd name="connsiteX18" fmla="*/ 529390 w 1768642"/>
                    <a:gd name="connsiteY18" fmla="*/ 1046748 h 3320716"/>
                    <a:gd name="connsiteX19" fmla="*/ 505326 w 1768642"/>
                    <a:gd name="connsiteY19" fmla="*/ 1010653 h 3320716"/>
                    <a:gd name="connsiteX20" fmla="*/ 469232 w 1768642"/>
                    <a:gd name="connsiteY20" fmla="*/ 974558 h 3320716"/>
                    <a:gd name="connsiteX21" fmla="*/ 421105 w 1768642"/>
                    <a:gd name="connsiteY21" fmla="*/ 902369 h 3320716"/>
                    <a:gd name="connsiteX22" fmla="*/ 397042 w 1768642"/>
                    <a:gd name="connsiteY22" fmla="*/ 866274 h 3320716"/>
                    <a:gd name="connsiteX23" fmla="*/ 360948 w 1768642"/>
                    <a:gd name="connsiteY23" fmla="*/ 830179 h 3320716"/>
                    <a:gd name="connsiteX24" fmla="*/ 312821 w 1768642"/>
                    <a:gd name="connsiteY24" fmla="*/ 757990 h 3320716"/>
                    <a:gd name="connsiteX25" fmla="*/ 276726 w 1768642"/>
                    <a:gd name="connsiteY25" fmla="*/ 697832 h 3320716"/>
                    <a:gd name="connsiteX26" fmla="*/ 240632 w 1768642"/>
                    <a:gd name="connsiteY26" fmla="*/ 625642 h 3320716"/>
                    <a:gd name="connsiteX27" fmla="*/ 216569 w 1768642"/>
                    <a:gd name="connsiteY27" fmla="*/ 553453 h 3320716"/>
                    <a:gd name="connsiteX28" fmla="*/ 192505 w 1768642"/>
                    <a:gd name="connsiteY28" fmla="*/ 481263 h 3320716"/>
                    <a:gd name="connsiteX29" fmla="*/ 168442 w 1768642"/>
                    <a:gd name="connsiteY29" fmla="*/ 409074 h 3320716"/>
                    <a:gd name="connsiteX30" fmla="*/ 156411 w 1768642"/>
                    <a:gd name="connsiteY30" fmla="*/ 372979 h 3320716"/>
                    <a:gd name="connsiteX31" fmla="*/ 108284 w 1768642"/>
                    <a:gd name="connsiteY31" fmla="*/ 180474 h 3320716"/>
                    <a:gd name="connsiteX32" fmla="*/ 36095 w 1768642"/>
                    <a:gd name="connsiteY32" fmla="*/ 72190 h 3320716"/>
                    <a:gd name="connsiteX33" fmla="*/ 12032 w 1768642"/>
                    <a:gd name="connsiteY33" fmla="*/ 36095 h 3320716"/>
                    <a:gd name="connsiteX34" fmla="*/ 0 w 1768642"/>
                    <a:gd name="connsiteY34" fmla="*/ 0 h 332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68642" h="3320716">
                      <a:moveTo>
                        <a:pt x="1768642" y="3320716"/>
                      </a:moveTo>
                      <a:cubicBezTo>
                        <a:pt x="1552074" y="3035969"/>
                        <a:pt x="1292675" y="2779201"/>
                        <a:pt x="1118937" y="2466474"/>
                      </a:cubicBezTo>
                      <a:cubicBezTo>
                        <a:pt x="1098884" y="2430379"/>
                        <a:pt x="1076240" y="2395607"/>
                        <a:pt x="1058779" y="2358190"/>
                      </a:cubicBezTo>
                      <a:cubicBezTo>
                        <a:pt x="1037715" y="2313053"/>
                        <a:pt x="1035504" y="2282745"/>
                        <a:pt x="1022684" y="2237874"/>
                      </a:cubicBezTo>
                      <a:cubicBezTo>
                        <a:pt x="1019200" y="2225680"/>
                        <a:pt x="1014663" y="2213811"/>
                        <a:pt x="1010653" y="2201779"/>
                      </a:cubicBezTo>
                      <a:cubicBezTo>
                        <a:pt x="1007948" y="2161202"/>
                        <a:pt x="992139" y="1914835"/>
                        <a:pt x="986590" y="1864895"/>
                      </a:cubicBezTo>
                      <a:cubicBezTo>
                        <a:pt x="984332" y="1844570"/>
                        <a:pt x="978994" y="1824700"/>
                        <a:pt x="974558" y="1804737"/>
                      </a:cubicBezTo>
                      <a:cubicBezTo>
                        <a:pt x="962436" y="1750190"/>
                        <a:pt x="958456" y="1744401"/>
                        <a:pt x="938463" y="1684421"/>
                      </a:cubicBezTo>
                      <a:lnTo>
                        <a:pt x="914400" y="1612232"/>
                      </a:lnTo>
                      <a:cubicBezTo>
                        <a:pt x="906379" y="1596190"/>
                        <a:pt x="896998" y="1580759"/>
                        <a:pt x="890337" y="1564106"/>
                      </a:cubicBezTo>
                      <a:cubicBezTo>
                        <a:pt x="880917" y="1540555"/>
                        <a:pt x="874295" y="1515979"/>
                        <a:pt x="866274" y="1491916"/>
                      </a:cubicBezTo>
                      <a:cubicBezTo>
                        <a:pt x="862263" y="1479884"/>
                        <a:pt x="861277" y="1466373"/>
                        <a:pt x="854242" y="1455821"/>
                      </a:cubicBezTo>
                      <a:lnTo>
                        <a:pt x="830179" y="1419727"/>
                      </a:lnTo>
                      <a:cubicBezTo>
                        <a:pt x="809003" y="1356196"/>
                        <a:pt x="825183" y="1394184"/>
                        <a:pt x="770021" y="1311442"/>
                      </a:cubicBezTo>
                      <a:lnTo>
                        <a:pt x="745958" y="1275348"/>
                      </a:lnTo>
                      <a:cubicBezTo>
                        <a:pt x="737937" y="1263316"/>
                        <a:pt x="732120" y="1249478"/>
                        <a:pt x="721895" y="1239253"/>
                      </a:cubicBezTo>
                      <a:cubicBezTo>
                        <a:pt x="639480" y="1156838"/>
                        <a:pt x="678020" y="1185940"/>
                        <a:pt x="613611" y="1143000"/>
                      </a:cubicBezTo>
                      <a:cubicBezTo>
                        <a:pt x="605590" y="1130969"/>
                        <a:pt x="599070" y="1117788"/>
                        <a:pt x="589548" y="1106906"/>
                      </a:cubicBezTo>
                      <a:cubicBezTo>
                        <a:pt x="570874" y="1085564"/>
                        <a:pt x="545121" y="1070344"/>
                        <a:pt x="529390" y="1046748"/>
                      </a:cubicBezTo>
                      <a:cubicBezTo>
                        <a:pt x="521369" y="1034716"/>
                        <a:pt x="514583" y="1021762"/>
                        <a:pt x="505326" y="1010653"/>
                      </a:cubicBezTo>
                      <a:cubicBezTo>
                        <a:pt x="494433" y="997582"/>
                        <a:pt x="479678" y="987989"/>
                        <a:pt x="469232" y="974558"/>
                      </a:cubicBezTo>
                      <a:cubicBezTo>
                        <a:pt x="451477" y="951730"/>
                        <a:pt x="437147" y="926432"/>
                        <a:pt x="421105" y="902369"/>
                      </a:cubicBezTo>
                      <a:cubicBezTo>
                        <a:pt x="413084" y="890337"/>
                        <a:pt x="407267" y="876499"/>
                        <a:pt x="397042" y="866274"/>
                      </a:cubicBezTo>
                      <a:lnTo>
                        <a:pt x="360948" y="830179"/>
                      </a:lnTo>
                      <a:cubicBezTo>
                        <a:pt x="332338" y="744351"/>
                        <a:pt x="372907" y="848119"/>
                        <a:pt x="312821" y="757990"/>
                      </a:cubicBezTo>
                      <a:cubicBezTo>
                        <a:pt x="250348" y="664280"/>
                        <a:pt x="351667" y="772770"/>
                        <a:pt x="276726" y="697832"/>
                      </a:cubicBezTo>
                      <a:cubicBezTo>
                        <a:pt x="232854" y="566209"/>
                        <a:pt x="302821" y="765568"/>
                        <a:pt x="240632" y="625642"/>
                      </a:cubicBezTo>
                      <a:cubicBezTo>
                        <a:pt x="230330" y="602463"/>
                        <a:pt x="224590" y="577516"/>
                        <a:pt x="216569" y="553453"/>
                      </a:cubicBezTo>
                      <a:lnTo>
                        <a:pt x="192505" y="481263"/>
                      </a:lnTo>
                      <a:lnTo>
                        <a:pt x="168442" y="409074"/>
                      </a:lnTo>
                      <a:cubicBezTo>
                        <a:pt x="164432" y="397042"/>
                        <a:pt x="158898" y="385415"/>
                        <a:pt x="156411" y="372979"/>
                      </a:cubicBezTo>
                      <a:cubicBezTo>
                        <a:pt x="152939" y="355617"/>
                        <a:pt x="129427" y="212190"/>
                        <a:pt x="108284" y="180474"/>
                      </a:cubicBezTo>
                      <a:lnTo>
                        <a:pt x="36095" y="72190"/>
                      </a:lnTo>
                      <a:cubicBezTo>
                        <a:pt x="28074" y="60158"/>
                        <a:pt x="16605" y="49813"/>
                        <a:pt x="12032" y="3609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C3E8B878-C704-87D0-6DF2-E2E573FBEF61}"/>
                    </a:ext>
                  </a:extLst>
                </p:cNvPr>
                <p:cNvSpPr/>
                <p:nvPr/>
              </p:nvSpPr>
              <p:spPr>
                <a:xfrm>
                  <a:off x="33060316" y="16661028"/>
                  <a:ext cx="686501" cy="949466"/>
                </a:xfrm>
                <a:custGeom>
                  <a:avLst/>
                  <a:gdLst>
                    <a:gd name="connsiteX0" fmla="*/ 0 w 769434"/>
                    <a:gd name="connsiteY0" fmla="*/ 1650470 h 1650470"/>
                    <a:gd name="connsiteX1" fmla="*/ 11151 w 769434"/>
                    <a:gd name="connsiteY1" fmla="*/ 1338236 h 1650470"/>
                    <a:gd name="connsiteX2" fmla="*/ 89210 w 769434"/>
                    <a:gd name="connsiteY2" fmla="*/ 1226724 h 1650470"/>
                    <a:gd name="connsiteX3" fmla="*/ 122664 w 769434"/>
                    <a:gd name="connsiteY3" fmla="*/ 1204421 h 1650470"/>
                    <a:gd name="connsiteX4" fmla="*/ 144966 w 769434"/>
                    <a:gd name="connsiteY4" fmla="*/ 1170968 h 1650470"/>
                    <a:gd name="connsiteX5" fmla="*/ 223024 w 769434"/>
                    <a:gd name="connsiteY5" fmla="*/ 1126363 h 1650470"/>
                    <a:gd name="connsiteX6" fmla="*/ 278781 w 769434"/>
                    <a:gd name="connsiteY6" fmla="*/ 1070607 h 1650470"/>
                    <a:gd name="connsiteX7" fmla="*/ 345688 w 769434"/>
                    <a:gd name="connsiteY7" fmla="*/ 1014851 h 1650470"/>
                    <a:gd name="connsiteX8" fmla="*/ 367990 w 769434"/>
                    <a:gd name="connsiteY8" fmla="*/ 981397 h 1650470"/>
                    <a:gd name="connsiteX9" fmla="*/ 446049 w 769434"/>
                    <a:gd name="connsiteY9" fmla="*/ 892187 h 1650470"/>
                    <a:gd name="connsiteX10" fmla="*/ 468351 w 769434"/>
                    <a:gd name="connsiteY10" fmla="*/ 847582 h 1650470"/>
                    <a:gd name="connsiteX11" fmla="*/ 524107 w 769434"/>
                    <a:gd name="connsiteY11" fmla="*/ 769524 h 1650470"/>
                    <a:gd name="connsiteX12" fmla="*/ 535259 w 769434"/>
                    <a:gd name="connsiteY12" fmla="*/ 724919 h 1650470"/>
                    <a:gd name="connsiteX13" fmla="*/ 557561 w 769434"/>
                    <a:gd name="connsiteY13" fmla="*/ 669163 h 1650470"/>
                    <a:gd name="connsiteX14" fmla="*/ 591015 w 769434"/>
                    <a:gd name="connsiteY14" fmla="*/ 591104 h 1650470"/>
                    <a:gd name="connsiteX15" fmla="*/ 602166 w 769434"/>
                    <a:gd name="connsiteY15" fmla="*/ 546500 h 1650470"/>
                    <a:gd name="connsiteX16" fmla="*/ 635620 w 769434"/>
                    <a:gd name="connsiteY16" fmla="*/ 401534 h 1650470"/>
                    <a:gd name="connsiteX17" fmla="*/ 646771 w 769434"/>
                    <a:gd name="connsiteY17" fmla="*/ 368080 h 1650470"/>
                    <a:gd name="connsiteX18" fmla="*/ 669073 w 769434"/>
                    <a:gd name="connsiteY18" fmla="*/ 323475 h 1650470"/>
                    <a:gd name="connsiteX19" fmla="*/ 680224 w 769434"/>
                    <a:gd name="connsiteY19" fmla="*/ 290021 h 1650470"/>
                    <a:gd name="connsiteX20" fmla="*/ 691376 w 769434"/>
                    <a:gd name="connsiteY20" fmla="*/ 245417 h 1650470"/>
                    <a:gd name="connsiteX21" fmla="*/ 713678 w 769434"/>
                    <a:gd name="connsiteY21" fmla="*/ 211963 h 1650470"/>
                    <a:gd name="connsiteX22" fmla="*/ 724829 w 769434"/>
                    <a:gd name="connsiteY22" fmla="*/ 178509 h 1650470"/>
                    <a:gd name="connsiteX23" fmla="*/ 747132 w 769434"/>
                    <a:gd name="connsiteY23" fmla="*/ 33543 h 1650470"/>
                    <a:gd name="connsiteX24" fmla="*/ 769434 w 769434"/>
                    <a:gd name="connsiteY24" fmla="*/ 90 h 165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9434" h="1650470">
                      <a:moveTo>
                        <a:pt x="0" y="1650470"/>
                      </a:moveTo>
                      <a:cubicBezTo>
                        <a:pt x="3717" y="1546392"/>
                        <a:pt x="-4001" y="1441272"/>
                        <a:pt x="11151" y="1338236"/>
                      </a:cubicBezTo>
                      <a:cubicBezTo>
                        <a:pt x="11779" y="1333965"/>
                        <a:pt x="77314" y="1238620"/>
                        <a:pt x="89210" y="1226724"/>
                      </a:cubicBezTo>
                      <a:cubicBezTo>
                        <a:pt x="98687" y="1217247"/>
                        <a:pt x="111513" y="1211855"/>
                        <a:pt x="122664" y="1204421"/>
                      </a:cubicBezTo>
                      <a:cubicBezTo>
                        <a:pt x="130098" y="1193270"/>
                        <a:pt x="135489" y="1180445"/>
                        <a:pt x="144966" y="1170968"/>
                      </a:cubicBezTo>
                      <a:cubicBezTo>
                        <a:pt x="160729" y="1155205"/>
                        <a:pt x="205530" y="1135110"/>
                        <a:pt x="223024" y="1126363"/>
                      </a:cubicBezTo>
                      <a:cubicBezTo>
                        <a:pt x="263915" y="1065028"/>
                        <a:pt x="223022" y="1117073"/>
                        <a:pt x="278781" y="1070607"/>
                      </a:cubicBezTo>
                      <a:cubicBezTo>
                        <a:pt x="364641" y="999056"/>
                        <a:pt x="262628" y="1070223"/>
                        <a:pt x="345688" y="1014851"/>
                      </a:cubicBezTo>
                      <a:cubicBezTo>
                        <a:pt x="353122" y="1003700"/>
                        <a:pt x="359410" y="991693"/>
                        <a:pt x="367990" y="981397"/>
                      </a:cubicBezTo>
                      <a:cubicBezTo>
                        <a:pt x="421728" y="916910"/>
                        <a:pt x="386379" y="981693"/>
                        <a:pt x="446049" y="892187"/>
                      </a:cubicBezTo>
                      <a:cubicBezTo>
                        <a:pt x="455270" y="878356"/>
                        <a:pt x="460104" y="862015"/>
                        <a:pt x="468351" y="847582"/>
                      </a:cubicBezTo>
                      <a:cubicBezTo>
                        <a:pt x="481390" y="824764"/>
                        <a:pt x="509757" y="788658"/>
                        <a:pt x="524107" y="769524"/>
                      </a:cubicBezTo>
                      <a:cubicBezTo>
                        <a:pt x="527824" y="754656"/>
                        <a:pt x="530412" y="739458"/>
                        <a:pt x="535259" y="724919"/>
                      </a:cubicBezTo>
                      <a:cubicBezTo>
                        <a:pt x="541589" y="705929"/>
                        <a:pt x="550533" y="687906"/>
                        <a:pt x="557561" y="669163"/>
                      </a:cubicBezTo>
                      <a:cubicBezTo>
                        <a:pt x="582172" y="603532"/>
                        <a:pt x="551854" y="669424"/>
                        <a:pt x="591015" y="591104"/>
                      </a:cubicBezTo>
                      <a:cubicBezTo>
                        <a:pt x="594732" y="576236"/>
                        <a:pt x="598841" y="561461"/>
                        <a:pt x="602166" y="546500"/>
                      </a:cubicBezTo>
                      <a:cubicBezTo>
                        <a:pt x="613963" y="493413"/>
                        <a:pt x="617396" y="456207"/>
                        <a:pt x="635620" y="401534"/>
                      </a:cubicBezTo>
                      <a:cubicBezTo>
                        <a:pt x="639337" y="390383"/>
                        <a:pt x="642141" y="378884"/>
                        <a:pt x="646771" y="368080"/>
                      </a:cubicBezTo>
                      <a:cubicBezTo>
                        <a:pt x="653319" y="352801"/>
                        <a:pt x="662525" y="338754"/>
                        <a:pt x="669073" y="323475"/>
                      </a:cubicBezTo>
                      <a:cubicBezTo>
                        <a:pt x="673703" y="312671"/>
                        <a:pt x="676995" y="301323"/>
                        <a:pt x="680224" y="290021"/>
                      </a:cubicBezTo>
                      <a:cubicBezTo>
                        <a:pt x="684434" y="275285"/>
                        <a:pt x="685339" y="259503"/>
                        <a:pt x="691376" y="245417"/>
                      </a:cubicBezTo>
                      <a:cubicBezTo>
                        <a:pt x="696655" y="233099"/>
                        <a:pt x="707685" y="223950"/>
                        <a:pt x="713678" y="211963"/>
                      </a:cubicBezTo>
                      <a:cubicBezTo>
                        <a:pt x="718935" y="201449"/>
                        <a:pt x="721112" y="189660"/>
                        <a:pt x="724829" y="178509"/>
                      </a:cubicBezTo>
                      <a:cubicBezTo>
                        <a:pt x="733816" y="97628"/>
                        <a:pt x="729574" y="94998"/>
                        <a:pt x="747132" y="33543"/>
                      </a:cubicBezTo>
                      <a:cubicBezTo>
                        <a:pt x="757697" y="-3436"/>
                        <a:pt x="747086" y="90"/>
                        <a:pt x="769434" y="90"/>
                      </a:cubicBez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1" name="Freeform 290">
                  <a:extLst>
                    <a:ext uri="{FF2B5EF4-FFF2-40B4-BE49-F238E27FC236}">
                      <a16:creationId xmlns:a16="http://schemas.microsoft.com/office/drawing/2014/main" id="{B45AA4E7-1B35-C987-0A05-8BBE46E244CD}"/>
                    </a:ext>
                  </a:extLst>
                </p:cNvPr>
                <p:cNvSpPr/>
                <p:nvPr/>
              </p:nvSpPr>
              <p:spPr>
                <a:xfrm>
                  <a:off x="33734338" y="16628066"/>
                  <a:ext cx="2570752" cy="3939934"/>
                </a:xfrm>
                <a:custGeom>
                  <a:avLst/>
                  <a:gdLst>
                    <a:gd name="connsiteX0" fmla="*/ 0 w 2497903"/>
                    <a:gd name="connsiteY0" fmla="*/ 0 h 4850780"/>
                    <a:gd name="connsiteX1" fmla="*/ 66907 w 2497903"/>
                    <a:gd name="connsiteY1" fmla="*/ 78058 h 4850780"/>
                    <a:gd name="connsiteX2" fmla="*/ 122663 w 2497903"/>
                    <a:gd name="connsiteY2" fmla="*/ 133814 h 4850780"/>
                    <a:gd name="connsiteX3" fmla="*/ 167268 w 2497903"/>
                    <a:gd name="connsiteY3" fmla="*/ 200722 h 4850780"/>
                    <a:gd name="connsiteX4" fmla="*/ 178420 w 2497903"/>
                    <a:gd name="connsiteY4" fmla="*/ 245326 h 4850780"/>
                    <a:gd name="connsiteX5" fmla="*/ 200722 w 2497903"/>
                    <a:gd name="connsiteY5" fmla="*/ 278780 h 4850780"/>
                    <a:gd name="connsiteX6" fmla="*/ 223024 w 2497903"/>
                    <a:gd name="connsiteY6" fmla="*/ 323385 h 4850780"/>
                    <a:gd name="connsiteX7" fmla="*/ 234176 w 2497903"/>
                    <a:gd name="connsiteY7" fmla="*/ 367990 h 4850780"/>
                    <a:gd name="connsiteX8" fmla="*/ 267629 w 2497903"/>
                    <a:gd name="connsiteY8" fmla="*/ 446048 h 4850780"/>
                    <a:gd name="connsiteX9" fmla="*/ 278781 w 2497903"/>
                    <a:gd name="connsiteY9" fmla="*/ 490653 h 4850780"/>
                    <a:gd name="connsiteX10" fmla="*/ 301083 w 2497903"/>
                    <a:gd name="connsiteY10" fmla="*/ 524107 h 4850780"/>
                    <a:gd name="connsiteX11" fmla="*/ 323385 w 2497903"/>
                    <a:gd name="connsiteY11" fmla="*/ 579863 h 4850780"/>
                    <a:gd name="connsiteX12" fmla="*/ 334537 w 2497903"/>
                    <a:gd name="connsiteY12" fmla="*/ 613317 h 4850780"/>
                    <a:gd name="connsiteX13" fmla="*/ 356839 w 2497903"/>
                    <a:gd name="connsiteY13" fmla="*/ 646770 h 4850780"/>
                    <a:gd name="connsiteX14" fmla="*/ 379141 w 2497903"/>
                    <a:gd name="connsiteY14" fmla="*/ 691375 h 4850780"/>
                    <a:gd name="connsiteX15" fmla="*/ 401444 w 2497903"/>
                    <a:gd name="connsiteY15" fmla="*/ 724829 h 4850780"/>
                    <a:gd name="connsiteX16" fmla="*/ 423746 w 2497903"/>
                    <a:gd name="connsiteY16" fmla="*/ 769434 h 4850780"/>
                    <a:gd name="connsiteX17" fmla="*/ 468351 w 2497903"/>
                    <a:gd name="connsiteY17" fmla="*/ 825190 h 4850780"/>
                    <a:gd name="connsiteX18" fmla="*/ 479502 w 2497903"/>
                    <a:gd name="connsiteY18" fmla="*/ 858644 h 4850780"/>
                    <a:gd name="connsiteX19" fmla="*/ 535259 w 2497903"/>
                    <a:gd name="connsiteY19" fmla="*/ 925551 h 4850780"/>
                    <a:gd name="connsiteX20" fmla="*/ 591015 w 2497903"/>
                    <a:gd name="connsiteY20" fmla="*/ 992458 h 4850780"/>
                    <a:gd name="connsiteX21" fmla="*/ 669073 w 2497903"/>
                    <a:gd name="connsiteY21" fmla="*/ 1092819 h 4850780"/>
                    <a:gd name="connsiteX22" fmla="*/ 669073 w 2497903"/>
                    <a:gd name="connsiteY22" fmla="*/ 1092819 h 4850780"/>
                    <a:gd name="connsiteX23" fmla="*/ 735981 w 2497903"/>
                    <a:gd name="connsiteY23" fmla="*/ 1193180 h 4850780"/>
                    <a:gd name="connsiteX24" fmla="*/ 758283 w 2497903"/>
                    <a:gd name="connsiteY24" fmla="*/ 1226634 h 4850780"/>
                    <a:gd name="connsiteX25" fmla="*/ 802888 w 2497903"/>
                    <a:gd name="connsiteY25" fmla="*/ 1304692 h 4850780"/>
                    <a:gd name="connsiteX26" fmla="*/ 836341 w 2497903"/>
                    <a:gd name="connsiteY26" fmla="*/ 1371600 h 4850780"/>
                    <a:gd name="connsiteX27" fmla="*/ 869795 w 2497903"/>
                    <a:gd name="connsiteY27" fmla="*/ 1471961 h 4850780"/>
                    <a:gd name="connsiteX28" fmla="*/ 880946 w 2497903"/>
                    <a:gd name="connsiteY28" fmla="*/ 1505414 h 4850780"/>
                    <a:gd name="connsiteX29" fmla="*/ 892098 w 2497903"/>
                    <a:gd name="connsiteY29" fmla="*/ 1538868 h 4850780"/>
                    <a:gd name="connsiteX30" fmla="*/ 914400 w 2497903"/>
                    <a:gd name="connsiteY30" fmla="*/ 1683834 h 4850780"/>
                    <a:gd name="connsiteX31" fmla="*/ 947854 w 2497903"/>
                    <a:gd name="connsiteY31" fmla="*/ 1784195 h 4850780"/>
                    <a:gd name="connsiteX32" fmla="*/ 981307 w 2497903"/>
                    <a:gd name="connsiteY32" fmla="*/ 1884556 h 4850780"/>
                    <a:gd name="connsiteX33" fmla="*/ 1070517 w 2497903"/>
                    <a:gd name="connsiteY33" fmla="*/ 2118731 h 4850780"/>
                    <a:gd name="connsiteX34" fmla="*/ 1427356 w 2497903"/>
                    <a:gd name="connsiteY34" fmla="*/ 2843561 h 4850780"/>
                    <a:gd name="connsiteX35" fmla="*/ 1750741 w 2497903"/>
                    <a:gd name="connsiteY35" fmla="*/ 3200400 h 4850780"/>
                    <a:gd name="connsiteX36" fmla="*/ 1839951 w 2497903"/>
                    <a:gd name="connsiteY36" fmla="*/ 3445726 h 4850780"/>
                    <a:gd name="connsiteX37" fmla="*/ 1962615 w 2497903"/>
                    <a:gd name="connsiteY37" fmla="*/ 3802566 h 4850780"/>
                    <a:gd name="connsiteX38" fmla="*/ 2029522 w 2497903"/>
                    <a:gd name="connsiteY38" fmla="*/ 3947531 h 4850780"/>
                    <a:gd name="connsiteX39" fmla="*/ 2074127 w 2497903"/>
                    <a:gd name="connsiteY39" fmla="*/ 4047892 h 4850780"/>
                    <a:gd name="connsiteX40" fmla="*/ 2118732 w 2497903"/>
                    <a:gd name="connsiteY40" fmla="*/ 4148253 h 4850780"/>
                    <a:gd name="connsiteX41" fmla="*/ 2152185 w 2497903"/>
                    <a:gd name="connsiteY41" fmla="*/ 4215161 h 4850780"/>
                    <a:gd name="connsiteX42" fmla="*/ 2174488 w 2497903"/>
                    <a:gd name="connsiteY42" fmla="*/ 4293219 h 4850780"/>
                    <a:gd name="connsiteX43" fmla="*/ 2219093 w 2497903"/>
                    <a:gd name="connsiteY43" fmla="*/ 4371278 h 4850780"/>
                    <a:gd name="connsiteX44" fmla="*/ 2241395 w 2497903"/>
                    <a:gd name="connsiteY44" fmla="*/ 4438185 h 4850780"/>
                    <a:gd name="connsiteX45" fmla="*/ 2252546 w 2497903"/>
                    <a:gd name="connsiteY45" fmla="*/ 4471639 h 4850780"/>
                    <a:gd name="connsiteX46" fmla="*/ 2297151 w 2497903"/>
                    <a:gd name="connsiteY46" fmla="*/ 4516244 h 4850780"/>
                    <a:gd name="connsiteX47" fmla="*/ 2319454 w 2497903"/>
                    <a:gd name="connsiteY47" fmla="*/ 4538546 h 4850780"/>
                    <a:gd name="connsiteX48" fmla="*/ 2341756 w 2497903"/>
                    <a:gd name="connsiteY48" fmla="*/ 4572000 h 4850780"/>
                    <a:gd name="connsiteX49" fmla="*/ 2386361 w 2497903"/>
                    <a:gd name="connsiteY49" fmla="*/ 4616605 h 4850780"/>
                    <a:gd name="connsiteX50" fmla="*/ 2430966 w 2497903"/>
                    <a:gd name="connsiteY50" fmla="*/ 4672361 h 4850780"/>
                    <a:gd name="connsiteX51" fmla="*/ 2442117 w 2497903"/>
                    <a:gd name="connsiteY51" fmla="*/ 4705814 h 4850780"/>
                    <a:gd name="connsiteX52" fmla="*/ 2464420 w 2497903"/>
                    <a:gd name="connsiteY52" fmla="*/ 4739268 h 4850780"/>
                    <a:gd name="connsiteX53" fmla="*/ 2486722 w 2497903"/>
                    <a:gd name="connsiteY53" fmla="*/ 4806175 h 4850780"/>
                    <a:gd name="connsiteX54" fmla="*/ 2497873 w 2497903"/>
                    <a:gd name="connsiteY54" fmla="*/ 4850780 h 4850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497903" h="4850780">
                      <a:moveTo>
                        <a:pt x="0" y="0"/>
                      </a:moveTo>
                      <a:cubicBezTo>
                        <a:pt x="22302" y="26019"/>
                        <a:pt x="43750" y="52796"/>
                        <a:pt x="66907" y="78058"/>
                      </a:cubicBezTo>
                      <a:cubicBezTo>
                        <a:pt x="84668" y="97433"/>
                        <a:pt x="110908" y="110305"/>
                        <a:pt x="122663" y="133814"/>
                      </a:cubicBezTo>
                      <a:cubicBezTo>
                        <a:pt x="149668" y="187823"/>
                        <a:pt x="133212" y="166664"/>
                        <a:pt x="167268" y="200722"/>
                      </a:cubicBezTo>
                      <a:cubicBezTo>
                        <a:pt x="170985" y="215590"/>
                        <a:pt x="172383" y="231240"/>
                        <a:pt x="178420" y="245326"/>
                      </a:cubicBezTo>
                      <a:cubicBezTo>
                        <a:pt x="183699" y="257644"/>
                        <a:pt x="194073" y="267144"/>
                        <a:pt x="200722" y="278780"/>
                      </a:cubicBezTo>
                      <a:cubicBezTo>
                        <a:pt x="208969" y="293213"/>
                        <a:pt x="217187" y="307820"/>
                        <a:pt x="223024" y="323385"/>
                      </a:cubicBezTo>
                      <a:cubicBezTo>
                        <a:pt x="228405" y="337735"/>
                        <a:pt x="228795" y="353640"/>
                        <a:pt x="234176" y="367990"/>
                      </a:cubicBezTo>
                      <a:cubicBezTo>
                        <a:pt x="269861" y="463148"/>
                        <a:pt x="245475" y="368513"/>
                        <a:pt x="267629" y="446048"/>
                      </a:cubicBezTo>
                      <a:cubicBezTo>
                        <a:pt x="271839" y="460784"/>
                        <a:pt x="272744" y="476566"/>
                        <a:pt x="278781" y="490653"/>
                      </a:cubicBezTo>
                      <a:cubicBezTo>
                        <a:pt x="284060" y="502971"/>
                        <a:pt x="295090" y="512120"/>
                        <a:pt x="301083" y="524107"/>
                      </a:cubicBezTo>
                      <a:cubicBezTo>
                        <a:pt x="310035" y="542011"/>
                        <a:pt x="316357" y="561121"/>
                        <a:pt x="323385" y="579863"/>
                      </a:cubicBezTo>
                      <a:cubicBezTo>
                        <a:pt x="327512" y="590869"/>
                        <a:pt x="329280" y="602803"/>
                        <a:pt x="334537" y="613317"/>
                      </a:cubicBezTo>
                      <a:cubicBezTo>
                        <a:pt x="340531" y="625304"/>
                        <a:pt x="350190" y="635134"/>
                        <a:pt x="356839" y="646770"/>
                      </a:cubicBezTo>
                      <a:cubicBezTo>
                        <a:pt x="365086" y="661203"/>
                        <a:pt x="370894" y="676942"/>
                        <a:pt x="379141" y="691375"/>
                      </a:cubicBezTo>
                      <a:cubicBezTo>
                        <a:pt x="385790" y="703011"/>
                        <a:pt x="394795" y="713193"/>
                        <a:pt x="401444" y="724829"/>
                      </a:cubicBezTo>
                      <a:cubicBezTo>
                        <a:pt x="409691" y="739262"/>
                        <a:pt x="414525" y="755603"/>
                        <a:pt x="423746" y="769434"/>
                      </a:cubicBezTo>
                      <a:cubicBezTo>
                        <a:pt x="436948" y="789238"/>
                        <a:pt x="453483" y="806605"/>
                        <a:pt x="468351" y="825190"/>
                      </a:cubicBezTo>
                      <a:cubicBezTo>
                        <a:pt x="472068" y="836341"/>
                        <a:pt x="473670" y="848438"/>
                        <a:pt x="479502" y="858644"/>
                      </a:cubicBezTo>
                      <a:cubicBezTo>
                        <a:pt x="511925" y="915383"/>
                        <a:pt x="503966" y="887999"/>
                        <a:pt x="535259" y="925551"/>
                      </a:cubicBezTo>
                      <a:cubicBezTo>
                        <a:pt x="601523" y="1005068"/>
                        <a:pt x="540578" y="942023"/>
                        <a:pt x="591015" y="992458"/>
                      </a:cubicBezTo>
                      <a:cubicBezTo>
                        <a:pt x="625071" y="1060572"/>
                        <a:pt x="601563" y="1025309"/>
                        <a:pt x="669073" y="1092819"/>
                      </a:cubicBezTo>
                      <a:lnTo>
                        <a:pt x="669073" y="1092819"/>
                      </a:lnTo>
                      <a:lnTo>
                        <a:pt x="735981" y="1193180"/>
                      </a:lnTo>
                      <a:cubicBezTo>
                        <a:pt x="743415" y="1204331"/>
                        <a:pt x="752290" y="1214647"/>
                        <a:pt x="758283" y="1226634"/>
                      </a:cubicBezTo>
                      <a:cubicBezTo>
                        <a:pt x="786578" y="1283226"/>
                        <a:pt x="771364" y="1257408"/>
                        <a:pt x="802888" y="1304692"/>
                      </a:cubicBezTo>
                      <a:cubicBezTo>
                        <a:pt x="843551" y="1426684"/>
                        <a:pt x="778702" y="1241914"/>
                        <a:pt x="836341" y="1371600"/>
                      </a:cubicBezTo>
                      <a:cubicBezTo>
                        <a:pt x="836348" y="1371615"/>
                        <a:pt x="864217" y="1455226"/>
                        <a:pt x="869795" y="1471961"/>
                      </a:cubicBezTo>
                      <a:lnTo>
                        <a:pt x="880946" y="1505414"/>
                      </a:lnTo>
                      <a:lnTo>
                        <a:pt x="892098" y="1538868"/>
                      </a:lnTo>
                      <a:cubicBezTo>
                        <a:pt x="894456" y="1555372"/>
                        <a:pt x="909243" y="1663206"/>
                        <a:pt x="914400" y="1683834"/>
                      </a:cubicBezTo>
                      <a:cubicBezTo>
                        <a:pt x="914407" y="1683861"/>
                        <a:pt x="942274" y="1767455"/>
                        <a:pt x="947854" y="1784195"/>
                      </a:cubicBezTo>
                      <a:lnTo>
                        <a:pt x="981307" y="1884556"/>
                      </a:lnTo>
                      <a:cubicBezTo>
                        <a:pt x="1007721" y="1963800"/>
                        <a:pt x="1038005" y="2041787"/>
                        <a:pt x="1070517" y="2118731"/>
                      </a:cubicBezTo>
                      <a:cubicBezTo>
                        <a:pt x="1219066" y="2470296"/>
                        <a:pt x="1244059" y="2595570"/>
                        <a:pt x="1427356" y="2843561"/>
                      </a:cubicBezTo>
                      <a:cubicBezTo>
                        <a:pt x="1691747" y="3201267"/>
                        <a:pt x="1554019" y="3161053"/>
                        <a:pt x="1750741" y="3200400"/>
                      </a:cubicBezTo>
                      <a:cubicBezTo>
                        <a:pt x="1776034" y="3352147"/>
                        <a:pt x="1742873" y="3186850"/>
                        <a:pt x="1839951" y="3445726"/>
                      </a:cubicBezTo>
                      <a:cubicBezTo>
                        <a:pt x="1884115" y="3563496"/>
                        <a:pt x="1918165" y="3684904"/>
                        <a:pt x="1962615" y="3802566"/>
                      </a:cubicBezTo>
                      <a:cubicBezTo>
                        <a:pt x="1981423" y="3852352"/>
                        <a:pt x="2008870" y="3898481"/>
                        <a:pt x="2029522" y="3947531"/>
                      </a:cubicBezTo>
                      <a:cubicBezTo>
                        <a:pt x="2075019" y="4055588"/>
                        <a:pt x="2027976" y="3978668"/>
                        <a:pt x="2074127" y="4047892"/>
                      </a:cubicBezTo>
                      <a:cubicBezTo>
                        <a:pt x="2100667" y="4127514"/>
                        <a:pt x="2083388" y="4095240"/>
                        <a:pt x="2118732" y="4148253"/>
                      </a:cubicBezTo>
                      <a:cubicBezTo>
                        <a:pt x="2146233" y="4258260"/>
                        <a:pt x="2109579" y="4144152"/>
                        <a:pt x="2152185" y="4215161"/>
                      </a:cubicBezTo>
                      <a:cubicBezTo>
                        <a:pt x="2161175" y="4230145"/>
                        <a:pt x="2169624" y="4280249"/>
                        <a:pt x="2174488" y="4293219"/>
                      </a:cubicBezTo>
                      <a:cubicBezTo>
                        <a:pt x="2186615" y="4325560"/>
                        <a:pt x="2200604" y="4343545"/>
                        <a:pt x="2219093" y="4371278"/>
                      </a:cubicBezTo>
                      <a:lnTo>
                        <a:pt x="2241395" y="4438185"/>
                      </a:lnTo>
                      <a:cubicBezTo>
                        <a:pt x="2245112" y="4449336"/>
                        <a:pt x="2244234" y="4463327"/>
                        <a:pt x="2252546" y="4471639"/>
                      </a:cubicBezTo>
                      <a:lnTo>
                        <a:pt x="2297151" y="4516244"/>
                      </a:lnTo>
                      <a:cubicBezTo>
                        <a:pt x="2304585" y="4523678"/>
                        <a:pt x="2313622" y="4529798"/>
                        <a:pt x="2319454" y="4538546"/>
                      </a:cubicBezTo>
                      <a:cubicBezTo>
                        <a:pt x="2326888" y="4549697"/>
                        <a:pt x="2333034" y="4561824"/>
                        <a:pt x="2341756" y="4572000"/>
                      </a:cubicBezTo>
                      <a:cubicBezTo>
                        <a:pt x="2355440" y="4587965"/>
                        <a:pt x="2374697" y="4599109"/>
                        <a:pt x="2386361" y="4616605"/>
                      </a:cubicBezTo>
                      <a:cubicBezTo>
                        <a:pt x="2414495" y="4658806"/>
                        <a:pt x="2399186" y="4640581"/>
                        <a:pt x="2430966" y="4672361"/>
                      </a:cubicBezTo>
                      <a:cubicBezTo>
                        <a:pt x="2434683" y="4683512"/>
                        <a:pt x="2436860" y="4695301"/>
                        <a:pt x="2442117" y="4705814"/>
                      </a:cubicBezTo>
                      <a:cubicBezTo>
                        <a:pt x="2448111" y="4717801"/>
                        <a:pt x="2458977" y="4727021"/>
                        <a:pt x="2464420" y="4739268"/>
                      </a:cubicBezTo>
                      <a:cubicBezTo>
                        <a:pt x="2473968" y="4760751"/>
                        <a:pt x="2479288" y="4783873"/>
                        <a:pt x="2486722" y="4806175"/>
                      </a:cubicBezTo>
                      <a:cubicBezTo>
                        <a:pt x="2499048" y="4843155"/>
                        <a:pt x="2497873" y="4827875"/>
                        <a:pt x="2497873" y="4850780"/>
                      </a:cubicBez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4E040DF3-9237-0CC0-89F0-55A5C71F9CFD}"/>
                    </a:ext>
                  </a:extLst>
                </p:cNvPr>
                <p:cNvSpPr/>
                <p:nvPr/>
              </p:nvSpPr>
              <p:spPr>
                <a:xfrm>
                  <a:off x="31103293" y="18454009"/>
                  <a:ext cx="1147773" cy="1653439"/>
                </a:xfrm>
                <a:custGeom>
                  <a:avLst/>
                  <a:gdLst>
                    <a:gd name="connsiteX0" fmla="*/ 0 w 1961965"/>
                    <a:gd name="connsiteY0" fmla="*/ 2911876 h 2911876"/>
                    <a:gd name="connsiteX1" fmla="*/ 8878 w 1961965"/>
                    <a:gd name="connsiteY1" fmla="*/ 2840854 h 2911876"/>
                    <a:gd name="connsiteX2" fmla="*/ 44389 w 1961965"/>
                    <a:gd name="connsiteY2" fmla="*/ 2752078 h 2911876"/>
                    <a:gd name="connsiteX3" fmla="*/ 62144 w 1961965"/>
                    <a:gd name="connsiteY3" fmla="*/ 2698812 h 2911876"/>
                    <a:gd name="connsiteX4" fmla="*/ 71022 w 1961965"/>
                    <a:gd name="connsiteY4" fmla="*/ 2672179 h 2911876"/>
                    <a:gd name="connsiteX5" fmla="*/ 88777 w 1961965"/>
                    <a:gd name="connsiteY5" fmla="*/ 2636668 h 2911876"/>
                    <a:gd name="connsiteX6" fmla="*/ 115410 w 1961965"/>
                    <a:gd name="connsiteY6" fmla="*/ 2592279 h 2911876"/>
                    <a:gd name="connsiteX7" fmla="*/ 124288 w 1961965"/>
                    <a:gd name="connsiteY7" fmla="*/ 2556769 h 2911876"/>
                    <a:gd name="connsiteX8" fmla="*/ 142043 w 1961965"/>
                    <a:gd name="connsiteY8" fmla="*/ 2539013 h 2911876"/>
                    <a:gd name="connsiteX9" fmla="*/ 177554 w 1961965"/>
                    <a:gd name="connsiteY9" fmla="*/ 2485747 h 2911876"/>
                    <a:gd name="connsiteX10" fmla="*/ 195309 w 1961965"/>
                    <a:gd name="connsiteY10" fmla="*/ 2459114 h 2911876"/>
                    <a:gd name="connsiteX11" fmla="*/ 213064 w 1961965"/>
                    <a:gd name="connsiteY11" fmla="*/ 2432481 h 2911876"/>
                    <a:gd name="connsiteX12" fmla="*/ 239698 w 1961965"/>
                    <a:gd name="connsiteY12" fmla="*/ 2405848 h 2911876"/>
                    <a:gd name="connsiteX13" fmla="*/ 257453 w 1961965"/>
                    <a:gd name="connsiteY13" fmla="*/ 2370338 h 2911876"/>
                    <a:gd name="connsiteX14" fmla="*/ 275208 w 1961965"/>
                    <a:gd name="connsiteY14" fmla="*/ 2352582 h 2911876"/>
                    <a:gd name="connsiteX15" fmla="*/ 292964 w 1961965"/>
                    <a:gd name="connsiteY15" fmla="*/ 2325949 h 2911876"/>
                    <a:gd name="connsiteX16" fmla="*/ 319597 w 1961965"/>
                    <a:gd name="connsiteY16" fmla="*/ 2299316 h 2911876"/>
                    <a:gd name="connsiteX17" fmla="*/ 408373 w 1961965"/>
                    <a:gd name="connsiteY17" fmla="*/ 2175029 h 2911876"/>
                    <a:gd name="connsiteX18" fmla="*/ 426129 w 1961965"/>
                    <a:gd name="connsiteY18" fmla="*/ 2139518 h 2911876"/>
                    <a:gd name="connsiteX19" fmla="*/ 461639 w 1961965"/>
                    <a:gd name="connsiteY19" fmla="*/ 2086252 h 2911876"/>
                    <a:gd name="connsiteX20" fmla="*/ 470517 w 1961965"/>
                    <a:gd name="connsiteY20" fmla="*/ 2059619 h 2911876"/>
                    <a:gd name="connsiteX21" fmla="*/ 497150 w 1961965"/>
                    <a:gd name="connsiteY21" fmla="*/ 2024109 h 2911876"/>
                    <a:gd name="connsiteX22" fmla="*/ 523783 w 1961965"/>
                    <a:gd name="connsiteY22" fmla="*/ 1953087 h 2911876"/>
                    <a:gd name="connsiteX23" fmla="*/ 559294 w 1961965"/>
                    <a:gd name="connsiteY23" fmla="*/ 1882066 h 2911876"/>
                    <a:gd name="connsiteX24" fmla="*/ 577049 w 1961965"/>
                    <a:gd name="connsiteY24" fmla="*/ 1855433 h 2911876"/>
                    <a:gd name="connsiteX25" fmla="*/ 594804 w 1961965"/>
                    <a:gd name="connsiteY25" fmla="*/ 1802167 h 2911876"/>
                    <a:gd name="connsiteX26" fmla="*/ 612560 w 1961965"/>
                    <a:gd name="connsiteY26" fmla="*/ 1766656 h 2911876"/>
                    <a:gd name="connsiteX27" fmla="*/ 648070 w 1961965"/>
                    <a:gd name="connsiteY27" fmla="*/ 1660124 h 2911876"/>
                    <a:gd name="connsiteX28" fmla="*/ 656948 w 1961965"/>
                    <a:gd name="connsiteY28" fmla="*/ 1633491 h 2911876"/>
                    <a:gd name="connsiteX29" fmla="*/ 674703 w 1961965"/>
                    <a:gd name="connsiteY29" fmla="*/ 1606858 h 2911876"/>
                    <a:gd name="connsiteX30" fmla="*/ 692459 w 1961965"/>
                    <a:gd name="connsiteY30" fmla="*/ 1571347 h 2911876"/>
                    <a:gd name="connsiteX31" fmla="*/ 719092 w 1961965"/>
                    <a:gd name="connsiteY31" fmla="*/ 1535837 h 2911876"/>
                    <a:gd name="connsiteX32" fmla="*/ 736847 w 1961965"/>
                    <a:gd name="connsiteY32" fmla="*/ 1500326 h 2911876"/>
                    <a:gd name="connsiteX33" fmla="*/ 790113 w 1961965"/>
                    <a:gd name="connsiteY33" fmla="*/ 1420427 h 2911876"/>
                    <a:gd name="connsiteX34" fmla="*/ 843379 w 1961965"/>
                    <a:gd name="connsiteY34" fmla="*/ 1322773 h 2911876"/>
                    <a:gd name="connsiteX35" fmla="*/ 861134 w 1961965"/>
                    <a:gd name="connsiteY35" fmla="*/ 1287262 h 2911876"/>
                    <a:gd name="connsiteX36" fmla="*/ 878890 w 1961965"/>
                    <a:gd name="connsiteY36" fmla="*/ 1269507 h 2911876"/>
                    <a:gd name="connsiteX37" fmla="*/ 914400 w 1961965"/>
                    <a:gd name="connsiteY37" fmla="*/ 1216241 h 2911876"/>
                    <a:gd name="connsiteX38" fmla="*/ 967666 w 1961965"/>
                    <a:gd name="connsiteY38" fmla="*/ 1145219 h 2911876"/>
                    <a:gd name="connsiteX39" fmla="*/ 985422 w 1961965"/>
                    <a:gd name="connsiteY39" fmla="*/ 1118586 h 2911876"/>
                    <a:gd name="connsiteX40" fmla="*/ 1012055 w 1961965"/>
                    <a:gd name="connsiteY40" fmla="*/ 1100831 h 2911876"/>
                    <a:gd name="connsiteX41" fmla="*/ 1065321 w 1961965"/>
                    <a:gd name="connsiteY41" fmla="*/ 1056443 h 2911876"/>
                    <a:gd name="connsiteX42" fmla="*/ 1109709 w 1961965"/>
                    <a:gd name="connsiteY42" fmla="*/ 941033 h 2911876"/>
                    <a:gd name="connsiteX43" fmla="*/ 1109709 w 1961965"/>
                    <a:gd name="connsiteY43" fmla="*/ 941033 h 2911876"/>
                    <a:gd name="connsiteX44" fmla="*/ 1118587 w 1961965"/>
                    <a:gd name="connsiteY44" fmla="*/ 914400 h 2911876"/>
                    <a:gd name="connsiteX45" fmla="*/ 1154098 w 1961965"/>
                    <a:gd name="connsiteY45" fmla="*/ 870012 h 2911876"/>
                    <a:gd name="connsiteX46" fmla="*/ 1180731 w 1961965"/>
                    <a:gd name="connsiteY46" fmla="*/ 816746 h 2911876"/>
                    <a:gd name="connsiteX47" fmla="*/ 1189608 w 1961965"/>
                    <a:gd name="connsiteY47" fmla="*/ 790113 h 2911876"/>
                    <a:gd name="connsiteX48" fmla="*/ 1233997 w 1961965"/>
                    <a:gd name="connsiteY48" fmla="*/ 719091 h 2911876"/>
                    <a:gd name="connsiteX49" fmla="*/ 1260630 w 1961965"/>
                    <a:gd name="connsiteY49" fmla="*/ 665825 h 2911876"/>
                    <a:gd name="connsiteX50" fmla="*/ 1278385 w 1961965"/>
                    <a:gd name="connsiteY50" fmla="*/ 639192 h 2911876"/>
                    <a:gd name="connsiteX51" fmla="*/ 1305018 w 1961965"/>
                    <a:gd name="connsiteY51" fmla="*/ 630314 h 2911876"/>
                    <a:gd name="connsiteX52" fmla="*/ 1331651 w 1961965"/>
                    <a:gd name="connsiteY52" fmla="*/ 603681 h 2911876"/>
                    <a:gd name="connsiteX53" fmla="*/ 1358284 w 1961965"/>
                    <a:gd name="connsiteY53" fmla="*/ 585926 h 2911876"/>
                    <a:gd name="connsiteX54" fmla="*/ 1411550 w 1961965"/>
                    <a:gd name="connsiteY54" fmla="*/ 532660 h 2911876"/>
                    <a:gd name="connsiteX55" fmla="*/ 1464816 w 1961965"/>
                    <a:gd name="connsiteY55" fmla="*/ 426128 h 2911876"/>
                    <a:gd name="connsiteX56" fmla="*/ 1482571 w 1961965"/>
                    <a:gd name="connsiteY56" fmla="*/ 399495 h 2911876"/>
                    <a:gd name="connsiteX57" fmla="*/ 1518082 w 1961965"/>
                    <a:gd name="connsiteY57" fmla="*/ 363984 h 2911876"/>
                    <a:gd name="connsiteX58" fmla="*/ 1553593 w 1961965"/>
                    <a:gd name="connsiteY58" fmla="*/ 319596 h 2911876"/>
                    <a:gd name="connsiteX59" fmla="*/ 1606859 w 1961965"/>
                    <a:gd name="connsiteY59" fmla="*/ 248575 h 2911876"/>
                    <a:gd name="connsiteX60" fmla="*/ 1633492 w 1961965"/>
                    <a:gd name="connsiteY60" fmla="*/ 230819 h 2911876"/>
                    <a:gd name="connsiteX61" fmla="*/ 1713391 w 1961965"/>
                    <a:gd name="connsiteY61" fmla="*/ 159798 h 2911876"/>
                    <a:gd name="connsiteX62" fmla="*/ 1740024 w 1961965"/>
                    <a:gd name="connsiteY62" fmla="*/ 150920 h 2911876"/>
                    <a:gd name="connsiteX63" fmla="*/ 1828800 w 1961965"/>
                    <a:gd name="connsiteY63" fmla="*/ 106532 h 2911876"/>
                    <a:gd name="connsiteX64" fmla="*/ 1846556 w 1961965"/>
                    <a:gd name="connsiteY64" fmla="*/ 88777 h 2911876"/>
                    <a:gd name="connsiteX65" fmla="*/ 1899822 w 1961965"/>
                    <a:gd name="connsiteY65" fmla="*/ 62144 h 2911876"/>
                    <a:gd name="connsiteX66" fmla="*/ 1961965 w 1961965"/>
                    <a:gd name="connsiteY66" fmla="*/ 0 h 2911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961965" h="2911876">
                      <a:moveTo>
                        <a:pt x="0" y="2911876"/>
                      </a:moveTo>
                      <a:cubicBezTo>
                        <a:pt x="2959" y="2888202"/>
                        <a:pt x="2492" y="2863842"/>
                        <a:pt x="8878" y="2840854"/>
                      </a:cubicBezTo>
                      <a:cubicBezTo>
                        <a:pt x="17408" y="2810145"/>
                        <a:pt x="34310" y="2782314"/>
                        <a:pt x="44389" y="2752078"/>
                      </a:cubicBezTo>
                      <a:lnTo>
                        <a:pt x="62144" y="2698812"/>
                      </a:lnTo>
                      <a:cubicBezTo>
                        <a:pt x="65103" y="2689934"/>
                        <a:pt x="66837" y="2680549"/>
                        <a:pt x="71022" y="2672179"/>
                      </a:cubicBezTo>
                      <a:cubicBezTo>
                        <a:pt x="76940" y="2660342"/>
                        <a:pt x="83564" y="2648832"/>
                        <a:pt x="88777" y="2636668"/>
                      </a:cubicBezTo>
                      <a:cubicBezTo>
                        <a:pt x="106063" y="2596333"/>
                        <a:pt x="85885" y="2621806"/>
                        <a:pt x="115410" y="2592279"/>
                      </a:cubicBezTo>
                      <a:cubicBezTo>
                        <a:pt x="118369" y="2580442"/>
                        <a:pt x="118832" y="2567682"/>
                        <a:pt x="124288" y="2556769"/>
                      </a:cubicBezTo>
                      <a:cubicBezTo>
                        <a:pt x="128031" y="2549283"/>
                        <a:pt x="137021" y="2545709"/>
                        <a:pt x="142043" y="2539013"/>
                      </a:cubicBezTo>
                      <a:cubicBezTo>
                        <a:pt x="154847" y="2521941"/>
                        <a:pt x="165717" y="2503502"/>
                        <a:pt x="177554" y="2485747"/>
                      </a:cubicBezTo>
                      <a:lnTo>
                        <a:pt x="195309" y="2459114"/>
                      </a:lnTo>
                      <a:cubicBezTo>
                        <a:pt x="201227" y="2450236"/>
                        <a:pt x="205519" y="2440025"/>
                        <a:pt x="213064" y="2432481"/>
                      </a:cubicBezTo>
                      <a:lnTo>
                        <a:pt x="239698" y="2405848"/>
                      </a:lnTo>
                      <a:cubicBezTo>
                        <a:pt x="245616" y="2394011"/>
                        <a:pt x="250112" y="2381349"/>
                        <a:pt x="257453" y="2370338"/>
                      </a:cubicBezTo>
                      <a:cubicBezTo>
                        <a:pt x="262096" y="2363374"/>
                        <a:pt x="269979" y="2359118"/>
                        <a:pt x="275208" y="2352582"/>
                      </a:cubicBezTo>
                      <a:cubicBezTo>
                        <a:pt x="281873" y="2344250"/>
                        <a:pt x="286133" y="2334146"/>
                        <a:pt x="292964" y="2325949"/>
                      </a:cubicBezTo>
                      <a:cubicBezTo>
                        <a:pt x="301002" y="2316304"/>
                        <a:pt x="311647" y="2309033"/>
                        <a:pt x="319597" y="2299316"/>
                      </a:cubicBezTo>
                      <a:cubicBezTo>
                        <a:pt x="329942" y="2286672"/>
                        <a:pt x="396632" y="2198511"/>
                        <a:pt x="408373" y="2175029"/>
                      </a:cubicBezTo>
                      <a:cubicBezTo>
                        <a:pt x="414292" y="2163192"/>
                        <a:pt x="419320" y="2150866"/>
                        <a:pt x="426129" y="2139518"/>
                      </a:cubicBezTo>
                      <a:cubicBezTo>
                        <a:pt x="437108" y="2121220"/>
                        <a:pt x="454891" y="2106496"/>
                        <a:pt x="461639" y="2086252"/>
                      </a:cubicBezTo>
                      <a:cubicBezTo>
                        <a:pt x="464598" y="2077374"/>
                        <a:pt x="465874" y="2067744"/>
                        <a:pt x="470517" y="2059619"/>
                      </a:cubicBezTo>
                      <a:cubicBezTo>
                        <a:pt x="477858" y="2046773"/>
                        <a:pt x="489308" y="2036656"/>
                        <a:pt x="497150" y="2024109"/>
                      </a:cubicBezTo>
                      <a:cubicBezTo>
                        <a:pt x="534976" y="1963588"/>
                        <a:pt x="498221" y="2014434"/>
                        <a:pt x="523783" y="1953087"/>
                      </a:cubicBezTo>
                      <a:cubicBezTo>
                        <a:pt x="533963" y="1928655"/>
                        <a:pt x="544612" y="1904089"/>
                        <a:pt x="559294" y="1882066"/>
                      </a:cubicBezTo>
                      <a:cubicBezTo>
                        <a:pt x="565212" y="1873188"/>
                        <a:pt x="572716" y="1865183"/>
                        <a:pt x="577049" y="1855433"/>
                      </a:cubicBezTo>
                      <a:cubicBezTo>
                        <a:pt x="584650" y="1838330"/>
                        <a:pt x="586434" y="1818907"/>
                        <a:pt x="594804" y="1802167"/>
                      </a:cubicBezTo>
                      <a:lnTo>
                        <a:pt x="612560" y="1766656"/>
                      </a:lnTo>
                      <a:cubicBezTo>
                        <a:pt x="644095" y="1640514"/>
                        <a:pt x="613670" y="1740392"/>
                        <a:pt x="648070" y="1660124"/>
                      </a:cubicBezTo>
                      <a:cubicBezTo>
                        <a:pt x="651756" y="1651523"/>
                        <a:pt x="652763" y="1641861"/>
                        <a:pt x="656948" y="1633491"/>
                      </a:cubicBezTo>
                      <a:cubicBezTo>
                        <a:pt x="661720" y="1623948"/>
                        <a:pt x="669409" y="1616122"/>
                        <a:pt x="674703" y="1606858"/>
                      </a:cubicBezTo>
                      <a:cubicBezTo>
                        <a:pt x="681269" y="1595367"/>
                        <a:pt x="685445" y="1582570"/>
                        <a:pt x="692459" y="1571347"/>
                      </a:cubicBezTo>
                      <a:cubicBezTo>
                        <a:pt x="700301" y="1558800"/>
                        <a:pt x="711250" y="1548384"/>
                        <a:pt x="719092" y="1535837"/>
                      </a:cubicBezTo>
                      <a:cubicBezTo>
                        <a:pt x="726106" y="1524615"/>
                        <a:pt x="730420" y="1511895"/>
                        <a:pt x="736847" y="1500326"/>
                      </a:cubicBezTo>
                      <a:cubicBezTo>
                        <a:pt x="761306" y="1456299"/>
                        <a:pt x="761519" y="1458553"/>
                        <a:pt x="790113" y="1420427"/>
                      </a:cubicBezTo>
                      <a:cubicBezTo>
                        <a:pt x="814438" y="1347455"/>
                        <a:pt x="774286" y="1460962"/>
                        <a:pt x="843379" y="1322773"/>
                      </a:cubicBezTo>
                      <a:cubicBezTo>
                        <a:pt x="849297" y="1310936"/>
                        <a:pt x="853793" y="1298273"/>
                        <a:pt x="861134" y="1287262"/>
                      </a:cubicBezTo>
                      <a:cubicBezTo>
                        <a:pt x="865777" y="1280298"/>
                        <a:pt x="873868" y="1276203"/>
                        <a:pt x="878890" y="1269507"/>
                      </a:cubicBezTo>
                      <a:cubicBezTo>
                        <a:pt x="891694" y="1252436"/>
                        <a:pt x="901597" y="1233312"/>
                        <a:pt x="914400" y="1216241"/>
                      </a:cubicBezTo>
                      <a:cubicBezTo>
                        <a:pt x="932155" y="1192567"/>
                        <a:pt x="951251" y="1169841"/>
                        <a:pt x="967666" y="1145219"/>
                      </a:cubicBezTo>
                      <a:cubicBezTo>
                        <a:pt x="973585" y="1136341"/>
                        <a:pt x="977877" y="1126131"/>
                        <a:pt x="985422" y="1118586"/>
                      </a:cubicBezTo>
                      <a:cubicBezTo>
                        <a:pt x="992967" y="1111042"/>
                        <a:pt x="1003858" y="1107661"/>
                        <a:pt x="1012055" y="1100831"/>
                      </a:cubicBezTo>
                      <a:cubicBezTo>
                        <a:pt x="1080410" y="1043869"/>
                        <a:pt x="999196" y="1100525"/>
                        <a:pt x="1065321" y="1056443"/>
                      </a:cubicBezTo>
                      <a:cubicBezTo>
                        <a:pt x="1079388" y="986100"/>
                        <a:pt x="1067450" y="1025550"/>
                        <a:pt x="1109709" y="941033"/>
                      </a:cubicBezTo>
                      <a:lnTo>
                        <a:pt x="1109709" y="941033"/>
                      </a:lnTo>
                      <a:cubicBezTo>
                        <a:pt x="1112668" y="932155"/>
                        <a:pt x="1113627" y="922335"/>
                        <a:pt x="1118587" y="914400"/>
                      </a:cubicBezTo>
                      <a:cubicBezTo>
                        <a:pt x="1128630" y="898332"/>
                        <a:pt x="1142261" y="884808"/>
                        <a:pt x="1154098" y="870012"/>
                      </a:cubicBezTo>
                      <a:cubicBezTo>
                        <a:pt x="1176410" y="803070"/>
                        <a:pt x="1146312" y="885584"/>
                        <a:pt x="1180731" y="816746"/>
                      </a:cubicBezTo>
                      <a:cubicBezTo>
                        <a:pt x="1184916" y="808376"/>
                        <a:pt x="1185922" y="798714"/>
                        <a:pt x="1189608" y="790113"/>
                      </a:cubicBezTo>
                      <a:cubicBezTo>
                        <a:pt x="1205855" y="752203"/>
                        <a:pt x="1208509" y="753076"/>
                        <a:pt x="1233997" y="719091"/>
                      </a:cubicBezTo>
                      <a:cubicBezTo>
                        <a:pt x="1248400" y="661473"/>
                        <a:pt x="1231848" y="701802"/>
                        <a:pt x="1260630" y="665825"/>
                      </a:cubicBezTo>
                      <a:cubicBezTo>
                        <a:pt x="1267295" y="657494"/>
                        <a:pt x="1270054" y="645857"/>
                        <a:pt x="1278385" y="639192"/>
                      </a:cubicBezTo>
                      <a:cubicBezTo>
                        <a:pt x="1285692" y="633346"/>
                        <a:pt x="1296140" y="633273"/>
                        <a:pt x="1305018" y="630314"/>
                      </a:cubicBezTo>
                      <a:cubicBezTo>
                        <a:pt x="1313896" y="621436"/>
                        <a:pt x="1322006" y="611718"/>
                        <a:pt x="1331651" y="603681"/>
                      </a:cubicBezTo>
                      <a:cubicBezTo>
                        <a:pt x="1339848" y="596851"/>
                        <a:pt x="1350309" y="593014"/>
                        <a:pt x="1358284" y="585926"/>
                      </a:cubicBezTo>
                      <a:cubicBezTo>
                        <a:pt x="1377051" y="569244"/>
                        <a:pt x="1411550" y="532660"/>
                        <a:pt x="1411550" y="532660"/>
                      </a:cubicBezTo>
                      <a:cubicBezTo>
                        <a:pt x="1436053" y="459149"/>
                        <a:pt x="1418923" y="494968"/>
                        <a:pt x="1464816" y="426128"/>
                      </a:cubicBezTo>
                      <a:cubicBezTo>
                        <a:pt x="1470734" y="417250"/>
                        <a:pt x="1475026" y="407040"/>
                        <a:pt x="1482571" y="399495"/>
                      </a:cubicBezTo>
                      <a:cubicBezTo>
                        <a:pt x="1494408" y="387658"/>
                        <a:pt x="1508796" y="377913"/>
                        <a:pt x="1518082" y="363984"/>
                      </a:cubicBezTo>
                      <a:cubicBezTo>
                        <a:pt x="1572730" y="282011"/>
                        <a:pt x="1502993" y="382845"/>
                        <a:pt x="1553593" y="319596"/>
                      </a:cubicBezTo>
                      <a:cubicBezTo>
                        <a:pt x="1572079" y="296489"/>
                        <a:pt x="1582237" y="264990"/>
                        <a:pt x="1606859" y="248575"/>
                      </a:cubicBezTo>
                      <a:cubicBezTo>
                        <a:pt x="1615737" y="242656"/>
                        <a:pt x="1625517" y="237908"/>
                        <a:pt x="1633492" y="230819"/>
                      </a:cubicBezTo>
                      <a:cubicBezTo>
                        <a:pt x="1663745" y="203927"/>
                        <a:pt x="1678849" y="177069"/>
                        <a:pt x="1713391" y="159798"/>
                      </a:cubicBezTo>
                      <a:cubicBezTo>
                        <a:pt x="1721761" y="155613"/>
                        <a:pt x="1731844" y="155465"/>
                        <a:pt x="1740024" y="150920"/>
                      </a:cubicBezTo>
                      <a:cubicBezTo>
                        <a:pt x="1826503" y="102877"/>
                        <a:pt x="1759403" y="123882"/>
                        <a:pt x="1828800" y="106532"/>
                      </a:cubicBezTo>
                      <a:cubicBezTo>
                        <a:pt x="1834719" y="100614"/>
                        <a:pt x="1839379" y="93083"/>
                        <a:pt x="1846556" y="88777"/>
                      </a:cubicBezTo>
                      <a:cubicBezTo>
                        <a:pt x="1892497" y="61213"/>
                        <a:pt x="1854929" y="102548"/>
                        <a:pt x="1899822" y="62144"/>
                      </a:cubicBezTo>
                      <a:cubicBezTo>
                        <a:pt x="1921597" y="42547"/>
                        <a:pt x="1961965" y="0"/>
                        <a:pt x="1961965" y="0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EF7DC215-0634-3EAD-9228-28EF6587E797}"/>
                    </a:ext>
                  </a:extLst>
                </p:cNvPr>
                <p:cNvSpPr/>
                <p:nvPr/>
              </p:nvSpPr>
              <p:spPr>
                <a:xfrm>
                  <a:off x="32121432" y="18463945"/>
                  <a:ext cx="564749" cy="2832548"/>
                </a:xfrm>
                <a:custGeom>
                  <a:avLst/>
                  <a:gdLst>
                    <a:gd name="connsiteX0" fmla="*/ 790443 w 790443"/>
                    <a:gd name="connsiteY0" fmla="*/ 2902998 h 2902998"/>
                    <a:gd name="connsiteX1" fmla="*/ 719422 w 790443"/>
                    <a:gd name="connsiteY1" fmla="*/ 2805344 h 2902998"/>
                    <a:gd name="connsiteX2" fmla="*/ 692789 w 790443"/>
                    <a:gd name="connsiteY2" fmla="*/ 2769833 h 2902998"/>
                    <a:gd name="connsiteX3" fmla="*/ 630645 w 790443"/>
                    <a:gd name="connsiteY3" fmla="*/ 2672179 h 2902998"/>
                    <a:gd name="connsiteX4" fmla="*/ 595135 w 790443"/>
                    <a:gd name="connsiteY4" fmla="*/ 2610035 h 2902998"/>
                    <a:gd name="connsiteX5" fmla="*/ 577379 w 790443"/>
                    <a:gd name="connsiteY5" fmla="*/ 2574524 h 2902998"/>
                    <a:gd name="connsiteX6" fmla="*/ 524113 w 790443"/>
                    <a:gd name="connsiteY6" fmla="*/ 2494625 h 2902998"/>
                    <a:gd name="connsiteX7" fmla="*/ 506358 w 790443"/>
                    <a:gd name="connsiteY7" fmla="*/ 2467992 h 2902998"/>
                    <a:gd name="connsiteX8" fmla="*/ 488603 w 790443"/>
                    <a:gd name="connsiteY8" fmla="*/ 2432482 h 2902998"/>
                    <a:gd name="connsiteX9" fmla="*/ 435337 w 790443"/>
                    <a:gd name="connsiteY9" fmla="*/ 2343705 h 2902998"/>
                    <a:gd name="connsiteX10" fmla="*/ 426459 w 790443"/>
                    <a:gd name="connsiteY10" fmla="*/ 2308194 h 2902998"/>
                    <a:gd name="connsiteX11" fmla="*/ 408704 w 790443"/>
                    <a:gd name="connsiteY11" fmla="*/ 2254928 h 2902998"/>
                    <a:gd name="connsiteX12" fmla="*/ 399826 w 790443"/>
                    <a:gd name="connsiteY12" fmla="*/ 2219418 h 2902998"/>
                    <a:gd name="connsiteX13" fmla="*/ 382071 w 790443"/>
                    <a:gd name="connsiteY13" fmla="*/ 2166152 h 2902998"/>
                    <a:gd name="connsiteX14" fmla="*/ 373193 w 790443"/>
                    <a:gd name="connsiteY14" fmla="*/ 2139519 h 2902998"/>
                    <a:gd name="connsiteX15" fmla="*/ 364315 w 790443"/>
                    <a:gd name="connsiteY15" fmla="*/ 2068497 h 2902998"/>
                    <a:gd name="connsiteX16" fmla="*/ 355438 w 790443"/>
                    <a:gd name="connsiteY16" fmla="*/ 1882066 h 2902998"/>
                    <a:gd name="connsiteX17" fmla="*/ 293294 w 790443"/>
                    <a:gd name="connsiteY17" fmla="*/ 1784412 h 2902998"/>
                    <a:gd name="connsiteX18" fmla="*/ 266661 w 790443"/>
                    <a:gd name="connsiteY18" fmla="*/ 1748901 h 2902998"/>
                    <a:gd name="connsiteX19" fmla="*/ 240028 w 790443"/>
                    <a:gd name="connsiteY19" fmla="*/ 1722268 h 2902998"/>
                    <a:gd name="connsiteX20" fmla="*/ 213395 w 790443"/>
                    <a:gd name="connsiteY20" fmla="*/ 1677880 h 2902998"/>
                    <a:gd name="connsiteX21" fmla="*/ 186762 w 790443"/>
                    <a:gd name="connsiteY21" fmla="*/ 1642369 h 2902998"/>
                    <a:gd name="connsiteX22" fmla="*/ 160129 w 790443"/>
                    <a:gd name="connsiteY22" fmla="*/ 1589103 h 2902998"/>
                    <a:gd name="connsiteX23" fmla="*/ 142373 w 790443"/>
                    <a:gd name="connsiteY23" fmla="*/ 1544715 h 2902998"/>
                    <a:gd name="connsiteX24" fmla="*/ 124618 w 790443"/>
                    <a:gd name="connsiteY24" fmla="*/ 1518082 h 2902998"/>
                    <a:gd name="connsiteX25" fmla="*/ 89107 w 790443"/>
                    <a:gd name="connsiteY25" fmla="*/ 1447060 h 2902998"/>
                    <a:gd name="connsiteX26" fmla="*/ 71352 w 790443"/>
                    <a:gd name="connsiteY26" fmla="*/ 1393794 h 2902998"/>
                    <a:gd name="connsiteX27" fmla="*/ 35841 w 790443"/>
                    <a:gd name="connsiteY27" fmla="*/ 1331651 h 2902998"/>
                    <a:gd name="connsiteX28" fmla="*/ 26964 w 790443"/>
                    <a:gd name="connsiteY28" fmla="*/ 1296140 h 2902998"/>
                    <a:gd name="connsiteX29" fmla="*/ 9208 w 790443"/>
                    <a:gd name="connsiteY29" fmla="*/ 1242874 h 2902998"/>
                    <a:gd name="connsiteX30" fmla="*/ 331 w 790443"/>
                    <a:gd name="connsiteY30" fmla="*/ 1189608 h 2902998"/>
                    <a:gd name="connsiteX31" fmla="*/ 18086 w 790443"/>
                    <a:gd name="connsiteY31" fmla="*/ 1020932 h 2902998"/>
                    <a:gd name="connsiteX32" fmla="*/ 26964 w 790443"/>
                    <a:gd name="connsiteY32" fmla="*/ 985422 h 2902998"/>
                    <a:gd name="connsiteX33" fmla="*/ 44719 w 790443"/>
                    <a:gd name="connsiteY33" fmla="*/ 949911 h 2902998"/>
                    <a:gd name="connsiteX34" fmla="*/ 53597 w 790443"/>
                    <a:gd name="connsiteY34" fmla="*/ 923278 h 2902998"/>
                    <a:gd name="connsiteX35" fmla="*/ 71352 w 790443"/>
                    <a:gd name="connsiteY35" fmla="*/ 896645 h 2902998"/>
                    <a:gd name="connsiteX36" fmla="*/ 80230 w 790443"/>
                    <a:gd name="connsiteY36" fmla="*/ 870012 h 2902998"/>
                    <a:gd name="connsiteX37" fmla="*/ 106863 w 790443"/>
                    <a:gd name="connsiteY37" fmla="*/ 843379 h 2902998"/>
                    <a:gd name="connsiteX38" fmla="*/ 133496 w 790443"/>
                    <a:gd name="connsiteY38" fmla="*/ 798991 h 2902998"/>
                    <a:gd name="connsiteX39" fmla="*/ 151251 w 790443"/>
                    <a:gd name="connsiteY39" fmla="*/ 772358 h 2902998"/>
                    <a:gd name="connsiteX40" fmla="*/ 186762 w 790443"/>
                    <a:gd name="connsiteY40" fmla="*/ 736847 h 2902998"/>
                    <a:gd name="connsiteX41" fmla="*/ 204517 w 790443"/>
                    <a:gd name="connsiteY41" fmla="*/ 719091 h 2902998"/>
                    <a:gd name="connsiteX42" fmla="*/ 240028 w 790443"/>
                    <a:gd name="connsiteY42" fmla="*/ 665825 h 2902998"/>
                    <a:gd name="connsiteX43" fmla="*/ 248906 w 790443"/>
                    <a:gd name="connsiteY43" fmla="*/ 639192 h 2902998"/>
                    <a:gd name="connsiteX44" fmla="*/ 302172 w 790443"/>
                    <a:gd name="connsiteY44" fmla="*/ 568171 h 2902998"/>
                    <a:gd name="connsiteX45" fmla="*/ 319927 w 790443"/>
                    <a:gd name="connsiteY45" fmla="*/ 514905 h 2902998"/>
                    <a:gd name="connsiteX46" fmla="*/ 337682 w 790443"/>
                    <a:gd name="connsiteY46" fmla="*/ 488272 h 2902998"/>
                    <a:gd name="connsiteX47" fmla="*/ 355438 w 790443"/>
                    <a:gd name="connsiteY47" fmla="*/ 435006 h 2902998"/>
                    <a:gd name="connsiteX48" fmla="*/ 346560 w 790443"/>
                    <a:gd name="connsiteY48" fmla="*/ 355107 h 2902998"/>
                    <a:gd name="connsiteX49" fmla="*/ 319927 w 790443"/>
                    <a:gd name="connsiteY49" fmla="*/ 301841 h 2902998"/>
                    <a:gd name="connsiteX50" fmla="*/ 311049 w 790443"/>
                    <a:gd name="connsiteY50" fmla="*/ 275208 h 2902998"/>
                    <a:gd name="connsiteX51" fmla="*/ 293294 w 790443"/>
                    <a:gd name="connsiteY51" fmla="*/ 248575 h 2902998"/>
                    <a:gd name="connsiteX52" fmla="*/ 284416 w 790443"/>
                    <a:gd name="connsiteY52" fmla="*/ 221942 h 2902998"/>
                    <a:gd name="connsiteX53" fmla="*/ 266661 w 790443"/>
                    <a:gd name="connsiteY53" fmla="*/ 195309 h 2902998"/>
                    <a:gd name="connsiteX54" fmla="*/ 257783 w 790443"/>
                    <a:gd name="connsiteY54" fmla="*/ 168676 h 2902998"/>
                    <a:gd name="connsiteX55" fmla="*/ 222273 w 790443"/>
                    <a:gd name="connsiteY55" fmla="*/ 79899 h 2902998"/>
                    <a:gd name="connsiteX56" fmla="*/ 177884 w 790443"/>
                    <a:gd name="connsiteY56" fmla="*/ 26633 h 2902998"/>
                    <a:gd name="connsiteX57" fmla="*/ 133496 w 790443"/>
                    <a:gd name="connsiteY57" fmla="*/ 0 h 2902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790443" h="2902998">
                      <a:moveTo>
                        <a:pt x="790443" y="2902998"/>
                      </a:moveTo>
                      <a:cubicBezTo>
                        <a:pt x="671561" y="2764304"/>
                        <a:pt x="777029" y="2897517"/>
                        <a:pt x="719422" y="2805344"/>
                      </a:cubicBezTo>
                      <a:cubicBezTo>
                        <a:pt x="711580" y="2792797"/>
                        <a:pt x="700244" y="2782614"/>
                        <a:pt x="692789" y="2769833"/>
                      </a:cubicBezTo>
                      <a:cubicBezTo>
                        <a:pt x="635214" y="2671133"/>
                        <a:pt x="683796" y="2725330"/>
                        <a:pt x="630645" y="2672179"/>
                      </a:cubicBezTo>
                      <a:cubicBezTo>
                        <a:pt x="577003" y="2564892"/>
                        <a:pt x="645317" y="2697853"/>
                        <a:pt x="595135" y="2610035"/>
                      </a:cubicBezTo>
                      <a:cubicBezTo>
                        <a:pt x="588569" y="2598544"/>
                        <a:pt x="584188" y="2585872"/>
                        <a:pt x="577379" y="2574524"/>
                      </a:cubicBezTo>
                      <a:cubicBezTo>
                        <a:pt x="577354" y="2574482"/>
                        <a:pt x="533004" y="2507962"/>
                        <a:pt x="524113" y="2494625"/>
                      </a:cubicBezTo>
                      <a:cubicBezTo>
                        <a:pt x="518195" y="2485747"/>
                        <a:pt x="511130" y="2477535"/>
                        <a:pt x="506358" y="2467992"/>
                      </a:cubicBezTo>
                      <a:cubicBezTo>
                        <a:pt x="500440" y="2456155"/>
                        <a:pt x="495412" y="2443830"/>
                        <a:pt x="488603" y="2432482"/>
                      </a:cubicBezTo>
                      <a:cubicBezTo>
                        <a:pt x="467951" y="2398063"/>
                        <a:pt x="448867" y="2379785"/>
                        <a:pt x="435337" y="2343705"/>
                      </a:cubicBezTo>
                      <a:cubicBezTo>
                        <a:pt x="431053" y="2332281"/>
                        <a:pt x="429965" y="2319881"/>
                        <a:pt x="426459" y="2308194"/>
                      </a:cubicBezTo>
                      <a:cubicBezTo>
                        <a:pt x="421081" y="2290268"/>
                        <a:pt x="413243" y="2273085"/>
                        <a:pt x="408704" y="2254928"/>
                      </a:cubicBezTo>
                      <a:cubicBezTo>
                        <a:pt x="405745" y="2243091"/>
                        <a:pt x="403332" y="2231104"/>
                        <a:pt x="399826" y="2219418"/>
                      </a:cubicBezTo>
                      <a:cubicBezTo>
                        <a:pt x="394448" y="2201492"/>
                        <a:pt x="387989" y="2183907"/>
                        <a:pt x="382071" y="2166152"/>
                      </a:cubicBezTo>
                      <a:lnTo>
                        <a:pt x="373193" y="2139519"/>
                      </a:lnTo>
                      <a:cubicBezTo>
                        <a:pt x="370234" y="2115845"/>
                        <a:pt x="365956" y="2092299"/>
                        <a:pt x="364315" y="2068497"/>
                      </a:cubicBezTo>
                      <a:cubicBezTo>
                        <a:pt x="360035" y="2006430"/>
                        <a:pt x="360605" y="1944065"/>
                        <a:pt x="355438" y="1882066"/>
                      </a:cubicBezTo>
                      <a:cubicBezTo>
                        <a:pt x="352589" y="1847875"/>
                        <a:pt x="303517" y="1798043"/>
                        <a:pt x="293294" y="1784412"/>
                      </a:cubicBezTo>
                      <a:cubicBezTo>
                        <a:pt x="284416" y="1772575"/>
                        <a:pt x="277123" y="1759363"/>
                        <a:pt x="266661" y="1748901"/>
                      </a:cubicBezTo>
                      <a:cubicBezTo>
                        <a:pt x="257783" y="1740023"/>
                        <a:pt x="247561" y="1732312"/>
                        <a:pt x="240028" y="1722268"/>
                      </a:cubicBezTo>
                      <a:cubicBezTo>
                        <a:pt x="229675" y="1708464"/>
                        <a:pt x="222966" y="1692237"/>
                        <a:pt x="213395" y="1677880"/>
                      </a:cubicBezTo>
                      <a:cubicBezTo>
                        <a:pt x="205188" y="1665569"/>
                        <a:pt x="195640" y="1654206"/>
                        <a:pt x="186762" y="1642369"/>
                      </a:cubicBezTo>
                      <a:cubicBezTo>
                        <a:pt x="164448" y="1575429"/>
                        <a:pt x="194547" y="1657939"/>
                        <a:pt x="160129" y="1589103"/>
                      </a:cubicBezTo>
                      <a:cubicBezTo>
                        <a:pt x="153002" y="1574850"/>
                        <a:pt x="149500" y="1558968"/>
                        <a:pt x="142373" y="1544715"/>
                      </a:cubicBezTo>
                      <a:cubicBezTo>
                        <a:pt x="137601" y="1535172"/>
                        <a:pt x="129389" y="1527625"/>
                        <a:pt x="124618" y="1518082"/>
                      </a:cubicBezTo>
                      <a:cubicBezTo>
                        <a:pt x="81187" y="1431217"/>
                        <a:pt x="130241" y="1508759"/>
                        <a:pt x="89107" y="1447060"/>
                      </a:cubicBezTo>
                      <a:cubicBezTo>
                        <a:pt x="83189" y="1429305"/>
                        <a:pt x="81733" y="1409367"/>
                        <a:pt x="71352" y="1393794"/>
                      </a:cubicBezTo>
                      <a:cubicBezTo>
                        <a:pt x="46256" y="1356150"/>
                        <a:pt x="58369" y="1376704"/>
                        <a:pt x="35841" y="1331651"/>
                      </a:cubicBezTo>
                      <a:cubicBezTo>
                        <a:pt x="32882" y="1319814"/>
                        <a:pt x="30470" y="1307827"/>
                        <a:pt x="26964" y="1296140"/>
                      </a:cubicBezTo>
                      <a:cubicBezTo>
                        <a:pt x="21586" y="1278213"/>
                        <a:pt x="9208" y="1242874"/>
                        <a:pt x="9208" y="1242874"/>
                      </a:cubicBezTo>
                      <a:cubicBezTo>
                        <a:pt x="6249" y="1225119"/>
                        <a:pt x="331" y="1207608"/>
                        <a:pt x="331" y="1189608"/>
                      </a:cubicBezTo>
                      <a:cubicBezTo>
                        <a:pt x="331" y="1010812"/>
                        <a:pt x="-3928" y="1097978"/>
                        <a:pt x="18086" y="1020932"/>
                      </a:cubicBezTo>
                      <a:cubicBezTo>
                        <a:pt x="21438" y="1009200"/>
                        <a:pt x="22680" y="996846"/>
                        <a:pt x="26964" y="985422"/>
                      </a:cubicBezTo>
                      <a:cubicBezTo>
                        <a:pt x="31611" y="973031"/>
                        <a:pt x="39506" y="962075"/>
                        <a:pt x="44719" y="949911"/>
                      </a:cubicBezTo>
                      <a:cubicBezTo>
                        <a:pt x="48405" y="941310"/>
                        <a:pt x="49412" y="931648"/>
                        <a:pt x="53597" y="923278"/>
                      </a:cubicBezTo>
                      <a:cubicBezTo>
                        <a:pt x="58369" y="913735"/>
                        <a:pt x="66580" y="906188"/>
                        <a:pt x="71352" y="896645"/>
                      </a:cubicBezTo>
                      <a:cubicBezTo>
                        <a:pt x="75537" y="888275"/>
                        <a:pt x="75039" y="877798"/>
                        <a:pt x="80230" y="870012"/>
                      </a:cubicBezTo>
                      <a:cubicBezTo>
                        <a:pt x="87194" y="859566"/>
                        <a:pt x="97985" y="852257"/>
                        <a:pt x="106863" y="843379"/>
                      </a:cubicBezTo>
                      <a:cubicBezTo>
                        <a:pt x="122279" y="797126"/>
                        <a:pt x="105641" y="833809"/>
                        <a:pt x="133496" y="798991"/>
                      </a:cubicBezTo>
                      <a:cubicBezTo>
                        <a:pt x="140161" y="790660"/>
                        <a:pt x="144307" y="780459"/>
                        <a:pt x="151251" y="772358"/>
                      </a:cubicBezTo>
                      <a:cubicBezTo>
                        <a:pt x="162145" y="759648"/>
                        <a:pt x="174925" y="748684"/>
                        <a:pt x="186762" y="736847"/>
                      </a:cubicBezTo>
                      <a:cubicBezTo>
                        <a:pt x="192680" y="730928"/>
                        <a:pt x="199874" y="726055"/>
                        <a:pt x="204517" y="719091"/>
                      </a:cubicBezTo>
                      <a:cubicBezTo>
                        <a:pt x="216354" y="701336"/>
                        <a:pt x="233280" y="686069"/>
                        <a:pt x="240028" y="665825"/>
                      </a:cubicBezTo>
                      <a:cubicBezTo>
                        <a:pt x="242987" y="656947"/>
                        <a:pt x="244361" y="647372"/>
                        <a:pt x="248906" y="639192"/>
                      </a:cubicBezTo>
                      <a:cubicBezTo>
                        <a:pt x="274004" y="594016"/>
                        <a:pt x="275232" y="595110"/>
                        <a:pt x="302172" y="568171"/>
                      </a:cubicBezTo>
                      <a:cubicBezTo>
                        <a:pt x="308090" y="550416"/>
                        <a:pt x="309546" y="530478"/>
                        <a:pt x="319927" y="514905"/>
                      </a:cubicBezTo>
                      <a:cubicBezTo>
                        <a:pt x="325845" y="506027"/>
                        <a:pt x="333349" y="498022"/>
                        <a:pt x="337682" y="488272"/>
                      </a:cubicBezTo>
                      <a:cubicBezTo>
                        <a:pt x="345283" y="471169"/>
                        <a:pt x="355438" y="435006"/>
                        <a:pt x="355438" y="435006"/>
                      </a:cubicBezTo>
                      <a:cubicBezTo>
                        <a:pt x="352479" y="408373"/>
                        <a:pt x="350966" y="381539"/>
                        <a:pt x="346560" y="355107"/>
                      </a:cubicBezTo>
                      <a:cubicBezTo>
                        <a:pt x="340982" y="321637"/>
                        <a:pt x="335264" y="332514"/>
                        <a:pt x="319927" y="301841"/>
                      </a:cubicBezTo>
                      <a:cubicBezTo>
                        <a:pt x="315742" y="293471"/>
                        <a:pt x="315234" y="283578"/>
                        <a:pt x="311049" y="275208"/>
                      </a:cubicBezTo>
                      <a:cubicBezTo>
                        <a:pt x="306277" y="265665"/>
                        <a:pt x="298066" y="258118"/>
                        <a:pt x="293294" y="248575"/>
                      </a:cubicBezTo>
                      <a:cubicBezTo>
                        <a:pt x="289109" y="240205"/>
                        <a:pt x="288601" y="230312"/>
                        <a:pt x="284416" y="221942"/>
                      </a:cubicBezTo>
                      <a:cubicBezTo>
                        <a:pt x="279644" y="212399"/>
                        <a:pt x="271433" y="204852"/>
                        <a:pt x="266661" y="195309"/>
                      </a:cubicBezTo>
                      <a:cubicBezTo>
                        <a:pt x="262476" y="186939"/>
                        <a:pt x="261142" y="177410"/>
                        <a:pt x="257783" y="168676"/>
                      </a:cubicBezTo>
                      <a:cubicBezTo>
                        <a:pt x="246342" y="138929"/>
                        <a:pt x="237898" y="107678"/>
                        <a:pt x="222273" y="79899"/>
                      </a:cubicBezTo>
                      <a:cubicBezTo>
                        <a:pt x="210942" y="59755"/>
                        <a:pt x="195063" y="42094"/>
                        <a:pt x="177884" y="26633"/>
                      </a:cubicBezTo>
                      <a:cubicBezTo>
                        <a:pt x="165058" y="15090"/>
                        <a:pt x="133496" y="0"/>
                        <a:pt x="133496" y="0"/>
                      </a:cubicBezTo>
                    </a:path>
                  </a:pathLst>
                </a:custGeom>
                <a:noFill/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  <p:sp>
              <p:nvSpPr>
                <p:cNvPr id="296" name="Freeform 295">
                  <a:extLst>
                    <a:ext uri="{FF2B5EF4-FFF2-40B4-BE49-F238E27FC236}">
                      <a16:creationId xmlns:a16="http://schemas.microsoft.com/office/drawing/2014/main" id="{0EA7AA7F-BBC5-FC56-87DD-D05132BA3908}"/>
                    </a:ext>
                  </a:extLst>
                </p:cNvPr>
                <p:cNvSpPr/>
                <p:nvPr/>
              </p:nvSpPr>
              <p:spPr>
                <a:xfrm>
                  <a:off x="32227724" y="17595166"/>
                  <a:ext cx="859623" cy="868772"/>
                </a:xfrm>
                <a:custGeom>
                  <a:avLst/>
                  <a:gdLst>
                    <a:gd name="connsiteX0" fmla="*/ 0 w 532660"/>
                    <a:gd name="connsiteY0" fmla="*/ 497149 h 497149"/>
                    <a:gd name="connsiteX1" fmla="*/ 88777 w 532660"/>
                    <a:gd name="connsiteY1" fmla="*/ 435006 h 497149"/>
                    <a:gd name="connsiteX2" fmla="*/ 106532 w 532660"/>
                    <a:gd name="connsiteY2" fmla="*/ 417250 h 497149"/>
                    <a:gd name="connsiteX3" fmla="*/ 142043 w 532660"/>
                    <a:gd name="connsiteY3" fmla="*/ 399495 h 497149"/>
                    <a:gd name="connsiteX4" fmla="*/ 186431 w 532660"/>
                    <a:gd name="connsiteY4" fmla="*/ 372862 h 497149"/>
                    <a:gd name="connsiteX5" fmla="*/ 221942 w 532660"/>
                    <a:gd name="connsiteY5" fmla="*/ 346229 h 497149"/>
                    <a:gd name="connsiteX6" fmla="*/ 248575 w 532660"/>
                    <a:gd name="connsiteY6" fmla="*/ 328473 h 497149"/>
                    <a:gd name="connsiteX7" fmla="*/ 266330 w 532660"/>
                    <a:gd name="connsiteY7" fmla="*/ 301840 h 497149"/>
                    <a:gd name="connsiteX8" fmla="*/ 284086 w 532660"/>
                    <a:gd name="connsiteY8" fmla="*/ 284085 h 497149"/>
                    <a:gd name="connsiteX9" fmla="*/ 292963 w 532660"/>
                    <a:gd name="connsiteY9" fmla="*/ 248574 h 497149"/>
                    <a:gd name="connsiteX10" fmla="*/ 310719 w 532660"/>
                    <a:gd name="connsiteY10" fmla="*/ 221941 h 497149"/>
                    <a:gd name="connsiteX11" fmla="*/ 328474 w 532660"/>
                    <a:gd name="connsiteY11" fmla="*/ 168675 h 497149"/>
                    <a:gd name="connsiteX12" fmla="*/ 355107 w 532660"/>
                    <a:gd name="connsiteY12" fmla="*/ 142042 h 497149"/>
                    <a:gd name="connsiteX13" fmla="*/ 372862 w 532660"/>
                    <a:gd name="connsiteY13" fmla="*/ 115409 h 497149"/>
                    <a:gd name="connsiteX14" fmla="*/ 399495 w 532660"/>
                    <a:gd name="connsiteY14" fmla="*/ 97654 h 497149"/>
                    <a:gd name="connsiteX15" fmla="*/ 443884 w 532660"/>
                    <a:gd name="connsiteY15" fmla="*/ 71021 h 497149"/>
                    <a:gd name="connsiteX16" fmla="*/ 497150 w 532660"/>
                    <a:gd name="connsiteY16" fmla="*/ 26633 h 497149"/>
                    <a:gd name="connsiteX17" fmla="*/ 532660 w 532660"/>
                    <a:gd name="connsiteY17" fmla="*/ 0 h 49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2660" h="497149">
                      <a:moveTo>
                        <a:pt x="0" y="497149"/>
                      </a:moveTo>
                      <a:cubicBezTo>
                        <a:pt x="29592" y="476435"/>
                        <a:pt x="63236" y="460549"/>
                        <a:pt x="88777" y="435006"/>
                      </a:cubicBezTo>
                      <a:cubicBezTo>
                        <a:pt x="94695" y="429087"/>
                        <a:pt x="99568" y="421893"/>
                        <a:pt x="106532" y="417250"/>
                      </a:cubicBezTo>
                      <a:cubicBezTo>
                        <a:pt x="117543" y="409909"/>
                        <a:pt x="130206" y="405413"/>
                        <a:pt x="142043" y="399495"/>
                      </a:cubicBezTo>
                      <a:cubicBezTo>
                        <a:pt x="183593" y="357943"/>
                        <a:pt x="132652" y="403592"/>
                        <a:pt x="186431" y="372862"/>
                      </a:cubicBezTo>
                      <a:cubicBezTo>
                        <a:pt x="199278" y="365521"/>
                        <a:pt x="209902" y="354829"/>
                        <a:pt x="221942" y="346229"/>
                      </a:cubicBezTo>
                      <a:cubicBezTo>
                        <a:pt x="230624" y="340027"/>
                        <a:pt x="239697" y="334392"/>
                        <a:pt x="248575" y="328473"/>
                      </a:cubicBezTo>
                      <a:cubicBezTo>
                        <a:pt x="254493" y="319595"/>
                        <a:pt x="259665" y="310171"/>
                        <a:pt x="266330" y="301840"/>
                      </a:cubicBezTo>
                      <a:cubicBezTo>
                        <a:pt x="271559" y="295304"/>
                        <a:pt x="280343" y="291571"/>
                        <a:pt x="284086" y="284085"/>
                      </a:cubicBezTo>
                      <a:cubicBezTo>
                        <a:pt x="289543" y="273172"/>
                        <a:pt x="288157" y="259789"/>
                        <a:pt x="292963" y="248574"/>
                      </a:cubicBezTo>
                      <a:cubicBezTo>
                        <a:pt x="297166" y="238767"/>
                        <a:pt x="304800" y="230819"/>
                        <a:pt x="310719" y="221941"/>
                      </a:cubicBezTo>
                      <a:cubicBezTo>
                        <a:pt x="316637" y="204186"/>
                        <a:pt x="315240" y="181909"/>
                        <a:pt x="328474" y="168675"/>
                      </a:cubicBezTo>
                      <a:cubicBezTo>
                        <a:pt x="337352" y="159797"/>
                        <a:pt x="347070" y="151687"/>
                        <a:pt x="355107" y="142042"/>
                      </a:cubicBezTo>
                      <a:cubicBezTo>
                        <a:pt x="361937" y="133845"/>
                        <a:pt x="365317" y="122954"/>
                        <a:pt x="372862" y="115409"/>
                      </a:cubicBezTo>
                      <a:cubicBezTo>
                        <a:pt x="380407" y="107864"/>
                        <a:pt x="391163" y="104319"/>
                        <a:pt x="399495" y="97654"/>
                      </a:cubicBezTo>
                      <a:cubicBezTo>
                        <a:pt x="434313" y="69800"/>
                        <a:pt x="397633" y="86439"/>
                        <a:pt x="443884" y="71021"/>
                      </a:cubicBezTo>
                      <a:cubicBezTo>
                        <a:pt x="507157" y="7748"/>
                        <a:pt x="435345" y="76078"/>
                        <a:pt x="497150" y="26633"/>
                      </a:cubicBezTo>
                      <a:cubicBezTo>
                        <a:pt x="534541" y="-3280"/>
                        <a:pt x="495595" y="18532"/>
                        <a:pt x="532660" y="0"/>
                      </a:cubicBezTo>
                    </a:path>
                  </a:pathLst>
                </a:custGeom>
                <a:noFill/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0" name="Freeform: Shape 639">
                  <a:extLst>
                    <a:ext uri="{FF2B5EF4-FFF2-40B4-BE49-F238E27FC236}">
                      <a16:creationId xmlns:a16="http://schemas.microsoft.com/office/drawing/2014/main" id="{3FABF73E-B6A2-9795-99DC-59428A1FB03A}"/>
                    </a:ext>
                  </a:extLst>
                </p:cNvPr>
                <p:cNvSpPr/>
                <p:nvPr/>
              </p:nvSpPr>
              <p:spPr>
                <a:xfrm>
                  <a:off x="32749861" y="17827825"/>
                  <a:ext cx="410551" cy="2061151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16"/>
                </a:p>
              </p:txBody>
            </p:sp>
            <p:sp>
              <p:nvSpPr>
                <p:cNvPr id="301" name="Freeform: Shape 582">
                  <a:extLst>
                    <a:ext uri="{FF2B5EF4-FFF2-40B4-BE49-F238E27FC236}">
                      <a16:creationId xmlns:a16="http://schemas.microsoft.com/office/drawing/2014/main" id="{AAE3D7B8-30E8-92C6-D5A4-F362162F64F4}"/>
                    </a:ext>
                  </a:extLst>
                </p:cNvPr>
                <p:cNvSpPr/>
                <p:nvPr/>
              </p:nvSpPr>
              <p:spPr>
                <a:xfrm>
                  <a:off x="31405634" y="19549512"/>
                  <a:ext cx="285766" cy="1334468"/>
                </a:xfrm>
                <a:custGeom>
                  <a:avLst/>
                  <a:gdLst>
                    <a:gd name="connsiteX0" fmla="*/ 0 w 97367"/>
                    <a:gd name="connsiteY0" fmla="*/ 0 h 143933"/>
                    <a:gd name="connsiteX1" fmla="*/ 8467 w 97367"/>
                    <a:gd name="connsiteY1" fmla="*/ 19050 h 143933"/>
                    <a:gd name="connsiteX2" fmla="*/ 12700 w 97367"/>
                    <a:gd name="connsiteY2" fmla="*/ 27517 h 143933"/>
                    <a:gd name="connsiteX3" fmla="*/ 14817 w 97367"/>
                    <a:gd name="connsiteY3" fmla="*/ 33867 h 143933"/>
                    <a:gd name="connsiteX4" fmla="*/ 21167 w 97367"/>
                    <a:gd name="connsiteY4" fmla="*/ 38100 h 143933"/>
                    <a:gd name="connsiteX5" fmla="*/ 35983 w 97367"/>
                    <a:gd name="connsiteY5" fmla="*/ 55033 h 143933"/>
                    <a:gd name="connsiteX6" fmla="*/ 40217 w 97367"/>
                    <a:gd name="connsiteY6" fmla="*/ 63500 h 143933"/>
                    <a:gd name="connsiteX7" fmla="*/ 67733 w 97367"/>
                    <a:gd name="connsiteY7" fmla="*/ 86783 h 143933"/>
                    <a:gd name="connsiteX8" fmla="*/ 71967 w 97367"/>
                    <a:gd name="connsiteY8" fmla="*/ 99483 h 143933"/>
                    <a:gd name="connsiteX9" fmla="*/ 80433 w 97367"/>
                    <a:gd name="connsiteY9" fmla="*/ 112183 h 143933"/>
                    <a:gd name="connsiteX10" fmla="*/ 86783 w 97367"/>
                    <a:gd name="connsiteY10" fmla="*/ 129117 h 143933"/>
                    <a:gd name="connsiteX11" fmla="*/ 91017 w 97367"/>
                    <a:gd name="connsiteY11" fmla="*/ 133350 h 143933"/>
                    <a:gd name="connsiteX12" fmla="*/ 97367 w 97367"/>
                    <a:gd name="connsiteY12" fmla="*/ 143933 h 143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67" h="143933">
                      <a:moveTo>
                        <a:pt x="0" y="0"/>
                      </a:moveTo>
                      <a:cubicBezTo>
                        <a:pt x="3490" y="17446"/>
                        <a:pt x="-709" y="4367"/>
                        <a:pt x="8467" y="19050"/>
                      </a:cubicBezTo>
                      <a:cubicBezTo>
                        <a:pt x="10139" y="21726"/>
                        <a:pt x="11457" y="24617"/>
                        <a:pt x="12700" y="27517"/>
                      </a:cubicBezTo>
                      <a:cubicBezTo>
                        <a:pt x="13579" y="29568"/>
                        <a:pt x="13423" y="32125"/>
                        <a:pt x="14817" y="33867"/>
                      </a:cubicBezTo>
                      <a:cubicBezTo>
                        <a:pt x="16406" y="35853"/>
                        <a:pt x="19050" y="36689"/>
                        <a:pt x="21167" y="38100"/>
                      </a:cubicBezTo>
                      <a:cubicBezTo>
                        <a:pt x="31064" y="57896"/>
                        <a:pt x="17719" y="34161"/>
                        <a:pt x="35983" y="55033"/>
                      </a:cubicBezTo>
                      <a:cubicBezTo>
                        <a:pt x="38061" y="57408"/>
                        <a:pt x="38163" y="61104"/>
                        <a:pt x="40217" y="63500"/>
                      </a:cubicBezTo>
                      <a:cubicBezTo>
                        <a:pt x="58413" y="84729"/>
                        <a:pt x="52934" y="81851"/>
                        <a:pt x="67733" y="86783"/>
                      </a:cubicBezTo>
                      <a:cubicBezTo>
                        <a:pt x="69144" y="91016"/>
                        <a:pt x="68812" y="96327"/>
                        <a:pt x="71967" y="99483"/>
                      </a:cubicBezTo>
                      <a:cubicBezTo>
                        <a:pt x="77134" y="104651"/>
                        <a:pt x="77358" y="103983"/>
                        <a:pt x="80433" y="112183"/>
                      </a:cubicBezTo>
                      <a:cubicBezTo>
                        <a:pt x="84421" y="122816"/>
                        <a:pt x="80050" y="119018"/>
                        <a:pt x="86783" y="129117"/>
                      </a:cubicBezTo>
                      <a:cubicBezTo>
                        <a:pt x="87890" y="130777"/>
                        <a:pt x="89770" y="131792"/>
                        <a:pt x="91017" y="133350"/>
                      </a:cubicBezTo>
                      <a:cubicBezTo>
                        <a:pt x="94420" y="137604"/>
                        <a:pt x="95170" y="139539"/>
                        <a:pt x="97367" y="143933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2" name="Freeform: Shape 406">
                  <a:extLst>
                    <a:ext uri="{FF2B5EF4-FFF2-40B4-BE49-F238E27FC236}">
                      <a16:creationId xmlns:a16="http://schemas.microsoft.com/office/drawing/2014/main" id="{50ABBEB7-EDE1-40C9-15E0-DF95016DEDE0}"/>
                    </a:ext>
                  </a:extLst>
                </p:cNvPr>
                <p:cNvSpPr/>
                <p:nvPr/>
              </p:nvSpPr>
              <p:spPr>
                <a:xfrm>
                  <a:off x="33510449" y="19033561"/>
                  <a:ext cx="259551" cy="1357689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3" name="Freeform: Shape 639">
                  <a:extLst>
                    <a:ext uri="{FF2B5EF4-FFF2-40B4-BE49-F238E27FC236}">
                      <a16:creationId xmlns:a16="http://schemas.microsoft.com/office/drawing/2014/main" id="{80AB8AE9-3BD1-0222-538A-E6E71BF1335C}"/>
                    </a:ext>
                  </a:extLst>
                </p:cNvPr>
                <p:cNvSpPr/>
                <p:nvPr/>
              </p:nvSpPr>
              <p:spPr>
                <a:xfrm>
                  <a:off x="35068519" y="19239083"/>
                  <a:ext cx="475984" cy="772088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16"/>
                </a:p>
              </p:txBody>
            </p:sp>
            <p:sp>
              <p:nvSpPr>
                <p:cNvPr id="304" name="Freeform: Shape 406">
                  <a:extLst>
                    <a:ext uri="{FF2B5EF4-FFF2-40B4-BE49-F238E27FC236}">
                      <a16:creationId xmlns:a16="http://schemas.microsoft.com/office/drawing/2014/main" id="{C6E940FE-21E3-F34B-5C0D-29378BAD1778}"/>
                    </a:ext>
                  </a:extLst>
                </p:cNvPr>
                <p:cNvSpPr/>
                <p:nvPr/>
              </p:nvSpPr>
              <p:spPr>
                <a:xfrm>
                  <a:off x="35680849" y="19961727"/>
                  <a:ext cx="189583" cy="606273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31B0FF47-CD3C-DA5A-293D-6903133DB962}"/>
                      </a:ext>
                    </a:extLst>
                  </p:cNvPr>
                  <p:cNvSpPr txBox="1"/>
                  <p:nvPr/>
                </p:nvSpPr>
                <p:spPr>
                  <a:xfrm>
                    <a:off x="30234841" y="23578437"/>
                    <a:ext cx="583706" cy="579628"/>
                  </a:xfrm>
                  <a:custGeom>
                    <a:avLst/>
                    <a:gdLst>
                      <a:gd name="connsiteX0" fmla="*/ 0 w 583706"/>
                      <a:gd name="connsiteY0" fmla="*/ 0 h 579628"/>
                      <a:gd name="connsiteX1" fmla="*/ 583706 w 583706"/>
                      <a:gd name="connsiteY1" fmla="*/ 0 h 579628"/>
                      <a:gd name="connsiteX2" fmla="*/ 583706 w 583706"/>
                      <a:gd name="connsiteY2" fmla="*/ 579628 h 579628"/>
                      <a:gd name="connsiteX3" fmla="*/ 0 w 583706"/>
                      <a:gd name="connsiteY3" fmla="*/ 579628 h 579628"/>
                      <a:gd name="connsiteX4" fmla="*/ 0 w 583706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3706" h="579628" extrusionOk="0">
                        <a:moveTo>
                          <a:pt x="0" y="0"/>
                        </a:moveTo>
                        <a:cubicBezTo>
                          <a:pt x="151573" y="-27060"/>
                          <a:pt x="361909" y="13380"/>
                          <a:pt x="583706" y="0"/>
                        </a:cubicBezTo>
                        <a:cubicBezTo>
                          <a:pt x="612536" y="190699"/>
                          <a:pt x="539166" y="357158"/>
                          <a:pt x="583706" y="579628"/>
                        </a:cubicBezTo>
                        <a:cubicBezTo>
                          <a:pt x="379093" y="616667"/>
                          <a:pt x="167428" y="519040"/>
                          <a:pt x="0" y="579628"/>
                        </a:cubicBezTo>
                        <a:cubicBezTo>
                          <a:pt x="-37217" y="335397"/>
                          <a:pt x="10466" y="282558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780992294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31B0FF47-CD3C-DA5A-293D-6903133DB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4841" y="23578437"/>
                    <a:ext cx="583706" cy="579628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780992294">
                          <a:custGeom>
                            <a:avLst/>
                            <a:gdLst>
                              <a:gd name="connsiteX0" fmla="*/ 0 w 667365"/>
                              <a:gd name="connsiteY0" fmla="*/ 0 h 574901"/>
                              <a:gd name="connsiteX1" fmla="*/ 313662 w 667365"/>
                              <a:gd name="connsiteY1" fmla="*/ 0 h 574901"/>
                              <a:gd name="connsiteX2" fmla="*/ 667365 w 667365"/>
                              <a:gd name="connsiteY2" fmla="*/ 0 h 574901"/>
                              <a:gd name="connsiteX3" fmla="*/ 667365 w 667365"/>
                              <a:gd name="connsiteY3" fmla="*/ 574901 h 574901"/>
                              <a:gd name="connsiteX4" fmla="*/ 327009 w 667365"/>
                              <a:gd name="connsiteY4" fmla="*/ 574901 h 574901"/>
                              <a:gd name="connsiteX5" fmla="*/ 0 w 667365"/>
                              <a:gd name="connsiteY5" fmla="*/ 574901 h 574901"/>
                              <a:gd name="connsiteX6" fmla="*/ 0 w 667365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67365" h="574901" extrusionOk="0">
                                <a:moveTo>
                                  <a:pt x="0" y="0"/>
                                </a:moveTo>
                                <a:cubicBezTo>
                                  <a:pt x="147237" y="-13615"/>
                                  <a:pt x="227590" y="8989"/>
                                  <a:pt x="313662" y="0"/>
                                </a:cubicBezTo>
                                <a:cubicBezTo>
                                  <a:pt x="399734" y="-8989"/>
                                  <a:pt x="558011" y="28601"/>
                                  <a:pt x="667365" y="0"/>
                                </a:cubicBezTo>
                                <a:cubicBezTo>
                                  <a:pt x="729951" y="269505"/>
                                  <a:pt x="611817" y="416969"/>
                                  <a:pt x="667365" y="574901"/>
                                </a:cubicBezTo>
                                <a:cubicBezTo>
                                  <a:pt x="536257" y="599802"/>
                                  <a:pt x="420852" y="542090"/>
                                  <a:pt x="327009" y="574901"/>
                                </a:cubicBezTo>
                                <a:cubicBezTo>
                                  <a:pt x="233166" y="607712"/>
                                  <a:pt x="100120" y="556017"/>
                                  <a:pt x="0" y="574901"/>
                                </a:cubicBezTo>
                                <a:cubicBezTo>
                                  <a:pt x="-1499" y="357743"/>
                                  <a:pt x="29195" y="25436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678CA1F7-A323-8858-A201-1A2E542F3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37416" y="24352472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126533" y="4551"/>
                          <a:pt x="374514" y="-2559"/>
                          <a:pt x="564749" y="0"/>
                        </a:cubicBezTo>
                        <a:cubicBezTo>
                          <a:pt x="568317" y="289514"/>
                          <a:pt x="581831" y="380098"/>
                          <a:pt x="564749" y="579628"/>
                        </a:cubicBezTo>
                        <a:cubicBezTo>
                          <a:pt x="360419" y="554858"/>
                          <a:pt x="133658" y="581444"/>
                          <a:pt x="0" y="579628"/>
                        </a:cubicBezTo>
                        <a:cubicBezTo>
                          <a:pt x="28850" y="446702"/>
                          <a:pt x="6940" y="17762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3523161294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678CA1F7-A323-8858-A201-1A2E542F3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37416" y="24352472"/>
                    <a:ext cx="564749" cy="579628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3523161294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645691 w 645691"/>
                              <a:gd name="connsiteY1" fmla="*/ 0 h 574901"/>
                              <a:gd name="connsiteX2" fmla="*/ 645691 w 645691"/>
                              <a:gd name="connsiteY2" fmla="*/ 574901 h 574901"/>
                              <a:gd name="connsiteX3" fmla="*/ 0 w 645691"/>
                              <a:gd name="connsiteY3" fmla="*/ 574901 h 574901"/>
                              <a:gd name="connsiteX4" fmla="*/ 0 w 645691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218569" y="16734"/>
                                  <a:pt x="368862" y="-11581"/>
                                  <a:pt x="645691" y="0"/>
                                </a:cubicBezTo>
                                <a:cubicBezTo>
                                  <a:pt x="655461" y="123380"/>
                                  <a:pt x="671013" y="428880"/>
                                  <a:pt x="645691" y="574901"/>
                                </a:cubicBezTo>
                                <a:cubicBezTo>
                                  <a:pt x="514289" y="556522"/>
                                  <a:pt x="130696" y="579531"/>
                                  <a:pt x="0" y="574901"/>
                                </a:cubicBezTo>
                                <a:cubicBezTo>
                                  <a:pt x="16698" y="411535"/>
                                  <a:pt x="12033" y="168310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60B7926-4628-FDCA-BC4D-7CFF22BA6684}"/>
                      </a:ext>
                    </a:extLst>
                  </p:cNvPr>
                  <p:cNvSpPr txBox="1"/>
                  <p:nvPr/>
                </p:nvSpPr>
                <p:spPr>
                  <a:xfrm>
                    <a:off x="31812533" y="24737909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147074" y="-22299"/>
                          <a:pt x="355331" y="4061"/>
                          <a:pt x="564749" y="0"/>
                        </a:cubicBezTo>
                        <a:cubicBezTo>
                          <a:pt x="588380" y="148884"/>
                          <a:pt x="549001" y="346340"/>
                          <a:pt x="564749" y="579628"/>
                        </a:cubicBezTo>
                        <a:cubicBezTo>
                          <a:pt x="326262" y="569484"/>
                          <a:pt x="208819" y="597443"/>
                          <a:pt x="0" y="579628"/>
                        </a:cubicBezTo>
                        <a:cubicBezTo>
                          <a:pt x="25854" y="342387"/>
                          <a:pt x="27866" y="278093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023741404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60B7926-4628-FDCA-BC4D-7CFF22BA6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12533" y="24737909"/>
                    <a:ext cx="564749" cy="579628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023741404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645691 w 645691"/>
                              <a:gd name="connsiteY1" fmla="*/ 0 h 574901"/>
                              <a:gd name="connsiteX2" fmla="*/ 645691 w 645691"/>
                              <a:gd name="connsiteY2" fmla="*/ 574901 h 574901"/>
                              <a:gd name="connsiteX3" fmla="*/ 0 w 645691"/>
                              <a:gd name="connsiteY3" fmla="*/ 574901 h 574901"/>
                              <a:gd name="connsiteX4" fmla="*/ 0 w 645691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235951" y="12298"/>
                                  <a:pt x="413884" y="29392"/>
                                  <a:pt x="645691" y="0"/>
                                </a:cubicBezTo>
                                <a:cubicBezTo>
                                  <a:pt x="665891" y="196277"/>
                                  <a:pt x="646300" y="442292"/>
                                  <a:pt x="645691" y="574901"/>
                                </a:cubicBezTo>
                                <a:cubicBezTo>
                                  <a:pt x="375811" y="601049"/>
                                  <a:pt x="136151" y="578211"/>
                                  <a:pt x="0" y="574901"/>
                                </a:cubicBezTo>
                                <a:cubicBezTo>
                                  <a:pt x="24150" y="453698"/>
                                  <a:pt x="-28540" y="180086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86B70681-D09F-3028-8DB5-8583C95E32C2}"/>
                  </a:ext>
                </a:extLst>
              </p:cNvPr>
              <p:cNvSpPr/>
              <p:nvPr/>
            </p:nvSpPr>
            <p:spPr>
              <a:xfrm>
                <a:off x="32691213" y="22107590"/>
                <a:ext cx="287531" cy="677595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D82E62A5-A810-EE75-3095-DF895F6145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9331" y="22808994"/>
                    <a:ext cx="464232" cy="579628"/>
                  </a:xfrm>
                  <a:custGeom>
                    <a:avLst/>
                    <a:gdLst>
                      <a:gd name="connsiteX0" fmla="*/ 0 w 464232"/>
                      <a:gd name="connsiteY0" fmla="*/ 0 h 579628"/>
                      <a:gd name="connsiteX1" fmla="*/ 464232 w 464232"/>
                      <a:gd name="connsiteY1" fmla="*/ 0 h 579628"/>
                      <a:gd name="connsiteX2" fmla="*/ 464232 w 464232"/>
                      <a:gd name="connsiteY2" fmla="*/ 579628 h 579628"/>
                      <a:gd name="connsiteX3" fmla="*/ 0 w 464232"/>
                      <a:gd name="connsiteY3" fmla="*/ 579628 h 579628"/>
                      <a:gd name="connsiteX4" fmla="*/ 0 w 464232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4232" h="579628" extrusionOk="0">
                        <a:moveTo>
                          <a:pt x="0" y="0"/>
                        </a:moveTo>
                        <a:cubicBezTo>
                          <a:pt x="187520" y="1184"/>
                          <a:pt x="352206" y="-22508"/>
                          <a:pt x="464232" y="0"/>
                        </a:cubicBezTo>
                        <a:cubicBezTo>
                          <a:pt x="471252" y="230449"/>
                          <a:pt x="448415" y="405905"/>
                          <a:pt x="464232" y="579628"/>
                        </a:cubicBezTo>
                        <a:cubicBezTo>
                          <a:pt x="309541" y="570168"/>
                          <a:pt x="184014" y="579502"/>
                          <a:pt x="0" y="579628"/>
                        </a:cubicBezTo>
                        <a:cubicBezTo>
                          <a:pt x="-1140" y="364565"/>
                          <a:pt x="-4972" y="286268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259415770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D82E62A5-A810-EE75-3095-DF895F6145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9331" y="22808994"/>
                    <a:ext cx="464232" cy="579628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2594157703">
                          <a:custGeom>
                            <a:avLst/>
                            <a:gdLst>
                              <a:gd name="connsiteX0" fmla="*/ 0 w 530768"/>
                              <a:gd name="connsiteY0" fmla="*/ 0 h 574901"/>
                              <a:gd name="connsiteX1" fmla="*/ 530768 w 530768"/>
                              <a:gd name="connsiteY1" fmla="*/ 0 h 574901"/>
                              <a:gd name="connsiteX2" fmla="*/ 530768 w 530768"/>
                              <a:gd name="connsiteY2" fmla="*/ 574901 h 574901"/>
                              <a:gd name="connsiteX3" fmla="*/ 0 w 530768"/>
                              <a:gd name="connsiteY3" fmla="*/ 574901 h 574901"/>
                              <a:gd name="connsiteX4" fmla="*/ 0 w 530768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30768" h="574901" extrusionOk="0">
                                <a:moveTo>
                                  <a:pt x="0" y="0"/>
                                </a:moveTo>
                                <a:cubicBezTo>
                                  <a:pt x="220988" y="20316"/>
                                  <a:pt x="309548" y="-5372"/>
                                  <a:pt x="530768" y="0"/>
                                </a:cubicBezTo>
                                <a:cubicBezTo>
                                  <a:pt x="536720" y="216456"/>
                                  <a:pt x="504445" y="348879"/>
                                  <a:pt x="530768" y="574901"/>
                                </a:cubicBezTo>
                                <a:cubicBezTo>
                                  <a:pt x="367279" y="572188"/>
                                  <a:pt x="194441" y="601278"/>
                                  <a:pt x="0" y="574901"/>
                                </a:cubicBezTo>
                                <a:cubicBezTo>
                                  <a:pt x="11468" y="390306"/>
                                  <a:pt x="2111" y="17112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39753943-84C6-4BDE-6986-DF162A709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2361300" y="22648990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39753943-84C6-4BDE-6986-DF162A709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1300" y="22648990"/>
                    <a:ext cx="767288" cy="579628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2EC7A9C4-25FE-E58F-A47C-625EF3834B94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675" y="23412341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275676" y="-37838"/>
                          <a:pt x="393105" y="43365"/>
                          <a:pt x="564749" y="0"/>
                        </a:cubicBezTo>
                        <a:cubicBezTo>
                          <a:pt x="598036" y="177365"/>
                          <a:pt x="537118" y="444493"/>
                          <a:pt x="564749" y="579628"/>
                        </a:cubicBezTo>
                        <a:cubicBezTo>
                          <a:pt x="351494" y="630452"/>
                          <a:pt x="255852" y="557420"/>
                          <a:pt x="0" y="579628"/>
                        </a:cubicBezTo>
                        <a:cubicBezTo>
                          <a:pt x="-54646" y="427867"/>
                          <a:pt x="27415" y="22629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1973177421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2EC7A9C4-25FE-E58F-A47C-625EF3834B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26675" y="23412341"/>
                    <a:ext cx="564749" cy="579628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1973177421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309932 w 645691"/>
                              <a:gd name="connsiteY1" fmla="*/ 0 h 574901"/>
                              <a:gd name="connsiteX2" fmla="*/ 645691 w 645691"/>
                              <a:gd name="connsiteY2" fmla="*/ 0 h 574901"/>
                              <a:gd name="connsiteX3" fmla="*/ 645691 w 645691"/>
                              <a:gd name="connsiteY3" fmla="*/ 574901 h 574901"/>
                              <a:gd name="connsiteX4" fmla="*/ 329302 w 645691"/>
                              <a:gd name="connsiteY4" fmla="*/ 574901 h 574901"/>
                              <a:gd name="connsiteX5" fmla="*/ 0 w 645691"/>
                              <a:gd name="connsiteY5" fmla="*/ 574901 h 574901"/>
                              <a:gd name="connsiteX6" fmla="*/ 0 w 645691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107923" y="-26718"/>
                                  <a:pt x="201200" y="28487"/>
                                  <a:pt x="309932" y="0"/>
                                </a:cubicBezTo>
                                <a:cubicBezTo>
                                  <a:pt x="418664" y="-28487"/>
                                  <a:pt x="576912" y="24916"/>
                                  <a:pt x="645691" y="0"/>
                                </a:cubicBezTo>
                                <a:cubicBezTo>
                                  <a:pt x="658034" y="261973"/>
                                  <a:pt x="622832" y="336341"/>
                                  <a:pt x="645691" y="574901"/>
                                </a:cubicBezTo>
                                <a:cubicBezTo>
                                  <a:pt x="537075" y="593477"/>
                                  <a:pt x="435172" y="566971"/>
                                  <a:pt x="329302" y="574901"/>
                                </a:cubicBezTo>
                                <a:cubicBezTo>
                                  <a:pt x="223432" y="582831"/>
                                  <a:pt x="109961" y="538454"/>
                                  <a:pt x="0" y="574901"/>
                                </a:cubicBezTo>
                                <a:cubicBezTo>
                                  <a:pt x="-44719" y="458130"/>
                                  <a:pt x="52908" y="246863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13E95ED2-E365-7A94-0012-82C7AA1B3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2678126" y="23915522"/>
                    <a:ext cx="625708" cy="579628"/>
                  </a:xfrm>
                  <a:custGeom>
                    <a:avLst/>
                    <a:gdLst>
                      <a:gd name="connsiteX0" fmla="*/ 0 w 625708"/>
                      <a:gd name="connsiteY0" fmla="*/ 0 h 579628"/>
                      <a:gd name="connsiteX1" fmla="*/ 312854 w 625708"/>
                      <a:gd name="connsiteY1" fmla="*/ 0 h 579628"/>
                      <a:gd name="connsiteX2" fmla="*/ 625708 w 625708"/>
                      <a:gd name="connsiteY2" fmla="*/ 0 h 579628"/>
                      <a:gd name="connsiteX3" fmla="*/ 625708 w 625708"/>
                      <a:gd name="connsiteY3" fmla="*/ 579628 h 579628"/>
                      <a:gd name="connsiteX4" fmla="*/ 306597 w 625708"/>
                      <a:gd name="connsiteY4" fmla="*/ 579628 h 579628"/>
                      <a:gd name="connsiteX5" fmla="*/ 0 w 625708"/>
                      <a:gd name="connsiteY5" fmla="*/ 579628 h 579628"/>
                      <a:gd name="connsiteX6" fmla="*/ 0 w 625708"/>
                      <a:gd name="connsiteY6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25708" h="579628" extrusionOk="0">
                        <a:moveTo>
                          <a:pt x="0" y="0"/>
                        </a:moveTo>
                        <a:cubicBezTo>
                          <a:pt x="114037" y="-36022"/>
                          <a:pt x="200360" y="26674"/>
                          <a:pt x="312854" y="0"/>
                        </a:cubicBezTo>
                        <a:cubicBezTo>
                          <a:pt x="425348" y="-26674"/>
                          <a:pt x="501846" y="1441"/>
                          <a:pt x="625708" y="0"/>
                        </a:cubicBezTo>
                        <a:cubicBezTo>
                          <a:pt x="677150" y="153969"/>
                          <a:pt x="605276" y="299825"/>
                          <a:pt x="625708" y="579628"/>
                        </a:cubicBezTo>
                        <a:cubicBezTo>
                          <a:pt x="531145" y="586463"/>
                          <a:pt x="421389" y="547143"/>
                          <a:pt x="306597" y="579628"/>
                        </a:cubicBezTo>
                        <a:cubicBezTo>
                          <a:pt x="191805" y="612113"/>
                          <a:pt x="73343" y="558675"/>
                          <a:pt x="0" y="579628"/>
                        </a:cubicBezTo>
                        <a:cubicBezTo>
                          <a:pt x="-62503" y="304473"/>
                          <a:pt x="42695" y="230951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4080143186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13E95ED2-E365-7A94-0012-82C7AA1B3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78126" y="23915522"/>
                    <a:ext cx="625708" cy="579628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4080143186">
                          <a:custGeom>
                            <a:avLst/>
                            <a:gdLst>
                              <a:gd name="connsiteX0" fmla="*/ 0 w 715387"/>
                              <a:gd name="connsiteY0" fmla="*/ 0 h 574901"/>
                              <a:gd name="connsiteX1" fmla="*/ 357694 w 715387"/>
                              <a:gd name="connsiteY1" fmla="*/ 0 h 574901"/>
                              <a:gd name="connsiteX2" fmla="*/ 715387 w 715387"/>
                              <a:gd name="connsiteY2" fmla="*/ 0 h 574901"/>
                              <a:gd name="connsiteX3" fmla="*/ 715387 w 715387"/>
                              <a:gd name="connsiteY3" fmla="*/ 574901 h 574901"/>
                              <a:gd name="connsiteX4" fmla="*/ 350540 w 715387"/>
                              <a:gd name="connsiteY4" fmla="*/ 574901 h 574901"/>
                              <a:gd name="connsiteX5" fmla="*/ 0 w 715387"/>
                              <a:gd name="connsiteY5" fmla="*/ 574901 h 574901"/>
                              <a:gd name="connsiteX6" fmla="*/ 0 w 715387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715387" h="574901" extrusionOk="0">
                                <a:moveTo>
                                  <a:pt x="0" y="0"/>
                                </a:moveTo>
                                <a:cubicBezTo>
                                  <a:pt x="96668" y="-2255"/>
                                  <a:pt x="261649" y="11334"/>
                                  <a:pt x="357694" y="0"/>
                                </a:cubicBezTo>
                                <a:cubicBezTo>
                                  <a:pt x="453739" y="-11334"/>
                                  <a:pt x="548379" y="23176"/>
                                  <a:pt x="715387" y="0"/>
                                </a:cubicBezTo>
                                <a:cubicBezTo>
                                  <a:pt x="753274" y="132027"/>
                                  <a:pt x="667102" y="348765"/>
                                  <a:pt x="715387" y="574901"/>
                                </a:cubicBezTo>
                                <a:cubicBezTo>
                                  <a:pt x="634458" y="615607"/>
                                  <a:pt x="458398" y="560138"/>
                                  <a:pt x="350540" y="574901"/>
                                </a:cubicBezTo>
                                <a:cubicBezTo>
                                  <a:pt x="242682" y="589664"/>
                                  <a:pt x="72522" y="544431"/>
                                  <a:pt x="0" y="574901"/>
                                </a:cubicBezTo>
                                <a:cubicBezTo>
                                  <a:pt x="-66102" y="448261"/>
                                  <a:pt x="59360" y="195353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7E263F2C-DAD2-23A3-88A4-3B78B2A80794}"/>
                      </a:ext>
                    </a:extLst>
                  </p:cNvPr>
                  <p:cNvSpPr txBox="1"/>
                  <p:nvPr/>
                </p:nvSpPr>
                <p:spPr>
                  <a:xfrm>
                    <a:off x="34257707" y="23533710"/>
                    <a:ext cx="576928" cy="579628"/>
                  </a:xfrm>
                  <a:custGeom>
                    <a:avLst/>
                    <a:gdLst>
                      <a:gd name="connsiteX0" fmla="*/ 0 w 576928"/>
                      <a:gd name="connsiteY0" fmla="*/ 0 h 579628"/>
                      <a:gd name="connsiteX1" fmla="*/ 576928 w 576928"/>
                      <a:gd name="connsiteY1" fmla="*/ 0 h 579628"/>
                      <a:gd name="connsiteX2" fmla="*/ 576928 w 576928"/>
                      <a:gd name="connsiteY2" fmla="*/ 579628 h 579628"/>
                      <a:gd name="connsiteX3" fmla="*/ 0 w 576928"/>
                      <a:gd name="connsiteY3" fmla="*/ 579628 h 579628"/>
                      <a:gd name="connsiteX4" fmla="*/ 0 w 576928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928" h="579628" extrusionOk="0">
                        <a:moveTo>
                          <a:pt x="0" y="0"/>
                        </a:moveTo>
                        <a:cubicBezTo>
                          <a:pt x="209959" y="-38045"/>
                          <a:pt x="305663" y="47973"/>
                          <a:pt x="576928" y="0"/>
                        </a:cubicBezTo>
                        <a:cubicBezTo>
                          <a:pt x="592442" y="281653"/>
                          <a:pt x="558244" y="418229"/>
                          <a:pt x="576928" y="579628"/>
                        </a:cubicBezTo>
                        <a:cubicBezTo>
                          <a:pt x="320125" y="597671"/>
                          <a:pt x="271337" y="514773"/>
                          <a:pt x="0" y="579628"/>
                        </a:cubicBezTo>
                        <a:cubicBezTo>
                          <a:pt x="-10731" y="309108"/>
                          <a:pt x="2656" y="12694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634908763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7E263F2C-DAD2-23A3-88A4-3B78B2A807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7707" y="23533710"/>
                    <a:ext cx="576928" cy="579628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634908763">
                          <a:custGeom>
                            <a:avLst/>
                            <a:gdLst>
                              <a:gd name="connsiteX0" fmla="*/ 0 w 659616"/>
                              <a:gd name="connsiteY0" fmla="*/ 0 h 574901"/>
                              <a:gd name="connsiteX1" fmla="*/ 323212 w 659616"/>
                              <a:gd name="connsiteY1" fmla="*/ 0 h 574901"/>
                              <a:gd name="connsiteX2" fmla="*/ 659616 w 659616"/>
                              <a:gd name="connsiteY2" fmla="*/ 0 h 574901"/>
                              <a:gd name="connsiteX3" fmla="*/ 659616 w 659616"/>
                              <a:gd name="connsiteY3" fmla="*/ 574901 h 574901"/>
                              <a:gd name="connsiteX4" fmla="*/ 336404 w 659616"/>
                              <a:gd name="connsiteY4" fmla="*/ 574901 h 574901"/>
                              <a:gd name="connsiteX5" fmla="*/ 0 w 659616"/>
                              <a:gd name="connsiteY5" fmla="*/ 574901 h 574901"/>
                              <a:gd name="connsiteX6" fmla="*/ 0 w 659616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59616" h="574901" extrusionOk="0">
                                <a:moveTo>
                                  <a:pt x="0" y="0"/>
                                </a:moveTo>
                                <a:cubicBezTo>
                                  <a:pt x="122462" y="-37158"/>
                                  <a:pt x="181722" y="16625"/>
                                  <a:pt x="323212" y="0"/>
                                </a:cubicBezTo>
                                <a:cubicBezTo>
                                  <a:pt x="464702" y="-16625"/>
                                  <a:pt x="520707" y="3769"/>
                                  <a:pt x="659616" y="0"/>
                                </a:cubicBezTo>
                                <a:cubicBezTo>
                                  <a:pt x="705388" y="227975"/>
                                  <a:pt x="600972" y="453042"/>
                                  <a:pt x="659616" y="574901"/>
                                </a:cubicBezTo>
                                <a:cubicBezTo>
                                  <a:pt x="526157" y="608862"/>
                                  <a:pt x="483158" y="568860"/>
                                  <a:pt x="336404" y="574901"/>
                                </a:cubicBezTo>
                                <a:cubicBezTo>
                                  <a:pt x="189650" y="580942"/>
                                  <a:pt x="70628" y="554825"/>
                                  <a:pt x="0" y="574901"/>
                                </a:cubicBezTo>
                                <a:cubicBezTo>
                                  <a:pt x="-17062" y="350893"/>
                                  <a:pt x="61309" y="248636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EDAD7C48-D39D-F62A-79B9-80E1D9A54FC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46869" y="24067503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EDAD7C48-D39D-F62A-79B9-80E1D9A54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46869" y="24067503"/>
                    <a:ext cx="767288" cy="579628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70BC5DE6-BE25-0652-94B8-477A985515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0111" y="24128077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70BC5DE6-BE25-0652-94B8-477A985515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0111" y="24128077"/>
                    <a:ext cx="767288" cy="579628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76885C7A-5213-6E23-76B0-1CBE5AF7CEB0}"/>
                  </a:ext>
                </a:extLst>
              </p:cNvPr>
              <p:cNvSpPr/>
              <p:nvPr/>
            </p:nvSpPr>
            <p:spPr>
              <a:xfrm>
                <a:off x="32963148" y="20721782"/>
                <a:ext cx="1042618" cy="2146710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  <a:gd name="connsiteX0" fmla="*/ 1465230 w 1465230"/>
                  <a:gd name="connsiteY0" fmla="*/ 3340478 h 3340478"/>
                  <a:gd name="connsiteX1" fmla="*/ 1118937 w 1465230"/>
                  <a:gd name="connsiteY1" fmla="*/ 2466474 h 3340478"/>
                  <a:gd name="connsiteX2" fmla="*/ 1058779 w 1465230"/>
                  <a:gd name="connsiteY2" fmla="*/ 2358190 h 3340478"/>
                  <a:gd name="connsiteX3" fmla="*/ 1022684 w 1465230"/>
                  <a:gd name="connsiteY3" fmla="*/ 2237874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058779 w 1465230"/>
                  <a:gd name="connsiteY2" fmla="*/ 2358190 h 3340478"/>
                  <a:gd name="connsiteX3" fmla="*/ 1022684 w 1465230"/>
                  <a:gd name="connsiteY3" fmla="*/ 2237874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058779 w 1465230"/>
                  <a:gd name="connsiteY2" fmla="*/ 2358190 h 3340478"/>
                  <a:gd name="connsiteX3" fmla="*/ 1139507 w 1465230"/>
                  <a:gd name="connsiteY3" fmla="*/ 2221706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010653 w 1465230"/>
                  <a:gd name="connsiteY3" fmla="*/ 2201779 h 3340478"/>
                  <a:gd name="connsiteX4" fmla="*/ 986590 w 1465230"/>
                  <a:gd name="connsiteY4" fmla="*/ 1864895 h 3340478"/>
                  <a:gd name="connsiteX5" fmla="*/ 974558 w 1465230"/>
                  <a:gd name="connsiteY5" fmla="*/ 1804737 h 3340478"/>
                  <a:gd name="connsiteX6" fmla="*/ 938463 w 1465230"/>
                  <a:gd name="connsiteY6" fmla="*/ 1684421 h 3340478"/>
                  <a:gd name="connsiteX7" fmla="*/ 914400 w 1465230"/>
                  <a:gd name="connsiteY7" fmla="*/ 1612232 h 3340478"/>
                  <a:gd name="connsiteX8" fmla="*/ 890337 w 1465230"/>
                  <a:gd name="connsiteY8" fmla="*/ 1564106 h 3340478"/>
                  <a:gd name="connsiteX9" fmla="*/ 866274 w 1465230"/>
                  <a:gd name="connsiteY9" fmla="*/ 1491916 h 3340478"/>
                  <a:gd name="connsiteX10" fmla="*/ 854242 w 1465230"/>
                  <a:gd name="connsiteY10" fmla="*/ 1455821 h 3340478"/>
                  <a:gd name="connsiteX11" fmla="*/ 830179 w 1465230"/>
                  <a:gd name="connsiteY11" fmla="*/ 1419727 h 3340478"/>
                  <a:gd name="connsiteX12" fmla="*/ 770021 w 1465230"/>
                  <a:gd name="connsiteY12" fmla="*/ 1311442 h 3340478"/>
                  <a:gd name="connsiteX13" fmla="*/ 745958 w 1465230"/>
                  <a:gd name="connsiteY13" fmla="*/ 1275348 h 3340478"/>
                  <a:gd name="connsiteX14" fmla="*/ 721895 w 1465230"/>
                  <a:gd name="connsiteY14" fmla="*/ 1239253 h 3340478"/>
                  <a:gd name="connsiteX15" fmla="*/ 613611 w 1465230"/>
                  <a:gd name="connsiteY15" fmla="*/ 1143000 h 3340478"/>
                  <a:gd name="connsiteX16" fmla="*/ 589548 w 1465230"/>
                  <a:gd name="connsiteY16" fmla="*/ 1106906 h 3340478"/>
                  <a:gd name="connsiteX17" fmla="*/ 529390 w 1465230"/>
                  <a:gd name="connsiteY17" fmla="*/ 1046748 h 3340478"/>
                  <a:gd name="connsiteX18" fmla="*/ 505326 w 1465230"/>
                  <a:gd name="connsiteY18" fmla="*/ 1010653 h 3340478"/>
                  <a:gd name="connsiteX19" fmla="*/ 469232 w 1465230"/>
                  <a:gd name="connsiteY19" fmla="*/ 974558 h 3340478"/>
                  <a:gd name="connsiteX20" fmla="*/ 421105 w 1465230"/>
                  <a:gd name="connsiteY20" fmla="*/ 902369 h 3340478"/>
                  <a:gd name="connsiteX21" fmla="*/ 397042 w 1465230"/>
                  <a:gd name="connsiteY21" fmla="*/ 866274 h 3340478"/>
                  <a:gd name="connsiteX22" fmla="*/ 360948 w 1465230"/>
                  <a:gd name="connsiteY22" fmla="*/ 830179 h 3340478"/>
                  <a:gd name="connsiteX23" fmla="*/ 312821 w 1465230"/>
                  <a:gd name="connsiteY23" fmla="*/ 757990 h 3340478"/>
                  <a:gd name="connsiteX24" fmla="*/ 276726 w 1465230"/>
                  <a:gd name="connsiteY24" fmla="*/ 697832 h 3340478"/>
                  <a:gd name="connsiteX25" fmla="*/ 240632 w 1465230"/>
                  <a:gd name="connsiteY25" fmla="*/ 625642 h 3340478"/>
                  <a:gd name="connsiteX26" fmla="*/ 216569 w 1465230"/>
                  <a:gd name="connsiteY26" fmla="*/ 553453 h 3340478"/>
                  <a:gd name="connsiteX27" fmla="*/ 192505 w 1465230"/>
                  <a:gd name="connsiteY27" fmla="*/ 481263 h 3340478"/>
                  <a:gd name="connsiteX28" fmla="*/ 168442 w 1465230"/>
                  <a:gd name="connsiteY28" fmla="*/ 409074 h 3340478"/>
                  <a:gd name="connsiteX29" fmla="*/ 156411 w 1465230"/>
                  <a:gd name="connsiteY29" fmla="*/ 372979 h 3340478"/>
                  <a:gd name="connsiteX30" fmla="*/ 108284 w 1465230"/>
                  <a:gd name="connsiteY30" fmla="*/ 180474 h 3340478"/>
                  <a:gd name="connsiteX31" fmla="*/ 36095 w 1465230"/>
                  <a:gd name="connsiteY31" fmla="*/ 72190 h 3340478"/>
                  <a:gd name="connsiteX32" fmla="*/ 12032 w 1465230"/>
                  <a:gd name="connsiteY32" fmla="*/ 36095 h 3340478"/>
                  <a:gd name="connsiteX33" fmla="*/ 0 w 1465230"/>
                  <a:gd name="connsiteY33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70021 w 1465230"/>
                  <a:gd name="connsiteY11" fmla="*/ 1311442 h 3340478"/>
                  <a:gd name="connsiteX12" fmla="*/ 745958 w 1465230"/>
                  <a:gd name="connsiteY12" fmla="*/ 1275348 h 3340478"/>
                  <a:gd name="connsiteX13" fmla="*/ 721895 w 1465230"/>
                  <a:gd name="connsiteY13" fmla="*/ 1239253 h 3340478"/>
                  <a:gd name="connsiteX14" fmla="*/ 613611 w 1465230"/>
                  <a:gd name="connsiteY14" fmla="*/ 1143000 h 3340478"/>
                  <a:gd name="connsiteX15" fmla="*/ 589548 w 1465230"/>
                  <a:gd name="connsiteY15" fmla="*/ 1106906 h 3340478"/>
                  <a:gd name="connsiteX16" fmla="*/ 529390 w 1465230"/>
                  <a:gd name="connsiteY16" fmla="*/ 1046748 h 3340478"/>
                  <a:gd name="connsiteX17" fmla="*/ 505326 w 1465230"/>
                  <a:gd name="connsiteY17" fmla="*/ 1010653 h 3340478"/>
                  <a:gd name="connsiteX18" fmla="*/ 469232 w 1465230"/>
                  <a:gd name="connsiteY18" fmla="*/ 974558 h 3340478"/>
                  <a:gd name="connsiteX19" fmla="*/ 421105 w 1465230"/>
                  <a:gd name="connsiteY19" fmla="*/ 902369 h 3340478"/>
                  <a:gd name="connsiteX20" fmla="*/ 397042 w 1465230"/>
                  <a:gd name="connsiteY20" fmla="*/ 866274 h 3340478"/>
                  <a:gd name="connsiteX21" fmla="*/ 360948 w 1465230"/>
                  <a:gd name="connsiteY21" fmla="*/ 830179 h 3340478"/>
                  <a:gd name="connsiteX22" fmla="*/ 312821 w 1465230"/>
                  <a:gd name="connsiteY22" fmla="*/ 757990 h 3340478"/>
                  <a:gd name="connsiteX23" fmla="*/ 276726 w 1465230"/>
                  <a:gd name="connsiteY23" fmla="*/ 697832 h 3340478"/>
                  <a:gd name="connsiteX24" fmla="*/ 240632 w 1465230"/>
                  <a:gd name="connsiteY24" fmla="*/ 625642 h 3340478"/>
                  <a:gd name="connsiteX25" fmla="*/ 216569 w 1465230"/>
                  <a:gd name="connsiteY25" fmla="*/ 553453 h 3340478"/>
                  <a:gd name="connsiteX26" fmla="*/ 192505 w 1465230"/>
                  <a:gd name="connsiteY26" fmla="*/ 481263 h 3340478"/>
                  <a:gd name="connsiteX27" fmla="*/ 168442 w 1465230"/>
                  <a:gd name="connsiteY27" fmla="*/ 409074 h 3340478"/>
                  <a:gd name="connsiteX28" fmla="*/ 156411 w 1465230"/>
                  <a:gd name="connsiteY28" fmla="*/ 372979 h 3340478"/>
                  <a:gd name="connsiteX29" fmla="*/ 108284 w 1465230"/>
                  <a:gd name="connsiteY29" fmla="*/ 180474 h 3340478"/>
                  <a:gd name="connsiteX30" fmla="*/ 36095 w 1465230"/>
                  <a:gd name="connsiteY30" fmla="*/ 72190 h 3340478"/>
                  <a:gd name="connsiteX31" fmla="*/ 12032 w 1465230"/>
                  <a:gd name="connsiteY31" fmla="*/ 36095 h 3340478"/>
                  <a:gd name="connsiteX32" fmla="*/ 0 w 1465230"/>
                  <a:gd name="connsiteY32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45958 w 1465230"/>
                  <a:gd name="connsiteY11" fmla="*/ 1275348 h 3340478"/>
                  <a:gd name="connsiteX12" fmla="*/ 721895 w 1465230"/>
                  <a:gd name="connsiteY12" fmla="*/ 1239253 h 3340478"/>
                  <a:gd name="connsiteX13" fmla="*/ 613611 w 1465230"/>
                  <a:gd name="connsiteY13" fmla="*/ 1143000 h 3340478"/>
                  <a:gd name="connsiteX14" fmla="*/ 589548 w 1465230"/>
                  <a:gd name="connsiteY14" fmla="*/ 1106906 h 3340478"/>
                  <a:gd name="connsiteX15" fmla="*/ 529390 w 1465230"/>
                  <a:gd name="connsiteY15" fmla="*/ 1046748 h 3340478"/>
                  <a:gd name="connsiteX16" fmla="*/ 505326 w 1465230"/>
                  <a:gd name="connsiteY16" fmla="*/ 1010653 h 3340478"/>
                  <a:gd name="connsiteX17" fmla="*/ 469232 w 1465230"/>
                  <a:gd name="connsiteY17" fmla="*/ 974558 h 3340478"/>
                  <a:gd name="connsiteX18" fmla="*/ 421105 w 1465230"/>
                  <a:gd name="connsiteY18" fmla="*/ 902369 h 3340478"/>
                  <a:gd name="connsiteX19" fmla="*/ 397042 w 1465230"/>
                  <a:gd name="connsiteY19" fmla="*/ 866274 h 3340478"/>
                  <a:gd name="connsiteX20" fmla="*/ 360948 w 1465230"/>
                  <a:gd name="connsiteY20" fmla="*/ 830179 h 3340478"/>
                  <a:gd name="connsiteX21" fmla="*/ 312821 w 1465230"/>
                  <a:gd name="connsiteY21" fmla="*/ 757990 h 3340478"/>
                  <a:gd name="connsiteX22" fmla="*/ 276726 w 1465230"/>
                  <a:gd name="connsiteY22" fmla="*/ 697832 h 3340478"/>
                  <a:gd name="connsiteX23" fmla="*/ 240632 w 1465230"/>
                  <a:gd name="connsiteY23" fmla="*/ 625642 h 3340478"/>
                  <a:gd name="connsiteX24" fmla="*/ 216569 w 1465230"/>
                  <a:gd name="connsiteY24" fmla="*/ 553453 h 3340478"/>
                  <a:gd name="connsiteX25" fmla="*/ 192505 w 1465230"/>
                  <a:gd name="connsiteY25" fmla="*/ 481263 h 3340478"/>
                  <a:gd name="connsiteX26" fmla="*/ 168442 w 1465230"/>
                  <a:gd name="connsiteY26" fmla="*/ 409074 h 3340478"/>
                  <a:gd name="connsiteX27" fmla="*/ 156411 w 1465230"/>
                  <a:gd name="connsiteY27" fmla="*/ 372979 h 3340478"/>
                  <a:gd name="connsiteX28" fmla="*/ 108284 w 1465230"/>
                  <a:gd name="connsiteY28" fmla="*/ 180474 h 3340478"/>
                  <a:gd name="connsiteX29" fmla="*/ 36095 w 1465230"/>
                  <a:gd name="connsiteY29" fmla="*/ 72190 h 3340478"/>
                  <a:gd name="connsiteX30" fmla="*/ 12032 w 1465230"/>
                  <a:gd name="connsiteY30" fmla="*/ 36095 h 3340478"/>
                  <a:gd name="connsiteX31" fmla="*/ 0 w 1465230"/>
                  <a:gd name="connsiteY31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867648 w 1465230"/>
                  <a:gd name="connsiteY11" fmla="*/ 1291517 h 3340478"/>
                  <a:gd name="connsiteX12" fmla="*/ 721895 w 1465230"/>
                  <a:gd name="connsiteY12" fmla="*/ 1239253 h 3340478"/>
                  <a:gd name="connsiteX13" fmla="*/ 613611 w 1465230"/>
                  <a:gd name="connsiteY13" fmla="*/ 1143000 h 3340478"/>
                  <a:gd name="connsiteX14" fmla="*/ 589548 w 1465230"/>
                  <a:gd name="connsiteY14" fmla="*/ 1106906 h 3340478"/>
                  <a:gd name="connsiteX15" fmla="*/ 529390 w 1465230"/>
                  <a:gd name="connsiteY15" fmla="*/ 1046748 h 3340478"/>
                  <a:gd name="connsiteX16" fmla="*/ 505326 w 1465230"/>
                  <a:gd name="connsiteY16" fmla="*/ 1010653 h 3340478"/>
                  <a:gd name="connsiteX17" fmla="*/ 469232 w 1465230"/>
                  <a:gd name="connsiteY17" fmla="*/ 974558 h 3340478"/>
                  <a:gd name="connsiteX18" fmla="*/ 421105 w 1465230"/>
                  <a:gd name="connsiteY18" fmla="*/ 902369 h 3340478"/>
                  <a:gd name="connsiteX19" fmla="*/ 397042 w 1465230"/>
                  <a:gd name="connsiteY19" fmla="*/ 866274 h 3340478"/>
                  <a:gd name="connsiteX20" fmla="*/ 360948 w 1465230"/>
                  <a:gd name="connsiteY20" fmla="*/ 830179 h 3340478"/>
                  <a:gd name="connsiteX21" fmla="*/ 312821 w 1465230"/>
                  <a:gd name="connsiteY21" fmla="*/ 757990 h 3340478"/>
                  <a:gd name="connsiteX22" fmla="*/ 276726 w 1465230"/>
                  <a:gd name="connsiteY22" fmla="*/ 697832 h 3340478"/>
                  <a:gd name="connsiteX23" fmla="*/ 240632 w 1465230"/>
                  <a:gd name="connsiteY23" fmla="*/ 625642 h 3340478"/>
                  <a:gd name="connsiteX24" fmla="*/ 216569 w 1465230"/>
                  <a:gd name="connsiteY24" fmla="*/ 553453 h 3340478"/>
                  <a:gd name="connsiteX25" fmla="*/ 192505 w 1465230"/>
                  <a:gd name="connsiteY25" fmla="*/ 481263 h 3340478"/>
                  <a:gd name="connsiteX26" fmla="*/ 168442 w 1465230"/>
                  <a:gd name="connsiteY26" fmla="*/ 409074 h 3340478"/>
                  <a:gd name="connsiteX27" fmla="*/ 156411 w 1465230"/>
                  <a:gd name="connsiteY27" fmla="*/ 372979 h 3340478"/>
                  <a:gd name="connsiteX28" fmla="*/ 108284 w 1465230"/>
                  <a:gd name="connsiteY28" fmla="*/ 180474 h 3340478"/>
                  <a:gd name="connsiteX29" fmla="*/ 36095 w 1465230"/>
                  <a:gd name="connsiteY29" fmla="*/ 72190 h 3340478"/>
                  <a:gd name="connsiteX30" fmla="*/ 12032 w 1465230"/>
                  <a:gd name="connsiteY30" fmla="*/ 36095 h 3340478"/>
                  <a:gd name="connsiteX31" fmla="*/ 0 w 1465230"/>
                  <a:gd name="connsiteY31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867648 w 1465230"/>
                  <a:gd name="connsiteY11" fmla="*/ 1291517 h 3340478"/>
                  <a:gd name="connsiteX12" fmla="*/ 613611 w 1465230"/>
                  <a:gd name="connsiteY12" fmla="*/ 1143000 h 3340478"/>
                  <a:gd name="connsiteX13" fmla="*/ 589548 w 1465230"/>
                  <a:gd name="connsiteY13" fmla="*/ 1106906 h 3340478"/>
                  <a:gd name="connsiteX14" fmla="*/ 529390 w 1465230"/>
                  <a:gd name="connsiteY14" fmla="*/ 1046748 h 3340478"/>
                  <a:gd name="connsiteX15" fmla="*/ 505326 w 1465230"/>
                  <a:gd name="connsiteY15" fmla="*/ 1010653 h 3340478"/>
                  <a:gd name="connsiteX16" fmla="*/ 469232 w 1465230"/>
                  <a:gd name="connsiteY16" fmla="*/ 974558 h 3340478"/>
                  <a:gd name="connsiteX17" fmla="*/ 421105 w 1465230"/>
                  <a:gd name="connsiteY17" fmla="*/ 902369 h 3340478"/>
                  <a:gd name="connsiteX18" fmla="*/ 397042 w 1465230"/>
                  <a:gd name="connsiteY18" fmla="*/ 866274 h 3340478"/>
                  <a:gd name="connsiteX19" fmla="*/ 360948 w 1465230"/>
                  <a:gd name="connsiteY19" fmla="*/ 830179 h 3340478"/>
                  <a:gd name="connsiteX20" fmla="*/ 312821 w 1465230"/>
                  <a:gd name="connsiteY20" fmla="*/ 757990 h 3340478"/>
                  <a:gd name="connsiteX21" fmla="*/ 276726 w 1465230"/>
                  <a:gd name="connsiteY21" fmla="*/ 697832 h 3340478"/>
                  <a:gd name="connsiteX22" fmla="*/ 240632 w 1465230"/>
                  <a:gd name="connsiteY22" fmla="*/ 625642 h 3340478"/>
                  <a:gd name="connsiteX23" fmla="*/ 216569 w 1465230"/>
                  <a:gd name="connsiteY23" fmla="*/ 553453 h 3340478"/>
                  <a:gd name="connsiteX24" fmla="*/ 192505 w 1465230"/>
                  <a:gd name="connsiteY24" fmla="*/ 481263 h 3340478"/>
                  <a:gd name="connsiteX25" fmla="*/ 168442 w 1465230"/>
                  <a:gd name="connsiteY25" fmla="*/ 409074 h 3340478"/>
                  <a:gd name="connsiteX26" fmla="*/ 156411 w 1465230"/>
                  <a:gd name="connsiteY26" fmla="*/ 372979 h 3340478"/>
                  <a:gd name="connsiteX27" fmla="*/ 108284 w 1465230"/>
                  <a:gd name="connsiteY27" fmla="*/ 180474 h 3340478"/>
                  <a:gd name="connsiteX28" fmla="*/ 36095 w 1465230"/>
                  <a:gd name="connsiteY28" fmla="*/ 72190 h 3340478"/>
                  <a:gd name="connsiteX29" fmla="*/ 12032 w 1465230"/>
                  <a:gd name="connsiteY29" fmla="*/ 36095 h 3340478"/>
                  <a:gd name="connsiteX30" fmla="*/ 0 w 1465230"/>
                  <a:gd name="connsiteY30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653475 w 1465230"/>
                  <a:gd name="connsiteY11" fmla="*/ 1431650 h 3340478"/>
                  <a:gd name="connsiteX12" fmla="*/ 613611 w 1465230"/>
                  <a:gd name="connsiteY12" fmla="*/ 1143000 h 3340478"/>
                  <a:gd name="connsiteX13" fmla="*/ 589548 w 1465230"/>
                  <a:gd name="connsiteY13" fmla="*/ 1106906 h 3340478"/>
                  <a:gd name="connsiteX14" fmla="*/ 529390 w 1465230"/>
                  <a:gd name="connsiteY14" fmla="*/ 1046748 h 3340478"/>
                  <a:gd name="connsiteX15" fmla="*/ 505326 w 1465230"/>
                  <a:gd name="connsiteY15" fmla="*/ 1010653 h 3340478"/>
                  <a:gd name="connsiteX16" fmla="*/ 469232 w 1465230"/>
                  <a:gd name="connsiteY16" fmla="*/ 974558 h 3340478"/>
                  <a:gd name="connsiteX17" fmla="*/ 421105 w 1465230"/>
                  <a:gd name="connsiteY17" fmla="*/ 902369 h 3340478"/>
                  <a:gd name="connsiteX18" fmla="*/ 397042 w 1465230"/>
                  <a:gd name="connsiteY18" fmla="*/ 866274 h 3340478"/>
                  <a:gd name="connsiteX19" fmla="*/ 360948 w 1465230"/>
                  <a:gd name="connsiteY19" fmla="*/ 830179 h 3340478"/>
                  <a:gd name="connsiteX20" fmla="*/ 312821 w 1465230"/>
                  <a:gd name="connsiteY20" fmla="*/ 757990 h 3340478"/>
                  <a:gd name="connsiteX21" fmla="*/ 276726 w 1465230"/>
                  <a:gd name="connsiteY21" fmla="*/ 697832 h 3340478"/>
                  <a:gd name="connsiteX22" fmla="*/ 240632 w 1465230"/>
                  <a:gd name="connsiteY22" fmla="*/ 625642 h 3340478"/>
                  <a:gd name="connsiteX23" fmla="*/ 216569 w 1465230"/>
                  <a:gd name="connsiteY23" fmla="*/ 553453 h 3340478"/>
                  <a:gd name="connsiteX24" fmla="*/ 192505 w 1465230"/>
                  <a:gd name="connsiteY24" fmla="*/ 481263 h 3340478"/>
                  <a:gd name="connsiteX25" fmla="*/ 168442 w 1465230"/>
                  <a:gd name="connsiteY25" fmla="*/ 409074 h 3340478"/>
                  <a:gd name="connsiteX26" fmla="*/ 156411 w 1465230"/>
                  <a:gd name="connsiteY26" fmla="*/ 372979 h 3340478"/>
                  <a:gd name="connsiteX27" fmla="*/ 108284 w 1465230"/>
                  <a:gd name="connsiteY27" fmla="*/ 180474 h 3340478"/>
                  <a:gd name="connsiteX28" fmla="*/ 36095 w 1465230"/>
                  <a:gd name="connsiteY28" fmla="*/ 72190 h 3340478"/>
                  <a:gd name="connsiteX29" fmla="*/ 12032 w 1465230"/>
                  <a:gd name="connsiteY29" fmla="*/ 36095 h 3340478"/>
                  <a:gd name="connsiteX30" fmla="*/ 0 w 1465230"/>
                  <a:gd name="connsiteY30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653475 w 1465230"/>
                  <a:gd name="connsiteY11" fmla="*/ 1431650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122883 w 1465230"/>
                  <a:gd name="connsiteY3" fmla="*/ 1978079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222254 w 1465230"/>
                  <a:gd name="connsiteY2" fmla="*/ 2378009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23235 w 1465230"/>
                  <a:gd name="connsiteY3" fmla="*/ 1890972 h 3340478"/>
                  <a:gd name="connsiteX4" fmla="*/ 938463 w 1465230"/>
                  <a:gd name="connsiteY4" fmla="*/ 1684421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38463 w 1465230"/>
                  <a:gd name="connsiteY4" fmla="*/ 1684421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62562 w 1465230"/>
                  <a:gd name="connsiteY11" fmla="*/ 111229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62562 w 1465230"/>
                  <a:gd name="connsiteY11" fmla="*/ 111229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43091 w 1465230"/>
                  <a:gd name="connsiteY11" fmla="*/ 1176973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07017 w 1465230"/>
                  <a:gd name="connsiteY10" fmla="*/ 1361584 h 3340478"/>
                  <a:gd name="connsiteX11" fmla="*/ 643091 w 1465230"/>
                  <a:gd name="connsiteY11" fmla="*/ 1176973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07017 w 1465230"/>
                  <a:gd name="connsiteY10" fmla="*/ 1361584 h 3340478"/>
                  <a:gd name="connsiteX11" fmla="*/ 570076 w 1465230"/>
                  <a:gd name="connsiteY11" fmla="*/ 1209312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65230" h="3340478">
                    <a:moveTo>
                      <a:pt x="1465230" y="3340478"/>
                    </a:moveTo>
                    <a:cubicBezTo>
                      <a:pt x="1248662" y="3055731"/>
                      <a:pt x="1451486" y="2896371"/>
                      <a:pt x="1410990" y="2735960"/>
                    </a:cubicBezTo>
                    <a:cubicBezTo>
                      <a:pt x="1370494" y="2575549"/>
                      <a:pt x="1275522" y="2496383"/>
                      <a:pt x="1222254" y="2378009"/>
                    </a:cubicBezTo>
                    <a:cubicBezTo>
                      <a:pt x="1168986" y="2259635"/>
                      <a:pt x="1128945" y="2126043"/>
                      <a:pt x="1091381" y="2025716"/>
                    </a:cubicBezTo>
                    <a:cubicBezTo>
                      <a:pt x="1053817" y="1925389"/>
                      <a:pt x="1016866" y="1836027"/>
                      <a:pt x="996873" y="1776047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12132" y="1389648"/>
                      <a:pt x="725064" y="1391663"/>
                      <a:pt x="707017" y="1361584"/>
                    </a:cubicBezTo>
                    <a:cubicBezTo>
                      <a:pt x="666912" y="1309447"/>
                      <a:pt x="599681" y="1261785"/>
                      <a:pt x="570076" y="1209312"/>
                    </a:cubicBezTo>
                    <a:cubicBezTo>
                      <a:pt x="540472" y="1156839"/>
                      <a:pt x="540182" y="1079858"/>
                      <a:pt x="529390" y="1046748"/>
                    </a:cubicBezTo>
                    <a:cubicBezTo>
                      <a:pt x="518598" y="1013638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73739" y="397605"/>
                      <a:pt x="156411" y="372979"/>
                    </a:cubicBezTo>
                    <a:cubicBezTo>
                      <a:pt x="139083" y="348353"/>
                      <a:pt x="85618" y="293037"/>
                      <a:pt x="64475" y="261321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475E6B5D-79A1-13BD-09EF-4B837FE39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10258" y="22776994"/>
                    <a:ext cx="527668" cy="579628"/>
                  </a:xfrm>
                  <a:custGeom>
                    <a:avLst/>
                    <a:gdLst>
                      <a:gd name="connsiteX0" fmla="*/ 0 w 527668"/>
                      <a:gd name="connsiteY0" fmla="*/ 0 h 579628"/>
                      <a:gd name="connsiteX1" fmla="*/ 527668 w 527668"/>
                      <a:gd name="connsiteY1" fmla="*/ 0 h 579628"/>
                      <a:gd name="connsiteX2" fmla="*/ 527668 w 527668"/>
                      <a:gd name="connsiteY2" fmla="*/ 579628 h 579628"/>
                      <a:gd name="connsiteX3" fmla="*/ 0 w 527668"/>
                      <a:gd name="connsiteY3" fmla="*/ 579628 h 579628"/>
                      <a:gd name="connsiteX4" fmla="*/ 0 w 527668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7668" h="579628" extrusionOk="0">
                        <a:moveTo>
                          <a:pt x="0" y="0"/>
                        </a:moveTo>
                        <a:cubicBezTo>
                          <a:pt x="122544" y="467"/>
                          <a:pt x="294634" y="13052"/>
                          <a:pt x="527668" y="0"/>
                        </a:cubicBezTo>
                        <a:cubicBezTo>
                          <a:pt x="514541" y="197283"/>
                          <a:pt x="522872" y="340786"/>
                          <a:pt x="527668" y="579628"/>
                        </a:cubicBezTo>
                        <a:cubicBezTo>
                          <a:pt x="301702" y="602105"/>
                          <a:pt x="180215" y="556508"/>
                          <a:pt x="0" y="579628"/>
                        </a:cubicBezTo>
                        <a:cubicBezTo>
                          <a:pt x="-6728" y="321165"/>
                          <a:pt x="-930" y="130013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475E6B5D-79A1-13BD-09EF-4B837FE39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0258" y="22776994"/>
                    <a:ext cx="527668" cy="579628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000"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603295"/>
                              <a:gd name="connsiteY0" fmla="*/ 0 h 574901"/>
                              <a:gd name="connsiteX1" fmla="*/ 603295 w 603295"/>
                              <a:gd name="connsiteY1" fmla="*/ 0 h 574901"/>
                              <a:gd name="connsiteX2" fmla="*/ 603295 w 603295"/>
                              <a:gd name="connsiteY2" fmla="*/ 574901 h 574901"/>
                              <a:gd name="connsiteX3" fmla="*/ 0 w 603295"/>
                              <a:gd name="connsiteY3" fmla="*/ 574901 h 574901"/>
                              <a:gd name="connsiteX4" fmla="*/ 0 w 603295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03295" h="574901" extrusionOk="0">
                                <a:moveTo>
                                  <a:pt x="0" y="0"/>
                                </a:moveTo>
                                <a:cubicBezTo>
                                  <a:pt x="127691" y="-18011"/>
                                  <a:pt x="420540" y="-22205"/>
                                  <a:pt x="603295" y="0"/>
                                </a:cubicBezTo>
                                <a:cubicBezTo>
                                  <a:pt x="576566" y="256138"/>
                                  <a:pt x="590553" y="352406"/>
                                  <a:pt x="603295" y="574901"/>
                                </a:cubicBezTo>
                                <a:cubicBezTo>
                                  <a:pt x="312953" y="583176"/>
                                  <a:pt x="290215" y="587091"/>
                                  <a:pt x="0" y="574901"/>
                                </a:cubicBezTo>
                                <a:cubicBezTo>
                                  <a:pt x="25555" y="436924"/>
                                  <a:pt x="15574" y="20643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DC092043-F98F-06A5-A21C-7B185E593388}"/>
                </a:ext>
              </a:extLst>
            </p:cNvPr>
            <p:cNvSpPr txBox="1"/>
            <p:nvPr/>
          </p:nvSpPr>
          <p:spPr>
            <a:xfrm>
              <a:off x="33965504" y="21707958"/>
              <a:ext cx="2463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examples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E5DC0A2-6793-7459-F7F0-AAEEB2378931}"/>
                </a:ext>
              </a:extLst>
            </p:cNvPr>
            <p:cNvSpPr txBox="1"/>
            <p:nvPr/>
          </p:nvSpPr>
          <p:spPr>
            <a:xfrm>
              <a:off x="33972421" y="20483766"/>
              <a:ext cx="2720523" cy="584775"/>
            </a:xfrm>
            <a:custGeom>
              <a:avLst/>
              <a:gdLst>
                <a:gd name="connsiteX0" fmla="*/ 0 w 2720523"/>
                <a:gd name="connsiteY0" fmla="*/ 0 h 584775"/>
                <a:gd name="connsiteX1" fmla="*/ 462489 w 2720523"/>
                <a:gd name="connsiteY1" fmla="*/ 0 h 584775"/>
                <a:gd name="connsiteX2" fmla="*/ 1006594 w 2720523"/>
                <a:gd name="connsiteY2" fmla="*/ 0 h 584775"/>
                <a:gd name="connsiteX3" fmla="*/ 1605109 w 2720523"/>
                <a:gd name="connsiteY3" fmla="*/ 0 h 584775"/>
                <a:gd name="connsiteX4" fmla="*/ 2094803 w 2720523"/>
                <a:gd name="connsiteY4" fmla="*/ 0 h 584775"/>
                <a:gd name="connsiteX5" fmla="*/ 2720523 w 2720523"/>
                <a:gd name="connsiteY5" fmla="*/ 0 h 584775"/>
                <a:gd name="connsiteX6" fmla="*/ 2720523 w 2720523"/>
                <a:gd name="connsiteY6" fmla="*/ 584775 h 584775"/>
                <a:gd name="connsiteX7" fmla="*/ 2258034 w 2720523"/>
                <a:gd name="connsiteY7" fmla="*/ 584775 h 584775"/>
                <a:gd name="connsiteX8" fmla="*/ 1659519 w 2720523"/>
                <a:gd name="connsiteY8" fmla="*/ 584775 h 584775"/>
                <a:gd name="connsiteX9" fmla="*/ 1088209 w 2720523"/>
                <a:gd name="connsiteY9" fmla="*/ 584775 h 584775"/>
                <a:gd name="connsiteX10" fmla="*/ 516899 w 2720523"/>
                <a:gd name="connsiteY10" fmla="*/ 584775 h 584775"/>
                <a:gd name="connsiteX11" fmla="*/ 0 w 2720523"/>
                <a:gd name="connsiteY11" fmla="*/ 584775 h 584775"/>
                <a:gd name="connsiteX12" fmla="*/ 0 w 2720523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0523" h="584775" extrusionOk="0">
                  <a:moveTo>
                    <a:pt x="0" y="0"/>
                  </a:moveTo>
                  <a:cubicBezTo>
                    <a:pt x="194098" y="-22363"/>
                    <a:pt x="251151" y="49809"/>
                    <a:pt x="462489" y="0"/>
                  </a:cubicBezTo>
                  <a:cubicBezTo>
                    <a:pt x="673827" y="-49809"/>
                    <a:pt x="737887" y="48170"/>
                    <a:pt x="1006594" y="0"/>
                  </a:cubicBezTo>
                  <a:cubicBezTo>
                    <a:pt x="1275301" y="-48170"/>
                    <a:pt x="1380319" y="8038"/>
                    <a:pt x="1605109" y="0"/>
                  </a:cubicBezTo>
                  <a:cubicBezTo>
                    <a:pt x="1829899" y="-8038"/>
                    <a:pt x="1920513" y="20489"/>
                    <a:pt x="2094803" y="0"/>
                  </a:cubicBezTo>
                  <a:cubicBezTo>
                    <a:pt x="2269093" y="-20489"/>
                    <a:pt x="2536056" y="14167"/>
                    <a:pt x="2720523" y="0"/>
                  </a:cubicBezTo>
                  <a:cubicBezTo>
                    <a:pt x="2740882" y="279579"/>
                    <a:pt x="2718453" y="449699"/>
                    <a:pt x="2720523" y="584775"/>
                  </a:cubicBezTo>
                  <a:cubicBezTo>
                    <a:pt x="2585514" y="613469"/>
                    <a:pt x="2378357" y="553886"/>
                    <a:pt x="2258034" y="584775"/>
                  </a:cubicBezTo>
                  <a:cubicBezTo>
                    <a:pt x="2137711" y="615664"/>
                    <a:pt x="1785982" y="538074"/>
                    <a:pt x="1659519" y="584775"/>
                  </a:cubicBezTo>
                  <a:cubicBezTo>
                    <a:pt x="1533056" y="631476"/>
                    <a:pt x="1299793" y="571910"/>
                    <a:pt x="1088209" y="584775"/>
                  </a:cubicBezTo>
                  <a:cubicBezTo>
                    <a:pt x="876625" y="597640"/>
                    <a:pt x="642032" y="548528"/>
                    <a:pt x="516899" y="584775"/>
                  </a:cubicBezTo>
                  <a:cubicBezTo>
                    <a:pt x="391766" y="621022"/>
                    <a:pt x="129171" y="539775"/>
                    <a:pt x="0" y="584775"/>
                  </a:cubicBezTo>
                  <a:cubicBezTo>
                    <a:pt x="-60399" y="455889"/>
                    <a:pt x="5816" y="207549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3227993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non-matching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4D11F15-C9D1-CC54-F526-D268B18C1187}"/>
                </a:ext>
              </a:extLst>
            </p:cNvPr>
            <p:cNvSpPr txBox="1"/>
            <p:nvPr/>
          </p:nvSpPr>
          <p:spPr>
            <a:xfrm>
              <a:off x="33983691" y="21146385"/>
              <a:ext cx="1956725" cy="584775"/>
            </a:xfrm>
            <a:custGeom>
              <a:avLst/>
              <a:gdLst>
                <a:gd name="connsiteX0" fmla="*/ 0 w 1956725"/>
                <a:gd name="connsiteY0" fmla="*/ 0 h 584775"/>
                <a:gd name="connsiteX1" fmla="*/ 691376 w 1956725"/>
                <a:gd name="connsiteY1" fmla="*/ 0 h 584775"/>
                <a:gd name="connsiteX2" fmla="*/ 1343618 w 1956725"/>
                <a:gd name="connsiteY2" fmla="*/ 0 h 584775"/>
                <a:gd name="connsiteX3" fmla="*/ 1956725 w 1956725"/>
                <a:gd name="connsiteY3" fmla="*/ 0 h 584775"/>
                <a:gd name="connsiteX4" fmla="*/ 1956725 w 1956725"/>
                <a:gd name="connsiteY4" fmla="*/ 584775 h 584775"/>
                <a:gd name="connsiteX5" fmla="*/ 1265349 w 1956725"/>
                <a:gd name="connsiteY5" fmla="*/ 584775 h 584775"/>
                <a:gd name="connsiteX6" fmla="*/ 573973 w 1956725"/>
                <a:gd name="connsiteY6" fmla="*/ 584775 h 584775"/>
                <a:gd name="connsiteX7" fmla="*/ 0 w 1956725"/>
                <a:gd name="connsiteY7" fmla="*/ 584775 h 584775"/>
                <a:gd name="connsiteX8" fmla="*/ 0 w 1956725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725" h="584775" extrusionOk="0">
                  <a:moveTo>
                    <a:pt x="0" y="0"/>
                  </a:moveTo>
                  <a:cubicBezTo>
                    <a:pt x="281277" y="-2880"/>
                    <a:pt x="398470" y="-6307"/>
                    <a:pt x="691376" y="0"/>
                  </a:cubicBezTo>
                  <a:cubicBezTo>
                    <a:pt x="984282" y="6307"/>
                    <a:pt x="1085178" y="16229"/>
                    <a:pt x="1343618" y="0"/>
                  </a:cubicBezTo>
                  <a:cubicBezTo>
                    <a:pt x="1602058" y="-16229"/>
                    <a:pt x="1795696" y="8788"/>
                    <a:pt x="1956725" y="0"/>
                  </a:cubicBezTo>
                  <a:cubicBezTo>
                    <a:pt x="1929641" y="236778"/>
                    <a:pt x="1952962" y="419423"/>
                    <a:pt x="1956725" y="584775"/>
                  </a:cubicBezTo>
                  <a:cubicBezTo>
                    <a:pt x="1746116" y="593618"/>
                    <a:pt x="1511098" y="581576"/>
                    <a:pt x="1265349" y="584775"/>
                  </a:cubicBezTo>
                  <a:cubicBezTo>
                    <a:pt x="1019600" y="587974"/>
                    <a:pt x="876603" y="611115"/>
                    <a:pt x="573973" y="584775"/>
                  </a:cubicBezTo>
                  <a:cubicBezTo>
                    <a:pt x="271343" y="558435"/>
                    <a:pt x="228590" y="564738"/>
                    <a:pt x="0" y="584775"/>
                  </a:cubicBezTo>
                  <a:cubicBezTo>
                    <a:pt x="13141" y="296355"/>
                    <a:pt x="28470" y="15117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824711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matching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30FB89F-3629-59F8-A1AA-ECF67489CF59}"/>
                </a:ext>
              </a:extLst>
            </p:cNvPr>
            <p:cNvSpPr txBox="1"/>
            <p:nvPr/>
          </p:nvSpPr>
          <p:spPr>
            <a:xfrm>
              <a:off x="1569226" y="13975179"/>
              <a:ext cx="702436" cy="86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3" b="1" dirty="0"/>
                <a:t>a)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AA687F9-94D0-BFA2-8E1D-39A5D95459A8}"/>
                </a:ext>
              </a:extLst>
            </p:cNvPr>
            <p:cNvSpPr txBox="1"/>
            <p:nvPr/>
          </p:nvSpPr>
          <p:spPr>
            <a:xfrm>
              <a:off x="28486896" y="14324880"/>
              <a:ext cx="729687" cy="86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3" b="1" dirty="0"/>
                <a:t>b)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BB7863-F65D-EC02-F23C-1B7762E48A6F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845" y="19821671"/>
              <a:ext cx="23290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1A67B12-8591-301A-35C0-D682D3F6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44235" y="17272999"/>
              <a:ext cx="799940" cy="3001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27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10621824" y="13716001"/>
            <a:ext cx="7699403" cy="6117049"/>
            <a:chOff x="29735902" y="14264117"/>
            <a:chExt cx="7699404" cy="611705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2" y="14264117"/>
              <a:ext cx="7699404" cy="6117052"/>
              <a:chOff x="29454143" y="14215741"/>
              <a:chExt cx="8444870" cy="611705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15741"/>
                <a:ext cx="8164070" cy="6117052"/>
                <a:chOff x="28091219" y="16303441"/>
                <a:chExt cx="8164070" cy="6697418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5125" y="16303441"/>
                  <a:ext cx="37154" cy="14510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554574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627541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43987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9872" y="14215743"/>
                <a:ext cx="0" cy="42934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58EBF-18E1-4777-1378-6E059DD3CAD4}"/>
              </a:ext>
            </a:extLst>
          </p:cNvPr>
          <p:cNvGrpSpPr/>
          <p:nvPr/>
        </p:nvGrpSpPr>
        <p:grpSpPr>
          <a:xfrm>
            <a:off x="10695830" y="7437495"/>
            <a:ext cx="7402453" cy="5976938"/>
            <a:chOff x="29735901" y="14322489"/>
            <a:chExt cx="7402451" cy="59769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83F31-58DD-B348-C3D9-4AAD90DE25B0}"/>
                </a:ext>
              </a:extLst>
            </p:cNvPr>
            <p:cNvGrpSpPr/>
            <p:nvPr/>
          </p:nvGrpSpPr>
          <p:grpSpPr>
            <a:xfrm>
              <a:off x="29735901" y="14322489"/>
              <a:ext cx="7402451" cy="5976939"/>
              <a:chOff x="29454143" y="14274113"/>
              <a:chExt cx="8119166" cy="59769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6B6B82-10FA-0172-B50E-0BDB41AAEC94}"/>
                  </a:ext>
                </a:extLst>
              </p:cNvPr>
              <p:cNvGrpSpPr/>
              <p:nvPr/>
            </p:nvGrpSpPr>
            <p:grpSpPr>
              <a:xfrm>
                <a:off x="29734943" y="14274115"/>
                <a:ext cx="7769719" cy="5976937"/>
                <a:chOff x="28091219" y="16367349"/>
                <a:chExt cx="7769719" cy="654400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A61742D-2FA4-53C0-EEDD-6EFF6B642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3170" y="16367349"/>
                  <a:ext cx="13808" cy="9272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DA9E260-F58C-A337-A5F3-29BB4D205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C77B13E-DAE8-1B55-C39F-D796678F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385CED5-8A92-3835-54D7-9179FB503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E2EDE-ED06-3D12-8C53-6BC4FA1EB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12295C-AAB5-59BA-AA14-F1111284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E10AC8-AE36-B668-B5F8-94D6D9227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2D366B-5107-B8AC-CE62-AB6180FCE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3DC977-FBD2-5DED-ACF5-77FD6E15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4" y="18886643"/>
                  <a:ext cx="478504" cy="176710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8CF4E6A-2509-296B-1DF6-C596603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487581" cy="174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2D3B96B-2082-F52F-B1AA-224F2494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4335" y="17318223"/>
                  <a:ext cx="9819" cy="15567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30E5F5-1DA8-93DA-A252-D74E6E185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56081" y="19730386"/>
                  <a:ext cx="391713" cy="90443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BFE70B8-084E-33D6-C252-6CD3C114B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CE48A0A-A46B-2795-7407-3618C7183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81473" y="19723675"/>
                  <a:ext cx="372007" cy="89351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68B623D-2C09-27D4-BE94-8250DDCE2543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2609272A-D79C-D0C4-0B1C-9616479D7477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464836B7-974C-506D-1831-58255B695924}"/>
                  </a:ext>
                </a:extLst>
              </p:cNvPr>
              <p:cNvSpPr/>
              <p:nvPr/>
            </p:nvSpPr>
            <p:spPr>
              <a:xfrm>
                <a:off x="32924180" y="18170632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7A3B018E-05BC-F453-2C86-AEE2F01129CD}"/>
                  </a:ext>
                </a:extLst>
              </p:cNvPr>
              <p:cNvSpPr/>
              <p:nvPr/>
            </p:nvSpPr>
            <p:spPr>
              <a:xfrm>
                <a:off x="34717907" y="18184920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746502-8507-9B24-4D38-62C2FC24B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089450"/>
                <a:ext cx="883163" cy="144554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FBB2DE-EFC1-DB9E-3F8D-6C09D08B0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6110" y="17339050"/>
                <a:ext cx="476079" cy="79026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BD86FD-1167-D19B-2E3A-866FCE4F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5650" y="17348863"/>
                <a:ext cx="490891" cy="79309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A3772A17-9C72-23EE-C7E8-1EA9E58F6C0D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545679-A32B-74BD-B77F-1D243C18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6864" y="15106216"/>
                <a:ext cx="3353769" cy="2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4B018E-E022-0389-A415-27DCF0C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3622" y="14274113"/>
                <a:ext cx="7011" cy="8170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39FCB-BA0B-CCAF-6B9E-36D00C02B941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8F53B2-3C58-C39E-BE46-491A0F3EEA2B}"/>
              </a:ext>
            </a:extLst>
          </p:cNvPr>
          <p:cNvCxnSpPr>
            <a:cxnSpLocks/>
          </p:cNvCxnSpPr>
          <p:nvPr/>
        </p:nvCxnSpPr>
        <p:spPr>
          <a:xfrm>
            <a:off x="16081024" y="10509104"/>
            <a:ext cx="1350773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354C45-67BC-1318-1CCC-3937E1B5355B}"/>
              </a:ext>
            </a:extLst>
          </p:cNvPr>
          <p:cNvCxnSpPr>
            <a:cxnSpLocks/>
          </p:cNvCxnSpPr>
          <p:nvPr/>
        </p:nvCxnSpPr>
        <p:spPr>
          <a:xfrm>
            <a:off x="14582347" y="8262872"/>
            <a:ext cx="1538315" cy="228027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0DFE1D-C82D-806C-465C-FB025A51B93A}"/>
              </a:ext>
            </a:extLst>
          </p:cNvPr>
          <p:cNvCxnSpPr>
            <a:cxnSpLocks/>
          </p:cNvCxnSpPr>
          <p:nvPr/>
        </p:nvCxnSpPr>
        <p:spPr>
          <a:xfrm>
            <a:off x="10805998" y="12658379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1C5B76-B061-0A63-3B38-0AE47733200B}"/>
              </a:ext>
            </a:extLst>
          </p:cNvPr>
          <p:cNvCxnSpPr>
            <a:cxnSpLocks/>
          </p:cNvCxnSpPr>
          <p:nvPr/>
        </p:nvCxnSpPr>
        <p:spPr>
          <a:xfrm>
            <a:off x="15682499" y="8259080"/>
            <a:ext cx="1719941" cy="22526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C3307C0-0511-C606-5AB4-8B41834F3D68}"/>
              </a:ext>
            </a:extLst>
          </p:cNvPr>
          <p:cNvCxnSpPr>
            <a:cxnSpLocks/>
          </p:cNvCxnSpPr>
          <p:nvPr/>
        </p:nvCxnSpPr>
        <p:spPr>
          <a:xfrm flipH="1">
            <a:off x="25131333" y="10086832"/>
            <a:ext cx="311639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4797E01-979A-7D29-73E2-F2BCDDD14C6B}"/>
              </a:ext>
            </a:extLst>
          </p:cNvPr>
          <p:cNvGrpSpPr/>
          <p:nvPr/>
        </p:nvGrpSpPr>
        <p:grpSpPr>
          <a:xfrm rot="16200000">
            <a:off x="28252322" y="9412360"/>
            <a:ext cx="2603345" cy="2625850"/>
            <a:chOff x="30252196" y="18457870"/>
            <a:chExt cx="2603343" cy="2625849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859A59-EDA6-184B-B50E-7E45F4084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7418" y="18464546"/>
              <a:ext cx="357135" cy="82606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5D767A6-27F4-3D71-0A4E-7F64D7AEA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2361" y="18458416"/>
              <a:ext cx="339168" cy="81608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/>
                <p:nvPr/>
              </p:nvSpPr>
              <p:spPr>
                <a:xfrm rot="5400000">
                  <a:off x="30447616" y="20376910"/>
                  <a:ext cx="7672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447616" y="20376910"/>
                  <a:ext cx="76728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/>
                <p:nvPr/>
              </p:nvSpPr>
              <p:spPr>
                <a:xfrm rot="5400000">
                  <a:off x="31965041" y="20353670"/>
                  <a:ext cx="7672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1965041" y="20353670"/>
                  <a:ext cx="767285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0ADF56C5-5ACF-58ED-C7B0-58DB0BF93789}"/>
                </a:ext>
              </a:extLst>
            </p:cNvPr>
            <p:cNvSpPr/>
            <p:nvPr/>
          </p:nvSpPr>
          <p:spPr>
            <a:xfrm>
              <a:off x="30252196" y="19303740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A18A1F4-7604-142C-D1BF-4486ECD663CD}"/>
                </a:ext>
              </a:extLst>
            </p:cNvPr>
            <p:cNvCxnSpPr>
              <a:cxnSpLocks/>
            </p:cNvCxnSpPr>
            <p:nvPr/>
          </p:nvCxnSpPr>
          <p:spPr>
            <a:xfrm>
              <a:off x="32174299" y="18457870"/>
              <a:ext cx="434053" cy="7902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F172F0E-BE3C-0C81-1642-EE1C3964DFA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3906" y="18467683"/>
              <a:ext cx="447558" cy="79309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rapezoid 177">
              <a:extLst>
                <a:ext uri="{FF2B5EF4-FFF2-40B4-BE49-F238E27FC236}">
                  <a16:creationId xmlns:a16="http://schemas.microsoft.com/office/drawing/2014/main" id="{E36E7CAA-F4FB-416B-0406-B2FA1501603A}"/>
                </a:ext>
              </a:extLst>
            </p:cNvPr>
            <p:cNvSpPr/>
            <p:nvPr/>
          </p:nvSpPr>
          <p:spPr>
            <a:xfrm>
              <a:off x="31763644" y="19271527"/>
              <a:ext cx="1091895" cy="1021386"/>
            </a:xfrm>
            <a:prstGeom prst="trapezoid">
              <a:avLst/>
            </a:prstGeom>
            <a:solidFill>
              <a:srgbClr val="538234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3B671B5-7583-2341-A37F-89D081FA83C0}"/>
                </a:ext>
              </a:extLst>
            </p:cNvPr>
            <p:cNvCxnSpPr>
              <a:cxnSpLocks/>
            </p:cNvCxnSpPr>
            <p:nvPr/>
          </p:nvCxnSpPr>
          <p:spPr>
            <a:xfrm>
              <a:off x="30838286" y="18464546"/>
              <a:ext cx="1350773" cy="10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FE795D6-D2A1-17D2-20FC-211676758A46}"/>
              </a:ext>
            </a:extLst>
          </p:cNvPr>
          <p:cNvGrpSpPr/>
          <p:nvPr/>
        </p:nvGrpSpPr>
        <p:grpSpPr>
          <a:xfrm rot="5400000">
            <a:off x="21366664" y="8393426"/>
            <a:ext cx="3525275" cy="4026043"/>
            <a:chOff x="24086446" y="19108501"/>
            <a:chExt cx="4536303" cy="435727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68119-E07E-49BD-1785-E80ABFBD7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2459" y="2071498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BD139C7-DF9A-4D25-97BC-28A2ED5F3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5126" y="20747814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F071BC9-3129-3EED-3E59-B313483C5336}"/>
                </a:ext>
              </a:extLst>
            </p:cNvPr>
            <p:cNvCxnSpPr>
              <a:cxnSpLocks/>
            </p:cNvCxnSpPr>
            <p:nvPr/>
          </p:nvCxnSpPr>
          <p:spPr>
            <a:xfrm>
              <a:off x="25592460" y="20747814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AD6617A-5A2D-2C55-2069-7B45295ECE9F}"/>
                </a:ext>
              </a:extLst>
            </p:cNvPr>
            <p:cNvCxnSpPr>
              <a:cxnSpLocks/>
            </p:cNvCxnSpPr>
            <p:nvPr/>
          </p:nvCxnSpPr>
          <p:spPr>
            <a:xfrm>
              <a:off x="26550782" y="20714986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9F215FF-7C22-6CC8-0E3C-8748A1DE7BA0}"/>
                </a:ext>
              </a:extLst>
            </p:cNvPr>
            <p:cNvCxnSpPr>
              <a:cxnSpLocks/>
            </p:cNvCxnSpPr>
            <p:nvPr/>
          </p:nvCxnSpPr>
          <p:spPr>
            <a:xfrm>
              <a:off x="24700345" y="20720408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BD9D617-9D91-A87B-231C-199B07C7C02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4544582" y="19264263"/>
              <a:ext cx="1606486" cy="12949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74D06D0-D092-A41C-558E-B31054B6AE9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5890191" y="19747636"/>
              <a:ext cx="1641981" cy="37334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374D154-3164-C89A-E2E2-26E3132E03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013537" y="20024273"/>
              <a:ext cx="2332573" cy="629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218B2C-2CF8-66FA-A575-C93DBE2751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62887" y="19959130"/>
              <a:ext cx="2358154" cy="69698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E585146-1214-C006-64A4-58487B7EC5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814815" y="18300444"/>
              <a:ext cx="8592" cy="1647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/>
                <p:nvPr/>
              </p:nvSpPr>
              <p:spPr>
                <a:xfrm rot="16200000">
                  <a:off x="25533695" y="22687657"/>
                  <a:ext cx="645335" cy="910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533695" y="22687657"/>
                  <a:ext cx="645335" cy="910904"/>
                </a:xfrm>
                <a:prstGeom prst="rect">
                  <a:avLst/>
                </a:prstGeom>
                <a:blipFill>
                  <a:blip r:embed="rId12"/>
                  <a:stretch>
                    <a:fillRect l="-62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/>
                <p:nvPr/>
              </p:nvSpPr>
              <p:spPr>
                <a:xfrm rot="16200000">
                  <a:off x="27731477" y="22555370"/>
                  <a:ext cx="645335" cy="831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731477" y="22555370"/>
                  <a:ext cx="645335" cy="831695"/>
                </a:xfrm>
                <a:prstGeom prst="rect">
                  <a:avLst/>
                </a:prstGeom>
                <a:blipFill>
                  <a:blip r:embed="rId13"/>
                  <a:stretch>
                    <a:fillRect l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FF1AD3E0-7B14-86B1-E453-DB0FD8D4FBB7}"/>
                </a:ext>
              </a:extLst>
            </p:cNvPr>
            <p:cNvSpPr/>
            <p:nvPr/>
          </p:nvSpPr>
          <p:spPr>
            <a:xfrm>
              <a:off x="24086446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Trapezoid 171">
              <a:extLst>
                <a:ext uri="{FF2B5EF4-FFF2-40B4-BE49-F238E27FC236}">
                  <a16:creationId xmlns:a16="http://schemas.microsoft.com/office/drawing/2014/main" id="{0CDBDBAD-448C-F06B-9EA5-166AC7436A20}"/>
                </a:ext>
              </a:extLst>
            </p:cNvPr>
            <p:cNvSpPr/>
            <p:nvPr/>
          </p:nvSpPr>
          <p:spPr>
            <a:xfrm>
              <a:off x="25795325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73" name="Trapezoid 172">
              <a:extLst>
                <a:ext uri="{FF2B5EF4-FFF2-40B4-BE49-F238E27FC236}">
                  <a16:creationId xmlns:a16="http://schemas.microsoft.com/office/drawing/2014/main" id="{537AF061-8FC2-8AE0-89A0-E6972971B505}"/>
                </a:ext>
              </a:extLst>
            </p:cNvPr>
            <p:cNvSpPr/>
            <p:nvPr/>
          </p:nvSpPr>
          <p:spPr>
            <a:xfrm>
              <a:off x="27250167" y="21486700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DB895C3B-AAA2-A538-9889-87C29DEAA8B4}"/>
                </a:ext>
              </a:extLst>
            </p:cNvPr>
            <p:cNvCxnSpPr>
              <a:cxnSpLocks/>
            </p:cNvCxnSpPr>
            <p:nvPr/>
          </p:nvCxnSpPr>
          <p:spPr>
            <a:xfrm>
              <a:off x="24342459" y="22845246"/>
              <a:ext cx="28161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483B786-77CE-F93E-B75E-21531052E2F4}"/>
              </a:ext>
            </a:extLst>
          </p:cNvPr>
          <p:cNvCxnSpPr>
            <a:cxnSpLocks/>
          </p:cNvCxnSpPr>
          <p:nvPr/>
        </p:nvCxnSpPr>
        <p:spPr>
          <a:xfrm flipH="1" flipV="1">
            <a:off x="25131333" y="11369203"/>
            <a:ext cx="3125440" cy="3842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Parallelogram 279">
            <a:extLst>
              <a:ext uri="{FF2B5EF4-FFF2-40B4-BE49-F238E27FC236}">
                <a16:creationId xmlns:a16="http://schemas.microsoft.com/office/drawing/2014/main" id="{6B53D9A5-880F-1354-B0BF-94B1E1D2F880}"/>
              </a:ext>
            </a:extLst>
          </p:cNvPr>
          <p:cNvSpPr/>
          <p:nvPr/>
        </p:nvSpPr>
        <p:spPr>
          <a:xfrm>
            <a:off x="25141144" y="10146304"/>
            <a:ext cx="3093456" cy="1204875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AED53548-BFB4-5695-7E67-F6C301E0C0C8}"/>
              </a:ext>
            </a:extLst>
          </p:cNvPr>
          <p:cNvSpPr/>
          <p:nvPr/>
        </p:nvSpPr>
        <p:spPr>
          <a:xfrm rot="10800000" flipV="1">
            <a:off x="14670147" y="8288787"/>
            <a:ext cx="2636059" cy="2209563"/>
          </a:xfrm>
          <a:prstGeom prst="parallelogram">
            <a:avLst>
              <a:gd name="adj" fmla="val 7491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DA35E0-7637-E285-EFDE-26773A639D69}"/>
              </a:ext>
            </a:extLst>
          </p:cNvPr>
          <p:cNvSpPr/>
          <p:nvPr/>
        </p:nvSpPr>
        <p:spPr>
          <a:xfrm>
            <a:off x="12622208" y="14156310"/>
            <a:ext cx="2525845" cy="825237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289FBBE-CCAB-C665-9223-0D122A972A4E}"/>
              </a:ext>
            </a:extLst>
          </p:cNvPr>
          <p:cNvSpPr/>
          <p:nvPr/>
        </p:nvSpPr>
        <p:spPr>
          <a:xfrm flipH="1">
            <a:off x="15291213" y="14152261"/>
            <a:ext cx="2943259" cy="4379243"/>
          </a:xfrm>
          <a:prstGeom prst="parallelogram">
            <a:avLst>
              <a:gd name="adj" fmla="val 8038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8" name="Parallelogram 287">
            <a:extLst>
              <a:ext uri="{FF2B5EF4-FFF2-40B4-BE49-F238E27FC236}">
                <a16:creationId xmlns:a16="http://schemas.microsoft.com/office/drawing/2014/main" id="{1EC4F0B8-5C00-1B4E-6E8B-A04D656AAA08}"/>
              </a:ext>
            </a:extLst>
          </p:cNvPr>
          <p:cNvSpPr/>
          <p:nvPr/>
        </p:nvSpPr>
        <p:spPr>
          <a:xfrm>
            <a:off x="12711491" y="8290035"/>
            <a:ext cx="1760037" cy="1403771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FB646E8-C568-6049-B632-6261F94DFA8D}"/>
              </a:ext>
            </a:extLst>
          </p:cNvPr>
          <p:cNvSpPr/>
          <p:nvPr/>
        </p:nvSpPr>
        <p:spPr>
          <a:xfrm flipH="1">
            <a:off x="11951317" y="8291109"/>
            <a:ext cx="760171" cy="1395979"/>
          </a:xfrm>
          <a:prstGeom prst="rtTriangle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79484AD3-CF21-A8D4-BC22-7D64E228729F}"/>
              </a:ext>
            </a:extLst>
          </p:cNvPr>
          <p:cNvSpPr/>
          <p:nvPr/>
        </p:nvSpPr>
        <p:spPr>
          <a:xfrm rot="10800000" flipV="1">
            <a:off x="14663752" y="8277987"/>
            <a:ext cx="2505595" cy="2215963"/>
          </a:xfrm>
          <a:prstGeom prst="parallelogram">
            <a:avLst>
              <a:gd name="adj" fmla="val 67248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9876126-13A3-F745-2E25-F7F8B27464C0}"/>
              </a:ext>
            </a:extLst>
          </p:cNvPr>
          <p:cNvCxnSpPr>
            <a:cxnSpLocks/>
          </p:cNvCxnSpPr>
          <p:nvPr/>
        </p:nvCxnSpPr>
        <p:spPr>
          <a:xfrm>
            <a:off x="17602387" y="18531504"/>
            <a:ext cx="66322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7EEA650-A4FE-BD14-0F7D-73081F5BD6A5}"/>
              </a:ext>
            </a:extLst>
          </p:cNvPr>
          <p:cNvCxnSpPr>
            <a:cxnSpLocks/>
          </p:cNvCxnSpPr>
          <p:nvPr/>
        </p:nvCxnSpPr>
        <p:spPr>
          <a:xfrm>
            <a:off x="10784808" y="18998635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892C8A6-4CF8-3C06-087D-12C474F46227}"/>
              </a:ext>
            </a:extLst>
          </p:cNvPr>
          <p:cNvCxnSpPr>
            <a:cxnSpLocks/>
          </p:cNvCxnSpPr>
          <p:nvPr/>
        </p:nvCxnSpPr>
        <p:spPr>
          <a:xfrm flipV="1">
            <a:off x="18599568" y="11237184"/>
            <a:ext cx="2395957" cy="9376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33B591B0-DD3A-2CE5-0A35-6417D17E3777}"/>
              </a:ext>
            </a:extLst>
          </p:cNvPr>
          <p:cNvSpPr txBox="1"/>
          <p:nvPr/>
        </p:nvSpPr>
        <p:spPr>
          <a:xfrm>
            <a:off x="18889603" y="1038691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unroot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7A5BC915-4A30-BCC1-7A41-74B679722513}"/>
              </a:ext>
            </a:extLst>
          </p:cNvPr>
          <p:cNvCxnSpPr>
            <a:cxnSpLocks/>
          </p:cNvCxnSpPr>
          <p:nvPr/>
        </p:nvCxnSpPr>
        <p:spPr>
          <a:xfrm flipH="1" flipV="1">
            <a:off x="26528373" y="9037181"/>
            <a:ext cx="23403" cy="1365499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8F14A32C-F6CD-DD1E-0418-68CFCB476B62}"/>
              </a:ext>
            </a:extLst>
          </p:cNvPr>
          <p:cNvSpPr txBox="1"/>
          <p:nvPr/>
        </p:nvSpPr>
        <p:spPr>
          <a:xfrm>
            <a:off x="25308915" y="8262867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/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/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B72E7FB-A14C-9C2F-1F6A-DF49473CC0CA}"/>
              </a:ext>
            </a:extLst>
          </p:cNvPr>
          <p:cNvCxnSpPr>
            <a:cxnSpLocks/>
          </p:cNvCxnSpPr>
          <p:nvPr/>
        </p:nvCxnSpPr>
        <p:spPr>
          <a:xfrm flipH="1">
            <a:off x="11079131" y="8252827"/>
            <a:ext cx="20011" cy="1323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B5CD8EB7-B17C-DEB9-5A66-99EEB17C1CD8}"/>
              </a:ext>
            </a:extLst>
          </p:cNvPr>
          <p:cNvCxnSpPr>
            <a:cxnSpLocks/>
          </p:cNvCxnSpPr>
          <p:nvPr/>
        </p:nvCxnSpPr>
        <p:spPr>
          <a:xfrm>
            <a:off x="10806043" y="8213531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4F89A9-1693-136E-C9F9-D6C3AF869FA4}"/>
              </a:ext>
            </a:extLst>
          </p:cNvPr>
          <p:cNvCxnSpPr>
            <a:cxnSpLocks/>
          </p:cNvCxnSpPr>
          <p:nvPr/>
        </p:nvCxnSpPr>
        <p:spPr>
          <a:xfrm>
            <a:off x="10806043" y="9600768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/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blipFill>
                <a:blip r:embed="rId16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E6577DC-820A-195B-0836-7D5415F267B5}"/>
              </a:ext>
            </a:extLst>
          </p:cNvPr>
          <p:cNvCxnSpPr>
            <a:cxnSpLocks/>
          </p:cNvCxnSpPr>
          <p:nvPr/>
        </p:nvCxnSpPr>
        <p:spPr>
          <a:xfrm flipH="1">
            <a:off x="17954744" y="8269597"/>
            <a:ext cx="47611" cy="22003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62237B0-6777-BA2B-CB0A-4CAB178C4080}"/>
              </a:ext>
            </a:extLst>
          </p:cNvPr>
          <p:cNvCxnSpPr>
            <a:cxnSpLocks/>
          </p:cNvCxnSpPr>
          <p:nvPr/>
        </p:nvCxnSpPr>
        <p:spPr>
          <a:xfrm>
            <a:off x="17681653" y="826959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AA80372-076F-108B-CD9F-5CB858C77E2D}"/>
              </a:ext>
            </a:extLst>
          </p:cNvPr>
          <p:cNvCxnSpPr>
            <a:cxnSpLocks/>
          </p:cNvCxnSpPr>
          <p:nvPr/>
        </p:nvCxnSpPr>
        <p:spPr>
          <a:xfrm>
            <a:off x="17681653" y="1049391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/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/>
              <p:nvPr/>
            </p:nvSpPr>
            <p:spPr>
              <a:xfrm>
                <a:off x="25308912" y="11490222"/>
                <a:ext cx="3125440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912" y="11490222"/>
                <a:ext cx="3125440" cy="823944"/>
              </a:xfrm>
              <a:prstGeom prst="rect">
                <a:avLst/>
              </a:prstGeom>
              <a:blipFill>
                <a:blip r:embed="rId18"/>
                <a:stretch>
                  <a:fillRect l="-3239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TextBox 355">
            <a:extLst>
              <a:ext uri="{FF2B5EF4-FFF2-40B4-BE49-F238E27FC236}">
                <a16:creationId xmlns:a16="http://schemas.microsoft.com/office/drawing/2014/main" id="{21004333-A008-F665-B3E7-C35C514C2D72}"/>
              </a:ext>
            </a:extLst>
          </p:cNvPr>
          <p:cNvSpPr txBox="1"/>
          <p:nvPr/>
        </p:nvSpPr>
        <p:spPr>
          <a:xfrm>
            <a:off x="24252285" y="12310037"/>
            <a:ext cx="6535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balanced internal equation</a:t>
            </a: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F754E519-DFEA-DF31-9322-18B1967DC4EA}"/>
              </a:ext>
            </a:extLst>
          </p:cNvPr>
          <p:cNvGrpSpPr/>
          <p:nvPr/>
        </p:nvGrpSpPr>
        <p:grpSpPr>
          <a:xfrm>
            <a:off x="21943232" y="13800080"/>
            <a:ext cx="8132864" cy="4894827"/>
            <a:chOff x="21066395" y="14241897"/>
            <a:chExt cx="8668259" cy="6174088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F092086-FDED-B36E-268B-DEE3807F6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7476" y="17216804"/>
              <a:ext cx="3627178" cy="842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49F75D0B-D6DC-2782-F370-52589E34B7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313126" y="1431165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1186D25-C9C7-EB7B-118E-A2A715EB0D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282141" y="15188199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244C654-5908-C6B7-ACA9-D8F3D2CC8A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3300" y="15617740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A3ABF25-5974-A610-82F1-FE16C56B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1216" y="16502804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17D35B7-FE10-CF83-F6E3-96044F0AF1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921306" y="15775694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1E3A52DE-2318-88B3-65B4-FC91A37753E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013455" y="14699606"/>
              <a:ext cx="589760" cy="90213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5468A489-0C2A-628E-95AF-A2C0B65244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978492" y="16518420"/>
              <a:ext cx="541054" cy="86413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FE0777D-5AA7-A7AF-4BD2-05E444D24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473426" y="16758089"/>
              <a:ext cx="752162" cy="1663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3C063D4-EC51-40C5-A2C6-9983F3B09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8131" y="17646240"/>
              <a:ext cx="758212" cy="161889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7B4F53-3CB1-1820-6BA1-78EC1A737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91736" y="18031058"/>
              <a:ext cx="2415743" cy="526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E38F045-EFED-17D9-0D39-621E3E887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11823" y="18580030"/>
              <a:ext cx="4074097" cy="16036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3FDA65FB-86F7-5383-DDD0-BF8461EDE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814054" y="16268289"/>
              <a:ext cx="1785335" cy="1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20AF79B3-FCE3-CD3F-B397-4004EF0615D1}"/>
                </a:ext>
              </a:extLst>
            </p:cNvPr>
            <p:cNvCxnSpPr>
              <a:cxnSpLocks/>
            </p:cNvCxnSpPr>
            <p:nvPr/>
          </p:nvCxnSpPr>
          <p:spPr>
            <a:xfrm>
              <a:off x="26107476" y="17128716"/>
              <a:ext cx="2" cy="1516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AE1912-35D0-BBB0-5CD3-A88859F1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1503" y="18031058"/>
              <a:ext cx="4045975" cy="151117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rapezoid 363">
              <a:extLst>
                <a:ext uri="{FF2B5EF4-FFF2-40B4-BE49-F238E27FC236}">
                  <a16:creationId xmlns:a16="http://schemas.microsoft.com/office/drawing/2014/main" id="{BC0C847A-336C-FFB3-8B5D-A576985642F7}"/>
                </a:ext>
              </a:extLst>
            </p:cNvPr>
            <p:cNvSpPr/>
            <p:nvPr/>
          </p:nvSpPr>
          <p:spPr>
            <a:xfrm rot="5400000">
              <a:off x="20890797" y="14417495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06F6CF09-40B4-3057-D2F9-13A4F307CBE7}"/>
                </a:ext>
              </a:extLst>
            </p:cNvPr>
            <p:cNvSpPr/>
            <p:nvPr/>
          </p:nvSpPr>
          <p:spPr>
            <a:xfrm rot="5400000">
              <a:off x="20890797" y="16126374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74" name="Trapezoid 373">
              <a:extLst>
                <a:ext uri="{FF2B5EF4-FFF2-40B4-BE49-F238E27FC236}">
                  <a16:creationId xmlns:a16="http://schemas.microsoft.com/office/drawing/2014/main" id="{4FAEA034-9533-24B2-3515-B4E7BB3316FB}"/>
                </a:ext>
              </a:extLst>
            </p:cNvPr>
            <p:cNvSpPr/>
            <p:nvPr/>
          </p:nvSpPr>
          <p:spPr>
            <a:xfrm rot="5400000">
              <a:off x="20890797" y="17891027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75" name="Trapezoid 374">
              <a:extLst>
                <a:ext uri="{FF2B5EF4-FFF2-40B4-BE49-F238E27FC236}">
                  <a16:creationId xmlns:a16="http://schemas.microsoft.com/office/drawing/2014/main" id="{7553FDC1-ABDD-FADF-B9A2-574185C1BBBB}"/>
                </a:ext>
              </a:extLst>
            </p:cNvPr>
            <p:cNvSpPr/>
            <p:nvPr/>
          </p:nvSpPr>
          <p:spPr>
            <a:xfrm rot="5400000">
              <a:off x="21005466" y="19319201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01215BF-56C0-D13C-62F6-F9D5962AC8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21191" y="15422991"/>
              <a:ext cx="2386287" cy="179802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157A59F-0175-1E8E-D160-04312D90D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65185" y="18580030"/>
              <a:ext cx="3569469" cy="16767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77A24ED-9ABC-EA68-18F9-527F5DC0A2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33416" y="17606546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C1783DB-930B-85AB-3A1D-BAB59B2341F9}"/>
              </a:ext>
            </a:extLst>
          </p:cNvPr>
          <p:cNvCxnSpPr>
            <a:cxnSpLocks/>
          </p:cNvCxnSpPr>
          <p:nvPr/>
        </p:nvCxnSpPr>
        <p:spPr>
          <a:xfrm>
            <a:off x="30048192" y="16088016"/>
            <a:ext cx="0" cy="1202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/>
              <p:nvPr/>
            </p:nvSpPr>
            <p:spPr>
              <a:xfrm>
                <a:off x="30072854" y="16426664"/>
                <a:ext cx="76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854" y="16426664"/>
                <a:ext cx="76728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Parallelogram 498">
            <a:extLst>
              <a:ext uri="{FF2B5EF4-FFF2-40B4-BE49-F238E27FC236}">
                <a16:creationId xmlns:a16="http://schemas.microsoft.com/office/drawing/2014/main" id="{0181F56B-0DA5-E46D-CC58-62CAD1B9EB3F}"/>
              </a:ext>
            </a:extLst>
          </p:cNvPr>
          <p:cNvSpPr/>
          <p:nvPr/>
        </p:nvSpPr>
        <p:spPr>
          <a:xfrm>
            <a:off x="26704702" y="16205408"/>
            <a:ext cx="3289349" cy="1006976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73FEEE5-665F-3AD1-523C-0D054F46A10B}"/>
              </a:ext>
            </a:extLst>
          </p:cNvPr>
          <p:cNvCxnSpPr>
            <a:cxnSpLocks/>
          </p:cNvCxnSpPr>
          <p:nvPr/>
        </p:nvCxnSpPr>
        <p:spPr>
          <a:xfrm flipH="1" flipV="1">
            <a:off x="28112981" y="15148899"/>
            <a:ext cx="23403" cy="1365499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AF0AD66E-20DB-B555-1800-9BFDA2686504}"/>
              </a:ext>
            </a:extLst>
          </p:cNvPr>
          <p:cNvSpPr txBox="1"/>
          <p:nvPr/>
        </p:nvSpPr>
        <p:spPr>
          <a:xfrm>
            <a:off x="27191379" y="14415779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/>
              <p:nvPr/>
            </p:nvSpPr>
            <p:spPr>
              <a:xfrm>
                <a:off x="21025446" y="14810774"/>
                <a:ext cx="5962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446" y="14810774"/>
                <a:ext cx="596277" cy="707886"/>
              </a:xfrm>
              <a:prstGeom prst="rect">
                <a:avLst/>
              </a:prstGeom>
              <a:blipFill>
                <a:blip r:embed="rId20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0FDCA70A-8B51-B576-1AA3-8E27D26D8D3A}"/>
              </a:ext>
            </a:extLst>
          </p:cNvPr>
          <p:cNvCxnSpPr>
            <a:cxnSpLocks/>
          </p:cNvCxnSpPr>
          <p:nvPr/>
        </p:nvCxnSpPr>
        <p:spPr>
          <a:xfrm rot="5400000">
            <a:off x="20504563" y="15082469"/>
            <a:ext cx="21884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/>
              <p:nvPr/>
            </p:nvSpPr>
            <p:spPr>
              <a:xfrm>
                <a:off x="21199691" y="16760840"/>
                <a:ext cx="5962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691" y="16760840"/>
                <a:ext cx="596277" cy="646331"/>
              </a:xfrm>
              <a:prstGeom prst="rect">
                <a:avLst/>
              </a:prstGeom>
              <a:blipFill>
                <a:blip r:embed="rId21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/>
              <p:nvPr/>
            </p:nvSpPr>
            <p:spPr>
              <a:xfrm>
                <a:off x="21078523" y="17985661"/>
                <a:ext cx="76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523" y="17985661"/>
                <a:ext cx="767285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D2151567-06A6-8B13-62CE-0153649B9354}"/>
              </a:ext>
            </a:extLst>
          </p:cNvPr>
          <p:cNvCxnSpPr>
            <a:cxnSpLocks/>
          </p:cNvCxnSpPr>
          <p:nvPr/>
        </p:nvCxnSpPr>
        <p:spPr>
          <a:xfrm flipV="1">
            <a:off x="18726848" y="16354565"/>
            <a:ext cx="2395957" cy="9376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1D814B7C-BC51-E4F8-C2D3-FF2353EAFC74}"/>
              </a:ext>
            </a:extLst>
          </p:cNvPr>
          <p:cNvSpPr txBox="1"/>
          <p:nvPr/>
        </p:nvSpPr>
        <p:spPr>
          <a:xfrm>
            <a:off x="19016888" y="15504291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unroot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/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blipFill>
                <a:blip r:embed="rId2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/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530A33F-EDCA-028D-6B34-835C7DEC9CAD}"/>
              </a:ext>
            </a:extLst>
          </p:cNvPr>
          <p:cNvCxnSpPr>
            <a:cxnSpLocks/>
          </p:cNvCxnSpPr>
          <p:nvPr/>
        </p:nvCxnSpPr>
        <p:spPr>
          <a:xfrm>
            <a:off x="11485381" y="14186613"/>
            <a:ext cx="0" cy="8731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228D61-0522-BB9B-80E3-C30DBADF4D4B}"/>
              </a:ext>
            </a:extLst>
          </p:cNvPr>
          <p:cNvCxnSpPr>
            <a:cxnSpLocks/>
          </p:cNvCxnSpPr>
          <p:nvPr/>
        </p:nvCxnSpPr>
        <p:spPr>
          <a:xfrm>
            <a:off x="11192288" y="14147317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2F7C9AF-A090-65F9-BA85-000A2E3D5DA9}"/>
              </a:ext>
            </a:extLst>
          </p:cNvPr>
          <p:cNvCxnSpPr>
            <a:cxnSpLocks/>
          </p:cNvCxnSpPr>
          <p:nvPr/>
        </p:nvCxnSpPr>
        <p:spPr>
          <a:xfrm>
            <a:off x="11216043" y="15067392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7C7DAB35-DFFB-7ED1-4A53-817A4390FA41}"/>
              </a:ext>
            </a:extLst>
          </p:cNvPr>
          <p:cNvSpPr txBox="1"/>
          <p:nvPr/>
        </p:nvSpPr>
        <p:spPr>
          <a:xfrm>
            <a:off x="25805720" y="18259744"/>
            <a:ext cx="4699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a typeface="Cambria Math" panose="02040503050406030204" pitchFamily="18" charset="0"/>
              </a:rPr>
              <a:t>unbalanced root-adjacent terminal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/>
              <p:nvPr/>
            </p:nvSpPr>
            <p:spPr>
              <a:xfrm>
                <a:off x="26989611" y="17360230"/>
                <a:ext cx="312544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611" y="17360230"/>
                <a:ext cx="3125440" cy="753861"/>
              </a:xfrm>
              <a:prstGeom prst="rect">
                <a:avLst/>
              </a:prstGeom>
              <a:blipFill>
                <a:blip r:embed="rId25"/>
                <a:stretch>
                  <a:fillRect l="-2823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/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blipFill>
                <a:blip r:embed="rId2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10621824" y="13716001"/>
            <a:ext cx="7699403" cy="6117049"/>
            <a:chOff x="29735902" y="14264117"/>
            <a:chExt cx="7699404" cy="611705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2" y="14264117"/>
              <a:ext cx="7699404" cy="6117052"/>
              <a:chOff x="29454143" y="14215741"/>
              <a:chExt cx="8444870" cy="611705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15741"/>
                <a:ext cx="8164070" cy="6117052"/>
                <a:chOff x="28091219" y="16303441"/>
                <a:chExt cx="8164070" cy="6697418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5125" y="16303441"/>
                  <a:ext cx="37154" cy="14510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554574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627541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43987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9872" y="14215743"/>
                <a:ext cx="0" cy="42934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58EBF-18E1-4777-1378-6E059DD3CAD4}"/>
              </a:ext>
            </a:extLst>
          </p:cNvPr>
          <p:cNvGrpSpPr/>
          <p:nvPr/>
        </p:nvGrpSpPr>
        <p:grpSpPr>
          <a:xfrm>
            <a:off x="10695830" y="7437495"/>
            <a:ext cx="7402453" cy="5976938"/>
            <a:chOff x="29735901" y="14322489"/>
            <a:chExt cx="7402451" cy="59769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83F31-58DD-B348-C3D9-4AAD90DE25B0}"/>
                </a:ext>
              </a:extLst>
            </p:cNvPr>
            <p:cNvGrpSpPr/>
            <p:nvPr/>
          </p:nvGrpSpPr>
          <p:grpSpPr>
            <a:xfrm>
              <a:off x="29735901" y="14322489"/>
              <a:ext cx="7402451" cy="5976939"/>
              <a:chOff x="29454143" y="14274113"/>
              <a:chExt cx="8119166" cy="59769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6B6B82-10FA-0172-B50E-0BDB41AAEC94}"/>
                  </a:ext>
                </a:extLst>
              </p:cNvPr>
              <p:cNvGrpSpPr/>
              <p:nvPr/>
            </p:nvGrpSpPr>
            <p:grpSpPr>
              <a:xfrm>
                <a:off x="29734943" y="14274115"/>
                <a:ext cx="7769719" cy="5976937"/>
                <a:chOff x="28091219" y="16367349"/>
                <a:chExt cx="7769719" cy="654400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A61742D-2FA4-53C0-EEDD-6EFF6B642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3170" y="16367349"/>
                  <a:ext cx="13808" cy="9272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DA9E260-F58C-A337-A5F3-29BB4D205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C77B13E-DAE8-1B55-C39F-D796678F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385CED5-8A92-3835-54D7-9179FB503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E2EDE-ED06-3D12-8C53-6BC4FA1EB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12295C-AAB5-59BA-AA14-F1111284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E10AC8-AE36-B668-B5F8-94D6D9227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2D366B-5107-B8AC-CE62-AB6180FCE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3DC977-FBD2-5DED-ACF5-77FD6E15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4" y="18886643"/>
                  <a:ext cx="478504" cy="176710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8CF4E6A-2509-296B-1DF6-C596603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487581" cy="174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2D3B96B-2082-F52F-B1AA-224F2494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4335" y="17318223"/>
                  <a:ext cx="9819" cy="15567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30E5F5-1DA8-93DA-A252-D74E6E185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56081" y="19730386"/>
                  <a:ext cx="391713" cy="90443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BFE70B8-084E-33D6-C252-6CD3C114B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CE48A0A-A46B-2795-7407-3618C7183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81473" y="19723675"/>
                  <a:ext cx="372007" cy="89351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68B623D-2C09-27D4-BE94-8250DDCE2543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2609272A-D79C-D0C4-0B1C-9616479D7477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464836B7-974C-506D-1831-58255B695924}"/>
                  </a:ext>
                </a:extLst>
              </p:cNvPr>
              <p:cNvSpPr/>
              <p:nvPr/>
            </p:nvSpPr>
            <p:spPr>
              <a:xfrm>
                <a:off x="32924180" y="18170632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7A3B018E-05BC-F453-2C86-AEE2F01129CD}"/>
                  </a:ext>
                </a:extLst>
              </p:cNvPr>
              <p:cNvSpPr/>
              <p:nvPr/>
            </p:nvSpPr>
            <p:spPr>
              <a:xfrm>
                <a:off x="34717907" y="18184920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746502-8507-9B24-4D38-62C2FC24B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089450"/>
                <a:ext cx="883163" cy="144554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FBB2DE-EFC1-DB9E-3F8D-6C09D08B0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6110" y="17339050"/>
                <a:ext cx="476079" cy="79026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BD86FD-1167-D19B-2E3A-866FCE4F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5650" y="17348863"/>
                <a:ext cx="490891" cy="79309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A3772A17-9C72-23EE-C7E8-1EA9E58F6C0D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545679-A32B-74BD-B77F-1D243C18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6864" y="15106216"/>
                <a:ext cx="3353769" cy="2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4B018E-E022-0389-A415-27DCF0C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3622" y="14274113"/>
                <a:ext cx="7011" cy="8170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39FCB-BA0B-CCAF-6B9E-36D00C02B941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8F53B2-3C58-C39E-BE46-491A0F3EEA2B}"/>
              </a:ext>
            </a:extLst>
          </p:cNvPr>
          <p:cNvCxnSpPr>
            <a:cxnSpLocks/>
          </p:cNvCxnSpPr>
          <p:nvPr/>
        </p:nvCxnSpPr>
        <p:spPr>
          <a:xfrm>
            <a:off x="16081024" y="10509104"/>
            <a:ext cx="1350773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354C45-67BC-1318-1CCC-3937E1B5355B}"/>
              </a:ext>
            </a:extLst>
          </p:cNvPr>
          <p:cNvCxnSpPr>
            <a:cxnSpLocks/>
          </p:cNvCxnSpPr>
          <p:nvPr/>
        </p:nvCxnSpPr>
        <p:spPr>
          <a:xfrm>
            <a:off x="14582347" y="8262872"/>
            <a:ext cx="1538315" cy="228027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0DFE1D-C82D-806C-465C-FB025A51B93A}"/>
              </a:ext>
            </a:extLst>
          </p:cNvPr>
          <p:cNvCxnSpPr>
            <a:cxnSpLocks/>
          </p:cNvCxnSpPr>
          <p:nvPr/>
        </p:nvCxnSpPr>
        <p:spPr>
          <a:xfrm>
            <a:off x="10805998" y="12658379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1C5B76-B061-0A63-3B38-0AE47733200B}"/>
              </a:ext>
            </a:extLst>
          </p:cNvPr>
          <p:cNvCxnSpPr>
            <a:cxnSpLocks/>
          </p:cNvCxnSpPr>
          <p:nvPr/>
        </p:nvCxnSpPr>
        <p:spPr>
          <a:xfrm>
            <a:off x="15682499" y="8259080"/>
            <a:ext cx="1719941" cy="22526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AED53548-BFB4-5695-7E67-F6C301E0C0C8}"/>
              </a:ext>
            </a:extLst>
          </p:cNvPr>
          <p:cNvSpPr/>
          <p:nvPr/>
        </p:nvSpPr>
        <p:spPr>
          <a:xfrm rot="10800000" flipV="1">
            <a:off x="14670147" y="8288787"/>
            <a:ext cx="2636059" cy="2209563"/>
          </a:xfrm>
          <a:prstGeom prst="parallelogram">
            <a:avLst>
              <a:gd name="adj" fmla="val 7491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DA35E0-7637-E285-EFDE-26773A639D69}"/>
              </a:ext>
            </a:extLst>
          </p:cNvPr>
          <p:cNvSpPr/>
          <p:nvPr/>
        </p:nvSpPr>
        <p:spPr>
          <a:xfrm>
            <a:off x="12622208" y="14156310"/>
            <a:ext cx="2525845" cy="825237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289FBBE-CCAB-C665-9223-0D122A972A4E}"/>
              </a:ext>
            </a:extLst>
          </p:cNvPr>
          <p:cNvSpPr/>
          <p:nvPr/>
        </p:nvSpPr>
        <p:spPr>
          <a:xfrm flipH="1">
            <a:off x="15291213" y="14152261"/>
            <a:ext cx="2943259" cy="4379243"/>
          </a:xfrm>
          <a:prstGeom prst="parallelogram">
            <a:avLst>
              <a:gd name="adj" fmla="val 8038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8" name="Parallelogram 287">
            <a:extLst>
              <a:ext uri="{FF2B5EF4-FFF2-40B4-BE49-F238E27FC236}">
                <a16:creationId xmlns:a16="http://schemas.microsoft.com/office/drawing/2014/main" id="{1EC4F0B8-5C00-1B4E-6E8B-A04D656AAA08}"/>
              </a:ext>
            </a:extLst>
          </p:cNvPr>
          <p:cNvSpPr/>
          <p:nvPr/>
        </p:nvSpPr>
        <p:spPr>
          <a:xfrm>
            <a:off x="12711491" y="8290035"/>
            <a:ext cx="1760037" cy="1403771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FB646E8-C568-6049-B632-6261F94DFA8D}"/>
              </a:ext>
            </a:extLst>
          </p:cNvPr>
          <p:cNvSpPr/>
          <p:nvPr/>
        </p:nvSpPr>
        <p:spPr>
          <a:xfrm flipH="1">
            <a:off x="11951317" y="8291109"/>
            <a:ext cx="760171" cy="1395979"/>
          </a:xfrm>
          <a:prstGeom prst="rtTriangle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79484AD3-CF21-A8D4-BC22-7D64E228729F}"/>
              </a:ext>
            </a:extLst>
          </p:cNvPr>
          <p:cNvSpPr/>
          <p:nvPr/>
        </p:nvSpPr>
        <p:spPr>
          <a:xfrm rot="10800000" flipV="1">
            <a:off x="14663752" y="8277987"/>
            <a:ext cx="2505595" cy="2215963"/>
          </a:xfrm>
          <a:prstGeom prst="parallelogram">
            <a:avLst>
              <a:gd name="adj" fmla="val 67248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9876126-13A3-F745-2E25-F7F8B27464C0}"/>
              </a:ext>
            </a:extLst>
          </p:cNvPr>
          <p:cNvCxnSpPr>
            <a:cxnSpLocks/>
          </p:cNvCxnSpPr>
          <p:nvPr/>
        </p:nvCxnSpPr>
        <p:spPr>
          <a:xfrm>
            <a:off x="17602387" y="18531504"/>
            <a:ext cx="66322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7EEA650-A4FE-BD14-0F7D-73081F5BD6A5}"/>
              </a:ext>
            </a:extLst>
          </p:cNvPr>
          <p:cNvCxnSpPr>
            <a:cxnSpLocks/>
          </p:cNvCxnSpPr>
          <p:nvPr/>
        </p:nvCxnSpPr>
        <p:spPr>
          <a:xfrm>
            <a:off x="10784808" y="18998635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/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/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B72E7FB-A14C-9C2F-1F6A-DF49473CC0CA}"/>
              </a:ext>
            </a:extLst>
          </p:cNvPr>
          <p:cNvCxnSpPr>
            <a:cxnSpLocks/>
          </p:cNvCxnSpPr>
          <p:nvPr/>
        </p:nvCxnSpPr>
        <p:spPr>
          <a:xfrm flipH="1">
            <a:off x="11079131" y="8252827"/>
            <a:ext cx="20011" cy="1323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B5CD8EB7-B17C-DEB9-5A66-99EEB17C1CD8}"/>
              </a:ext>
            </a:extLst>
          </p:cNvPr>
          <p:cNvCxnSpPr>
            <a:cxnSpLocks/>
          </p:cNvCxnSpPr>
          <p:nvPr/>
        </p:nvCxnSpPr>
        <p:spPr>
          <a:xfrm>
            <a:off x="10806043" y="8213531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4F89A9-1693-136E-C9F9-D6C3AF869FA4}"/>
              </a:ext>
            </a:extLst>
          </p:cNvPr>
          <p:cNvCxnSpPr>
            <a:cxnSpLocks/>
          </p:cNvCxnSpPr>
          <p:nvPr/>
        </p:nvCxnSpPr>
        <p:spPr>
          <a:xfrm>
            <a:off x="10806043" y="9600768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/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blipFill>
                <a:blip r:embed="rId16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E6577DC-820A-195B-0836-7D5415F267B5}"/>
              </a:ext>
            </a:extLst>
          </p:cNvPr>
          <p:cNvCxnSpPr>
            <a:cxnSpLocks/>
          </p:cNvCxnSpPr>
          <p:nvPr/>
        </p:nvCxnSpPr>
        <p:spPr>
          <a:xfrm flipH="1">
            <a:off x="17954744" y="8269597"/>
            <a:ext cx="47611" cy="22003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62237B0-6777-BA2B-CB0A-4CAB178C4080}"/>
              </a:ext>
            </a:extLst>
          </p:cNvPr>
          <p:cNvCxnSpPr>
            <a:cxnSpLocks/>
          </p:cNvCxnSpPr>
          <p:nvPr/>
        </p:nvCxnSpPr>
        <p:spPr>
          <a:xfrm>
            <a:off x="17681653" y="826959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AA80372-076F-108B-CD9F-5CB858C77E2D}"/>
              </a:ext>
            </a:extLst>
          </p:cNvPr>
          <p:cNvCxnSpPr>
            <a:cxnSpLocks/>
          </p:cNvCxnSpPr>
          <p:nvPr/>
        </p:nvCxnSpPr>
        <p:spPr>
          <a:xfrm>
            <a:off x="17681653" y="1049391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/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/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blipFill>
                <a:blip r:embed="rId2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/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530A33F-EDCA-028D-6B34-835C7DEC9CAD}"/>
              </a:ext>
            </a:extLst>
          </p:cNvPr>
          <p:cNvCxnSpPr>
            <a:cxnSpLocks/>
          </p:cNvCxnSpPr>
          <p:nvPr/>
        </p:nvCxnSpPr>
        <p:spPr>
          <a:xfrm>
            <a:off x="11485381" y="14186613"/>
            <a:ext cx="0" cy="8731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228D61-0522-BB9B-80E3-C30DBADF4D4B}"/>
              </a:ext>
            </a:extLst>
          </p:cNvPr>
          <p:cNvCxnSpPr>
            <a:cxnSpLocks/>
          </p:cNvCxnSpPr>
          <p:nvPr/>
        </p:nvCxnSpPr>
        <p:spPr>
          <a:xfrm>
            <a:off x="11192288" y="14147317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2F7C9AF-A090-65F9-BA85-000A2E3D5DA9}"/>
              </a:ext>
            </a:extLst>
          </p:cNvPr>
          <p:cNvCxnSpPr>
            <a:cxnSpLocks/>
          </p:cNvCxnSpPr>
          <p:nvPr/>
        </p:nvCxnSpPr>
        <p:spPr>
          <a:xfrm>
            <a:off x="11216043" y="15067392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/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blipFill>
                <a:blip r:embed="rId2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1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4" y="1051392"/>
            <a:ext cx="8661381" cy="6454764"/>
            <a:chOff x="16497732" y="9281963"/>
            <a:chExt cx="8661380" cy="6454761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7"/>
            <a:ext cx="8661381" cy="6454764"/>
            <a:chOff x="16497732" y="9281963"/>
            <a:chExt cx="8661380" cy="6454761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8" y="1134016"/>
            <a:ext cx="8661381" cy="6454764"/>
            <a:chOff x="16497732" y="9281963"/>
            <a:chExt cx="8661380" cy="6454761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29458070" y="1138914"/>
            <a:ext cx="8661381" cy="6454764"/>
            <a:chOff x="16497732" y="9281963"/>
            <a:chExt cx="8661380" cy="6454761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20535205" y="10028471"/>
            <a:ext cx="8661381" cy="6454764"/>
            <a:chOff x="16497732" y="9281963"/>
            <a:chExt cx="8661380" cy="6454761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776843" y="10128520"/>
            <a:ext cx="8661381" cy="6454764"/>
            <a:chOff x="16497732" y="9281963"/>
            <a:chExt cx="8661380" cy="6454761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11066341" y="10064114"/>
            <a:ext cx="8661381" cy="6454764"/>
            <a:chOff x="16497732" y="9281963"/>
            <a:chExt cx="8661380" cy="6454761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11" y="57244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3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8" y="4724736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5" y="457294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5" y="4572941"/>
                <a:ext cx="711136" cy="574901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59" y="563217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59" y="5632173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2" y="7660872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2" y="7660872"/>
                <a:ext cx="7160864" cy="643894"/>
              </a:xfrm>
              <a:prstGeom prst="rect">
                <a:avLst/>
              </a:prstGeom>
              <a:blipFill>
                <a:blip r:embed="rId8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61" y="8442915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61" y="8442915"/>
                <a:ext cx="5216219" cy="643894"/>
              </a:xfrm>
              <a:prstGeom prst="rect">
                <a:avLst/>
              </a:prstGeom>
              <a:blipFill>
                <a:blip r:embed="rId81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1" y="4730677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7" y="4739019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6" y="5859539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9" y="5835443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8" y="1811222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3" y="460944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8" y="1871464"/>
            <a:ext cx="1735872" cy="3927835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9" y="28416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6" y="2926013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5" y="4735248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7" y="4583453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7" y="4583453"/>
                <a:ext cx="711136" cy="5749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5" y="256169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5" y="2561699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8" y="215658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8" y="2156589"/>
                <a:ext cx="1120139" cy="574901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5" y="751616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5" y="7516163"/>
                <a:ext cx="7160864" cy="643894"/>
              </a:xfrm>
              <a:prstGeom prst="rect">
                <a:avLst/>
              </a:prstGeom>
              <a:blipFill>
                <a:blip r:embed="rId8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23" y="8308718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23" y="8308718"/>
                <a:ext cx="5216219" cy="874022"/>
              </a:xfrm>
              <a:prstGeom prst="rect">
                <a:avLst/>
              </a:prstGeom>
              <a:blipFill>
                <a:blip r:embed="rId86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8" y="4741195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3" y="4749531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5" y="1821734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9" y="461995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6" y="2927520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92" y="2961661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32" y="1846835"/>
            <a:ext cx="751381" cy="1058267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7"/>
                <a:ext cx="1120139" cy="712824"/>
              </a:xfrm>
              <a:prstGeom prst="rect">
                <a:avLst/>
              </a:prstGeom>
              <a:blipFill>
                <a:blip r:embed="rId87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0" y="2658805"/>
            <a:ext cx="0" cy="7668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1" y="4816752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3" y="466495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3" y="4664957"/>
                <a:ext cx="711136" cy="574901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3" y="2874291"/>
                <a:ext cx="122878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3" y="2874291"/>
                <a:ext cx="1228789" cy="574901"/>
              </a:xfrm>
              <a:prstGeom prst="rect">
                <a:avLst/>
              </a:prstGeom>
              <a:blipFill>
                <a:blip r:embed="rId8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3" y="253511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3" y="2535117"/>
                <a:ext cx="1120139" cy="574901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7" y="7561021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7" y="7561021"/>
                <a:ext cx="7160864" cy="643894"/>
              </a:xfrm>
              <a:prstGeom prst="rect">
                <a:avLst/>
              </a:prstGeom>
              <a:blipFill>
                <a:blip r:embed="rId9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3" y="2614000"/>
            <a:ext cx="1574048" cy="2168843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11" y="8343059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11" y="8343059"/>
                <a:ext cx="5216219" cy="875176"/>
              </a:xfrm>
              <a:prstGeom prst="rect">
                <a:avLst/>
              </a:prstGeom>
              <a:blipFill>
                <a:blip r:embed="rId92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9" y="4822699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5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51" y="470145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5" y="184137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4" y="3043165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8" y="2622880"/>
            <a:ext cx="1937701" cy="4385941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6" y="1978523"/>
            <a:ext cx="935088" cy="1113184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11" y="1934003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35589133" y="581499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35718376" y="5925946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33522467" y="2822250"/>
            <a:ext cx="0" cy="6518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33010424" y="292105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424" y="2921055"/>
                <a:ext cx="711136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35679181" y="572267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9181" y="5722676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34332211" y="278643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211" y="2786436"/>
                <a:ext cx="1120139" cy="574901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30163341" y="7676474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3341" y="7676474"/>
                <a:ext cx="7160864" cy="643894"/>
              </a:xfrm>
              <a:prstGeom prst="rect">
                <a:avLst/>
              </a:prstGeom>
              <a:blipFill>
                <a:blip r:embed="rId9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1369211" y="8456175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211" y="8456175"/>
                <a:ext cx="5216219" cy="874022"/>
              </a:xfrm>
              <a:prstGeom prst="rect">
                <a:avLst/>
              </a:prstGeom>
              <a:blipFill>
                <a:blip r:embed="rId96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35038179" y="5950042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35712896" y="5925946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33953811" y="1961967"/>
            <a:ext cx="1735872" cy="3927835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33846648" y="18385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0854758" y="2815695"/>
            <a:ext cx="2648101" cy="4184293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32668925" y="2815692"/>
            <a:ext cx="1271339" cy="4198923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33488227" y="1967130"/>
            <a:ext cx="438912" cy="819301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33422024" y="27093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9777395" y="111467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7395" y="1114679"/>
                <a:ext cx="1120139" cy="712824"/>
              </a:xfrm>
              <a:prstGeom prst="rect">
                <a:avLst/>
              </a:prstGeom>
              <a:blipFill>
                <a:blip r:embed="rId9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7974360" y="1479425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8103602" y="14905205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6804872" y="11772944"/>
            <a:ext cx="0" cy="6518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6259485" y="1184769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85" y="11847690"/>
                <a:ext cx="711136" cy="574901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8019634" y="1470139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634" y="14701392"/>
                <a:ext cx="1120139" cy="574901"/>
              </a:xfrm>
              <a:prstGeom prst="rect">
                <a:avLst/>
              </a:prstGeom>
              <a:blipFill>
                <a:blip r:embed="rId9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6717437" y="1176569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37" y="11765690"/>
                <a:ext cx="1120139" cy="574901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2640680" y="16607488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680" y="16607488"/>
                <a:ext cx="7160864" cy="643894"/>
              </a:xfrm>
              <a:prstGeom prst="rect">
                <a:avLst/>
              </a:prstGeom>
              <a:blipFill>
                <a:blip r:embed="rId10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3999584" y="17389530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84" y="17389530"/>
                <a:ext cx="5216219" cy="875176"/>
              </a:xfrm>
              <a:prstGeom prst="rect">
                <a:avLst/>
              </a:prstGeom>
              <a:blipFill>
                <a:blip r:embed="rId10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7423405" y="14929301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8098128" y="14905200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6801115" y="11772944"/>
            <a:ext cx="1273797" cy="309611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6231874" y="1081782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3239984" y="11794949"/>
            <a:ext cx="2648101" cy="4184293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6712946" y="1169262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4960885" y="11762032"/>
            <a:ext cx="1840229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5878331" y="10890696"/>
            <a:ext cx="440485" cy="936032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6351848" y="10945757"/>
            <a:ext cx="429472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2236184" y="9874914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84" y="9874914"/>
                <a:ext cx="1120139" cy="712824"/>
              </a:xfrm>
              <a:prstGeom prst="rect">
                <a:avLst/>
              </a:prstGeom>
              <a:blipFill>
                <a:blip r:embed="rId10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16278722" y="1184423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16363410" y="11928554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15002104" y="11793762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14489512" y="1186412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512" y="11864128"/>
                <a:ext cx="711136" cy="574901"/>
              </a:xfrm>
              <a:prstGeom prst="rect">
                <a:avLst/>
              </a:prstGeom>
              <a:blipFill>
                <a:blip r:embed="rId10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16000738" y="1156424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738" y="11564240"/>
                <a:ext cx="1120139" cy="574901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14413661" y="1082508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661" y="10825088"/>
                <a:ext cx="1120139" cy="574901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11837704" y="16387360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7704" y="16387360"/>
                <a:ext cx="7160864" cy="643894"/>
              </a:xfrm>
              <a:prstGeom prst="rect">
                <a:avLst/>
              </a:prstGeom>
              <a:blipFill>
                <a:blip r:embed="rId10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13196608" y="17169403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608" y="17169403"/>
                <a:ext cx="5216219" cy="874214"/>
              </a:xfrm>
              <a:prstGeom prst="rect">
                <a:avLst/>
              </a:prstGeom>
              <a:blipFill>
                <a:blip r:embed="rId107"/>
                <a:stretch>
                  <a:fillRect l="-1460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14893058" y="1168860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16110320" y="11930397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16418056" y="11964538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12409899" y="11824645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14193080" y="11800544"/>
            <a:ext cx="1084373" cy="4132656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14988285" y="10872797"/>
            <a:ext cx="481941" cy="867499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15506379" y="10884784"/>
            <a:ext cx="843397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15418130" y="1076145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11456626" y="10045000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26" y="10045000"/>
                <a:ext cx="1120139" cy="712824"/>
              </a:xfrm>
              <a:prstGeom prst="rect">
                <a:avLst/>
              </a:prstGeom>
              <a:blipFill>
                <a:blip r:embed="rId10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24829762" y="1132800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24919810" y="11412591"/>
            <a:ext cx="0" cy="92532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24502189" y="11759735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23989592" y="1183010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592" y="11830106"/>
                <a:ext cx="711136" cy="574901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24611240" y="1168694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240" y="11686943"/>
                <a:ext cx="1120139" cy="574901"/>
              </a:xfrm>
              <a:prstGeom prst="rect">
                <a:avLst/>
              </a:prstGeom>
              <a:blipFill>
                <a:blip r:embed="rId1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23865592" y="1110264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592" y="11102644"/>
                <a:ext cx="1120139" cy="574901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1249330" y="16420818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330" y="16420818"/>
                <a:ext cx="7160864" cy="643894"/>
              </a:xfrm>
              <a:prstGeom prst="rect">
                <a:avLst/>
              </a:prstGeom>
              <a:blipFill>
                <a:blip r:embed="rId11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22608234" y="17202858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234" y="17202858"/>
                <a:ext cx="5216219" cy="875368"/>
              </a:xfrm>
              <a:prstGeom prst="rect">
                <a:avLst/>
              </a:prstGeom>
              <a:blipFill>
                <a:blip r:embed="rId113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24393138" y="1165457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25918131" y="11930511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21909973" y="11790618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23693155" y="11766516"/>
            <a:ext cx="1084373" cy="4132656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25072850" y="1074802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24994376" y="11429156"/>
            <a:ext cx="1662731" cy="4457968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24476312" y="11441204"/>
            <a:ext cx="409653" cy="289168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24934160" y="1082673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25175133" y="10862877"/>
            <a:ext cx="722912" cy="1108469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1004344" y="9963340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344" y="9963340"/>
                <a:ext cx="1120139" cy="712824"/>
              </a:xfrm>
              <a:prstGeom prst="rect">
                <a:avLst/>
              </a:prstGeom>
              <a:blipFill>
                <a:blip r:embed="rId11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9" y="389206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9" y="3892067"/>
                <a:ext cx="1120139" cy="574901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9" y="181747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1" y="99188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1" y="991883"/>
                <a:ext cx="1120139" cy="712824"/>
              </a:xfrm>
              <a:prstGeom prst="rect">
                <a:avLst/>
              </a:prstGeom>
              <a:blipFill>
                <a:blip r:embed="rId11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7" y="107573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7" y="1075739"/>
                <a:ext cx="1120139" cy="712824"/>
              </a:xfrm>
              <a:prstGeom prst="rect">
                <a:avLst/>
              </a:prstGeom>
              <a:blipFill>
                <a:blip r:embed="rId117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82" y="5414416"/>
            <a:ext cx="8661381" cy="6454764"/>
            <a:chOff x="16497732" y="9281963"/>
            <a:chExt cx="8661380" cy="645476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7" y="5461579"/>
            <a:ext cx="8661381" cy="6454764"/>
            <a:chOff x="16497732" y="9281963"/>
            <a:chExt cx="8661380" cy="645476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4" y="72885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7" y="7372845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1" y="7238053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3" y="730841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3" y="7308419"/>
                <a:ext cx="711136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5" y="700853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5" y="7008531"/>
                <a:ext cx="1120139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5" y="1178744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5" y="11787443"/>
                <a:ext cx="7160864" cy="643894"/>
              </a:xfrm>
              <a:prstGeom prst="rect">
                <a:avLst/>
              </a:prstGeom>
              <a:blipFill>
                <a:blip r:embed="rId3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5" y="12569480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5" y="12569480"/>
                <a:ext cx="5216219" cy="874214"/>
              </a:xfrm>
              <a:prstGeom prst="rect">
                <a:avLst/>
              </a:prstGeom>
              <a:blipFill>
                <a:blip r:embed="rId31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0" y="71328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60" y="7224723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8"/>
            <a:ext cx="481941" cy="867499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60" y="6329075"/>
            <a:ext cx="843397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7" y="620573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3" y="548929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3" y="5489291"/>
                <a:ext cx="1120139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7" y="6802835"/>
            <a:ext cx="0" cy="92532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5" y="7149984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3" y="72203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3" y="7220349"/>
                <a:ext cx="711136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1" y="677826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1" y="6778264"/>
                <a:ext cx="1120139" cy="574901"/>
              </a:xfrm>
              <a:prstGeom prst="rect">
                <a:avLst/>
              </a:prstGeom>
              <a:blipFill>
                <a:blip r:embed="rId3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7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7"/>
                <a:ext cx="7160864" cy="643894"/>
              </a:xfrm>
              <a:prstGeom prst="rect">
                <a:avLst/>
              </a:prstGeom>
              <a:blipFill>
                <a:blip r:embed="rId35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8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8"/>
                <a:ext cx="5216219" cy="875368"/>
              </a:xfrm>
              <a:prstGeom prst="rect">
                <a:avLst/>
              </a:prstGeom>
              <a:blipFill>
                <a:blip r:embed="rId36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80" y="704482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0" y="7295976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92" y="613827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48" y="6831453"/>
            <a:ext cx="409653" cy="289168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701" y="6216979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69" y="6253120"/>
            <a:ext cx="722912" cy="1108469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5" y="535358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5" y="5353589"/>
                <a:ext cx="1120139" cy="712824"/>
              </a:xfrm>
              <a:prstGeom prst="rect">
                <a:avLst/>
              </a:prstGeom>
              <a:blipFill>
                <a:blip r:embed="rId37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20" y="7356816"/>
            <a:ext cx="1025205" cy="3970464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6"/>
            <a:ext cx="2178752" cy="3986219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9" y="7199256"/>
            <a:ext cx="3151163" cy="4128027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5" y="7146373"/>
            <a:ext cx="961104" cy="4112267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6" y="7130606"/>
            <a:ext cx="2237323" cy="4128037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4" y="6777784"/>
            <a:ext cx="3040875" cy="4480859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/>
              <p:nvPr/>
            </p:nvSpPr>
            <p:spPr>
              <a:xfrm>
                <a:off x="9048661" y="62403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61" y="6240371"/>
                <a:ext cx="1120139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/>
              <p:nvPr/>
            </p:nvSpPr>
            <p:spPr>
              <a:xfrm>
                <a:off x="17637691" y="635176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691" y="6351768"/>
                <a:ext cx="1120139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34" y="9373957"/>
            <a:ext cx="8661381" cy="6454764"/>
            <a:chOff x="16497732" y="9281963"/>
            <a:chExt cx="8661380" cy="6454761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7" y="12839467"/>
            <a:ext cx="839600" cy="395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9" y="1105906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6" y="111433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09" y="12952955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1" y="1280116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1" y="12801165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5" y="1077907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5" y="10779075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8" y="1037396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8" y="10373965"/>
                <a:ext cx="1120139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3" y="15744387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3" y="15744387"/>
                <a:ext cx="7160864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7" y="16526424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7" y="16526424"/>
                <a:ext cx="5216219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8" y="12958901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3" y="12967237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5" y="10039440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9" y="1283765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52" y="997628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6" y="11145232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8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8" y="10064205"/>
            <a:ext cx="751381" cy="1058267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89" y="925176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89" y="9251765"/>
                <a:ext cx="1120139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6" y="9281963"/>
            <a:ext cx="8661381" cy="6454764"/>
            <a:chOff x="16497732" y="9281963"/>
            <a:chExt cx="8661380" cy="6454761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59" y="10889371"/>
            <a:ext cx="0" cy="7668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1" y="13048613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3" y="1289682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3" y="12896824"/>
                <a:ext cx="711136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6" y="11104867"/>
                <a:ext cx="122878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6" y="11104867"/>
                <a:ext cx="1228789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1" y="1195994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1" y="11959944"/>
                <a:ext cx="1120139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3"/>
                <a:ext cx="7160864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3" y="10845861"/>
            <a:ext cx="1574048" cy="2168843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5" y="16612056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5" y="16612056"/>
                <a:ext cx="5216219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60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80" y="13062896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91" y="129333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3" y="100719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4" y="11275027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8" y="10854742"/>
            <a:ext cx="1937701" cy="4385941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5" y="10209099"/>
            <a:ext cx="935088" cy="1113184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9" y="10164574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3" y="107670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3" y="930136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3" y="9301365"/>
                <a:ext cx="1120139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5" y="10488619"/>
            <a:ext cx="8661381" cy="6454764"/>
            <a:chOff x="16497732" y="9281963"/>
            <a:chExt cx="8661380" cy="645476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30300220" y="11347127"/>
            <a:ext cx="8984261" cy="7301695"/>
            <a:chOff x="26065361" y="17237100"/>
            <a:chExt cx="8984262" cy="7301697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0947195" y="11281799"/>
            <a:ext cx="8984261" cy="7301695"/>
            <a:chOff x="26065361" y="17237100"/>
            <a:chExt cx="8984262" cy="7301697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11466264" y="11205529"/>
            <a:ext cx="8984261" cy="7301695"/>
            <a:chOff x="26065361" y="17237100"/>
            <a:chExt cx="8984262" cy="7301697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2345461" y="11105374"/>
            <a:ext cx="8984261" cy="7301695"/>
            <a:chOff x="26065361" y="17237100"/>
            <a:chExt cx="8984262" cy="7301697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01695"/>
            <a:chOff x="26065361" y="17237100"/>
            <a:chExt cx="8984262" cy="730169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655980" y="2748862"/>
            <a:ext cx="8984261" cy="7301695"/>
            <a:chOff x="26065361" y="17237100"/>
            <a:chExt cx="8984262" cy="730169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976741" y="2748211"/>
            <a:ext cx="8984261" cy="7301695"/>
            <a:chOff x="26065361" y="17237100"/>
            <a:chExt cx="8984262" cy="730169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blipFill>
                <a:blip r:embed="rId6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309018" y="7091396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797204" y="7123398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6254105" y="473961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736239" y="703336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907679" y="4015014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793743" y="39622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387460" y="4740318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797204" y="7148662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821641" y="692680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641" y="6926804"/>
                <a:ext cx="711136" cy="574901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676228" y="481642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228" y="4816425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869615" y="581560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615" y="5815604"/>
                <a:ext cx="1120139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3187649" y="10023561"/>
                <a:ext cx="654088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649" y="10023561"/>
                <a:ext cx="6540880" cy="643894"/>
              </a:xfrm>
              <a:prstGeom prst="rect">
                <a:avLst/>
              </a:prstGeom>
              <a:blipFill>
                <a:blip r:embed="rId6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843023" y="4809825"/>
            <a:ext cx="1518933" cy="2266891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403767" y="4775478"/>
            <a:ext cx="1608475" cy="4663723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332103" y="4084983"/>
            <a:ext cx="504187" cy="756277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552066" y="7127892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4040253" y="7144134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979282" y="70698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546061" y="4796212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4040247" y="7185158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4064685" y="696329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685" y="6963294"/>
                <a:ext cx="711136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803773" y="48234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773" y="4823433"/>
                <a:ext cx="1120139" cy="574901"/>
              </a:xfrm>
              <a:prstGeom prst="rect">
                <a:avLst/>
              </a:prstGeom>
              <a:blipFill>
                <a:blip r:embed="rId7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98669" y="549423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669" y="5494238"/>
                <a:ext cx="1120139" cy="574901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270688" y="10154057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688" y="10154057"/>
                <a:ext cx="7434277" cy="643894"/>
              </a:xfrm>
              <a:prstGeom prst="rect">
                <a:avLst/>
              </a:prstGeom>
              <a:blipFill>
                <a:blip r:embed="rId7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4086061" y="4070044"/>
            <a:ext cx="2081355" cy="3027403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789578" y="4748945"/>
            <a:ext cx="1512976" cy="4710987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577786" y="4780460"/>
            <a:ext cx="2410640" cy="4695232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34970379" y="5516357"/>
            <a:ext cx="1928661" cy="3955904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34252859" y="611160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34953657" y="3988669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35802929" y="4038725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35712880" y="392692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34953654" y="5888181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34342907" y="628024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33803819" y="62567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819" y="6256749"/>
                <a:ext cx="711136" cy="574901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34226934" y="596794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934" y="5967949"/>
                <a:ext cx="1120139" cy="574901"/>
              </a:xfrm>
              <a:prstGeom prst="rect">
                <a:avLst/>
              </a:prstGeom>
              <a:blipFill>
                <a:blip r:embed="rId7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33892774" y="547146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774" y="5471464"/>
                <a:ext cx="1120139" cy="574901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32923875" y="1009317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875" y="10093173"/>
                <a:ext cx="5216219" cy="643894"/>
              </a:xfrm>
              <a:prstGeom prst="rect">
                <a:avLst/>
              </a:prstGeom>
              <a:blipFill>
                <a:blip r:embed="rId7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2122259" y="6212677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34190035" y="6222618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34359433" y="5616104"/>
            <a:ext cx="596581" cy="55680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34871126" y="551050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31002118" y="2880112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118" y="2880112"/>
                <a:ext cx="1120139" cy="712824"/>
              </a:xfrm>
              <a:prstGeom prst="rect">
                <a:avLst/>
              </a:prstGeom>
              <a:blipFill>
                <a:blip r:embed="rId7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5931975" y="1443953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7564578" y="1236971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7391996" y="1225485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7168178" y="12920903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6022023" y="1460817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5482935" y="1458468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35" y="14584681"/>
                <a:ext cx="711136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6831927" y="1305952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27" y="13059524"/>
                <a:ext cx="1120139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5571890" y="1379939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90" y="13799396"/>
                <a:ext cx="1120139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4799492" y="18382009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92" y="18382009"/>
                <a:ext cx="5216219" cy="643894"/>
              </a:xfrm>
              <a:prstGeom prst="rect">
                <a:avLst/>
              </a:prstGeom>
              <a:blipFill>
                <a:blip r:embed="rId8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3801375" y="14540610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5869151" y="14550551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6038546" y="12975698"/>
            <a:ext cx="1074251" cy="152514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7041010" y="1288093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7015549" y="13018655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7156071" y="12390025"/>
            <a:ext cx="276171" cy="552336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2837788" y="11120284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88" y="11120284"/>
                <a:ext cx="1120139" cy="712824"/>
              </a:xfrm>
              <a:prstGeom prst="rect">
                <a:avLst/>
              </a:prstGeom>
              <a:blipFill>
                <a:blip r:embed="rId8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15159098" y="1455009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16969680" y="13052290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16619120" y="1236541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17027589" y="13133471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15249146" y="1471873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14710058" y="14695242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58" y="14695242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16295168" y="132642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168" y="13264271"/>
                <a:ext cx="1120139" cy="574901"/>
              </a:xfrm>
              <a:prstGeom prst="rect">
                <a:avLst/>
              </a:prstGeom>
              <a:blipFill>
                <a:blip r:embed="rId8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15201317" y="1320828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1317" y="13208287"/>
                <a:ext cx="1120139" cy="574901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13326141" y="18545994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141" y="18545994"/>
                <a:ext cx="5999931" cy="643894"/>
              </a:xfrm>
              <a:prstGeom prst="rect">
                <a:avLst/>
              </a:prstGeom>
              <a:blipFill>
                <a:blip r:embed="rId8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13028504" y="14651170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15096274" y="14661111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15265669" y="12477221"/>
            <a:ext cx="1388480" cy="213418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16924261" y="1301111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16222096" y="13133466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16749973" y="12507060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11908357" y="1112717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357" y="11127175"/>
                <a:ext cx="1120139" cy="712824"/>
              </a:xfrm>
              <a:prstGeom prst="rect">
                <a:avLst/>
              </a:prstGeom>
              <a:blipFill>
                <a:blip r:embed="rId8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25302702" y="132951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26477374" y="13120815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26126814" y="124339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26535283" y="1320199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25409726" y="1344388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24895160" y="1339830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160" y="13398301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25802862" y="133328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862" y="13332802"/>
                <a:ext cx="1120139" cy="574901"/>
              </a:xfrm>
              <a:prstGeom prst="rect">
                <a:avLst/>
              </a:prstGeom>
              <a:blipFill>
                <a:blip r:embed="rId7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25134264" y="124115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4264" y="12411533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22503456" y="18275693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456" y="18275693"/>
                <a:ext cx="5999931" cy="643894"/>
              </a:xfrm>
              <a:prstGeom prst="rect">
                <a:avLst/>
              </a:prstGeom>
              <a:blipFill>
                <a:blip r:embed="rId8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25443422" y="12545746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26431955" y="1307964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25729790" y="13201991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26257667" y="12575591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22503787" y="13379477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24472233" y="13401805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1368419" y="1133701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419" y="11337013"/>
                <a:ext cx="1120139" cy="712824"/>
              </a:xfrm>
              <a:prstGeom prst="rect">
                <a:avLst/>
              </a:prstGeom>
              <a:blipFill>
                <a:blip r:embed="rId9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34637652" y="1338503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35550927" y="12654288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35461764" y="1252381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35220676" y="13102405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34744676" y="1353376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34230111" y="1348818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111" y="13488184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34507593" y="1324710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593" y="13247107"/>
                <a:ext cx="1120139" cy="574901"/>
              </a:xfrm>
              <a:prstGeom prst="rect">
                <a:avLst/>
              </a:prstGeom>
              <a:blipFill>
                <a:blip r:embed="rId9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34469215" y="1250141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215" y="12501416"/>
                <a:ext cx="1120139" cy="574901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32251393" y="18395056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1393" y="18395056"/>
                <a:ext cx="5999931" cy="643894"/>
              </a:xfrm>
              <a:prstGeom prst="rect">
                <a:avLst/>
              </a:prstGeom>
              <a:blipFill>
                <a:blip r:embed="rId9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35136249" y="1301808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31838737" y="13469355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33807183" y="13491683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35185161" y="13143091"/>
            <a:ext cx="1536192" cy="4942011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34780279" y="13131174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35256612" y="12654840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30695092" y="1138717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092" y="11387179"/>
                <a:ext cx="1120139" cy="712824"/>
              </a:xfrm>
              <a:prstGeom prst="rect">
                <a:avLst/>
              </a:prstGeom>
              <a:blipFill>
                <a:blip r:embed="rId9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188792" y="4042833"/>
            <a:ext cx="357269" cy="753376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6079453" y="40424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424359" y="47242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30564686" y="2778412"/>
            <a:ext cx="8984261" cy="7301695"/>
            <a:chOff x="26065361" y="17237100"/>
            <a:chExt cx="8984262" cy="7301697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00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0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blipFill>
                <a:blip r:embed="rId10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324201" y="268710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201" y="2687105"/>
                <a:ext cx="1120139" cy="712824"/>
              </a:xfrm>
              <a:prstGeom prst="rect">
                <a:avLst/>
              </a:prstGeom>
              <a:blipFill>
                <a:blip r:embed="rId10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420173" y="260932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173" y="2609329"/>
                <a:ext cx="1120139" cy="712824"/>
              </a:xfrm>
              <a:prstGeom prst="rect">
                <a:avLst/>
              </a:prstGeom>
              <a:blipFill>
                <a:blip r:embed="rId10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0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73125"/>
            <a:chOff x="26065361" y="17237100"/>
            <a:chExt cx="8984262" cy="737312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73127"/>
              <a:chOff x="26432895" y="15082907"/>
              <a:chExt cx="8984262" cy="73731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078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07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0788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078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07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646331"/>
              </a:xfrm>
              <a:prstGeom prst="rect">
                <a:avLst/>
              </a:prstGeom>
              <a:blipFill>
                <a:blip r:embed="rId1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1788326" y="4078793"/>
                <a:ext cx="52162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8326" y="4078793"/>
                <a:ext cx="5216219" cy="707886"/>
              </a:xfrm>
              <a:prstGeom prst="rect">
                <a:avLst/>
              </a:prstGeom>
              <a:blipFill>
                <a:blip r:embed="rId18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F796F-6295-9D80-81F0-1C0C3109CD32}"/>
                  </a:ext>
                </a:extLst>
              </p:cNvPr>
              <p:cNvSpPr txBox="1"/>
              <p:nvPr/>
            </p:nvSpPr>
            <p:spPr>
              <a:xfrm>
                <a:off x="11529772" y="5059751"/>
                <a:ext cx="11609041" cy="147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𝑑𝑦𝑑𝑥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F796F-6295-9D80-81F0-1C0C3109C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772" y="5059751"/>
                <a:ext cx="11609041" cy="1476686"/>
              </a:xfrm>
              <a:prstGeom prst="rect">
                <a:avLst/>
              </a:prstGeom>
              <a:blipFill>
                <a:blip r:embed="rId19"/>
                <a:stretch>
                  <a:fillRect t="-167521" b="-247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57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4" y="3060919"/>
            <a:ext cx="8984261" cy="7301695"/>
            <a:chOff x="26065361" y="17237100"/>
            <a:chExt cx="8984262" cy="7301697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7" y="3054157"/>
            <a:ext cx="8984261" cy="7301695"/>
            <a:chOff x="26065361" y="17237100"/>
            <a:chExt cx="8984262" cy="730169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5" y="3022429"/>
            <a:ext cx="8984261" cy="7301695"/>
            <a:chOff x="26065361" y="17237100"/>
            <a:chExt cx="8984262" cy="730169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80" y="13330109"/>
            <a:ext cx="8984261" cy="7301695"/>
            <a:chOff x="26065361" y="17237100"/>
            <a:chExt cx="8984262" cy="730169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6" y="13305186"/>
            <a:ext cx="8984261" cy="7301695"/>
            <a:chOff x="26065361" y="17237100"/>
            <a:chExt cx="8984262" cy="73016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1" y="63623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3" y="602456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7" y="6462067"/>
            <a:ext cx="0" cy="5739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1" y="6119064"/>
            <a:ext cx="0" cy="91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0265378" y="610980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78" y="6109808"/>
                <a:ext cx="711136" cy="574901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5" y="61554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5" y="6155485"/>
                <a:ext cx="1120139" cy="574901"/>
              </a:xfrm>
              <a:prstGeom prst="rect">
                <a:avLst/>
              </a:prstGeom>
              <a:blipFill>
                <a:blip r:embed="rId6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3" y="579776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3" y="5797768"/>
                <a:ext cx="1120139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7" y="10236256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7" y="10236256"/>
                <a:ext cx="5216219" cy="643894"/>
              </a:xfrm>
              <a:prstGeom prst="rect">
                <a:avLst/>
              </a:prstGeom>
              <a:blipFill>
                <a:blip r:embed="rId6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6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6"/>
                <a:ext cx="5216219" cy="874022"/>
              </a:xfrm>
              <a:prstGeom prst="rect">
                <a:avLst/>
              </a:prstGeom>
              <a:blipFill>
                <a:blip r:embed="rId70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9" y="10535395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9" y="10535395"/>
                <a:ext cx="7434277" cy="643894"/>
              </a:xfrm>
              <a:prstGeom prst="rect">
                <a:avLst/>
              </a:prstGeom>
              <a:blipFill>
                <a:blip r:embed="rId71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10" y="11213283"/>
                <a:ext cx="6395877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10" y="11213283"/>
                <a:ext cx="6395877" cy="874022"/>
              </a:xfrm>
              <a:prstGeom prst="rect">
                <a:avLst/>
              </a:prstGeom>
              <a:blipFill>
                <a:blip r:embed="rId72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8" y="6470904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29" y="6119064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81" y="6034432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5" y="60009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3" y="425292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5" y="4847699"/>
            <a:ext cx="861765" cy="1270875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7" y="4847696"/>
            <a:ext cx="2782171" cy="4905280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91" y="6168571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7" y="4933195"/>
            <a:ext cx="0" cy="7452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39" y="635018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39" y="6350189"/>
                <a:ext cx="711136" cy="574901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71" y="514021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71" y="5140211"/>
                <a:ext cx="1120139" cy="574901"/>
              </a:xfrm>
              <a:prstGeom prst="rect">
                <a:avLst/>
              </a:prstGeom>
              <a:blipFill>
                <a:blip r:embed="rId6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31" y="1023577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31" y="10235773"/>
                <a:ext cx="5216219" cy="643894"/>
              </a:xfrm>
              <a:prstGeom prst="rect">
                <a:avLst/>
              </a:prstGeom>
              <a:blipFill>
                <a:blip r:embed="rId7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0" y="10917805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0" y="10917805"/>
                <a:ext cx="5216219" cy="875176"/>
              </a:xfrm>
              <a:prstGeom prst="rect">
                <a:avLst/>
              </a:prstGeom>
              <a:blipFill>
                <a:blip r:embed="rId75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20" y="298265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20" y="2982651"/>
                <a:ext cx="1120139" cy="712824"/>
              </a:xfrm>
              <a:prstGeom prst="rect">
                <a:avLst/>
              </a:prstGeom>
              <a:blipFill>
                <a:blip r:embed="rId7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8" y="6132045"/>
            <a:ext cx="998843" cy="3628699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3"/>
            <a:ext cx="3540976" cy="543673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1" y="4356784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5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5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7" y="4397325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4" y="4350795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71" y="6002032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31" y="418775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7" y="4815296"/>
            <a:ext cx="2782171" cy="4905280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19" y="476149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5" y="61361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6" y="4900795"/>
            <a:ext cx="0" cy="7452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8" y="631778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8" y="6317784"/>
                <a:ext cx="711136" cy="574901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5"/>
                <a:ext cx="1120139" cy="574901"/>
              </a:xfrm>
              <a:prstGeom prst="rect">
                <a:avLst/>
              </a:prstGeom>
              <a:blipFill>
                <a:blip r:embed="rId7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8" y="443442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8" y="4434424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49" y="294792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49" y="2947925"/>
                <a:ext cx="1120139" cy="712824"/>
              </a:xfrm>
              <a:prstGeom prst="rect">
                <a:avLst/>
              </a:prstGeom>
              <a:blipFill>
                <a:blip r:embed="rId8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7" y="6099640"/>
            <a:ext cx="998843" cy="3628699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3" y="4291611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43" y="4866795"/>
            <a:ext cx="3663781" cy="4875424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8" y="4333093"/>
            <a:ext cx="735685" cy="1687648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1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4" y="15168064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3" y="1448119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3" y="15249251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5" y="1549113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20" y="154455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20" y="15445549"/>
                <a:ext cx="711136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21" y="1538005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21" y="15380051"/>
                <a:ext cx="1120139" cy="574901"/>
              </a:xfrm>
              <a:prstGeom prst="rect">
                <a:avLst/>
              </a:prstGeom>
              <a:blipFill>
                <a:blip r:embed="rId8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19" y="1445878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19" y="14458781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8" y="20755731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8" y="20755731"/>
                <a:ext cx="5999931" cy="643894"/>
              </a:xfrm>
              <a:prstGeom prst="rect">
                <a:avLst/>
              </a:prstGeom>
              <a:blipFill>
                <a:blip r:embed="rId8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3" y="21473966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3" y="21473966"/>
                <a:ext cx="5216219" cy="874214"/>
              </a:xfrm>
              <a:prstGeom prst="rect">
                <a:avLst/>
              </a:prstGeom>
              <a:blipFill>
                <a:blip r:embed="rId85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6" y="14592995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5" y="1512689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2" y="14622840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9" y="1368906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9" y="13689067"/>
                <a:ext cx="1120139" cy="712824"/>
              </a:xfrm>
              <a:prstGeom prst="rect">
                <a:avLst/>
              </a:prstGeom>
              <a:blipFill>
                <a:blip r:embed="rId8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9" y="14613008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5" y="1446039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7" y="15038976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7" y="15470336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6" y="1542475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6" y="15424755"/>
                <a:ext cx="711136" cy="574901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4" y="1518367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4" y="15183677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7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7" y="20793941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7" y="20793941"/>
                <a:ext cx="5999931" cy="643894"/>
              </a:xfrm>
              <a:prstGeom prst="rect">
                <a:avLst/>
              </a:prstGeom>
              <a:blipFill>
                <a:blip r:embed="rId8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301" y="21429373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301" y="21429373"/>
                <a:ext cx="5216219" cy="875368"/>
              </a:xfrm>
              <a:prstGeom prst="rect">
                <a:avLst/>
              </a:prstGeom>
              <a:blipFill>
                <a:blip r:embed="rId9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5" y="1495466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4" y="15067750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3" y="14591416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3" y="1350155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3" y="13501557"/>
                <a:ext cx="1120139" cy="712824"/>
              </a:xfrm>
              <a:prstGeom prst="rect">
                <a:avLst/>
              </a:prstGeom>
              <a:blipFill>
                <a:blip r:embed="rId9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3" y="15483027"/>
            <a:ext cx="1030219" cy="4553712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3" y="15464739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2" y="15153843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6" y="15462760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8" y="15426181"/>
            <a:ext cx="1975173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6" y="15095923"/>
            <a:ext cx="3364992" cy="4920549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5" y="435720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5" y="297259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5" y="2972597"/>
                <a:ext cx="1120139" cy="712824"/>
              </a:xfrm>
              <a:prstGeom prst="rect">
                <a:avLst/>
              </a:prstGeom>
              <a:blipFill>
                <a:blip r:embed="rId9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/>
              <p:nvPr/>
            </p:nvSpPr>
            <p:spPr>
              <a:xfrm>
                <a:off x="19534053" y="514688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053" y="5146888"/>
                <a:ext cx="1120139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arallelogram 1">
            <a:extLst>
              <a:ext uri="{FF2B5EF4-FFF2-40B4-BE49-F238E27FC236}">
                <a16:creationId xmlns:a16="http://schemas.microsoft.com/office/drawing/2014/main" id="{A3BC7498-4D75-5E77-DF2B-26906431DCD0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E7FC9-945D-2A01-4A42-906466E4EB7B}"/>
                  </a:ext>
                </a:extLst>
              </p:cNvPr>
              <p:cNvSpPr txBox="1"/>
              <p:nvPr/>
            </p:nvSpPr>
            <p:spPr>
              <a:xfrm>
                <a:off x="14014819" y="16463778"/>
                <a:ext cx="11220415" cy="2876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	          	Substitution rate per coalescent units</a:t>
                </a:r>
                <a:endParaRPr lang="en-US" sz="40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 		    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80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800" dirty="0"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E7FC9-945D-2A01-4A42-906466E4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819" y="16463778"/>
                <a:ext cx="11220415" cy="2876108"/>
              </a:xfrm>
              <a:prstGeom prst="rect">
                <a:avLst/>
              </a:prstGeom>
              <a:blipFill>
                <a:blip r:embed="rId15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127B633-AED4-95AD-37AE-70D94B33B373}"/>
              </a:ext>
            </a:extLst>
          </p:cNvPr>
          <p:cNvSpPr txBox="1"/>
          <p:nvPr/>
        </p:nvSpPr>
        <p:spPr>
          <a:xfrm>
            <a:off x="15725871" y="15755434"/>
            <a:ext cx="7027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C54B2A-EBA1-3788-7D5F-CDB5B7B8137E}"/>
              </a:ext>
            </a:extLst>
          </p:cNvPr>
          <p:cNvGrpSpPr/>
          <p:nvPr/>
        </p:nvGrpSpPr>
        <p:grpSpPr>
          <a:xfrm>
            <a:off x="32818333" y="7759119"/>
            <a:ext cx="8984262" cy="7785681"/>
            <a:chOff x="26065361" y="17237100"/>
            <a:chExt cx="8984262" cy="77856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D46C036-82C5-0A3B-8248-E1364142497D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785682"/>
              <a:chOff x="26432895" y="15082907"/>
              <a:chExt cx="8984262" cy="7785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D591F2C-FE44-15E4-9D6B-B69CB8EDEBD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906B441-0D2C-397C-48A4-536E348B6D6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5E9D3D3-5ED4-8404-1260-1CCD22266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B008A34-D60C-9340-F18F-0FF594415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A1468E4-412F-EF44-2A24-0F3E9F990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3D35D4-B3F1-6FD9-F4C8-9E2371201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22095" y="19788627"/>
                <a:ext cx="761661" cy="1538239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1DA9586-D60D-C341-0BB8-0E0C14808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37199" y="19788627"/>
                <a:ext cx="785834" cy="15849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6EA47B0-5469-9D63-03E6-829340469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3341" y="21326866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8612243-8617-7C2F-36B8-7F9E8EBE9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1447145" cy="307996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8D021FD-BCC3-A994-BE40-25B4FFCAE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1514376" cy="306890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A8CF77-D079-BC38-6B85-B72B15452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39382" y="22847322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F254186-890F-D570-89C1-05FB05D42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D78707F-15B7-E965-E489-BFC21228A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43DBFED-AE80-081E-196F-2873F3229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DF5069E-3301-50AD-4EEB-D30A06BA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20503EC-A0B7-F1DC-6A11-FFD014E4E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C9AE78-55B2-F98C-AB04-5C6472D8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0237931-20DF-650C-66C9-6CF5C0BD7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63E456-1555-B32F-8AF5-A868EDB6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014208-6127-DCA7-1DAF-DFF96D9F4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358ECC3-4D0C-4688-C618-03E8BDA8C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EB5F29D-340B-E2FA-B332-B63C227F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98C6E9-7CEC-38D1-BDA7-7010A7E6F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68B5FB-B94F-7545-574A-75D728DD9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1AA5B5E-ACEE-07E5-08FB-C142FCF7A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9961143-489F-D8E3-7DC8-D17FED7E3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8838EA-B58B-0CE5-CAF5-4A1EDDCC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7F378AA-6275-1CA5-9921-AE45F050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19923" y="22112130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7F378AA-6275-1CA5-9921-AE45F050E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19923" y="22112130"/>
                    <a:ext cx="1120139" cy="6438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F3D980A-4514-64F1-DE8E-D77BAD1B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24F2C0D-49CF-F4EB-C2C1-A8E795D1591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F84E894-83F3-E7A5-5EFB-6BBA406ED72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866915-176B-9F54-FBF9-F1C62B0EA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7751971-A589-4445-348B-2C5479533B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799B1F1-4EDD-9C9C-E261-DC9B91C4CD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C9A92BA-703A-8CE9-AC0A-7A4F068E9AF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D3050EB-0026-59EF-8701-3DC7A81E2A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0B15E4C-7B0B-BE7F-86DC-AACE06CEB86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004C1CC-5040-89F9-AD09-767ECB4D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C91788-DA48-992A-11F4-0256DDF992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6AF133F7-5F2F-D532-8C34-8DD71307DEBC}"/>
              </a:ext>
            </a:extLst>
          </p:cNvPr>
          <p:cNvSpPr/>
          <p:nvPr/>
        </p:nvSpPr>
        <p:spPr>
          <a:xfrm>
            <a:off x="34953966" y="11797493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</p:spTree>
    <p:extLst>
      <p:ext uri="{BB962C8B-B14F-4D97-AF65-F5344CB8AC3E}">
        <p14:creationId xmlns:p14="http://schemas.microsoft.com/office/powerpoint/2010/main" val="34223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24070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EC489-2A42-1B7C-9CCB-1ADD2DFB147B}"/>
              </a:ext>
            </a:extLst>
          </p:cNvPr>
          <p:cNvCxnSpPr>
            <a:cxnSpLocks/>
          </p:cNvCxnSpPr>
          <p:nvPr/>
        </p:nvCxnSpPr>
        <p:spPr>
          <a:xfrm>
            <a:off x="9739990" y="10410454"/>
            <a:ext cx="1916087" cy="214181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BB3F21-B055-71A3-1227-F3822C9ACCC7}"/>
              </a:ext>
            </a:extLst>
          </p:cNvPr>
          <p:cNvCxnSpPr>
            <a:cxnSpLocks/>
          </p:cNvCxnSpPr>
          <p:nvPr/>
        </p:nvCxnSpPr>
        <p:spPr>
          <a:xfrm>
            <a:off x="7296694" y="10393527"/>
            <a:ext cx="3965166" cy="16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8F9C79-712B-58DE-E5A1-3CCCF0FE9356}"/>
              </a:ext>
            </a:extLst>
          </p:cNvPr>
          <p:cNvCxnSpPr>
            <a:cxnSpLocks/>
          </p:cNvCxnSpPr>
          <p:nvPr/>
        </p:nvCxnSpPr>
        <p:spPr>
          <a:xfrm flipH="1">
            <a:off x="3818110" y="10391938"/>
            <a:ext cx="3447089" cy="215100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22B9C9-6386-721D-395B-97AED44EE5C1}"/>
              </a:ext>
            </a:extLst>
          </p:cNvPr>
          <p:cNvCxnSpPr>
            <a:cxnSpLocks/>
          </p:cNvCxnSpPr>
          <p:nvPr/>
        </p:nvCxnSpPr>
        <p:spPr>
          <a:xfrm flipH="1">
            <a:off x="6782668" y="10417408"/>
            <a:ext cx="2944263" cy="212445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4DB82D-5691-25C9-33F5-143D28E37104}"/>
              </a:ext>
            </a:extLst>
          </p:cNvPr>
          <p:cNvCxnSpPr>
            <a:cxnSpLocks/>
          </p:cNvCxnSpPr>
          <p:nvPr/>
        </p:nvCxnSpPr>
        <p:spPr>
          <a:xfrm flipH="1">
            <a:off x="7278258" y="7823057"/>
            <a:ext cx="18436" cy="25999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09FF35-2DEA-68D8-449A-6F9E8374C01D}"/>
              </a:ext>
            </a:extLst>
          </p:cNvPr>
          <p:cNvCxnSpPr>
            <a:cxnSpLocks/>
          </p:cNvCxnSpPr>
          <p:nvPr/>
        </p:nvCxnSpPr>
        <p:spPr>
          <a:xfrm>
            <a:off x="11289078" y="7793599"/>
            <a:ext cx="10020" cy="261991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E246F7-5789-7ADA-5010-DB69033316B4}"/>
              </a:ext>
            </a:extLst>
          </p:cNvPr>
          <p:cNvCxnSpPr>
            <a:cxnSpLocks/>
          </p:cNvCxnSpPr>
          <p:nvPr/>
        </p:nvCxnSpPr>
        <p:spPr>
          <a:xfrm>
            <a:off x="11263927" y="10391938"/>
            <a:ext cx="2599900" cy="21542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DDCB46-CB12-113B-A9FB-13F5F2A24401}"/>
              </a:ext>
            </a:extLst>
          </p:cNvPr>
          <p:cNvCxnSpPr>
            <a:cxnSpLocks/>
          </p:cNvCxnSpPr>
          <p:nvPr/>
        </p:nvCxnSpPr>
        <p:spPr>
          <a:xfrm flipV="1">
            <a:off x="7309218" y="7815353"/>
            <a:ext cx="3943974" cy="294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CA6D137-AB8D-D652-7A1E-811B866C051C}"/>
              </a:ext>
            </a:extLst>
          </p:cNvPr>
          <p:cNvCxnSpPr>
            <a:cxnSpLocks/>
          </p:cNvCxnSpPr>
          <p:nvPr/>
        </p:nvCxnSpPr>
        <p:spPr>
          <a:xfrm flipH="1">
            <a:off x="1364104" y="14580054"/>
            <a:ext cx="963833" cy="19635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954EC-802B-F623-A340-04004890C6DA}"/>
              </a:ext>
            </a:extLst>
          </p:cNvPr>
          <p:cNvCxnSpPr>
            <a:cxnSpLocks/>
          </p:cNvCxnSpPr>
          <p:nvPr/>
        </p:nvCxnSpPr>
        <p:spPr>
          <a:xfrm flipH="1">
            <a:off x="2403381" y="14580054"/>
            <a:ext cx="963833" cy="19635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CCF7435-B587-70D6-956A-32A9F2449961}"/>
              </a:ext>
            </a:extLst>
          </p:cNvPr>
          <p:cNvCxnSpPr>
            <a:cxnSpLocks/>
          </p:cNvCxnSpPr>
          <p:nvPr/>
        </p:nvCxnSpPr>
        <p:spPr>
          <a:xfrm>
            <a:off x="1364104" y="16543596"/>
            <a:ext cx="10392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71CD5CD-8084-AF7A-0877-ABFC3FEE5F7B}"/>
              </a:ext>
            </a:extLst>
          </p:cNvPr>
          <p:cNvCxnSpPr>
            <a:cxnSpLocks/>
          </p:cNvCxnSpPr>
          <p:nvPr/>
        </p:nvCxnSpPr>
        <p:spPr>
          <a:xfrm>
            <a:off x="3318259" y="14580053"/>
            <a:ext cx="989443" cy="196354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4B4AB6-8119-92D1-DBCB-50D6A362CF76}"/>
              </a:ext>
            </a:extLst>
          </p:cNvPr>
          <p:cNvCxnSpPr>
            <a:cxnSpLocks/>
          </p:cNvCxnSpPr>
          <p:nvPr/>
        </p:nvCxnSpPr>
        <p:spPr>
          <a:xfrm>
            <a:off x="4357536" y="14580052"/>
            <a:ext cx="936487" cy="196354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B0BC32-BD2B-388F-A9D1-486D4B25E1BF}"/>
              </a:ext>
            </a:extLst>
          </p:cNvPr>
          <p:cNvCxnSpPr>
            <a:cxnSpLocks/>
          </p:cNvCxnSpPr>
          <p:nvPr/>
        </p:nvCxnSpPr>
        <p:spPr>
          <a:xfrm>
            <a:off x="4288555" y="16543596"/>
            <a:ext cx="10392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DE2CA2-B01B-A2D9-9678-5176CAFC8F4D}"/>
              </a:ext>
            </a:extLst>
          </p:cNvPr>
          <p:cNvCxnSpPr>
            <a:cxnSpLocks/>
          </p:cNvCxnSpPr>
          <p:nvPr/>
        </p:nvCxnSpPr>
        <p:spPr>
          <a:xfrm>
            <a:off x="2327937" y="14585988"/>
            <a:ext cx="2029599" cy="11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B55E58A-2329-9D0F-6F98-72ACECED2870}"/>
              </a:ext>
            </a:extLst>
          </p:cNvPr>
          <p:cNvCxnSpPr>
            <a:cxnSpLocks/>
          </p:cNvCxnSpPr>
          <p:nvPr/>
        </p:nvCxnSpPr>
        <p:spPr>
          <a:xfrm flipH="1">
            <a:off x="2327937" y="12501968"/>
            <a:ext cx="1547769" cy="207808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5164001-5AE5-1061-54B0-E218634CA826}"/>
              </a:ext>
            </a:extLst>
          </p:cNvPr>
          <p:cNvCxnSpPr>
            <a:cxnSpLocks/>
          </p:cNvCxnSpPr>
          <p:nvPr/>
        </p:nvCxnSpPr>
        <p:spPr>
          <a:xfrm flipH="1">
            <a:off x="4328719" y="13891569"/>
            <a:ext cx="561808" cy="73262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B8AB317-3D63-CB81-9B58-FC05C42EA0FE}"/>
              </a:ext>
            </a:extLst>
          </p:cNvPr>
          <p:cNvCxnSpPr>
            <a:cxnSpLocks/>
          </p:cNvCxnSpPr>
          <p:nvPr/>
        </p:nvCxnSpPr>
        <p:spPr>
          <a:xfrm>
            <a:off x="4842684" y="13891569"/>
            <a:ext cx="1287993" cy="265202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F5334F-DCB3-D584-011C-717F1599AF59}"/>
              </a:ext>
            </a:extLst>
          </p:cNvPr>
          <p:cNvCxnSpPr>
            <a:cxnSpLocks/>
          </p:cNvCxnSpPr>
          <p:nvPr/>
        </p:nvCxnSpPr>
        <p:spPr>
          <a:xfrm>
            <a:off x="5884385" y="13865576"/>
            <a:ext cx="1314381" cy="26780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58BCBE-F0D0-0F8E-861E-0E2A9D74FE83}"/>
              </a:ext>
            </a:extLst>
          </p:cNvPr>
          <p:cNvCxnSpPr>
            <a:cxnSpLocks/>
          </p:cNvCxnSpPr>
          <p:nvPr/>
        </p:nvCxnSpPr>
        <p:spPr>
          <a:xfrm>
            <a:off x="6130677" y="16543596"/>
            <a:ext cx="10680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6990033-A4AC-AF21-5E57-099E03EA118E}"/>
              </a:ext>
            </a:extLst>
          </p:cNvPr>
          <p:cNvCxnSpPr>
            <a:cxnSpLocks/>
          </p:cNvCxnSpPr>
          <p:nvPr/>
        </p:nvCxnSpPr>
        <p:spPr>
          <a:xfrm>
            <a:off x="5844226" y="12510760"/>
            <a:ext cx="53370" cy="137713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F72FA3A-A030-4C09-2AB0-558C5E7A29BE}"/>
              </a:ext>
            </a:extLst>
          </p:cNvPr>
          <p:cNvCxnSpPr>
            <a:cxnSpLocks/>
          </p:cNvCxnSpPr>
          <p:nvPr/>
        </p:nvCxnSpPr>
        <p:spPr>
          <a:xfrm>
            <a:off x="6847286" y="12546225"/>
            <a:ext cx="2012805" cy="39973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F389AE-CCC4-57B8-1626-A7974E0B1465}"/>
              </a:ext>
            </a:extLst>
          </p:cNvPr>
          <p:cNvCxnSpPr>
            <a:cxnSpLocks/>
          </p:cNvCxnSpPr>
          <p:nvPr/>
        </p:nvCxnSpPr>
        <p:spPr>
          <a:xfrm>
            <a:off x="2884490" y="13876952"/>
            <a:ext cx="1958194" cy="14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3C473A4-7873-A235-DE6F-6124D1AD06D2}"/>
              </a:ext>
            </a:extLst>
          </p:cNvPr>
          <p:cNvCxnSpPr>
            <a:cxnSpLocks/>
          </p:cNvCxnSpPr>
          <p:nvPr/>
        </p:nvCxnSpPr>
        <p:spPr>
          <a:xfrm flipV="1">
            <a:off x="3926091" y="12505869"/>
            <a:ext cx="3005118" cy="1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3F980B4-A26F-C2C3-17A1-B20A16885C3E}"/>
              </a:ext>
            </a:extLst>
          </p:cNvPr>
          <p:cNvCxnSpPr>
            <a:cxnSpLocks/>
          </p:cNvCxnSpPr>
          <p:nvPr/>
        </p:nvCxnSpPr>
        <p:spPr>
          <a:xfrm>
            <a:off x="5884385" y="12525769"/>
            <a:ext cx="1985873" cy="403283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80915E-5728-DDA6-BD72-04FB530B52A6}"/>
              </a:ext>
            </a:extLst>
          </p:cNvPr>
          <p:cNvCxnSpPr>
            <a:cxnSpLocks/>
          </p:cNvCxnSpPr>
          <p:nvPr/>
        </p:nvCxnSpPr>
        <p:spPr>
          <a:xfrm>
            <a:off x="7867154" y="16558605"/>
            <a:ext cx="10680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4B47F76-EE07-F3F3-E7BB-F7777A112FCE}"/>
              </a:ext>
            </a:extLst>
          </p:cNvPr>
          <p:cNvCxnSpPr>
            <a:cxnSpLocks/>
          </p:cNvCxnSpPr>
          <p:nvPr/>
        </p:nvCxnSpPr>
        <p:spPr>
          <a:xfrm flipH="1">
            <a:off x="4842684" y="13884260"/>
            <a:ext cx="1089544" cy="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5015CC9-E214-7E1D-61AC-F24C0867542E}"/>
              </a:ext>
            </a:extLst>
          </p:cNvPr>
          <p:cNvCxnSpPr>
            <a:cxnSpLocks/>
          </p:cNvCxnSpPr>
          <p:nvPr/>
        </p:nvCxnSpPr>
        <p:spPr>
          <a:xfrm>
            <a:off x="12845369" y="12525769"/>
            <a:ext cx="772509" cy="32230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B8CAA4C-D12B-5E91-215F-471DE11F2904}"/>
              </a:ext>
            </a:extLst>
          </p:cNvPr>
          <p:cNvCxnSpPr>
            <a:cxnSpLocks/>
          </p:cNvCxnSpPr>
          <p:nvPr/>
        </p:nvCxnSpPr>
        <p:spPr>
          <a:xfrm>
            <a:off x="10387429" y="14557576"/>
            <a:ext cx="1430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0DA2FF-6133-7C9B-8332-BAB66B19A511}"/>
              </a:ext>
            </a:extLst>
          </p:cNvPr>
          <p:cNvCxnSpPr>
            <a:cxnSpLocks/>
          </p:cNvCxnSpPr>
          <p:nvPr/>
        </p:nvCxnSpPr>
        <p:spPr>
          <a:xfrm>
            <a:off x="11674328" y="12538395"/>
            <a:ext cx="2171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61847A3-4B32-6B1F-C9B6-A0FE8CCFA4DB}"/>
              </a:ext>
            </a:extLst>
          </p:cNvPr>
          <p:cNvCxnSpPr>
            <a:cxnSpLocks/>
          </p:cNvCxnSpPr>
          <p:nvPr/>
        </p:nvCxnSpPr>
        <p:spPr>
          <a:xfrm>
            <a:off x="13547519" y="15741874"/>
            <a:ext cx="1213115" cy="15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709D764-99D5-CECD-6B21-FEE051DB0940}"/>
              </a:ext>
            </a:extLst>
          </p:cNvPr>
          <p:cNvCxnSpPr>
            <a:cxnSpLocks/>
          </p:cNvCxnSpPr>
          <p:nvPr/>
        </p:nvCxnSpPr>
        <p:spPr>
          <a:xfrm flipH="1">
            <a:off x="9429540" y="14557576"/>
            <a:ext cx="957888" cy="1979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2C96CF-61BB-6F24-1441-2AE9738F3B82}"/>
              </a:ext>
            </a:extLst>
          </p:cNvPr>
          <p:cNvCxnSpPr>
            <a:cxnSpLocks/>
          </p:cNvCxnSpPr>
          <p:nvPr/>
        </p:nvCxnSpPr>
        <p:spPr>
          <a:xfrm flipH="1">
            <a:off x="10387429" y="12524299"/>
            <a:ext cx="1268648" cy="205763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900AA8-D53E-4481-79CF-F3E0DAF03952}"/>
              </a:ext>
            </a:extLst>
          </p:cNvPr>
          <p:cNvCxnSpPr>
            <a:cxnSpLocks/>
          </p:cNvCxnSpPr>
          <p:nvPr/>
        </p:nvCxnSpPr>
        <p:spPr>
          <a:xfrm flipH="1">
            <a:off x="11793064" y="12551601"/>
            <a:ext cx="1052305" cy="203083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4F38D2E-8AEF-4556-3BDB-0553C8A891B8}"/>
              </a:ext>
            </a:extLst>
          </p:cNvPr>
          <p:cNvCxnSpPr>
            <a:cxnSpLocks/>
          </p:cNvCxnSpPr>
          <p:nvPr/>
        </p:nvCxnSpPr>
        <p:spPr>
          <a:xfrm flipH="1">
            <a:off x="10208816" y="14568683"/>
            <a:ext cx="957888" cy="1979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793A374-232B-513B-92DB-037CC812C41B}"/>
              </a:ext>
            </a:extLst>
          </p:cNvPr>
          <p:cNvCxnSpPr>
            <a:cxnSpLocks/>
          </p:cNvCxnSpPr>
          <p:nvPr/>
        </p:nvCxnSpPr>
        <p:spPr>
          <a:xfrm>
            <a:off x="11144393" y="14559440"/>
            <a:ext cx="980524" cy="196212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1037653-E634-389D-51CF-0BCC2BB24C51}"/>
              </a:ext>
            </a:extLst>
          </p:cNvPr>
          <p:cNvCxnSpPr>
            <a:cxnSpLocks/>
          </p:cNvCxnSpPr>
          <p:nvPr/>
        </p:nvCxnSpPr>
        <p:spPr>
          <a:xfrm>
            <a:off x="11817475" y="14560330"/>
            <a:ext cx="980524" cy="196212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6EF6496-FE0F-977A-7401-6A3A80323F40}"/>
              </a:ext>
            </a:extLst>
          </p:cNvPr>
          <p:cNvCxnSpPr>
            <a:cxnSpLocks/>
          </p:cNvCxnSpPr>
          <p:nvPr/>
        </p:nvCxnSpPr>
        <p:spPr>
          <a:xfrm>
            <a:off x="9459248" y="16530445"/>
            <a:ext cx="7495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1E64F63-D0EB-CE9B-4D37-A1EB6F22CFA8}"/>
              </a:ext>
            </a:extLst>
          </p:cNvPr>
          <p:cNvCxnSpPr>
            <a:cxnSpLocks/>
          </p:cNvCxnSpPr>
          <p:nvPr/>
        </p:nvCxnSpPr>
        <p:spPr>
          <a:xfrm flipV="1">
            <a:off x="12047602" y="16493591"/>
            <a:ext cx="720125" cy="4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C7C85C1-B232-DFD2-1BF3-C9CD016644C7}"/>
              </a:ext>
            </a:extLst>
          </p:cNvPr>
          <p:cNvCxnSpPr>
            <a:cxnSpLocks/>
          </p:cNvCxnSpPr>
          <p:nvPr/>
        </p:nvCxnSpPr>
        <p:spPr>
          <a:xfrm>
            <a:off x="13070990" y="16488814"/>
            <a:ext cx="774586" cy="90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65A928F-8555-5E50-138E-24A7576F95B7}"/>
              </a:ext>
            </a:extLst>
          </p:cNvPr>
          <p:cNvCxnSpPr>
            <a:cxnSpLocks/>
          </p:cNvCxnSpPr>
          <p:nvPr/>
        </p:nvCxnSpPr>
        <p:spPr>
          <a:xfrm>
            <a:off x="14526336" y="16471062"/>
            <a:ext cx="6671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9975A01-47B5-3C94-5D44-DEF63B4B921E}"/>
              </a:ext>
            </a:extLst>
          </p:cNvPr>
          <p:cNvCxnSpPr>
            <a:cxnSpLocks/>
          </p:cNvCxnSpPr>
          <p:nvPr/>
        </p:nvCxnSpPr>
        <p:spPr>
          <a:xfrm>
            <a:off x="14760634" y="15736207"/>
            <a:ext cx="432871" cy="75260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225FD0D-2D6B-8709-9881-0F391973EAB7}"/>
              </a:ext>
            </a:extLst>
          </p:cNvPr>
          <p:cNvCxnSpPr>
            <a:cxnSpLocks/>
          </p:cNvCxnSpPr>
          <p:nvPr/>
        </p:nvCxnSpPr>
        <p:spPr>
          <a:xfrm flipH="1">
            <a:off x="13143305" y="15736243"/>
            <a:ext cx="464253" cy="74473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7DC75D5-5775-D5B0-018B-4715793B972F}"/>
              </a:ext>
            </a:extLst>
          </p:cNvPr>
          <p:cNvCxnSpPr>
            <a:cxnSpLocks/>
          </p:cNvCxnSpPr>
          <p:nvPr/>
        </p:nvCxnSpPr>
        <p:spPr>
          <a:xfrm flipH="1">
            <a:off x="13809025" y="15755647"/>
            <a:ext cx="354520" cy="74285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34F62BA-28ED-1FEE-DF34-DB600BEFEFA7}"/>
              </a:ext>
            </a:extLst>
          </p:cNvPr>
          <p:cNvCxnSpPr>
            <a:cxnSpLocks/>
          </p:cNvCxnSpPr>
          <p:nvPr/>
        </p:nvCxnSpPr>
        <p:spPr>
          <a:xfrm>
            <a:off x="14163545" y="15741583"/>
            <a:ext cx="399884" cy="72305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E868E15-AC14-1F52-9A07-A864FB577C83}"/>
              </a:ext>
            </a:extLst>
          </p:cNvPr>
          <p:cNvCxnSpPr>
            <a:cxnSpLocks/>
          </p:cNvCxnSpPr>
          <p:nvPr/>
        </p:nvCxnSpPr>
        <p:spPr>
          <a:xfrm>
            <a:off x="13845576" y="12536661"/>
            <a:ext cx="915058" cy="319954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9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6642090" y="1099318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090" y="10993180"/>
                <a:ext cx="711136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blipFill>
                  <a:blip r:embed="rId31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21606783" y="9200850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6139538" y="12173292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6559283" y="11531742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7889495" y="10149758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7808653" y="10252781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7091130" y="108480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7791921" y="87250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8641206" y="8775149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8551148" y="86633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7791920" y="10624604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7181178" y="110166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7065205" y="1070437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205" y="10704374"/>
                <a:ext cx="1120139" cy="574901"/>
              </a:xfrm>
              <a:prstGeom prst="rect">
                <a:avLst/>
              </a:prstGeom>
              <a:blipFill>
                <a:blip r:embed="rId3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5637221" y="10949110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7028301" y="10959044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7197705" y="103525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7709397" y="102469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8644734" y="87620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7896517" y="95440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6517" y="9544033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7181178" y="7016619"/>
            <a:ext cx="5197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5235974" y="1308032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7252259" y="1496384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5077152" y="13086725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7152" y="13086725"/>
                <a:ext cx="1120139" cy="6438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7239376" y="14975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376" y="14975926"/>
                <a:ext cx="1120139" cy="57490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7948288" y="1232451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288" y="12324513"/>
                <a:ext cx="1120139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30158373" y="133749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373" y="13374971"/>
                <a:ext cx="1120139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7883567" y="12319674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30122899" y="1341536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23040816" y="10118486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816" y="10118486"/>
                <a:ext cx="5999931" cy="584775"/>
              </a:xfrm>
              <a:prstGeom prst="rect">
                <a:avLst/>
              </a:prstGeom>
              <a:blipFill>
                <a:blip r:embed="rId3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5508389" y="8034059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389" y="8034059"/>
                <a:ext cx="5999931" cy="584775"/>
              </a:xfrm>
              <a:prstGeom prst="rect">
                <a:avLst/>
              </a:prstGeom>
              <a:blipFill>
                <a:blip r:embed="rId3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21247734" y="11305206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734" y="11305206"/>
                <a:ext cx="5999931" cy="584775"/>
              </a:xfrm>
              <a:prstGeom prst="rect">
                <a:avLst/>
              </a:prstGeom>
              <a:blipFill>
                <a:blip r:embed="rId4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7084698" y="12206026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22332554" y="13903211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554" y="13903211"/>
                <a:ext cx="5999931" cy="584775"/>
              </a:xfrm>
              <a:prstGeom prst="rect">
                <a:avLst/>
              </a:prstGeom>
              <a:blipFill>
                <a:blip r:embed="rId4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6040778" y="12739681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778" y="12739681"/>
                <a:ext cx="5999931" cy="584775"/>
              </a:xfrm>
              <a:prstGeom prst="rect">
                <a:avLst/>
              </a:prstGeom>
              <a:blipFill>
                <a:blip r:embed="rId4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8981035" y="16168022"/>
                <a:ext cx="131984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5" y="16168022"/>
                <a:ext cx="13198416" cy="2554545"/>
              </a:xfrm>
              <a:prstGeom prst="rect">
                <a:avLst/>
              </a:prstGeom>
              <a:blipFill>
                <a:blip r:embed="rId43"/>
                <a:stretch>
                  <a:fillRect l="-577" t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3"/>
            <a:ext cx="7402451" cy="5860999"/>
            <a:chOff x="29735901" y="14271453"/>
            <a:chExt cx="7402451" cy="5860999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60999"/>
              <a:chOff x="29454143" y="14223077"/>
              <a:chExt cx="8119166" cy="5860999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60999"/>
                <a:chOff x="28091219" y="16311470"/>
                <a:chExt cx="7053118" cy="641707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33138958" y="16072614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52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5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5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58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7165904" y="14564208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7172821" y="13340016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7184091" y="14002635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31687296" y="7181131"/>
            <a:ext cx="729687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4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13383</TotalTime>
  <Words>1737</Words>
  <Application>Microsoft Macintosh PowerPoint</Application>
  <PresentationFormat>Custom</PresentationFormat>
  <Paragraphs>995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729</cp:revision>
  <cp:lastPrinted>2023-03-14T19:41:29Z</cp:lastPrinted>
  <dcterms:created xsi:type="dcterms:W3CDTF">2022-03-04T02:28:25Z</dcterms:created>
  <dcterms:modified xsi:type="dcterms:W3CDTF">2023-07-05T02:20:36Z</dcterms:modified>
</cp:coreProperties>
</file>