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FA1"/>
    <a:srgbClr val="538234"/>
    <a:srgbClr val="C55A0F"/>
    <a:srgbClr val="2D75B6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/>
    <p:restoredTop sz="95073"/>
  </p:normalViewPr>
  <p:slideViewPr>
    <p:cSldViewPr snapToGrid="0">
      <p:cViewPr>
        <p:scale>
          <a:sx n="53" d="100"/>
          <a:sy n="53" d="100"/>
        </p:scale>
        <p:origin x="-1696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85" Type="http://schemas.openxmlformats.org/officeDocument/2006/relationships/image" Target="../media/image54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0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0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0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88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87.png"/><Relationship Id="rId48" Type="http://schemas.openxmlformats.org/officeDocument/2006/relationships/image" Target="../media/image820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89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26" Type="http://schemas.openxmlformats.org/officeDocument/2006/relationships/image" Target="../media/image100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5" Type="http://schemas.openxmlformats.org/officeDocument/2006/relationships/image" Target="../media/image99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/>
              <p:nvPr/>
            </p:nvSpPr>
            <p:spPr>
              <a:xfrm>
                <a:off x="19534052" y="51468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52" y="5146883"/>
                <a:ext cx="1120140" cy="574901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29132464" y="14569792"/>
            <a:ext cx="7402451" cy="5811181"/>
            <a:chOff x="29735901" y="14271453"/>
            <a:chExt cx="7402451" cy="58111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11181"/>
              <a:chOff x="29454143" y="14223077"/>
              <a:chExt cx="8119166" cy="5811181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11181"/>
                <a:chOff x="28091219" y="16311470"/>
                <a:chExt cx="7053118" cy="6362526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blipFill>
                      <a:blip r:embed="rId65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custGeom>
                  <a:avLst/>
                  <a:gdLst>
                    <a:gd name="connsiteX0" fmla="*/ 0 w 583707"/>
                    <a:gd name="connsiteY0" fmla="*/ 0 h 614770"/>
                    <a:gd name="connsiteX1" fmla="*/ 583707 w 583707"/>
                    <a:gd name="connsiteY1" fmla="*/ 0 h 614770"/>
                    <a:gd name="connsiteX2" fmla="*/ 583707 w 583707"/>
                    <a:gd name="connsiteY2" fmla="*/ 301237 h 614770"/>
                    <a:gd name="connsiteX3" fmla="*/ 583707 w 583707"/>
                    <a:gd name="connsiteY3" fmla="*/ 614770 h 614770"/>
                    <a:gd name="connsiteX4" fmla="*/ 0 w 583707"/>
                    <a:gd name="connsiteY4" fmla="*/ 614770 h 614770"/>
                    <a:gd name="connsiteX5" fmla="*/ 0 w 583707"/>
                    <a:gd name="connsiteY5" fmla="*/ 313533 h 614770"/>
                    <a:gd name="connsiteX6" fmla="*/ 0 w 583707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707" h="614770" extrusionOk="0">
                      <a:moveTo>
                        <a:pt x="0" y="0"/>
                      </a:moveTo>
                      <a:cubicBezTo>
                        <a:pt x="146134" y="-34210"/>
                        <a:pt x="361830" y="11550"/>
                        <a:pt x="583707" y="0"/>
                      </a:cubicBezTo>
                      <a:cubicBezTo>
                        <a:pt x="605454" y="114253"/>
                        <a:pt x="564044" y="180979"/>
                        <a:pt x="583707" y="301237"/>
                      </a:cubicBezTo>
                      <a:cubicBezTo>
                        <a:pt x="603370" y="421495"/>
                        <a:pt x="553270" y="475129"/>
                        <a:pt x="583707" y="614770"/>
                      </a:cubicBezTo>
                      <a:cubicBezTo>
                        <a:pt x="422167" y="628972"/>
                        <a:pt x="119498" y="582328"/>
                        <a:pt x="0" y="614770"/>
                      </a:cubicBezTo>
                      <a:cubicBezTo>
                        <a:pt x="-28336" y="545519"/>
                        <a:pt x="18999" y="435513"/>
                        <a:pt x="0" y="313533"/>
                      </a:cubicBezTo>
                      <a:cubicBezTo>
                        <a:pt x="-18999" y="191553"/>
                        <a:pt x="6109" y="8739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6"/>
                            <a:gd name="connsiteY0" fmla="*/ 0 h 609756"/>
                            <a:gd name="connsiteX1" fmla="*/ 313662 w 667366"/>
                            <a:gd name="connsiteY1" fmla="*/ 0 h 609756"/>
                            <a:gd name="connsiteX2" fmla="*/ 667366 w 667366"/>
                            <a:gd name="connsiteY2" fmla="*/ 0 h 609756"/>
                            <a:gd name="connsiteX3" fmla="*/ 667366 w 667366"/>
                            <a:gd name="connsiteY3" fmla="*/ 298780 h 609756"/>
                            <a:gd name="connsiteX4" fmla="*/ 667366 w 667366"/>
                            <a:gd name="connsiteY4" fmla="*/ 609756 h 609756"/>
                            <a:gd name="connsiteX5" fmla="*/ 340357 w 667366"/>
                            <a:gd name="connsiteY5" fmla="*/ 609756 h 609756"/>
                            <a:gd name="connsiteX6" fmla="*/ 0 w 667366"/>
                            <a:gd name="connsiteY6" fmla="*/ 609756 h 609756"/>
                            <a:gd name="connsiteX7" fmla="*/ 0 w 667366"/>
                            <a:gd name="connsiteY7" fmla="*/ 323171 h 609756"/>
                            <a:gd name="connsiteX8" fmla="*/ 0 w 66736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67366" h="609756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4484" y="22822"/>
                                <a:pt x="667366" y="0"/>
                              </a:cubicBezTo>
                              <a:cubicBezTo>
                                <a:pt x="672284" y="135974"/>
                                <a:pt x="663575" y="237742"/>
                                <a:pt x="667366" y="298780"/>
                              </a:cubicBezTo>
                              <a:cubicBezTo>
                                <a:pt x="671157" y="359818"/>
                                <a:pt x="637105" y="510727"/>
                                <a:pt x="667366" y="609756"/>
                              </a:cubicBezTo>
                              <a:cubicBezTo>
                                <a:pt x="506708" y="618118"/>
                                <a:pt x="440477" y="590872"/>
                                <a:pt x="340357" y="609756"/>
                              </a:cubicBezTo>
                              <a:cubicBezTo>
                                <a:pt x="240237" y="628640"/>
                                <a:pt x="167074" y="589684"/>
                                <a:pt x="0" y="609756"/>
                              </a:cubicBezTo>
                              <a:cubicBezTo>
                                <a:pt x="-8493" y="498544"/>
                                <a:pt x="12583" y="421706"/>
                                <a:pt x="0" y="323171"/>
                              </a:cubicBezTo>
                              <a:cubicBezTo>
                                <a:pt x="-12583" y="224636"/>
                                <a:pt x="25305" y="14399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18974" y="3257"/>
                        <a:pt x="369055" y="-3386"/>
                        <a:pt x="564750" y="0"/>
                      </a:cubicBezTo>
                      <a:cubicBezTo>
                        <a:pt x="547142" y="268852"/>
                        <a:pt x="557158" y="484808"/>
                        <a:pt x="564750" y="614770"/>
                      </a:cubicBezTo>
                      <a:cubicBezTo>
                        <a:pt x="361438" y="597255"/>
                        <a:pt x="136415" y="621551"/>
                        <a:pt x="0" y="614770"/>
                      </a:cubicBezTo>
                      <a:cubicBezTo>
                        <a:pt x="-12076" y="326704"/>
                        <a:pt x="-25595" y="24536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11958" y="15602"/>
                                <a:pt x="364088" y="-12304"/>
                                <a:pt x="645692" y="0"/>
                              </a:cubicBezTo>
                              <a:cubicBezTo>
                                <a:pt x="675860" y="244032"/>
                                <a:pt x="633069" y="345149"/>
                                <a:pt x="645692" y="609756"/>
                              </a:cubicBezTo>
                              <a:cubicBezTo>
                                <a:pt x="515181" y="597722"/>
                                <a:pt x="133108" y="618728"/>
                                <a:pt x="0" y="609756"/>
                              </a:cubicBezTo>
                              <a:cubicBezTo>
                                <a:pt x="23281" y="484766"/>
                                <a:pt x="30093" y="12529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44340" y="-25807"/>
                        <a:pt x="348468" y="-1447"/>
                        <a:pt x="564750" y="0"/>
                      </a:cubicBezTo>
                      <a:cubicBezTo>
                        <a:pt x="578506" y="192623"/>
                        <a:pt x="585665" y="380298"/>
                        <a:pt x="564750" y="614770"/>
                      </a:cubicBezTo>
                      <a:cubicBezTo>
                        <a:pt x="331456" y="610401"/>
                        <a:pt x="215165" y="636425"/>
                        <a:pt x="0" y="614770"/>
                      </a:cubicBezTo>
                      <a:cubicBezTo>
                        <a:pt x="-2529" y="406057"/>
                        <a:pt x="-14742" y="16165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33559" y="9231"/>
                                <a:pt x="407881" y="24575"/>
                                <a:pt x="645692" y="0"/>
                              </a:cubicBezTo>
                              <a:cubicBezTo>
                                <a:pt x="656916" y="171974"/>
                                <a:pt x="668825" y="429177"/>
                                <a:pt x="645692" y="609756"/>
                              </a:cubicBezTo>
                              <a:cubicBezTo>
                                <a:pt x="380354" y="640955"/>
                                <a:pt x="141701" y="616424"/>
                                <a:pt x="0" y="609756"/>
                              </a:cubicBezTo>
                              <a:cubicBezTo>
                                <a:pt x="24706" y="400502"/>
                                <a:pt x="25142" y="26262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custGeom>
                  <a:avLst/>
                  <a:gdLst>
                    <a:gd name="connsiteX0" fmla="*/ 0 w 464233"/>
                    <a:gd name="connsiteY0" fmla="*/ 0 h 614770"/>
                    <a:gd name="connsiteX1" fmla="*/ 464233 w 464233"/>
                    <a:gd name="connsiteY1" fmla="*/ 0 h 614770"/>
                    <a:gd name="connsiteX2" fmla="*/ 464233 w 464233"/>
                    <a:gd name="connsiteY2" fmla="*/ 614770 h 614770"/>
                    <a:gd name="connsiteX3" fmla="*/ 0 w 464233"/>
                    <a:gd name="connsiteY3" fmla="*/ 614770 h 614770"/>
                    <a:gd name="connsiteX4" fmla="*/ 0 w 464233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3" h="614770" extrusionOk="0">
                      <a:moveTo>
                        <a:pt x="0" y="0"/>
                      </a:moveTo>
                      <a:cubicBezTo>
                        <a:pt x="186262" y="185"/>
                        <a:pt x="351911" y="17947"/>
                        <a:pt x="464233" y="0"/>
                      </a:cubicBezTo>
                      <a:cubicBezTo>
                        <a:pt x="449541" y="139177"/>
                        <a:pt x="481044" y="341301"/>
                        <a:pt x="464233" y="614770"/>
                      </a:cubicBezTo>
                      <a:cubicBezTo>
                        <a:pt x="310300" y="608646"/>
                        <a:pt x="192608" y="620702"/>
                        <a:pt x="0" y="614770"/>
                      </a:cubicBezTo>
                      <a:cubicBezTo>
                        <a:pt x="-27299" y="345803"/>
                        <a:pt x="-2172" y="28388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9"/>
                            <a:gd name="connsiteY0" fmla="*/ 0 h 609756"/>
                            <a:gd name="connsiteX1" fmla="*/ 530769 w 530769"/>
                            <a:gd name="connsiteY1" fmla="*/ 0 h 609756"/>
                            <a:gd name="connsiteX2" fmla="*/ 530769 w 530769"/>
                            <a:gd name="connsiteY2" fmla="*/ 609756 h 609756"/>
                            <a:gd name="connsiteX3" fmla="*/ 0 w 530769"/>
                            <a:gd name="connsiteY3" fmla="*/ 609756 h 609756"/>
                            <a:gd name="connsiteX4" fmla="*/ 0 w 530769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9" h="609756" extrusionOk="0">
                              <a:moveTo>
                                <a:pt x="0" y="0"/>
                              </a:moveTo>
                              <a:cubicBezTo>
                                <a:pt x="219887" y="19442"/>
                                <a:pt x="309290" y="-10592"/>
                                <a:pt x="530769" y="0"/>
                              </a:cubicBezTo>
                              <a:cubicBezTo>
                                <a:pt x="501140" y="185408"/>
                                <a:pt x="547701" y="432107"/>
                                <a:pt x="530769" y="609756"/>
                              </a:cubicBezTo>
                              <a:cubicBezTo>
                                <a:pt x="367944" y="609960"/>
                                <a:pt x="201957" y="588355"/>
                                <a:pt x="0" y="609756"/>
                              </a:cubicBezTo>
                              <a:cubicBezTo>
                                <a:pt x="-513" y="344662"/>
                                <a:pt x="3946" y="22954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295090 h 614770"/>
                    <a:gd name="connsiteX3" fmla="*/ 564750 w 564750"/>
                    <a:gd name="connsiteY3" fmla="*/ 614770 h 614770"/>
                    <a:gd name="connsiteX4" fmla="*/ 0 w 564750"/>
                    <a:gd name="connsiteY4" fmla="*/ 614770 h 614770"/>
                    <a:gd name="connsiteX5" fmla="*/ 0 w 564750"/>
                    <a:gd name="connsiteY5" fmla="*/ 307385 h 614770"/>
                    <a:gd name="connsiteX6" fmla="*/ 0 w 56475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274846" y="-44487"/>
                        <a:pt x="389108" y="37106"/>
                        <a:pt x="564750" y="0"/>
                      </a:cubicBezTo>
                      <a:cubicBezTo>
                        <a:pt x="598507" y="60447"/>
                        <a:pt x="555706" y="227381"/>
                        <a:pt x="564750" y="295090"/>
                      </a:cubicBezTo>
                      <a:cubicBezTo>
                        <a:pt x="573794" y="362799"/>
                        <a:pt x="564703" y="531471"/>
                        <a:pt x="564750" y="614770"/>
                      </a:cubicBezTo>
                      <a:cubicBezTo>
                        <a:pt x="309475" y="647239"/>
                        <a:pt x="125645" y="593654"/>
                        <a:pt x="0" y="614770"/>
                      </a:cubicBezTo>
                      <a:cubicBezTo>
                        <a:pt x="-23081" y="492743"/>
                        <a:pt x="35702" y="423108"/>
                        <a:pt x="0" y="307385"/>
                      </a:cubicBezTo>
                      <a:cubicBezTo>
                        <a:pt x="-35702" y="191663"/>
                        <a:pt x="24379" y="12178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309932 w 645692"/>
                            <a:gd name="connsiteY1" fmla="*/ 0 h 609756"/>
                            <a:gd name="connsiteX2" fmla="*/ 645692 w 645692"/>
                            <a:gd name="connsiteY2" fmla="*/ 0 h 609756"/>
                            <a:gd name="connsiteX3" fmla="*/ 645692 w 645692"/>
                            <a:gd name="connsiteY3" fmla="*/ 310976 h 609756"/>
                            <a:gd name="connsiteX4" fmla="*/ 645692 w 645692"/>
                            <a:gd name="connsiteY4" fmla="*/ 609756 h 609756"/>
                            <a:gd name="connsiteX5" fmla="*/ 329303 w 645692"/>
                            <a:gd name="connsiteY5" fmla="*/ 609756 h 609756"/>
                            <a:gd name="connsiteX6" fmla="*/ 0 w 645692"/>
                            <a:gd name="connsiteY6" fmla="*/ 609756 h 609756"/>
                            <a:gd name="connsiteX7" fmla="*/ 0 w 645692"/>
                            <a:gd name="connsiteY7" fmla="*/ 304878 h 609756"/>
                            <a:gd name="connsiteX8" fmla="*/ 0 w 645692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67535" y="22182"/>
                                <a:pt x="645692" y="0"/>
                              </a:cubicBezTo>
                              <a:cubicBezTo>
                                <a:pt x="670952" y="83999"/>
                                <a:pt x="614057" y="162733"/>
                                <a:pt x="645692" y="310976"/>
                              </a:cubicBezTo>
                              <a:cubicBezTo>
                                <a:pt x="677327" y="459219"/>
                                <a:pt x="638643" y="518245"/>
                                <a:pt x="645692" y="609756"/>
                              </a:cubicBezTo>
                              <a:cubicBezTo>
                                <a:pt x="519205" y="632683"/>
                                <a:pt x="466916" y="603524"/>
                                <a:pt x="329303" y="609756"/>
                              </a:cubicBezTo>
                              <a:cubicBezTo>
                                <a:pt x="191690" y="615988"/>
                                <a:pt x="80255" y="600464"/>
                                <a:pt x="0" y="609756"/>
                              </a:cubicBezTo>
                              <a:cubicBezTo>
                                <a:pt x="-21998" y="490015"/>
                                <a:pt x="32312" y="404945"/>
                                <a:pt x="0" y="304878"/>
                              </a:cubicBezTo>
                              <a:cubicBezTo>
                                <a:pt x="-32312" y="204811"/>
                                <a:pt x="3804" y="90689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custGeom>
                  <a:avLst/>
                  <a:gdLst>
                    <a:gd name="connsiteX0" fmla="*/ 0 w 625707"/>
                    <a:gd name="connsiteY0" fmla="*/ 0 h 614770"/>
                    <a:gd name="connsiteX1" fmla="*/ 312854 w 625707"/>
                    <a:gd name="connsiteY1" fmla="*/ 0 h 614770"/>
                    <a:gd name="connsiteX2" fmla="*/ 625707 w 625707"/>
                    <a:gd name="connsiteY2" fmla="*/ 0 h 614770"/>
                    <a:gd name="connsiteX3" fmla="*/ 625707 w 625707"/>
                    <a:gd name="connsiteY3" fmla="*/ 301237 h 614770"/>
                    <a:gd name="connsiteX4" fmla="*/ 625707 w 625707"/>
                    <a:gd name="connsiteY4" fmla="*/ 614770 h 614770"/>
                    <a:gd name="connsiteX5" fmla="*/ 325368 w 625707"/>
                    <a:gd name="connsiteY5" fmla="*/ 614770 h 614770"/>
                    <a:gd name="connsiteX6" fmla="*/ 0 w 625707"/>
                    <a:gd name="connsiteY6" fmla="*/ 614770 h 614770"/>
                    <a:gd name="connsiteX7" fmla="*/ 0 w 625707"/>
                    <a:gd name="connsiteY7" fmla="*/ 313533 h 614770"/>
                    <a:gd name="connsiteX8" fmla="*/ 0 w 625707"/>
                    <a:gd name="connsiteY8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5707" h="614770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14899" y="11969"/>
                        <a:pt x="625707" y="0"/>
                      </a:cubicBezTo>
                      <a:cubicBezTo>
                        <a:pt x="654757" y="84416"/>
                        <a:pt x="623482" y="155192"/>
                        <a:pt x="625707" y="301237"/>
                      </a:cubicBezTo>
                      <a:cubicBezTo>
                        <a:pt x="627932" y="447282"/>
                        <a:pt x="605986" y="539762"/>
                        <a:pt x="625707" y="614770"/>
                      </a:cubicBezTo>
                      <a:cubicBezTo>
                        <a:pt x="492750" y="646888"/>
                        <a:pt x="407031" y="608554"/>
                        <a:pt x="325368" y="614770"/>
                      </a:cubicBezTo>
                      <a:cubicBezTo>
                        <a:pt x="243705" y="620986"/>
                        <a:pt x="80992" y="603518"/>
                        <a:pt x="0" y="614770"/>
                      </a:cubicBezTo>
                      <a:cubicBezTo>
                        <a:pt x="-1633" y="490493"/>
                        <a:pt x="35164" y="379953"/>
                        <a:pt x="0" y="313533"/>
                      </a:cubicBezTo>
                      <a:cubicBezTo>
                        <a:pt x="-35164" y="247113"/>
                        <a:pt x="12723" y="7521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6"/>
                            <a:gd name="connsiteY0" fmla="*/ 0 h 609756"/>
                            <a:gd name="connsiteX1" fmla="*/ 357693 w 715386"/>
                            <a:gd name="connsiteY1" fmla="*/ 0 h 609756"/>
                            <a:gd name="connsiteX2" fmla="*/ 715386 w 715386"/>
                            <a:gd name="connsiteY2" fmla="*/ 0 h 609756"/>
                            <a:gd name="connsiteX3" fmla="*/ 715386 w 715386"/>
                            <a:gd name="connsiteY3" fmla="*/ 298780 h 609756"/>
                            <a:gd name="connsiteX4" fmla="*/ 715386 w 715386"/>
                            <a:gd name="connsiteY4" fmla="*/ 609756 h 609756"/>
                            <a:gd name="connsiteX5" fmla="*/ 372001 w 715386"/>
                            <a:gd name="connsiteY5" fmla="*/ 609756 h 609756"/>
                            <a:gd name="connsiteX6" fmla="*/ 0 w 715386"/>
                            <a:gd name="connsiteY6" fmla="*/ 609756 h 609756"/>
                            <a:gd name="connsiteX7" fmla="*/ 0 w 715386"/>
                            <a:gd name="connsiteY7" fmla="*/ 310976 h 609756"/>
                            <a:gd name="connsiteX8" fmla="*/ 0 w 71538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715386" h="609756" extrusionOk="0">
                              <a:moveTo>
                                <a:pt x="0" y="0"/>
                              </a:moveTo>
                              <a:cubicBezTo>
                                <a:pt x="102722" y="-39883"/>
                                <a:pt x="263952" y="12500"/>
                                <a:pt x="357693" y="0"/>
                              </a:cubicBezTo>
                              <a:cubicBezTo>
                                <a:pt x="451434" y="-12500"/>
                                <a:pt x="548378" y="23176"/>
                                <a:pt x="715386" y="0"/>
                              </a:cubicBezTo>
                              <a:cubicBezTo>
                                <a:pt x="743090" y="113572"/>
                                <a:pt x="704423" y="186405"/>
                                <a:pt x="715386" y="298780"/>
                              </a:cubicBezTo>
                              <a:cubicBezTo>
                                <a:pt x="726349" y="411155"/>
                                <a:pt x="701051" y="490744"/>
                                <a:pt x="715386" y="609756"/>
                              </a:cubicBezTo>
                              <a:cubicBezTo>
                                <a:pt x="580580" y="615118"/>
                                <a:pt x="499536" y="571762"/>
                                <a:pt x="372001" y="609756"/>
                              </a:cubicBezTo>
                              <a:cubicBezTo>
                                <a:pt x="244467" y="647750"/>
                                <a:pt x="78750" y="571492"/>
                                <a:pt x="0" y="609756"/>
                              </a:cubicBezTo>
                              <a:cubicBezTo>
                                <a:pt x="-28657" y="466788"/>
                                <a:pt x="28849" y="439713"/>
                                <a:pt x="0" y="310976"/>
                              </a:cubicBezTo>
                              <a:cubicBezTo>
                                <a:pt x="-28849" y="182239"/>
                                <a:pt x="11308" y="131651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custGeom>
                  <a:avLst/>
                  <a:gdLst>
                    <a:gd name="connsiteX0" fmla="*/ 0 w 576930"/>
                    <a:gd name="connsiteY0" fmla="*/ 0 h 614770"/>
                    <a:gd name="connsiteX1" fmla="*/ 576930 w 576930"/>
                    <a:gd name="connsiteY1" fmla="*/ 0 h 614770"/>
                    <a:gd name="connsiteX2" fmla="*/ 576930 w 576930"/>
                    <a:gd name="connsiteY2" fmla="*/ 307385 h 614770"/>
                    <a:gd name="connsiteX3" fmla="*/ 576930 w 576930"/>
                    <a:gd name="connsiteY3" fmla="*/ 614770 h 614770"/>
                    <a:gd name="connsiteX4" fmla="*/ 0 w 576930"/>
                    <a:gd name="connsiteY4" fmla="*/ 614770 h 614770"/>
                    <a:gd name="connsiteX5" fmla="*/ 0 w 576930"/>
                    <a:gd name="connsiteY5" fmla="*/ 295090 h 614770"/>
                    <a:gd name="connsiteX6" fmla="*/ 0 w 57693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930" h="614770" extrusionOk="0">
                      <a:moveTo>
                        <a:pt x="0" y="0"/>
                      </a:moveTo>
                      <a:cubicBezTo>
                        <a:pt x="195504" y="-48308"/>
                        <a:pt x="298789" y="33615"/>
                        <a:pt x="576930" y="0"/>
                      </a:cubicBezTo>
                      <a:cubicBezTo>
                        <a:pt x="583817" y="82299"/>
                        <a:pt x="556043" y="191835"/>
                        <a:pt x="576930" y="307385"/>
                      </a:cubicBezTo>
                      <a:cubicBezTo>
                        <a:pt x="597817" y="422936"/>
                        <a:pt x="562993" y="534881"/>
                        <a:pt x="576930" y="614770"/>
                      </a:cubicBezTo>
                      <a:cubicBezTo>
                        <a:pt x="295804" y="667115"/>
                        <a:pt x="244266" y="611176"/>
                        <a:pt x="0" y="614770"/>
                      </a:cubicBezTo>
                      <a:cubicBezTo>
                        <a:pt x="-25976" y="541110"/>
                        <a:pt x="16065" y="446638"/>
                        <a:pt x="0" y="295090"/>
                      </a:cubicBezTo>
                      <a:cubicBezTo>
                        <a:pt x="-16065" y="143542"/>
                        <a:pt x="9675" y="110620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8"/>
                            <a:gd name="connsiteY0" fmla="*/ 0 h 609756"/>
                            <a:gd name="connsiteX1" fmla="*/ 323213 w 659618"/>
                            <a:gd name="connsiteY1" fmla="*/ 0 h 609756"/>
                            <a:gd name="connsiteX2" fmla="*/ 659618 w 659618"/>
                            <a:gd name="connsiteY2" fmla="*/ 0 h 609756"/>
                            <a:gd name="connsiteX3" fmla="*/ 659618 w 659618"/>
                            <a:gd name="connsiteY3" fmla="*/ 298780 h 609756"/>
                            <a:gd name="connsiteX4" fmla="*/ 659618 w 659618"/>
                            <a:gd name="connsiteY4" fmla="*/ 609756 h 609756"/>
                            <a:gd name="connsiteX5" fmla="*/ 343001 w 659618"/>
                            <a:gd name="connsiteY5" fmla="*/ 609756 h 609756"/>
                            <a:gd name="connsiteX6" fmla="*/ 0 w 659618"/>
                            <a:gd name="connsiteY6" fmla="*/ 609756 h 609756"/>
                            <a:gd name="connsiteX7" fmla="*/ 0 w 659618"/>
                            <a:gd name="connsiteY7" fmla="*/ 304878 h 609756"/>
                            <a:gd name="connsiteX8" fmla="*/ 0 w 659618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59618" h="609756" extrusionOk="0">
                              <a:moveTo>
                                <a:pt x="0" y="0"/>
                              </a:moveTo>
                              <a:cubicBezTo>
                                <a:pt x="109561" y="-7532"/>
                                <a:pt x="175586" y="3810"/>
                                <a:pt x="323213" y="0"/>
                              </a:cubicBezTo>
                              <a:cubicBezTo>
                                <a:pt x="470840" y="-3810"/>
                                <a:pt x="511175" y="33375"/>
                                <a:pt x="659618" y="0"/>
                              </a:cubicBezTo>
                              <a:cubicBezTo>
                                <a:pt x="669502" y="92941"/>
                                <a:pt x="627136" y="208148"/>
                                <a:pt x="659618" y="298780"/>
                              </a:cubicBezTo>
                              <a:cubicBezTo>
                                <a:pt x="692100" y="389412"/>
                                <a:pt x="651167" y="526885"/>
                                <a:pt x="659618" y="609756"/>
                              </a:cubicBezTo>
                              <a:cubicBezTo>
                                <a:pt x="505993" y="618952"/>
                                <a:pt x="441418" y="606785"/>
                                <a:pt x="343001" y="609756"/>
                              </a:cubicBezTo>
                              <a:cubicBezTo>
                                <a:pt x="244584" y="612727"/>
                                <a:pt x="110140" y="607642"/>
                                <a:pt x="0" y="609756"/>
                              </a:cubicBezTo>
                              <a:cubicBezTo>
                                <a:pt x="-29142" y="526072"/>
                                <a:pt x="13309" y="448115"/>
                                <a:pt x="0" y="304878"/>
                              </a:cubicBezTo>
                              <a:cubicBezTo>
                                <a:pt x="-13309" y="161641"/>
                                <a:pt x="3047" y="7047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custGeom>
                  <a:avLst/>
                  <a:gdLst>
                    <a:gd name="connsiteX0" fmla="*/ 0 w 527669"/>
                    <a:gd name="connsiteY0" fmla="*/ 0 h 614770"/>
                    <a:gd name="connsiteX1" fmla="*/ 527669 w 527669"/>
                    <a:gd name="connsiteY1" fmla="*/ 0 h 614770"/>
                    <a:gd name="connsiteX2" fmla="*/ 527669 w 527669"/>
                    <a:gd name="connsiteY2" fmla="*/ 614770 h 614770"/>
                    <a:gd name="connsiteX3" fmla="*/ 0 w 527669"/>
                    <a:gd name="connsiteY3" fmla="*/ 614770 h 614770"/>
                    <a:gd name="connsiteX4" fmla="*/ 0 w 527669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9" h="614770" extrusionOk="0">
                      <a:moveTo>
                        <a:pt x="0" y="0"/>
                      </a:moveTo>
                      <a:cubicBezTo>
                        <a:pt x="120179" y="-2336"/>
                        <a:pt x="291567" y="7998"/>
                        <a:pt x="527669" y="0"/>
                      </a:cubicBezTo>
                      <a:cubicBezTo>
                        <a:pt x="511149" y="169137"/>
                        <a:pt x="497354" y="398502"/>
                        <a:pt x="527669" y="614770"/>
                      </a:cubicBezTo>
                      <a:cubicBezTo>
                        <a:pt x="303581" y="639968"/>
                        <a:pt x="180235" y="595653"/>
                        <a:pt x="0" y="614770"/>
                      </a:cubicBezTo>
                      <a:cubicBezTo>
                        <a:pt x="24480" y="378231"/>
                        <a:pt x="-10288" y="20612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7"/>
                            <a:gd name="connsiteY0" fmla="*/ 0 h 609756"/>
                            <a:gd name="connsiteX1" fmla="*/ 603297 w 603297"/>
                            <a:gd name="connsiteY1" fmla="*/ 0 h 609756"/>
                            <a:gd name="connsiteX2" fmla="*/ 603297 w 603297"/>
                            <a:gd name="connsiteY2" fmla="*/ 609756 h 609756"/>
                            <a:gd name="connsiteX3" fmla="*/ 0 w 603297"/>
                            <a:gd name="connsiteY3" fmla="*/ 609756 h 609756"/>
                            <a:gd name="connsiteX4" fmla="*/ 0 w 603297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7" h="609756" extrusionOk="0">
                              <a:moveTo>
                                <a:pt x="0" y="0"/>
                              </a:moveTo>
                              <a:cubicBezTo>
                                <a:pt x="123555" y="-22914"/>
                                <a:pt x="415176" y="29283"/>
                                <a:pt x="603297" y="0"/>
                              </a:cubicBezTo>
                              <a:cubicBezTo>
                                <a:pt x="604856" y="297778"/>
                                <a:pt x="588872" y="462981"/>
                                <a:pt x="603297" y="609756"/>
                              </a:cubicBezTo>
                              <a:cubicBezTo>
                                <a:pt x="316239" y="622791"/>
                                <a:pt x="290251" y="628948"/>
                                <a:pt x="0" y="609756"/>
                              </a:cubicBezTo>
                              <a:cubicBezTo>
                                <a:pt x="4789" y="345850"/>
                                <a:pt x="25172" y="27504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custGeom>
            <a:avLst/>
            <a:gdLst>
              <a:gd name="connsiteX0" fmla="*/ 0 w 2720520"/>
              <a:gd name="connsiteY0" fmla="*/ 0 h 584775"/>
              <a:gd name="connsiteX1" fmla="*/ 462488 w 2720520"/>
              <a:gd name="connsiteY1" fmla="*/ 0 h 584775"/>
              <a:gd name="connsiteX2" fmla="*/ 1006592 w 2720520"/>
              <a:gd name="connsiteY2" fmla="*/ 0 h 584775"/>
              <a:gd name="connsiteX3" fmla="*/ 1605107 w 2720520"/>
              <a:gd name="connsiteY3" fmla="*/ 0 h 584775"/>
              <a:gd name="connsiteX4" fmla="*/ 2094800 w 2720520"/>
              <a:gd name="connsiteY4" fmla="*/ 0 h 584775"/>
              <a:gd name="connsiteX5" fmla="*/ 2720520 w 2720520"/>
              <a:gd name="connsiteY5" fmla="*/ 0 h 584775"/>
              <a:gd name="connsiteX6" fmla="*/ 2720520 w 2720520"/>
              <a:gd name="connsiteY6" fmla="*/ 584775 h 584775"/>
              <a:gd name="connsiteX7" fmla="*/ 2258032 w 2720520"/>
              <a:gd name="connsiteY7" fmla="*/ 584775 h 584775"/>
              <a:gd name="connsiteX8" fmla="*/ 1659517 w 2720520"/>
              <a:gd name="connsiteY8" fmla="*/ 584775 h 584775"/>
              <a:gd name="connsiteX9" fmla="*/ 1088208 w 2720520"/>
              <a:gd name="connsiteY9" fmla="*/ 584775 h 584775"/>
              <a:gd name="connsiteX10" fmla="*/ 516899 w 2720520"/>
              <a:gd name="connsiteY10" fmla="*/ 584775 h 584775"/>
              <a:gd name="connsiteX11" fmla="*/ 0 w 2720520"/>
              <a:gd name="connsiteY11" fmla="*/ 584775 h 584775"/>
              <a:gd name="connsiteX12" fmla="*/ 0 w 27205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0" h="584775" extrusionOk="0">
                <a:moveTo>
                  <a:pt x="0" y="0"/>
                </a:moveTo>
                <a:cubicBezTo>
                  <a:pt x="199333" y="-17231"/>
                  <a:pt x="258479" y="52351"/>
                  <a:pt x="462488" y="0"/>
                </a:cubicBezTo>
                <a:cubicBezTo>
                  <a:pt x="666497" y="-52351"/>
                  <a:pt x="740685" y="54954"/>
                  <a:pt x="1006592" y="0"/>
                </a:cubicBezTo>
                <a:cubicBezTo>
                  <a:pt x="1272499" y="-54954"/>
                  <a:pt x="1380317" y="8038"/>
                  <a:pt x="1605107" y="0"/>
                </a:cubicBezTo>
                <a:cubicBezTo>
                  <a:pt x="1829897" y="-8038"/>
                  <a:pt x="1922516" y="25278"/>
                  <a:pt x="2094800" y="0"/>
                </a:cubicBezTo>
                <a:cubicBezTo>
                  <a:pt x="2267084" y="-25278"/>
                  <a:pt x="2536053" y="14167"/>
                  <a:pt x="2720520" y="0"/>
                </a:cubicBezTo>
                <a:cubicBezTo>
                  <a:pt x="2740879" y="279579"/>
                  <a:pt x="2718450" y="449699"/>
                  <a:pt x="2720520" y="584775"/>
                </a:cubicBezTo>
                <a:cubicBezTo>
                  <a:pt x="2578656" y="607250"/>
                  <a:pt x="2372784" y="547164"/>
                  <a:pt x="2258032" y="584775"/>
                </a:cubicBezTo>
                <a:cubicBezTo>
                  <a:pt x="2143280" y="622386"/>
                  <a:pt x="1785980" y="538074"/>
                  <a:pt x="1659517" y="584775"/>
                </a:cubicBezTo>
                <a:cubicBezTo>
                  <a:pt x="1533054" y="631476"/>
                  <a:pt x="1298122" y="568900"/>
                  <a:pt x="1088208" y="584775"/>
                </a:cubicBezTo>
                <a:cubicBezTo>
                  <a:pt x="878294" y="600650"/>
                  <a:pt x="637604" y="545347"/>
                  <a:pt x="516899" y="584775"/>
                </a:cubicBezTo>
                <a:cubicBezTo>
                  <a:pt x="396194" y="624203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custGeom>
            <a:avLst/>
            <a:gdLst>
              <a:gd name="connsiteX0" fmla="*/ 0 w 1956727"/>
              <a:gd name="connsiteY0" fmla="*/ 0 h 584775"/>
              <a:gd name="connsiteX1" fmla="*/ 691377 w 1956727"/>
              <a:gd name="connsiteY1" fmla="*/ 0 h 584775"/>
              <a:gd name="connsiteX2" fmla="*/ 1343619 w 1956727"/>
              <a:gd name="connsiteY2" fmla="*/ 0 h 584775"/>
              <a:gd name="connsiteX3" fmla="*/ 1956727 w 1956727"/>
              <a:gd name="connsiteY3" fmla="*/ 0 h 584775"/>
              <a:gd name="connsiteX4" fmla="*/ 1956727 w 1956727"/>
              <a:gd name="connsiteY4" fmla="*/ 584775 h 584775"/>
              <a:gd name="connsiteX5" fmla="*/ 1265350 w 1956727"/>
              <a:gd name="connsiteY5" fmla="*/ 584775 h 584775"/>
              <a:gd name="connsiteX6" fmla="*/ 573973 w 1956727"/>
              <a:gd name="connsiteY6" fmla="*/ 584775 h 584775"/>
              <a:gd name="connsiteX7" fmla="*/ 0 w 1956727"/>
              <a:gd name="connsiteY7" fmla="*/ 584775 h 584775"/>
              <a:gd name="connsiteX8" fmla="*/ 0 w 195672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7" h="584775" extrusionOk="0">
                <a:moveTo>
                  <a:pt x="0" y="0"/>
                </a:moveTo>
                <a:cubicBezTo>
                  <a:pt x="276116" y="-5630"/>
                  <a:pt x="393211" y="-8657"/>
                  <a:pt x="691377" y="0"/>
                </a:cubicBezTo>
                <a:cubicBezTo>
                  <a:pt x="989543" y="8657"/>
                  <a:pt x="1085179" y="16229"/>
                  <a:pt x="1343619" y="0"/>
                </a:cubicBezTo>
                <a:cubicBezTo>
                  <a:pt x="1602059" y="-16229"/>
                  <a:pt x="1791998" y="6989"/>
                  <a:pt x="1956727" y="0"/>
                </a:cubicBezTo>
                <a:cubicBezTo>
                  <a:pt x="1929643" y="236778"/>
                  <a:pt x="1952964" y="419423"/>
                  <a:pt x="1956727" y="584775"/>
                </a:cubicBezTo>
                <a:cubicBezTo>
                  <a:pt x="1750911" y="596789"/>
                  <a:pt x="1514572" y="587361"/>
                  <a:pt x="1265350" y="584775"/>
                </a:cubicBezTo>
                <a:cubicBezTo>
                  <a:pt x="1016128" y="582189"/>
                  <a:pt x="881616" y="616474"/>
                  <a:pt x="573973" y="584775"/>
                </a:cubicBezTo>
                <a:cubicBezTo>
                  <a:pt x="266330" y="553076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4205845" y="19821671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29044235" y="17272999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/>
              <p:nvPr/>
            </p:nvSpPr>
            <p:spPr>
              <a:xfrm>
                <a:off x="9048658" y="62403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58" y="624036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/>
              <p:nvPr/>
            </p:nvSpPr>
            <p:spPr>
              <a:xfrm>
                <a:off x="17637691" y="63517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691" y="6351763"/>
                <a:ext cx="1120140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6257</TotalTime>
  <Words>1031</Words>
  <Application>Microsoft Macintosh PowerPoint</Application>
  <PresentationFormat>Custom</PresentationFormat>
  <Paragraphs>544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710</cp:revision>
  <cp:lastPrinted>2023-02-08T00:30:01Z</cp:lastPrinted>
  <dcterms:created xsi:type="dcterms:W3CDTF">2022-03-04T02:28:25Z</dcterms:created>
  <dcterms:modified xsi:type="dcterms:W3CDTF">2023-02-08T00:32:00Z</dcterms:modified>
</cp:coreProperties>
</file>