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FA1"/>
    <a:srgbClr val="538234"/>
    <a:srgbClr val="C55A0F"/>
    <a:srgbClr val="2D75B6"/>
    <a:srgbClr val="C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/>
    <p:restoredTop sz="95073"/>
  </p:normalViewPr>
  <p:slideViewPr>
    <p:cSldViewPr snapToGrid="0">
      <p:cViewPr>
        <p:scale>
          <a:sx n="46" d="100"/>
          <a:sy n="46" d="100"/>
        </p:scale>
        <p:origin x="-656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60.png"/><Relationship Id="rId63" Type="http://schemas.openxmlformats.org/officeDocument/2006/relationships/image" Target="../media/image70.pn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143.png"/><Relationship Id="rId71" Type="http://schemas.openxmlformats.org/officeDocument/2006/relationships/image" Target="../media/image79.png"/><Relationship Id="rId2" Type="http://schemas.openxmlformats.org/officeDocument/2006/relationships/image" Target="../media/image54.png"/><Relationship Id="rId16" Type="http://schemas.openxmlformats.org/officeDocument/2006/relationships/image" Target="../media/image55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261.png"/><Relationship Id="rId61" Type="http://schemas.openxmlformats.org/officeDocument/2006/relationships/image" Target="../media/image6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61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72" Type="http://schemas.openxmlformats.org/officeDocument/2006/relationships/image" Target="../media/image8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56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64.png"/><Relationship Id="rId67" Type="http://schemas.openxmlformats.org/officeDocument/2006/relationships/image" Target="../media/image75.png"/><Relationship Id="rId41" Type="http://schemas.openxmlformats.org/officeDocument/2006/relationships/image" Target="../media/image280.png"/><Relationship Id="rId54" Type="http://schemas.openxmlformats.org/officeDocument/2006/relationships/image" Target="../media/image59.png"/><Relationship Id="rId62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49" Type="http://schemas.openxmlformats.org/officeDocument/2006/relationships/image" Target="../media/image288.png"/><Relationship Id="rId57" Type="http://schemas.openxmlformats.org/officeDocument/2006/relationships/image" Target="../media/image62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57.png"/><Relationship Id="rId60" Type="http://schemas.openxmlformats.org/officeDocument/2006/relationships/image" Target="../media/image67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0.png"/><Relationship Id="rId26" Type="http://schemas.openxmlformats.org/officeDocument/2006/relationships/image" Target="../media/image1.png"/><Relationship Id="rId39" Type="http://schemas.openxmlformats.org/officeDocument/2006/relationships/image" Target="../media/image750.png"/><Relationship Id="rId21" Type="http://schemas.openxmlformats.org/officeDocument/2006/relationships/image" Target="../media/image590.png"/><Relationship Id="rId34" Type="http://schemas.openxmlformats.org/officeDocument/2006/relationships/image" Target="../media/image690.png"/><Relationship Id="rId42" Type="http://schemas.openxmlformats.org/officeDocument/2006/relationships/image" Target="../media/image781.png"/><Relationship Id="rId47" Type="http://schemas.openxmlformats.org/officeDocument/2006/relationships/image" Target="../media/image811.png"/><Relationship Id="rId50" Type="http://schemas.openxmlformats.org/officeDocument/2006/relationships/image" Target="../media/image840.png"/><Relationship Id="rId55" Type="http://schemas.openxmlformats.org/officeDocument/2006/relationships/image" Target="../media/image89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0.png"/><Relationship Id="rId11" Type="http://schemas.openxmlformats.org/officeDocument/2006/relationships/image" Target="../media/image800.png"/><Relationship Id="rId24" Type="http://schemas.openxmlformats.org/officeDocument/2006/relationships/image" Target="../media/image620.png"/><Relationship Id="rId32" Type="http://schemas.openxmlformats.org/officeDocument/2006/relationships/image" Target="../media/image2.png"/><Relationship Id="rId37" Type="http://schemas.openxmlformats.org/officeDocument/2006/relationships/image" Target="../media/image730.png"/><Relationship Id="rId40" Type="http://schemas.openxmlformats.org/officeDocument/2006/relationships/image" Target="../media/image761.png"/><Relationship Id="rId45" Type="http://schemas.openxmlformats.org/officeDocument/2006/relationships/image" Target="../media/image770.png"/><Relationship Id="rId53" Type="http://schemas.openxmlformats.org/officeDocument/2006/relationships/image" Target="../media/image87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0.png"/><Relationship Id="rId31" Type="http://schemas.openxmlformats.org/officeDocument/2006/relationships/image" Target="../media/image680.png"/><Relationship Id="rId44" Type="http://schemas.openxmlformats.org/officeDocument/2006/relationships/image" Target="../media/image7.png"/><Relationship Id="rId52" Type="http://schemas.openxmlformats.org/officeDocument/2006/relationships/image" Target="../media/image860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0.png"/><Relationship Id="rId27" Type="http://schemas.openxmlformats.org/officeDocument/2006/relationships/image" Target="../media/image630.png"/><Relationship Id="rId30" Type="http://schemas.openxmlformats.org/officeDocument/2006/relationships/image" Target="../media/image670.png"/><Relationship Id="rId35" Type="http://schemas.openxmlformats.org/officeDocument/2006/relationships/image" Target="../media/image700.png"/><Relationship Id="rId43" Type="http://schemas.openxmlformats.org/officeDocument/2006/relationships/image" Target="../media/image760.png"/><Relationship Id="rId48" Type="http://schemas.openxmlformats.org/officeDocument/2006/relationships/image" Target="../media/image820.png"/><Relationship Id="rId56" Type="http://schemas.openxmlformats.org/officeDocument/2006/relationships/image" Target="../media/image90.png"/><Relationship Id="rId8" Type="http://schemas.openxmlformats.org/officeDocument/2006/relationships/image" Target="../media/image810.png"/><Relationship Id="rId51" Type="http://schemas.openxmlformats.org/officeDocument/2006/relationships/image" Target="../media/image850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31.png"/><Relationship Id="rId33" Type="http://schemas.openxmlformats.org/officeDocument/2006/relationships/image" Target="../media/image23.png"/><Relationship Id="rId38" Type="http://schemas.openxmlformats.org/officeDocument/2006/relationships/image" Target="../media/image740.png"/><Relationship Id="rId46" Type="http://schemas.openxmlformats.org/officeDocument/2006/relationships/image" Target="../media/image780.png"/><Relationship Id="rId20" Type="http://schemas.openxmlformats.org/officeDocument/2006/relationships/image" Target="../media/image580.png"/><Relationship Id="rId41" Type="http://schemas.openxmlformats.org/officeDocument/2006/relationships/image" Target="../media/image771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0.png"/><Relationship Id="rId23" Type="http://schemas.openxmlformats.org/officeDocument/2006/relationships/image" Target="../media/image611.png"/><Relationship Id="rId28" Type="http://schemas.openxmlformats.org/officeDocument/2006/relationships/image" Target="../media/image3.png"/><Relationship Id="rId36" Type="http://schemas.openxmlformats.org/officeDocument/2006/relationships/image" Target="../media/image720.png"/><Relationship Id="rId49" Type="http://schemas.openxmlformats.org/officeDocument/2006/relationships/image" Target="../media/image8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1215024" y="14937343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3350657" y="18975717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5664626" y="17664081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4947104" y="182593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5647895" y="161363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6497180" y="16186449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6407122" y="160746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5647894" y="18035904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5037152" y="184279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2816508" y="18360409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4884275" y="1837034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5053679" y="177638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5565371" y="176582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blipFill>
                <a:blip r:embed="rId17"/>
                <a:stretch>
                  <a:fillRect l="-51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484922" y="14937343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18406382" y="16344599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6500708" y="161733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2939138" y="19317041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3358883" y="18675491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4689095" y="17293507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4608253" y="17396530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3890730" y="179917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4591521" y="15868840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5440806" y="15918898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5350748" y="1580709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4591520" y="17768353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3980778" y="18160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2436821" y="18092859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3827901" y="18102793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3997305" y="17496281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4508997" y="173906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5444334" y="15905811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3685270" y="1421346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3980778" y="14160371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2035574" y="2022407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4051859" y="2210759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4683167" y="1946342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26922499" y="2055911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3884297" y="19349775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4404661" y="14119457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577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11427849" y="22601282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29132464" y="14569792"/>
            <a:ext cx="7402451" cy="5811181"/>
            <a:chOff x="29735901" y="14271453"/>
            <a:chExt cx="7402451" cy="58111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11181"/>
              <a:chOff x="29454143" y="14223077"/>
              <a:chExt cx="8119166" cy="5811181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11181"/>
                <a:chOff x="28091219" y="16311470"/>
                <a:chExt cx="7053118" cy="6362526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blipFill>
                      <a:blip r:embed="rId65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blipFill>
                      <a:blip r:embed="rId66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blipFill>
                      <a:blip r:embed="rId67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9057712" y="20282087"/>
            <a:ext cx="6607630" cy="5066244"/>
            <a:chOff x="30234841" y="20244775"/>
            <a:chExt cx="5779316" cy="510790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6"/>
                  <a:ext cx="583707" cy="614770"/>
                </a:xfrm>
                <a:custGeom>
                  <a:avLst/>
                  <a:gdLst>
                    <a:gd name="connsiteX0" fmla="*/ 0 w 667366"/>
                    <a:gd name="connsiteY0" fmla="*/ 0 h 609756"/>
                    <a:gd name="connsiteX1" fmla="*/ 313662 w 667366"/>
                    <a:gd name="connsiteY1" fmla="*/ 0 h 609756"/>
                    <a:gd name="connsiteX2" fmla="*/ 667366 w 667366"/>
                    <a:gd name="connsiteY2" fmla="*/ 0 h 609756"/>
                    <a:gd name="connsiteX3" fmla="*/ 667366 w 667366"/>
                    <a:gd name="connsiteY3" fmla="*/ 298780 h 609756"/>
                    <a:gd name="connsiteX4" fmla="*/ 667366 w 667366"/>
                    <a:gd name="connsiteY4" fmla="*/ 609756 h 609756"/>
                    <a:gd name="connsiteX5" fmla="*/ 340357 w 667366"/>
                    <a:gd name="connsiteY5" fmla="*/ 609756 h 609756"/>
                    <a:gd name="connsiteX6" fmla="*/ 0 w 667366"/>
                    <a:gd name="connsiteY6" fmla="*/ 609756 h 609756"/>
                    <a:gd name="connsiteX7" fmla="*/ 0 w 667366"/>
                    <a:gd name="connsiteY7" fmla="*/ 323171 h 609756"/>
                    <a:gd name="connsiteX8" fmla="*/ 0 w 667366"/>
                    <a:gd name="connsiteY8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67366" h="609756" extrusionOk="0">
                      <a:moveTo>
                        <a:pt x="0" y="0"/>
                      </a:moveTo>
                      <a:cubicBezTo>
                        <a:pt x="147237" y="-13615"/>
                        <a:pt x="227590" y="8989"/>
                        <a:pt x="313662" y="0"/>
                      </a:cubicBezTo>
                      <a:cubicBezTo>
                        <a:pt x="399734" y="-8989"/>
                        <a:pt x="554484" y="22822"/>
                        <a:pt x="667366" y="0"/>
                      </a:cubicBezTo>
                      <a:cubicBezTo>
                        <a:pt x="672284" y="135974"/>
                        <a:pt x="663575" y="237742"/>
                        <a:pt x="667366" y="298780"/>
                      </a:cubicBezTo>
                      <a:cubicBezTo>
                        <a:pt x="671157" y="359818"/>
                        <a:pt x="637105" y="510727"/>
                        <a:pt x="667366" y="609756"/>
                      </a:cubicBezTo>
                      <a:cubicBezTo>
                        <a:pt x="506708" y="618118"/>
                        <a:pt x="440477" y="590872"/>
                        <a:pt x="340357" y="609756"/>
                      </a:cubicBezTo>
                      <a:cubicBezTo>
                        <a:pt x="240237" y="628640"/>
                        <a:pt x="167074" y="589684"/>
                        <a:pt x="0" y="609756"/>
                      </a:cubicBezTo>
                      <a:cubicBezTo>
                        <a:pt x="-8493" y="498544"/>
                        <a:pt x="12583" y="421706"/>
                        <a:pt x="0" y="323171"/>
                      </a:cubicBezTo>
                      <a:cubicBezTo>
                        <a:pt x="-12583" y="224636"/>
                        <a:pt x="25305" y="14399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6"/>
                            <a:gd name="connsiteY0" fmla="*/ 0 h 609756"/>
                            <a:gd name="connsiteX1" fmla="*/ 313662 w 667366"/>
                            <a:gd name="connsiteY1" fmla="*/ 0 h 609756"/>
                            <a:gd name="connsiteX2" fmla="*/ 667366 w 667366"/>
                            <a:gd name="connsiteY2" fmla="*/ 0 h 609756"/>
                            <a:gd name="connsiteX3" fmla="*/ 667366 w 667366"/>
                            <a:gd name="connsiteY3" fmla="*/ 298780 h 609756"/>
                            <a:gd name="connsiteX4" fmla="*/ 667366 w 667366"/>
                            <a:gd name="connsiteY4" fmla="*/ 609756 h 609756"/>
                            <a:gd name="connsiteX5" fmla="*/ 340357 w 667366"/>
                            <a:gd name="connsiteY5" fmla="*/ 609756 h 609756"/>
                            <a:gd name="connsiteX6" fmla="*/ 0 w 667366"/>
                            <a:gd name="connsiteY6" fmla="*/ 609756 h 609756"/>
                            <a:gd name="connsiteX7" fmla="*/ 0 w 667366"/>
                            <a:gd name="connsiteY7" fmla="*/ 323171 h 609756"/>
                            <a:gd name="connsiteX8" fmla="*/ 0 w 66736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67366" h="609756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4484" y="22822"/>
                                <a:pt x="667366" y="0"/>
                              </a:cubicBezTo>
                              <a:cubicBezTo>
                                <a:pt x="672284" y="135974"/>
                                <a:pt x="663575" y="237742"/>
                                <a:pt x="667366" y="298780"/>
                              </a:cubicBezTo>
                              <a:cubicBezTo>
                                <a:pt x="671157" y="359818"/>
                                <a:pt x="637105" y="510727"/>
                                <a:pt x="667366" y="609756"/>
                              </a:cubicBezTo>
                              <a:cubicBezTo>
                                <a:pt x="506708" y="618118"/>
                                <a:pt x="440477" y="590872"/>
                                <a:pt x="340357" y="609756"/>
                              </a:cubicBezTo>
                              <a:cubicBezTo>
                                <a:pt x="240237" y="628640"/>
                                <a:pt x="167074" y="589684"/>
                                <a:pt x="0" y="609756"/>
                              </a:cubicBezTo>
                              <a:cubicBezTo>
                                <a:pt x="-8493" y="498544"/>
                                <a:pt x="12583" y="421706"/>
                                <a:pt x="0" y="323171"/>
                              </a:cubicBezTo>
                              <a:cubicBezTo>
                                <a:pt x="-12583" y="224636"/>
                                <a:pt x="25305" y="14399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5" y="24352472"/>
                  <a:ext cx="564750" cy="614770"/>
                </a:xfrm>
                <a:custGeom>
                  <a:avLst/>
                  <a:gdLst>
                    <a:gd name="connsiteX0" fmla="*/ 0 w 645692"/>
                    <a:gd name="connsiteY0" fmla="*/ 0 h 609756"/>
                    <a:gd name="connsiteX1" fmla="*/ 645692 w 645692"/>
                    <a:gd name="connsiteY1" fmla="*/ 0 h 609756"/>
                    <a:gd name="connsiteX2" fmla="*/ 645692 w 645692"/>
                    <a:gd name="connsiteY2" fmla="*/ 609756 h 609756"/>
                    <a:gd name="connsiteX3" fmla="*/ 0 w 645692"/>
                    <a:gd name="connsiteY3" fmla="*/ 609756 h 609756"/>
                    <a:gd name="connsiteX4" fmla="*/ 0 w 645692"/>
                    <a:gd name="connsiteY4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692" h="609756" extrusionOk="0">
                      <a:moveTo>
                        <a:pt x="0" y="0"/>
                      </a:moveTo>
                      <a:cubicBezTo>
                        <a:pt x="211958" y="15602"/>
                        <a:pt x="364088" y="-12304"/>
                        <a:pt x="645692" y="0"/>
                      </a:cubicBezTo>
                      <a:cubicBezTo>
                        <a:pt x="675860" y="244032"/>
                        <a:pt x="633069" y="345149"/>
                        <a:pt x="645692" y="609756"/>
                      </a:cubicBezTo>
                      <a:cubicBezTo>
                        <a:pt x="515181" y="597722"/>
                        <a:pt x="133108" y="618728"/>
                        <a:pt x="0" y="609756"/>
                      </a:cubicBezTo>
                      <a:cubicBezTo>
                        <a:pt x="23281" y="484766"/>
                        <a:pt x="30093" y="125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11958" y="15602"/>
                                <a:pt x="364088" y="-12304"/>
                                <a:pt x="645692" y="0"/>
                              </a:cubicBezTo>
                              <a:cubicBezTo>
                                <a:pt x="675860" y="244032"/>
                                <a:pt x="633069" y="345149"/>
                                <a:pt x="645692" y="609756"/>
                              </a:cubicBezTo>
                              <a:cubicBezTo>
                                <a:pt x="515181" y="597722"/>
                                <a:pt x="133108" y="618728"/>
                                <a:pt x="0" y="609756"/>
                              </a:cubicBezTo>
                              <a:cubicBezTo>
                                <a:pt x="23281" y="484766"/>
                                <a:pt x="30093" y="12529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5" y="24737908"/>
                  <a:ext cx="564750" cy="614770"/>
                </a:xfrm>
                <a:custGeom>
                  <a:avLst/>
                  <a:gdLst>
                    <a:gd name="connsiteX0" fmla="*/ 0 w 645692"/>
                    <a:gd name="connsiteY0" fmla="*/ 0 h 609756"/>
                    <a:gd name="connsiteX1" fmla="*/ 645692 w 645692"/>
                    <a:gd name="connsiteY1" fmla="*/ 0 h 609756"/>
                    <a:gd name="connsiteX2" fmla="*/ 645692 w 645692"/>
                    <a:gd name="connsiteY2" fmla="*/ 609756 h 609756"/>
                    <a:gd name="connsiteX3" fmla="*/ 0 w 645692"/>
                    <a:gd name="connsiteY3" fmla="*/ 609756 h 609756"/>
                    <a:gd name="connsiteX4" fmla="*/ 0 w 645692"/>
                    <a:gd name="connsiteY4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692" h="609756" extrusionOk="0">
                      <a:moveTo>
                        <a:pt x="0" y="0"/>
                      </a:moveTo>
                      <a:cubicBezTo>
                        <a:pt x="233559" y="9231"/>
                        <a:pt x="407881" y="24575"/>
                        <a:pt x="645692" y="0"/>
                      </a:cubicBezTo>
                      <a:cubicBezTo>
                        <a:pt x="656916" y="171974"/>
                        <a:pt x="668825" y="429177"/>
                        <a:pt x="645692" y="609756"/>
                      </a:cubicBezTo>
                      <a:cubicBezTo>
                        <a:pt x="380354" y="640955"/>
                        <a:pt x="141701" y="616424"/>
                        <a:pt x="0" y="609756"/>
                      </a:cubicBezTo>
                      <a:cubicBezTo>
                        <a:pt x="24706" y="400502"/>
                        <a:pt x="25142" y="26262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33559" y="9231"/>
                                <a:pt x="407881" y="24575"/>
                                <a:pt x="645692" y="0"/>
                              </a:cubicBezTo>
                              <a:cubicBezTo>
                                <a:pt x="656916" y="171974"/>
                                <a:pt x="668825" y="429177"/>
                                <a:pt x="645692" y="609756"/>
                              </a:cubicBezTo>
                              <a:cubicBezTo>
                                <a:pt x="380354" y="640955"/>
                                <a:pt x="141701" y="616424"/>
                                <a:pt x="0" y="609756"/>
                              </a:cubicBezTo>
                              <a:cubicBezTo>
                                <a:pt x="24706" y="400502"/>
                                <a:pt x="25142" y="26262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3" y="22808996"/>
                  <a:ext cx="464233" cy="614770"/>
                </a:xfrm>
                <a:custGeom>
                  <a:avLst/>
                  <a:gdLst>
                    <a:gd name="connsiteX0" fmla="*/ 0 w 530769"/>
                    <a:gd name="connsiteY0" fmla="*/ 0 h 609756"/>
                    <a:gd name="connsiteX1" fmla="*/ 530769 w 530769"/>
                    <a:gd name="connsiteY1" fmla="*/ 0 h 609756"/>
                    <a:gd name="connsiteX2" fmla="*/ 530769 w 530769"/>
                    <a:gd name="connsiteY2" fmla="*/ 609756 h 609756"/>
                    <a:gd name="connsiteX3" fmla="*/ 0 w 530769"/>
                    <a:gd name="connsiteY3" fmla="*/ 609756 h 609756"/>
                    <a:gd name="connsiteX4" fmla="*/ 0 w 530769"/>
                    <a:gd name="connsiteY4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769" h="609756" extrusionOk="0">
                      <a:moveTo>
                        <a:pt x="0" y="0"/>
                      </a:moveTo>
                      <a:cubicBezTo>
                        <a:pt x="219887" y="19442"/>
                        <a:pt x="309290" y="-10592"/>
                        <a:pt x="530769" y="0"/>
                      </a:cubicBezTo>
                      <a:cubicBezTo>
                        <a:pt x="501140" y="185408"/>
                        <a:pt x="547701" y="432107"/>
                        <a:pt x="530769" y="609756"/>
                      </a:cubicBezTo>
                      <a:cubicBezTo>
                        <a:pt x="367944" y="609960"/>
                        <a:pt x="201957" y="588355"/>
                        <a:pt x="0" y="609756"/>
                      </a:cubicBezTo>
                      <a:cubicBezTo>
                        <a:pt x="-513" y="344662"/>
                        <a:pt x="3946" y="229546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9"/>
                            <a:gd name="connsiteY0" fmla="*/ 0 h 609756"/>
                            <a:gd name="connsiteX1" fmla="*/ 530769 w 530769"/>
                            <a:gd name="connsiteY1" fmla="*/ 0 h 609756"/>
                            <a:gd name="connsiteX2" fmla="*/ 530769 w 530769"/>
                            <a:gd name="connsiteY2" fmla="*/ 609756 h 609756"/>
                            <a:gd name="connsiteX3" fmla="*/ 0 w 530769"/>
                            <a:gd name="connsiteY3" fmla="*/ 609756 h 609756"/>
                            <a:gd name="connsiteX4" fmla="*/ 0 w 530769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9" h="609756" extrusionOk="0">
                              <a:moveTo>
                                <a:pt x="0" y="0"/>
                              </a:moveTo>
                              <a:cubicBezTo>
                                <a:pt x="219887" y="19442"/>
                                <a:pt x="309290" y="-10592"/>
                                <a:pt x="530769" y="0"/>
                              </a:cubicBezTo>
                              <a:cubicBezTo>
                                <a:pt x="501140" y="185408"/>
                                <a:pt x="547701" y="432107"/>
                                <a:pt x="530769" y="609756"/>
                              </a:cubicBezTo>
                              <a:cubicBezTo>
                                <a:pt x="367944" y="609960"/>
                                <a:pt x="201957" y="588355"/>
                                <a:pt x="0" y="609756"/>
                              </a:cubicBezTo>
                              <a:cubicBezTo>
                                <a:pt x="-513" y="344662"/>
                                <a:pt x="3946" y="22954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blipFill>
                  <a:blip r:embed="rId7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3" y="23412340"/>
                  <a:ext cx="564750" cy="614770"/>
                </a:xfrm>
                <a:custGeom>
                  <a:avLst/>
                  <a:gdLst>
                    <a:gd name="connsiteX0" fmla="*/ 0 w 645692"/>
                    <a:gd name="connsiteY0" fmla="*/ 0 h 609756"/>
                    <a:gd name="connsiteX1" fmla="*/ 309932 w 645692"/>
                    <a:gd name="connsiteY1" fmla="*/ 0 h 609756"/>
                    <a:gd name="connsiteX2" fmla="*/ 645692 w 645692"/>
                    <a:gd name="connsiteY2" fmla="*/ 0 h 609756"/>
                    <a:gd name="connsiteX3" fmla="*/ 645692 w 645692"/>
                    <a:gd name="connsiteY3" fmla="*/ 310976 h 609756"/>
                    <a:gd name="connsiteX4" fmla="*/ 645692 w 645692"/>
                    <a:gd name="connsiteY4" fmla="*/ 609756 h 609756"/>
                    <a:gd name="connsiteX5" fmla="*/ 329303 w 645692"/>
                    <a:gd name="connsiteY5" fmla="*/ 609756 h 609756"/>
                    <a:gd name="connsiteX6" fmla="*/ 0 w 645692"/>
                    <a:gd name="connsiteY6" fmla="*/ 609756 h 609756"/>
                    <a:gd name="connsiteX7" fmla="*/ 0 w 645692"/>
                    <a:gd name="connsiteY7" fmla="*/ 304878 h 609756"/>
                    <a:gd name="connsiteX8" fmla="*/ 0 w 645692"/>
                    <a:gd name="connsiteY8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5692" h="609756" extrusionOk="0">
                      <a:moveTo>
                        <a:pt x="0" y="0"/>
                      </a:moveTo>
                      <a:cubicBezTo>
                        <a:pt x="107923" y="-26718"/>
                        <a:pt x="201200" y="28487"/>
                        <a:pt x="309932" y="0"/>
                      </a:cubicBezTo>
                      <a:cubicBezTo>
                        <a:pt x="418664" y="-28487"/>
                        <a:pt x="567535" y="22182"/>
                        <a:pt x="645692" y="0"/>
                      </a:cubicBezTo>
                      <a:cubicBezTo>
                        <a:pt x="670952" y="83999"/>
                        <a:pt x="614057" y="162733"/>
                        <a:pt x="645692" y="310976"/>
                      </a:cubicBezTo>
                      <a:cubicBezTo>
                        <a:pt x="677327" y="459219"/>
                        <a:pt x="638643" y="518245"/>
                        <a:pt x="645692" y="609756"/>
                      </a:cubicBezTo>
                      <a:cubicBezTo>
                        <a:pt x="519205" y="632683"/>
                        <a:pt x="466916" y="603524"/>
                        <a:pt x="329303" y="609756"/>
                      </a:cubicBezTo>
                      <a:cubicBezTo>
                        <a:pt x="191690" y="615988"/>
                        <a:pt x="80255" y="600464"/>
                        <a:pt x="0" y="609756"/>
                      </a:cubicBezTo>
                      <a:cubicBezTo>
                        <a:pt x="-21998" y="490015"/>
                        <a:pt x="32312" y="404945"/>
                        <a:pt x="0" y="304878"/>
                      </a:cubicBezTo>
                      <a:cubicBezTo>
                        <a:pt x="-32312" y="204811"/>
                        <a:pt x="3804" y="9068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309932 w 645692"/>
                            <a:gd name="connsiteY1" fmla="*/ 0 h 609756"/>
                            <a:gd name="connsiteX2" fmla="*/ 645692 w 645692"/>
                            <a:gd name="connsiteY2" fmla="*/ 0 h 609756"/>
                            <a:gd name="connsiteX3" fmla="*/ 645692 w 645692"/>
                            <a:gd name="connsiteY3" fmla="*/ 310976 h 609756"/>
                            <a:gd name="connsiteX4" fmla="*/ 645692 w 645692"/>
                            <a:gd name="connsiteY4" fmla="*/ 609756 h 609756"/>
                            <a:gd name="connsiteX5" fmla="*/ 329303 w 645692"/>
                            <a:gd name="connsiteY5" fmla="*/ 609756 h 609756"/>
                            <a:gd name="connsiteX6" fmla="*/ 0 w 645692"/>
                            <a:gd name="connsiteY6" fmla="*/ 609756 h 609756"/>
                            <a:gd name="connsiteX7" fmla="*/ 0 w 645692"/>
                            <a:gd name="connsiteY7" fmla="*/ 304878 h 609756"/>
                            <a:gd name="connsiteX8" fmla="*/ 0 w 645692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67535" y="22182"/>
                                <a:pt x="645692" y="0"/>
                              </a:cubicBezTo>
                              <a:cubicBezTo>
                                <a:pt x="670952" y="83999"/>
                                <a:pt x="614057" y="162733"/>
                                <a:pt x="645692" y="310976"/>
                              </a:cubicBezTo>
                              <a:cubicBezTo>
                                <a:pt x="677327" y="459219"/>
                                <a:pt x="638643" y="518245"/>
                                <a:pt x="645692" y="609756"/>
                              </a:cubicBezTo>
                              <a:cubicBezTo>
                                <a:pt x="519205" y="632683"/>
                                <a:pt x="466916" y="603524"/>
                                <a:pt x="329303" y="609756"/>
                              </a:cubicBezTo>
                              <a:cubicBezTo>
                                <a:pt x="191690" y="615988"/>
                                <a:pt x="80255" y="600464"/>
                                <a:pt x="0" y="609756"/>
                              </a:cubicBezTo>
                              <a:cubicBezTo>
                                <a:pt x="-21998" y="490015"/>
                                <a:pt x="32312" y="404945"/>
                                <a:pt x="0" y="304878"/>
                              </a:cubicBezTo>
                              <a:cubicBezTo>
                                <a:pt x="-32312" y="204811"/>
                                <a:pt x="3804" y="90689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4" y="23915520"/>
                  <a:ext cx="625707" cy="614770"/>
                </a:xfrm>
                <a:custGeom>
                  <a:avLst/>
                  <a:gdLst>
                    <a:gd name="connsiteX0" fmla="*/ 0 w 715386"/>
                    <a:gd name="connsiteY0" fmla="*/ 0 h 609756"/>
                    <a:gd name="connsiteX1" fmla="*/ 357693 w 715386"/>
                    <a:gd name="connsiteY1" fmla="*/ 0 h 609756"/>
                    <a:gd name="connsiteX2" fmla="*/ 715386 w 715386"/>
                    <a:gd name="connsiteY2" fmla="*/ 0 h 609756"/>
                    <a:gd name="connsiteX3" fmla="*/ 715386 w 715386"/>
                    <a:gd name="connsiteY3" fmla="*/ 298780 h 609756"/>
                    <a:gd name="connsiteX4" fmla="*/ 715386 w 715386"/>
                    <a:gd name="connsiteY4" fmla="*/ 609756 h 609756"/>
                    <a:gd name="connsiteX5" fmla="*/ 372001 w 715386"/>
                    <a:gd name="connsiteY5" fmla="*/ 609756 h 609756"/>
                    <a:gd name="connsiteX6" fmla="*/ 0 w 715386"/>
                    <a:gd name="connsiteY6" fmla="*/ 609756 h 609756"/>
                    <a:gd name="connsiteX7" fmla="*/ 0 w 715386"/>
                    <a:gd name="connsiteY7" fmla="*/ 310976 h 609756"/>
                    <a:gd name="connsiteX8" fmla="*/ 0 w 715386"/>
                    <a:gd name="connsiteY8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5386" h="609756" extrusionOk="0">
                      <a:moveTo>
                        <a:pt x="0" y="0"/>
                      </a:moveTo>
                      <a:cubicBezTo>
                        <a:pt x="102722" y="-39883"/>
                        <a:pt x="263952" y="12500"/>
                        <a:pt x="357693" y="0"/>
                      </a:cubicBezTo>
                      <a:cubicBezTo>
                        <a:pt x="451434" y="-12500"/>
                        <a:pt x="548378" y="23176"/>
                        <a:pt x="715386" y="0"/>
                      </a:cubicBezTo>
                      <a:cubicBezTo>
                        <a:pt x="743090" y="113572"/>
                        <a:pt x="704423" y="186405"/>
                        <a:pt x="715386" y="298780"/>
                      </a:cubicBezTo>
                      <a:cubicBezTo>
                        <a:pt x="726349" y="411155"/>
                        <a:pt x="701051" y="490744"/>
                        <a:pt x="715386" y="609756"/>
                      </a:cubicBezTo>
                      <a:cubicBezTo>
                        <a:pt x="580580" y="615118"/>
                        <a:pt x="499536" y="571762"/>
                        <a:pt x="372001" y="609756"/>
                      </a:cubicBezTo>
                      <a:cubicBezTo>
                        <a:pt x="244467" y="647750"/>
                        <a:pt x="78750" y="571492"/>
                        <a:pt x="0" y="609756"/>
                      </a:cubicBezTo>
                      <a:cubicBezTo>
                        <a:pt x="-28657" y="466788"/>
                        <a:pt x="28849" y="439713"/>
                        <a:pt x="0" y="310976"/>
                      </a:cubicBezTo>
                      <a:cubicBezTo>
                        <a:pt x="-28849" y="182239"/>
                        <a:pt x="11308" y="1316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6"/>
                            <a:gd name="connsiteY0" fmla="*/ 0 h 609756"/>
                            <a:gd name="connsiteX1" fmla="*/ 357693 w 715386"/>
                            <a:gd name="connsiteY1" fmla="*/ 0 h 609756"/>
                            <a:gd name="connsiteX2" fmla="*/ 715386 w 715386"/>
                            <a:gd name="connsiteY2" fmla="*/ 0 h 609756"/>
                            <a:gd name="connsiteX3" fmla="*/ 715386 w 715386"/>
                            <a:gd name="connsiteY3" fmla="*/ 298780 h 609756"/>
                            <a:gd name="connsiteX4" fmla="*/ 715386 w 715386"/>
                            <a:gd name="connsiteY4" fmla="*/ 609756 h 609756"/>
                            <a:gd name="connsiteX5" fmla="*/ 372001 w 715386"/>
                            <a:gd name="connsiteY5" fmla="*/ 609756 h 609756"/>
                            <a:gd name="connsiteX6" fmla="*/ 0 w 715386"/>
                            <a:gd name="connsiteY6" fmla="*/ 609756 h 609756"/>
                            <a:gd name="connsiteX7" fmla="*/ 0 w 715386"/>
                            <a:gd name="connsiteY7" fmla="*/ 310976 h 609756"/>
                            <a:gd name="connsiteX8" fmla="*/ 0 w 71538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715386" h="609756" extrusionOk="0">
                              <a:moveTo>
                                <a:pt x="0" y="0"/>
                              </a:moveTo>
                              <a:cubicBezTo>
                                <a:pt x="102722" y="-39883"/>
                                <a:pt x="263952" y="12500"/>
                                <a:pt x="357693" y="0"/>
                              </a:cubicBezTo>
                              <a:cubicBezTo>
                                <a:pt x="451434" y="-12500"/>
                                <a:pt x="548378" y="23176"/>
                                <a:pt x="715386" y="0"/>
                              </a:cubicBezTo>
                              <a:cubicBezTo>
                                <a:pt x="743090" y="113572"/>
                                <a:pt x="704423" y="186405"/>
                                <a:pt x="715386" y="298780"/>
                              </a:cubicBezTo>
                              <a:cubicBezTo>
                                <a:pt x="726349" y="411155"/>
                                <a:pt x="701051" y="490744"/>
                                <a:pt x="715386" y="609756"/>
                              </a:cubicBezTo>
                              <a:cubicBezTo>
                                <a:pt x="580580" y="615118"/>
                                <a:pt x="499536" y="571762"/>
                                <a:pt x="372001" y="609756"/>
                              </a:cubicBezTo>
                              <a:cubicBezTo>
                                <a:pt x="244467" y="647750"/>
                                <a:pt x="78750" y="571492"/>
                                <a:pt x="0" y="609756"/>
                              </a:cubicBezTo>
                              <a:cubicBezTo>
                                <a:pt x="-28657" y="466788"/>
                                <a:pt x="28849" y="439713"/>
                                <a:pt x="0" y="310976"/>
                              </a:cubicBezTo>
                              <a:cubicBezTo>
                                <a:pt x="-28849" y="182239"/>
                                <a:pt x="11308" y="131651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8" y="23533707"/>
                  <a:ext cx="576930" cy="614770"/>
                </a:xfrm>
                <a:custGeom>
                  <a:avLst/>
                  <a:gdLst>
                    <a:gd name="connsiteX0" fmla="*/ 0 w 659618"/>
                    <a:gd name="connsiteY0" fmla="*/ 0 h 609756"/>
                    <a:gd name="connsiteX1" fmla="*/ 323213 w 659618"/>
                    <a:gd name="connsiteY1" fmla="*/ 0 h 609756"/>
                    <a:gd name="connsiteX2" fmla="*/ 659618 w 659618"/>
                    <a:gd name="connsiteY2" fmla="*/ 0 h 609756"/>
                    <a:gd name="connsiteX3" fmla="*/ 659618 w 659618"/>
                    <a:gd name="connsiteY3" fmla="*/ 298780 h 609756"/>
                    <a:gd name="connsiteX4" fmla="*/ 659618 w 659618"/>
                    <a:gd name="connsiteY4" fmla="*/ 609756 h 609756"/>
                    <a:gd name="connsiteX5" fmla="*/ 343001 w 659618"/>
                    <a:gd name="connsiteY5" fmla="*/ 609756 h 609756"/>
                    <a:gd name="connsiteX6" fmla="*/ 0 w 659618"/>
                    <a:gd name="connsiteY6" fmla="*/ 609756 h 609756"/>
                    <a:gd name="connsiteX7" fmla="*/ 0 w 659618"/>
                    <a:gd name="connsiteY7" fmla="*/ 304878 h 609756"/>
                    <a:gd name="connsiteX8" fmla="*/ 0 w 659618"/>
                    <a:gd name="connsiteY8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9618" h="609756" extrusionOk="0">
                      <a:moveTo>
                        <a:pt x="0" y="0"/>
                      </a:moveTo>
                      <a:cubicBezTo>
                        <a:pt x="109561" y="-7532"/>
                        <a:pt x="175586" y="3810"/>
                        <a:pt x="323213" y="0"/>
                      </a:cubicBezTo>
                      <a:cubicBezTo>
                        <a:pt x="470840" y="-3810"/>
                        <a:pt x="511175" y="33375"/>
                        <a:pt x="659618" y="0"/>
                      </a:cubicBezTo>
                      <a:cubicBezTo>
                        <a:pt x="669502" y="92941"/>
                        <a:pt x="627136" y="208148"/>
                        <a:pt x="659618" y="298780"/>
                      </a:cubicBezTo>
                      <a:cubicBezTo>
                        <a:pt x="692100" y="389412"/>
                        <a:pt x="651167" y="526885"/>
                        <a:pt x="659618" y="609756"/>
                      </a:cubicBezTo>
                      <a:cubicBezTo>
                        <a:pt x="505993" y="618952"/>
                        <a:pt x="441418" y="606785"/>
                        <a:pt x="343001" y="609756"/>
                      </a:cubicBezTo>
                      <a:cubicBezTo>
                        <a:pt x="244584" y="612727"/>
                        <a:pt x="110140" y="607642"/>
                        <a:pt x="0" y="609756"/>
                      </a:cubicBezTo>
                      <a:cubicBezTo>
                        <a:pt x="-29142" y="526072"/>
                        <a:pt x="13309" y="448115"/>
                        <a:pt x="0" y="304878"/>
                      </a:cubicBezTo>
                      <a:cubicBezTo>
                        <a:pt x="-13309" y="161641"/>
                        <a:pt x="3047" y="7047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8"/>
                            <a:gd name="connsiteY0" fmla="*/ 0 h 609756"/>
                            <a:gd name="connsiteX1" fmla="*/ 323213 w 659618"/>
                            <a:gd name="connsiteY1" fmla="*/ 0 h 609756"/>
                            <a:gd name="connsiteX2" fmla="*/ 659618 w 659618"/>
                            <a:gd name="connsiteY2" fmla="*/ 0 h 609756"/>
                            <a:gd name="connsiteX3" fmla="*/ 659618 w 659618"/>
                            <a:gd name="connsiteY3" fmla="*/ 298780 h 609756"/>
                            <a:gd name="connsiteX4" fmla="*/ 659618 w 659618"/>
                            <a:gd name="connsiteY4" fmla="*/ 609756 h 609756"/>
                            <a:gd name="connsiteX5" fmla="*/ 343001 w 659618"/>
                            <a:gd name="connsiteY5" fmla="*/ 609756 h 609756"/>
                            <a:gd name="connsiteX6" fmla="*/ 0 w 659618"/>
                            <a:gd name="connsiteY6" fmla="*/ 609756 h 609756"/>
                            <a:gd name="connsiteX7" fmla="*/ 0 w 659618"/>
                            <a:gd name="connsiteY7" fmla="*/ 304878 h 609756"/>
                            <a:gd name="connsiteX8" fmla="*/ 0 w 659618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59618" h="609756" extrusionOk="0">
                              <a:moveTo>
                                <a:pt x="0" y="0"/>
                              </a:moveTo>
                              <a:cubicBezTo>
                                <a:pt x="109561" y="-7532"/>
                                <a:pt x="175586" y="3810"/>
                                <a:pt x="323213" y="0"/>
                              </a:cubicBezTo>
                              <a:cubicBezTo>
                                <a:pt x="470840" y="-3810"/>
                                <a:pt x="511175" y="33375"/>
                                <a:pt x="659618" y="0"/>
                              </a:cubicBezTo>
                              <a:cubicBezTo>
                                <a:pt x="669502" y="92941"/>
                                <a:pt x="627136" y="208148"/>
                                <a:pt x="659618" y="298780"/>
                              </a:cubicBezTo>
                              <a:cubicBezTo>
                                <a:pt x="692100" y="389412"/>
                                <a:pt x="651167" y="526885"/>
                                <a:pt x="659618" y="609756"/>
                              </a:cubicBezTo>
                              <a:cubicBezTo>
                                <a:pt x="505993" y="618952"/>
                                <a:pt x="441418" y="606785"/>
                                <a:pt x="343001" y="609756"/>
                              </a:cubicBezTo>
                              <a:cubicBezTo>
                                <a:pt x="244584" y="612727"/>
                                <a:pt x="110140" y="607642"/>
                                <a:pt x="0" y="609756"/>
                              </a:cubicBezTo>
                              <a:cubicBezTo>
                                <a:pt x="-29142" y="526072"/>
                                <a:pt x="13309" y="448115"/>
                                <a:pt x="0" y="304878"/>
                              </a:cubicBezTo>
                              <a:cubicBezTo>
                                <a:pt x="-13309" y="161641"/>
                                <a:pt x="3047" y="7047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blipFill>
                  <a:blip r:embed="rId7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blipFill>
                  <a:blip r:embed="rId7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7" y="22776996"/>
                  <a:ext cx="527669" cy="614770"/>
                </a:xfrm>
                <a:custGeom>
                  <a:avLst/>
                  <a:gdLst>
                    <a:gd name="connsiteX0" fmla="*/ 0 w 603297"/>
                    <a:gd name="connsiteY0" fmla="*/ 0 h 609756"/>
                    <a:gd name="connsiteX1" fmla="*/ 603297 w 603297"/>
                    <a:gd name="connsiteY1" fmla="*/ 0 h 609756"/>
                    <a:gd name="connsiteX2" fmla="*/ 603297 w 603297"/>
                    <a:gd name="connsiteY2" fmla="*/ 609756 h 609756"/>
                    <a:gd name="connsiteX3" fmla="*/ 0 w 603297"/>
                    <a:gd name="connsiteY3" fmla="*/ 609756 h 609756"/>
                    <a:gd name="connsiteX4" fmla="*/ 0 w 603297"/>
                    <a:gd name="connsiteY4" fmla="*/ 0 h 60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297" h="609756" extrusionOk="0">
                      <a:moveTo>
                        <a:pt x="0" y="0"/>
                      </a:moveTo>
                      <a:cubicBezTo>
                        <a:pt x="123555" y="-22914"/>
                        <a:pt x="415176" y="29283"/>
                        <a:pt x="603297" y="0"/>
                      </a:cubicBezTo>
                      <a:cubicBezTo>
                        <a:pt x="604856" y="297778"/>
                        <a:pt x="588872" y="462981"/>
                        <a:pt x="603297" y="609756"/>
                      </a:cubicBezTo>
                      <a:cubicBezTo>
                        <a:pt x="316239" y="622791"/>
                        <a:pt x="290251" y="628948"/>
                        <a:pt x="0" y="609756"/>
                      </a:cubicBezTo>
                      <a:cubicBezTo>
                        <a:pt x="4789" y="345850"/>
                        <a:pt x="25172" y="275042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blipFill>
                  <a:blip r:embed="rId78"/>
                  <a:stretch>
                    <a:fillRect l="-8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7"/>
                            <a:gd name="connsiteY0" fmla="*/ 0 h 609756"/>
                            <a:gd name="connsiteX1" fmla="*/ 603297 w 603297"/>
                            <a:gd name="connsiteY1" fmla="*/ 0 h 609756"/>
                            <a:gd name="connsiteX2" fmla="*/ 603297 w 603297"/>
                            <a:gd name="connsiteY2" fmla="*/ 609756 h 609756"/>
                            <a:gd name="connsiteX3" fmla="*/ 0 w 603297"/>
                            <a:gd name="connsiteY3" fmla="*/ 609756 h 609756"/>
                            <a:gd name="connsiteX4" fmla="*/ 0 w 603297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7" h="609756" extrusionOk="0">
                              <a:moveTo>
                                <a:pt x="0" y="0"/>
                              </a:moveTo>
                              <a:cubicBezTo>
                                <a:pt x="123555" y="-22914"/>
                                <a:pt x="415176" y="29283"/>
                                <a:pt x="603297" y="0"/>
                              </a:cubicBezTo>
                              <a:cubicBezTo>
                                <a:pt x="604856" y="297778"/>
                                <a:pt x="588872" y="462981"/>
                                <a:pt x="603297" y="609756"/>
                              </a:cubicBezTo>
                              <a:cubicBezTo>
                                <a:pt x="316239" y="622791"/>
                                <a:pt x="290251" y="628948"/>
                                <a:pt x="0" y="609756"/>
                              </a:cubicBezTo>
                              <a:cubicBezTo>
                                <a:pt x="4789" y="345850"/>
                                <a:pt x="25172" y="27504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3965501" y="21707956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3972418" y="20483768"/>
            <a:ext cx="2720520" cy="584775"/>
          </a:xfrm>
          <a:custGeom>
            <a:avLst/>
            <a:gdLst>
              <a:gd name="connsiteX0" fmla="*/ 0 w 2720520"/>
              <a:gd name="connsiteY0" fmla="*/ 0 h 584775"/>
              <a:gd name="connsiteX1" fmla="*/ 462488 w 2720520"/>
              <a:gd name="connsiteY1" fmla="*/ 0 h 584775"/>
              <a:gd name="connsiteX2" fmla="*/ 1006592 w 2720520"/>
              <a:gd name="connsiteY2" fmla="*/ 0 h 584775"/>
              <a:gd name="connsiteX3" fmla="*/ 1605107 w 2720520"/>
              <a:gd name="connsiteY3" fmla="*/ 0 h 584775"/>
              <a:gd name="connsiteX4" fmla="*/ 2094800 w 2720520"/>
              <a:gd name="connsiteY4" fmla="*/ 0 h 584775"/>
              <a:gd name="connsiteX5" fmla="*/ 2720520 w 2720520"/>
              <a:gd name="connsiteY5" fmla="*/ 0 h 584775"/>
              <a:gd name="connsiteX6" fmla="*/ 2720520 w 2720520"/>
              <a:gd name="connsiteY6" fmla="*/ 584775 h 584775"/>
              <a:gd name="connsiteX7" fmla="*/ 2258032 w 2720520"/>
              <a:gd name="connsiteY7" fmla="*/ 584775 h 584775"/>
              <a:gd name="connsiteX8" fmla="*/ 1659517 w 2720520"/>
              <a:gd name="connsiteY8" fmla="*/ 584775 h 584775"/>
              <a:gd name="connsiteX9" fmla="*/ 1088208 w 2720520"/>
              <a:gd name="connsiteY9" fmla="*/ 584775 h 584775"/>
              <a:gd name="connsiteX10" fmla="*/ 516899 w 2720520"/>
              <a:gd name="connsiteY10" fmla="*/ 584775 h 584775"/>
              <a:gd name="connsiteX11" fmla="*/ 0 w 2720520"/>
              <a:gd name="connsiteY11" fmla="*/ 584775 h 584775"/>
              <a:gd name="connsiteX12" fmla="*/ 0 w 27205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0" h="584775" extrusionOk="0">
                <a:moveTo>
                  <a:pt x="0" y="0"/>
                </a:moveTo>
                <a:cubicBezTo>
                  <a:pt x="199333" y="-17231"/>
                  <a:pt x="258479" y="52351"/>
                  <a:pt x="462488" y="0"/>
                </a:cubicBezTo>
                <a:cubicBezTo>
                  <a:pt x="666497" y="-52351"/>
                  <a:pt x="740685" y="54954"/>
                  <a:pt x="1006592" y="0"/>
                </a:cubicBezTo>
                <a:cubicBezTo>
                  <a:pt x="1272499" y="-54954"/>
                  <a:pt x="1380317" y="8038"/>
                  <a:pt x="1605107" y="0"/>
                </a:cubicBezTo>
                <a:cubicBezTo>
                  <a:pt x="1829897" y="-8038"/>
                  <a:pt x="1922516" y="25278"/>
                  <a:pt x="2094800" y="0"/>
                </a:cubicBezTo>
                <a:cubicBezTo>
                  <a:pt x="2267084" y="-25278"/>
                  <a:pt x="2536053" y="14167"/>
                  <a:pt x="2720520" y="0"/>
                </a:cubicBezTo>
                <a:cubicBezTo>
                  <a:pt x="2740879" y="279579"/>
                  <a:pt x="2718450" y="449699"/>
                  <a:pt x="2720520" y="584775"/>
                </a:cubicBezTo>
                <a:cubicBezTo>
                  <a:pt x="2578656" y="607250"/>
                  <a:pt x="2372784" y="547164"/>
                  <a:pt x="2258032" y="584775"/>
                </a:cubicBezTo>
                <a:cubicBezTo>
                  <a:pt x="2143280" y="622386"/>
                  <a:pt x="1785980" y="538074"/>
                  <a:pt x="1659517" y="584775"/>
                </a:cubicBezTo>
                <a:cubicBezTo>
                  <a:pt x="1533054" y="631476"/>
                  <a:pt x="1298122" y="568900"/>
                  <a:pt x="1088208" y="584775"/>
                </a:cubicBezTo>
                <a:cubicBezTo>
                  <a:pt x="878294" y="600650"/>
                  <a:pt x="637604" y="545347"/>
                  <a:pt x="516899" y="584775"/>
                </a:cubicBezTo>
                <a:cubicBezTo>
                  <a:pt x="396194" y="624203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3983688" y="21146385"/>
            <a:ext cx="1956727" cy="584775"/>
          </a:xfrm>
          <a:custGeom>
            <a:avLst/>
            <a:gdLst>
              <a:gd name="connsiteX0" fmla="*/ 0 w 1956727"/>
              <a:gd name="connsiteY0" fmla="*/ 0 h 584775"/>
              <a:gd name="connsiteX1" fmla="*/ 691377 w 1956727"/>
              <a:gd name="connsiteY1" fmla="*/ 0 h 584775"/>
              <a:gd name="connsiteX2" fmla="*/ 1343619 w 1956727"/>
              <a:gd name="connsiteY2" fmla="*/ 0 h 584775"/>
              <a:gd name="connsiteX3" fmla="*/ 1956727 w 1956727"/>
              <a:gd name="connsiteY3" fmla="*/ 0 h 584775"/>
              <a:gd name="connsiteX4" fmla="*/ 1956727 w 1956727"/>
              <a:gd name="connsiteY4" fmla="*/ 584775 h 584775"/>
              <a:gd name="connsiteX5" fmla="*/ 1265350 w 1956727"/>
              <a:gd name="connsiteY5" fmla="*/ 584775 h 584775"/>
              <a:gd name="connsiteX6" fmla="*/ 573973 w 1956727"/>
              <a:gd name="connsiteY6" fmla="*/ 584775 h 584775"/>
              <a:gd name="connsiteX7" fmla="*/ 0 w 1956727"/>
              <a:gd name="connsiteY7" fmla="*/ 584775 h 584775"/>
              <a:gd name="connsiteX8" fmla="*/ 0 w 195672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7" h="584775" extrusionOk="0">
                <a:moveTo>
                  <a:pt x="0" y="0"/>
                </a:moveTo>
                <a:cubicBezTo>
                  <a:pt x="276116" y="-5630"/>
                  <a:pt x="393211" y="-8657"/>
                  <a:pt x="691377" y="0"/>
                </a:cubicBezTo>
                <a:cubicBezTo>
                  <a:pt x="989543" y="8657"/>
                  <a:pt x="1085179" y="16229"/>
                  <a:pt x="1343619" y="0"/>
                </a:cubicBezTo>
                <a:cubicBezTo>
                  <a:pt x="1602059" y="-16229"/>
                  <a:pt x="1791998" y="6989"/>
                  <a:pt x="1956727" y="0"/>
                </a:cubicBezTo>
                <a:cubicBezTo>
                  <a:pt x="1929643" y="236778"/>
                  <a:pt x="1952964" y="419423"/>
                  <a:pt x="1956727" y="584775"/>
                </a:cubicBezTo>
                <a:cubicBezTo>
                  <a:pt x="1750911" y="596789"/>
                  <a:pt x="1514572" y="587361"/>
                  <a:pt x="1265350" y="584775"/>
                </a:cubicBezTo>
                <a:cubicBezTo>
                  <a:pt x="1016128" y="582189"/>
                  <a:pt x="881616" y="616474"/>
                  <a:pt x="573973" y="584775"/>
                </a:cubicBezTo>
                <a:cubicBezTo>
                  <a:pt x="266330" y="553076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1569228" y="13975179"/>
            <a:ext cx="700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28486895" y="14324882"/>
            <a:ext cx="729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4205845" y="19821671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29044235" y="17272999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6244</TotalTime>
  <Words>1028</Words>
  <Application>Microsoft Macintosh PowerPoint</Application>
  <PresentationFormat>Custom</PresentationFormat>
  <Paragraphs>541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Mir Arabbaygi, Siavash</cp:lastModifiedBy>
  <cp:revision>708</cp:revision>
  <cp:lastPrinted>2023-01-12T18:09:17Z</cp:lastPrinted>
  <dcterms:created xsi:type="dcterms:W3CDTF">2022-03-04T02:28:25Z</dcterms:created>
  <dcterms:modified xsi:type="dcterms:W3CDTF">2023-01-12T19:01:29Z</dcterms:modified>
</cp:coreProperties>
</file>