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65" r:id="rId2"/>
    <p:sldId id="285" r:id="rId3"/>
    <p:sldId id="284" r:id="rId4"/>
    <p:sldId id="269" r:id="rId5"/>
    <p:sldId id="286" r:id="rId6"/>
    <p:sldId id="274" r:id="rId7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073"/>
  </p:normalViewPr>
  <p:slideViewPr>
    <p:cSldViewPr snapToGrid="0">
      <p:cViewPr varScale="1">
        <p:scale>
          <a:sx n="23" d="100"/>
          <a:sy n="23" d="100"/>
        </p:scale>
        <p:origin x="110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1pPr>
    <a:lvl2pPr marL="1243246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2pPr>
    <a:lvl3pPr marL="2486489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3pPr>
    <a:lvl4pPr marL="372973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4pPr>
    <a:lvl5pPr marL="4972973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5pPr>
    <a:lvl6pPr marL="6216218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6pPr>
    <a:lvl7pPr marL="745946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7pPr>
    <a:lvl8pPr marL="8702707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8pPr>
    <a:lvl9pPr marL="994595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42" Type="http://schemas.openxmlformats.org/officeDocument/2006/relationships/image" Target="../media/image27.png"/><Relationship Id="rId47" Type="http://schemas.openxmlformats.org/officeDocument/2006/relationships/image" Target="../media/image32.png"/><Relationship Id="rId50" Type="http://schemas.openxmlformats.org/officeDocument/2006/relationships/image" Target="../media/image35.png"/><Relationship Id="rId7" Type="http://schemas.openxmlformats.org/officeDocument/2006/relationships/image" Target="../media/image143.png"/><Relationship Id="rId16" Type="http://schemas.openxmlformats.org/officeDocument/2006/relationships/image" Target="../media/image1.png"/><Relationship Id="rId29" Type="http://schemas.openxmlformats.org/officeDocument/2006/relationships/image" Target="../media/image14.png"/><Relationship Id="rId11" Type="http://schemas.openxmlformats.org/officeDocument/2006/relationships/image" Target="../media/image237.png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5.png"/><Relationship Id="rId45" Type="http://schemas.openxmlformats.org/officeDocument/2006/relationships/image" Target="../media/image30.png"/><Relationship Id="rId53" Type="http://schemas.openxmlformats.org/officeDocument/2006/relationships/image" Target="../media/image38.png"/><Relationship Id="rId5" Type="http://schemas.openxmlformats.org/officeDocument/2006/relationships/image" Target="../media/image261.png"/><Relationship Id="rId10" Type="http://schemas.openxmlformats.org/officeDocument/2006/relationships/image" Target="../media/image264.png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4" Type="http://schemas.openxmlformats.org/officeDocument/2006/relationships/image" Target="../media/image29.png"/><Relationship Id="rId52" Type="http://schemas.openxmlformats.org/officeDocument/2006/relationships/image" Target="../media/image37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image" Target="../media/image33.png"/><Relationship Id="rId8" Type="http://schemas.openxmlformats.org/officeDocument/2006/relationships/image" Target="../media/image263.png"/><Relationship Id="rId51" Type="http://schemas.openxmlformats.org/officeDocument/2006/relationships/image" Target="../media/image36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1.png"/><Relationship Id="rId20" Type="http://schemas.openxmlformats.org/officeDocument/2006/relationships/image" Target="../media/image5.png"/><Relationship Id="rId41" Type="http://schemas.openxmlformats.org/officeDocument/2006/relationships/image" Target="../media/image26.png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4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26" Type="http://schemas.openxmlformats.org/officeDocument/2006/relationships/image" Target="../media/image43.png"/><Relationship Id="rId21" Type="http://schemas.openxmlformats.org/officeDocument/2006/relationships/image" Target="../media/image134.png"/><Relationship Id="rId76" Type="http://schemas.openxmlformats.org/officeDocument/2006/relationships/image" Target="../media/image179.png"/><Relationship Id="rId84" Type="http://schemas.openxmlformats.org/officeDocument/2006/relationships/image" Target="../media/image53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7.png"/><Relationship Id="rId20" Type="http://schemas.openxmlformats.org/officeDocument/2006/relationships/image" Target="../media/image133.png"/><Relationship Id="rId29" Type="http://schemas.openxmlformats.org/officeDocument/2006/relationships/image" Target="../media/image46.png"/><Relationship Id="rId70" Type="http://schemas.openxmlformats.org/officeDocument/2006/relationships/image" Target="../media/image176.png"/><Relationship Id="rId75" Type="http://schemas.openxmlformats.org/officeDocument/2006/relationships/image" Target="../media/image108.png"/><Relationship Id="rId8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24" Type="http://schemas.openxmlformats.org/officeDocument/2006/relationships/image" Target="../media/image6.png"/><Relationship Id="rId32" Type="http://schemas.openxmlformats.org/officeDocument/2006/relationships/image" Target="../media/image49.png"/><Relationship Id="rId79" Type="http://schemas.openxmlformats.org/officeDocument/2006/relationships/image" Target="../media/image1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82" Type="http://schemas.openxmlformats.org/officeDocument/2006/relationships/image" Target="../media/image51.png"/><Relationship Id="rId10" Type="http://schemas.openxmlformats.org/officeDocument/2006/relationships/image" Target="../media/image264.png"/><Relationship Id="rId19" Type="http://schemas.openxmlformats.org/officeDocument/2006/relationships/image" Target="../media/image132.png"/><Relationship Id="rId31" Type="http://schemas.openxmlformats.org/officeDocument/2006/relationships/image" Target="../media/image48.png"/><Relationship Id="rId78" Type="http://schemas.openxmlformats.org/officeDocument/2006/relationships/image" Target="../media/image181.png"/><Relationship Id="rId81" Type="http://schemas.openxmlformats.org/officeDocument/2006/relationships/image" Target="../media/image50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69" Type="http://schemas.openxmlformats.org/officeDocument/2006/relationships/image" Target="../media/image175.png"/><Relationship Id="rId77" Type="http://schemas.openxmlformats.org/officeDocument/2006/relationships/image" Target="../media/image180.png"/><Relationship Id="rId8" Type="http://schemas.openxmlformats.org/officeDocument/2006/relationships/image" Target="../media/image263.png"/><Relationship Id="rId80" Type="http://schemas.openxmlformats.org/officeDocument/2006/relationships/image" Target="../media/image2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128.png"/><Relationship Id="rId2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39" Type="http://schemas.openxmlformats.org/officeDocument/2006/relationships/image" Target="../media/image278.png"/><Relationship Id="rId42" Type="http://schemas.openxmlformats.org/officeDocument/2006/relationships/image" Target="../media/image281.png"/><Relationship Id="rId47" Type="http://schemas.openxmlformats.org/officeDocument/2006/relationships/image" Target="../media/image286.png"/><Relationship Id="rId50" Type="http://schemas.openxmlformats.org/officeDocument/2006/relationships/image" Target="../media/image289.png"/><Relationship Id="rId55" Type="http://schemas.openxmlformats.org/officeDocument/2006/relationships/image" Target="../media/image293.png"/><Relationship Id="rId63" Type="http://schemas.openxmlformats.org/officeDocument/2006/relationships/image" Target="../media/image301.png"/><Relationship Id="rId7" Type="http://schemas.openxmlformats.org/officeDocument/2006/relationships/image" Target="../media/image143.png"/><Relationship Id="rId2" Type="http://schemas.openxmlformats.org/officeDocument/2006/relationships/image" Target="../media/image302.png"/><Relationship Id="rId41" Type="http://schemas.openxmlformats.org/officeDocument/2006/relationships/image" Target="../media/image280.png"/><Relationship Id="rId54" Type="http://schemas.openxmlformats.org/officeDocument/2006/relationships/image" Target="../media/image292.png"/><Relationship Id="rId6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37" Type="http://schemas.openxmlformats.org/officeDocument/2006/relationships/image" Target="../media/image276.png"/><Relationship Id="rId40" Type="http://schemas.openxmlformats.org/officeDocument/2006/relationships/image" Target="../media/image279.png"/><Relationship Id="rId45" Type="http://schemas.openxmlformats.org/officeDocument/2006/relationships/image" Target="../media/image284.png"/><Relationship Id="rId53" Type="http://schemas.openxmlformats.org/officeDocument/2006/relationships/image" Target="../media/image120.png"/><Relationship Id="rId58" Type="http://schemas.openxmlformats.org/officeDocument/2006/relationships/image" Target="../media/image296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36" Type="http://schemas.openxmlformats.org/officeDocument/2006/relationships/image" Target="../media/image275.png"/><Relationship Id="rId49" Type="http://schemas.openxmlformats.org/officeDocument/2006/relationships/image" Target="../media/image288.png"/><Relationship Id="rId57" Type="http://schemas.openxmlformats.org/officeDocument/2006/relationships/image" Target="../media/image295.png"/><Relationship Id="rId61" Type="http://schemas.openxmlformats.org/officeDocument/2006/relationships/image" Target="../media/image299.png"/><Relationship Id="rId10" Type="http://schemas.openxmlformats.org/officeDocument/2006/relationships/image" Target="../media/image264.png"/><Relationship Id="rId44" Type="http://schemas.openxmlformats.org/officeDocument/2006/relationships/image" Target="../media/image283.png"/><Relationship Id="rId52" Type="http://schemas.openxmlformats.org/officeDocument/2006/relationships/image" Target="../media/image291.png"/><Relationship Id="rId60" Type="http://schemas.openxmlformats.org/officeDocument/2006/relationships/image" Target="../media/image298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35" Type="http://schemas.openxmlformats.org/officeDocument/2006/relationships/image" Target="../media/image79.png"/><Relationship Id="rId43" Type="http://schemas.openxmlformats.org/officeDocument/2006/relationships/image" Target="../media/image282.png"/><Relationship Id="rId48" Type="http://schemas.openxmlformats.org/officeDocument/2006/relationships/image" Target="../media/image287.png"/><Relationship Id="rId56" Type="http://schemas.openxmlformats.org/officeDocument/2006/relationships/image" Target="../media/image294.png"/><Relationship Id="rId8" Type="http://schemas.openxmlformats.org/officeDocument/2006/relationships/image" Target="../media/image263.png"/><Relationship Id="rId51" Type="http://schemas.openxmlformats.org/officeDocument/2006/relationships/image" Target="../media/image290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38" Type="http://schemas.openxmlformats.org/officeDocument/2006/relationships/image" Target="../media/image277.png"/><Relationship Id="rId46" Type="http://schemas.openxmlformats.org/officeDocument/2006/relationships/image" Target="../media/image285.png"/><Relationship Id="rId59" Type="http://schemas.openxmlformats.org/officeDocument/2006/relationships/image" Target="../media/image29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56.png"/><Relationship Id="rId26" Type="http://schemas.openxmlformats.org/officeDocument/2006/relationships/image" Target="../media/image1.png"/><Relationship Id="rId39" Type="http://schemas.openxmlformats.org/officeDocument/2006/relationships/image" Target="../media/image75.png"/><Relationship Id="rId21" Type="http://schemas.openxmlformats.org/officeDocument/2006/relationships/image" Target="../media/image59.png"/><Relationship Id="rId34" Type="http://schemas.openxmlformats.org/officeDocument/2006/relationships/image" Target="../media/image69.png"/><Relationship Id="rId42" Type="http://schemas.openxmlformats.org/officeDocument/2006/relationships/image" Target="../media/image78.png"/><Relationship Id="rId47" Type="http://schemas.openxmlformats.org/officeDocument/2006/relationships/image" Target="../media/image81.png"/><Relationship Id="rId50" Type="http://schemas.openxmlformats.org/officeDocument/2006/relationships/image" Target="../media/image84.png"/><Relationship Id="rId55" Type="http://schemas.openxmlformats.org/officeDocument/2006/relationships/image" Target="../media/image89.png"/><Relationship Id="rId7" Type="http://schemas.openxmlformats.org/officeDocument/2006/relationships/image" Target="../media/image172.png"/><Relationship Id="rId2" Type="http://schemas.openxmlformats.org/officeDocument/2006/relationships/image" Target="../media/image112.png"/><Relationship Id="rId16" Type="http://schemas.openxmlformats.org/officeDocument/2006/relationships/image" Target="../media/image6.png"/><Relationship Id="rId29" Type="http://schemas.openxmlformats.org/officeDocument/2006/relationships/image" Target="../media/image64.png"/><Relationship Id="rId11" Type="http://schemas.openxmlformats.org/officeDocument/2006/relationships/image" Target="../media/image80.png"/><Relationship Id="rId24" Type="http://schemas.openxmlformats.org/officeDocument/2006/relationships/image" Target="../media/image62.png"/><Relationship Id="rId32" Type="http://schemas.openxmlformats.org/officeDocument/2006/relationships/image" Target="../media/image2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770.png"/><Relationship Id="rId53" Type="http://schemas.openxmlformats.org/officeDocument/2006/relationships/image" Target="../media/image87.png"/><Relationship Id="rId5" Type="http://schemas.openxmlformats.org/officeDocument/2006/relationships/image" Target="../media/image510.png"/><Relationship Id="rId10" Type="http://schemas.openxmlformats.org/officeDocument/2006/relationships/image" Target="../media/image93.png"/><Relationship Id="rId19" Type="http://schemas.openxmlformats.org/officeDocument/2006/relationships/image" Target="../media/image57.png"/><Relationship Id="rId31" Type="http://schemas.openxmlformats.org/officeDocument/2006/relationships/image" Target="../media/image68.png"/><Relationship Id="rId44" Type="http://schemas.openxmlformats.org/officeDocument/2006/relationships/image" Target="../media/image7.png"/><Relationship Id="rId52" Type="http://schemas.openxmlformats.org/officeDocument/2006/relationships/image" Target="../media/image86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60.png"/><Relationship Id="rId27" Type="http://schemas.openxmlformats.org/officeDocument/2006/relationships/image" Target="../media/image630.png"/><Relationship Id="rId30" Type="http://schemas.openxmlformats.org/officeDocument/2006/relationships/image" Target="../media/image67.png"/><Relationship Id="rId35" Type="http://schemas.openxmlformats.org/officeDocument/2006/relationships/image" Target="../media/image70.png"/><Relationship Id="rId43" Type="http://schemas.openxmlformats.org/officeDocument/2006/relationships/image" Target="../media/image760.png"/><Relationship Id="rId48" Type="http://schemas.openxmlformats.org/officeDocument/2006/relationships/image" Target="../media/image82.png"/><Relationship Id="rId56" Type="http://schemas.openxmlformats.org/officeDocument/2006/relationships/image" Target="../media/image90.png"/><Relationship Id="rId8" Type="http://schemas.openxmlformats.org/officeDocument/2006/relationships/image" Target="../media/image810.png"/><Relationship Id="rId51" Type="http://schemas.openxmlformats.org/officeDocument/2006/relationships/image" Target="../media/image85.png"/><Relationship Id="rId3" Type="http://schemas.openxmlformats.org/officeDocument/2006/relationships/image" Target="../media/image383.png"/><Relationship Id="rId12" Type="http://schemas.openxmlformats.org/officeDocument/2006/relationships/image" Target="../media/image96.png"/><Relationship Id="rId17" Type="http://schemas.openxmlformats.org/officeDocument/2006/relationships/image" Target="../media/image13.png"/><Relationship Id="rId25" Type="http://schemas.openxmlformats.org/officeDocument/2006/relationships/image" Target="../media/image63.png"/><Relationship Id="rId33" Type="http://schemas.openxmlformats.org/officeDocument/2006/relationships/image" Target="../media/image23.png"/><Relationship Id="rId38" Type="http://schemas.openxmlformats.org/officeDocument/2006/relationships/image" Target="../media/image74.png"/><Relationship Id="rId46" Type="http://schemas.openxmlformats.org/officeDocument/2006/relationships/image" Target="../media/image780.png"/><Relationship Id="rId20" Type="http://schemas.openxmlformats.org/officeDocument/2006/relationships/image" Target="../media/image58.png"/><Relationship Id="rId41" Type="http://schemas.openxmlformats.org/officeDocument/2006/relationships/image" Target="../media/image77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5" Type="http://schemas.openxmlformats.org/officeDocument/2006/relationships/image" Target="../media/image55.png"/><Relationship Id="rId23" Type="http://schemas.openxmlformats.org/officeDocument/2006/relationships/image" Target="../media/image61.png"/><Relationship Id="rId28" Type="http://schemas.openxmlformats.org/officeDocument/2006/relationships/image" Target="../media/image3.png"/><Relationship Id="rId36" Type="http://schemas.openxmlformats.org/officeDocument/2006/relationships/image" Target="../media/image72.png"/><Relationship Id="rId49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47.png"/><Relationship Id="rId18" Type="http://schemas.openxmlformats.org/officeDocument/2006/relationships/image" Target="../media/image95.png"/><Relationship Id="rId3" Type="http://schemas.openxmlformats.org/officeDocument/2006/relationships/image" Target="../media/image383.png"/><Relationship Id="rId21" Type="http://schemas.openxmlformats.org/officeDocument/2006/relationships/image" Target="../media/image13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94.png"/><Relationship Id="rId2" Type="http://schemas.openxmlformats.org/officeDocument/2006/relationships/image" Target="../media/image112.png"/><Relationship Id="rId16" Type="http://schemas.openxmlformats.org/officeDocument/2006/relationships/image" Target="../media/image92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.png"/><Relationship Id="rId24" Type="http://schemas.openxmlformats.org/officeDocument/2006/relationships/image" Target="../media/image45.png"/><Relationship Id="rId5" Type="http://schemas.openxmlformats.org/officeDocument/2006/relationships/image" Target="../media/image510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53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385.png"/><Relationship Id="rId26" Type="http://schemas.openxmlformats.org/officeDocument/2006/relationships/image" Target="../media/image910.png"/><Relationship Id="rId39" Type="http://schemas.openxmlformats.org/officeDocument/2006/relationships/image" Target="../media/image397.png"/><Relationship Id="rId21" Type="http://schemas.openxmlformats.org/officeDocument/2006/relationships/image" Target="../media/image372.png"/><Relationship Id="rId34" Type="http://schemas.openxmlformats.org/officeDocument/2006/relationships/image" Target="../media/image302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384.png"/><Relationship Id="rId25" Type="http://schemas.openxmlformats.org/officeDocument/2006/relationships/image" Target="../media/image389.png"/><Relationship Id="rId33" Type="http://schemas.openxmlformats.org/officeDocument/2006/relationships/image" Target="../media/image393.png"/><Relationship Id="rId38" Type="http://schemas.openxmlformats.org/officeDocument/2006/relationships/image" Target="../media/image396.png"/><Relationship Id="rId2" Type="http://schemas.openxmlformats.org/officeDocument/2006/relationships/image" Target="../media/image112.png"/><Relationship Id="rId16" Type="http://schemas.openxmlformats.org/officeDocument/2006/relationships/image" Target="../media/image117.png"/><Relationship Id="rId20" Type="http://schemas.openxmlformats.org/officeDocument/2006/relationships/image" Target="../media/image387.png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.png"/><Relationship Id="rId24" Type="http://schemas.openxmlformats.org/officeDocument/2006/relationships/image" Target="../media/image388.png"/><Relationship Id="rId32" Type="http://schemas.openxmlformats.org/officeDocument/2006/relationships/image" Target="../media/image229.png"/><Relationship Id="rId37" Type="http://schemas.openxmlformats.org/officeDocument/2006/relationships/image" Target="../media/image395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23" Type="http://schemas.openxmlformats.org/officeDocument/2006/relationships/image" Target="../media/image140.png"/><Relationship Id="rId28" Type="http://schemas.openxmlformats.org/officeDocument/2006/relationships/image" Target="../media/image306.png"/><Relationship Id="rId36" Type="http://schemas.openxmlformats.org/officeDocument/2006/relationships/image" Target="../media/image108.png"/><Relationship Id="rId10" Type="http://schemas.openxmlformats.org/officeDocument/2006/relationships/image" Target="../media/image93.png"/><Relationship Id="rId19" Type="http://schemas.openxmlformats.org/officeDocument/2006/relationships/image" Target="../media/image386.png"/><Relationship Id="rId31" Type="http://schemas.openxmlformats.org/officeDocument/2006/relationships/image" Target="../media/image392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250.png"/><Relationship Id="rId27" Type="http://schemas.openxmlformats.org/officeDocument/2006/relationships/image" Target="../media/image186.png"/><Relationship Id="rId30" Type="http://schemas.openxmlformats.org/officeDocument/2006/relationships/image" Target="../media/image391.png"/><Relationship Id="rId35" Type="http://schemas.openxmlformats.org/officeDocument/2006/relationships/image" Target="../media/image394.png"/><Relationship Id="rId8" Type="http://schemas.openxmlformats.org/officeDocument/2006/relationships/image" Target="../media/image810.png"/><Relationship Id="rId3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11477189" y="18834374"/>
            <a:ext cx="8984262" cy="7301694"/>
            <a:chOff x="26065361" y="17237100"/>
            <a:chExt cx="8984262" cy="7301694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259635" y="18836778"/>
            <a:ext cx="8984262" cy="7301694"/>
            <a:chOff x="26065361" y="17237100"/>
            <a:chExt cx="8984262" cy="730169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20855313" y="9530383"/>
            <a:ext cx="8984262" cy="7301694"/>
            <a:chOff x="26065361" y="17237100"/>
            <a:chExt cx="8984262" cy="7301694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11531305" y="9464095"/>
            <a:ext cx="8984262" cy="7301694"/>
            <a:chOff x="26065361" y="17237100"/>
            <a:chExt cx="8984262" cy="7301694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1931250" y="194463"/>
            <a:ext cx="8984262" cy="7301694"/>
            <a:chOff x="26065361" y="17237100"/>
            <a:chExt cx="8984262" cy="730169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355415" y="143245"/>
            <a:ext cx="8984262" cy="7301694"/>
            <a:chOff x="26065361" y="17237100"/>
            <a:chExt cx="8984262" cy="7301694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879377" y="142590"/>
            <a:ext cx="8984262" cy="7301694"/>
            <a:chOff x="26065361" y="17237100"/>
            <a:chExt cx="8984262" cy="730169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3558560" y="4552988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046747" y="4584989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106546" y="3168393"/>
            <a:ext cx="1239734" cy="1441864"/>
          </a:xfrm>
          <a:custGeom>
            <a:avLst/>
            <a:gdLst>
              <a:gd name="connsiteX0" fmla="*/ 0 w 1239734"/>
              <a:gd name="connsiteY0" fmla="*/ 1441864 h 1441864"/>
              <a:gd name="connsiteX1" fmla="*/ 13474 w 1239734"/>
              <a:gd name="connsiteY1" fmla="*/ 1347536 h 1441864"/>
              <a:gd name="connsiteX2" fmla="*/ 80851 w 1239734"/>
              <a:gd name="connsiteY2" fmla="*/ 1280159 h 1441864"/>
              <a:gd name="connsiteX3" fmla="*/ 134752 w 1239734"/>
              <a:gd name="connsiteY3" fmla="*/ 1239734 h 1441864"/>
              <a:gd name="connsiteX4" fmla="*/ 175179 w 1239734"/>
              <a:gd name="connsiteY4" fmla="*/ 1199307 h 1441864"/>
              <a:gd name="connsiteX5" fmla="*/ 229080 w 1239734"/>
              <a:gd name="connsiteY5" fmla="*/ 1158881 h 1441864"/>
              <a:gd name="connsiteX6" fmla="*/ 256032 w 1239734"/>
              <a:gd name="connsiteY6" fmla="*/ 1131930 h 1441864"/>
              <a:gd name="connsiteX7" fmla="*/ 309933 w 1239734"/>
              <a:gd name="connsiteY7" fmla="*/ 1091504 h 1441864"/>
              <a:gd name="connsiteX8" fmla="*/ 390784 w 1239734"/>
              <a:gd name="connsiteY8" fmla="*/ 983702 h 1441864"/>
              <a:gd name="connsiteX9" fmla="*/ 417736 w 1239734"/>
              <a:gd name="connsiteY9" fmla="*/ 956750 h 1441864"/>
              <a:gd name="connsiteX10" fmla="*/ 431211 w 1239734"/>
              <a:gd name="connsiteY10" fmla="*/ 916325 h 1441864"/>
              <a:gd name="connsiteX11" fmla="*/ 458161 w 1239734"/>
              <a:gd name="connsiteY11" fmla="*/ 875899 h 1441864"/>
              <a:gd name="connsiteX12" fmla="*/ 471637 w 1239734"/>
              <a:gd name="connsiteY12" fmla="*/ 821997 h 1441864"/>
              <a:gd name="connsiteX13" fmla="*/ 498588 w 1239734"/>
              <a:gd name="connsiteY13" fmla="*/ 781571 h 1441864"/>
              <a:gd name="connsiteX14" fmla="*/ 552489 w 1239734"/>
              <a:gd name="connsiteY14" fmla="*/ 700718 h 1441864"/>
              <a:gd name="connsiteX15" fmla="*/ 646817 w 1239734"/>
              <a:gd name="connsiteY15" fmla="*/ 606391 h 1441864"/>
              <a:gd name="connsiteX16" fmla="*/ 687243 w 1239734"/>
              <a:gd name="connsiteY16" fmla="*/ 565966 h 1441864"/>
              <a:gd name="connsiteX17" fmla="*/ 781570 w 1239734"/>
              <a:gd name="connsiteY17" fmla="*/ 525539 h 1441864"/>
              <a:gd name="connsiteX18" fmla="*/ 835473 w 1239734"/>
              <a:gd name="connsiteY18" fmla="*/ 498589 h 1441864"/>
              <a:gd name="connsiteX19" fmla="*/ 916324 w 1239734"/>
              <a:gd name="connsiteY19" fmla="*/ 444686 h 1441864"/>
              <a:gd name="connsiteX20" fmla="*/ 956751 w 1239734"/>
              <a:gd name="connsiteY20" fmla="*/ 417736 h 1441864"/>
              <a:gd name="connsiteX21" fmla="*/ 997176 w 1239734"/>
              <a:gd name="connsiteY21" fmla="*/ 336884 h 1441864"/>
              <a:gd name="connsiteX22" fmla="*/ 1064553 w 1239734"/>
              <a:gd name="connsiteY22" fmla="*/ 215606 h 1441864"/>
              <a:gd name="connsiteX23" fmla="*/ 1131930 w 1239734"/>
              <a:gd name="connsiteY23" fmla="*/ 148229 h 1441864"/>
              <a:gd name="connsiteX24" fmla="*/ 1158881 w 1239734"/>
              <a:gd name="connsiteY24" fmla="*/ 107803 h 1441864"/>
              <a:gd name="connsiteX25" fmla="*/ 1185832 w 1239734"/>
              <a:gd name="connsiteY25" fmla="*/ 26950 h 1441864"/>
              <a:gd name="connsiteX26" fmla="*/ 1239734 w 1239734"/>
              <a:gd name="connsiteY26" fmla="*/ 0 h 14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4" h="1441864" extrusionOk="0">
                <a:moveTo>
                  <a:pt x="0" y="1441864"/>
                </a:moveTo>
                <a:cubicBezTo>
                  <a:pt x="-3496" y="1405494"/>
                  <a:pt x="-1547" y="1380171"/>
                  <a:pt x="13474" y="1347536"/>
                </a:cubicBezTo>
                <a:cubicBezTo>
                  <a:pt x="32513" y="1309866"/>
                  <a:pt x="43253" y="1301643"/>
                  <a:pt x="80851" y="1280159"/>
                </a:cubicBezTo>
                <a:cubicBezTo>
                  <a:pt x="94675" y="1271452"/>
                  <a:pt x="117012" y="1258153"/>
                  <a:pt x="134752" y="1239734"/>
                </a:cubicBezTo>
                <a:cubicBezTo>
                  <a:pt x="147488" y="1226383"/>
                  <a:pt x="162056" y="1212353"/>
                  <a:pt x="175179" y="1199307"/>
                </a:cubicBezTo>
                <a:cubicBezTo>
                  <a:pt x="195491" y="1185078"/>
                  <a:pt x="213159" y="1170514"/>
                  <a:pt x="229080" y="1158881"/>
                </a:cubicBezTo>
                <a:cubicBezTo>
                  <a:pt x="236488" y="1150388"/>
                  <a:pt x="244323" y="1141899"/>
                  <a:pt x="256032" y="1131930"/>
                </a:cubicBezTo>
                <a:cubicBezTo>
                  <a:pt x="272997" y="1114805"/>
                  <a:pt x="292687" y="1111094"/>
                  <a:pt x="309933" y="1091504"/>
                </a:cubicBezTo>
                <a:cubicBezTo>
                  <a:pt x="345238" y="1061118"/>
                  <a:pt x="366051" y="1017154"/>
                  <a:pt x="390784" y="983702"/>
                </a:cubicBezTo>
                <a:cubicBezTo>
                  <a:pt x="401945" y="970928"/>
                  <a:pt x="412376" y="963244"/>
                  <a:pt x="417736" y="956750"/>
                </a:cubicBezTo>
                <a:cubicBezTo>
                  <a:pt x="422384" y="943762"/>
                  <a:pt x="425553" y="928342"/>
                  <a:pt x="431211" y="916325"/>
                </a:cubicBezTo>
                <a:cubicBezTo>
                  <a:pt x="441298" y="900005"/>
                  <a:pt x="448347" y="889905"/>
                  <a:pt x="458161" y="875899"/>
                </a:cubicBezTo>
                <a:cubicBezTo>
                  <a:pt x="467689" y="856106"/>
                  <a:pt x="461009" y="837732"/>
                  <a:pt x="471637" y="821997"/>
                </a:cubicBezTo>
                <a:cubicBezTo>
                  <a:pt x="476646" y="803694"/>
                  <a:pt x="489403" y="794227"/>
                  <a:pt x="498588" y="781571"/>
                </a:cubicBezTo>
                <a:cubicBezTo>
                  <a:pt x="522835" y="681504"/>
                  <a:pt x="469908" y="799744"/>
                  <a:pt x="552489" y="700718"/>
                </a:cubicBezTo>
                <a:cubicBezTo>
                  <a:pt x="572395" y="577404"/>
                  <a:pt x="557060" y="710773"/>
                  <a:pt x="646817" y="606391"/>
                </a:cubicBezTo>
                <a:cubicBezTo>
                  <a:pt x="663095" y="593371"/>
                  <a:pt x="668483" y="577176"/>
                  <a:pt x="687243" y="565966"/>
                </a:cubicBezTo>
                <a:cubicBezTo>
                  <a:pt x="733209" y="531754"/>
                  <a:pt x="735337" y="545545"/>
                  <a:pt x="781570" y="525539"/>
                </a:cubicBezTo>
                <a:cubicBezTo>
                  <a:pt x="804814" y="516615"/>
                  <a:pt x="818667" y="512914"/>
                  <a:pt x="835473" y="498589"/>
                </a:cubicBezTo>
                <a:cubicBezTo>
                  <a:pt x="870223" y="479578"/>
                  <a:pt x="889069" y="454431"/>
                  <a:pt x="916324" y="444686"/>
                </a:cubicBezTo>
                <a:cubicBezTo>
                  <a:pt x="930763" y="431688"/>
                  <a:pt x="942525" y="431465"/>
                  <a:pt x="956751" y="417736"/>
                </a:cubicBezTo>
                <a:cubicBezTo>
                  <a:pt x="988432" y="322726"/>
                  <a:pt x="929831" y="471685"/>
                  <a:pt x="997176" y="336884"/>
                </a:cubicBezTo>
                <a:cubicBezTo>
                  <a:pt x="1024208" y="260005"/>
                  <a:pt x="993890" y="305065"/>
                  <a:pt x="1064553" y="215606"/>
                </a:cubicBezTo>
                <a:cubicBezTo>
                  <a:pt x="1086607" y="184739"/>
                  <a:pt x="1122080" y="179551"/>
                  <a:pt x="1131930" y="148229"/>
                </a:cubicBezTo>
                <a:cubicBezTo>
                  <a:pt x="1138198" y="135349"/>
                  <a:pt x="1151939" y="123738"/>
                  <a:pt x="1158881" y="107803"/>
                </a:cubicBezTo>
                <a:cubicBezTo>
                  <a:pt x="1168610" y="76146"/>
                  <a:pt x="1164372" y="31810"/>
                  <a:pt x="1185832" y="26950"/>
                </a:cubicBezTo>
                <a:cubicBezTo>
                  <a:pt x="1233958" y="8559"/>
                  <a:pt x="1210727" y="21416"/>
                  <a:pt x="1239734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305851" y="3168390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237796" y="31348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985782" y="44949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341347" y="1404003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190627" y="145406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341347" y="33035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046747" y="4610255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l="-9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008452" y="4485779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496638" y="4517780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5953540" y="21339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435673" y="4427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607115" y="1409396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493176" y="135658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086896" y="2134698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496638" y="4543046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blipFill>
                <a:blip r:embed="rId25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542458" y="2204206"/>
            <a:ext cx="1518932" cy="2266890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103198" y="2169861"/>
            <a:ext cx="1608477" cy="4663721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031537" y="1479362"/>
            <a:ext cx="504186" cy="756279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454701" y="4522271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3942888" y="4538516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881918" y="446424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448698" y="2190594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3942883" y="4579538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blipFill>
                <a:blip r:embed="rId27"/>
                <a:stretch>
                  <a:fillRect l="-99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3988700" y="1464428"/>
            <a:ext cx="2081354" cy="3027404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692212" y="2143327"/>
            <a:ext cx="1512978" cy="4710989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480423" y="2174839"/>
            <a:ext cx="2410640" cy="4695233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6236398" y="1220353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5518881" y="127987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6219672" y="1067584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7068952" y="1072590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6978900" y="106141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6219672" y="12575359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5608930" y="12967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blipFill>
                <a:blip r:embed="rId2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blipFill>
                <a:blip r:embed="rId30"/>
                <a:stretch>
                  <a:fillRect l="-121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388280" y="12899857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5456052" y="1290979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5625451" y="12303280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6137147" y="121976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blipFill>
                <a:blip r:embed="rId3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15117823" y="127982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16750426" y="1072844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16577843" y="106135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16354028" y="1127962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15207872" y="12966898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blipFill>
                <a:blip r:embed="rId3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blipFill>
                <a:blip r:embed="rId36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12987223" y="1289933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15054995" y="1290927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15224395" y="11334422"/>
            <a:ext cx="1074251" cy="1525140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16226857" y="1123965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16201395" y="11377374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16341918" y="10748745"/>
            <a:ext cx="276170" cy="552338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blipFill>
                <a:blip r:embed="rId3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24548149" y="128749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26358730" y="1137714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26008169" y="106902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26416639" y="1145832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24638198" y="13043591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blipFill>
                <a:blip r:embed="rId3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blipFill>
                <a:blip r:embed="rId4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22417554" y="12976026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24485321" y="1298596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24654718" y="10802073"/>
            <a:ext cx="1388480" cy="2134182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26313310" y="113359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25611145" y="11458323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26139023" y="1083191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blipFill>
                <a:blip r:embed="rId4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6615144" y="208501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7789820" y="20675798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7439258" y="199889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7847729" y="20756974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6722173" y="2099886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blipFill>
                <a:blip r:embed="rId4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blipFill>
                <a:blip r:embed="rId45"/>
                <a:stretch>
                  <a:fillRect l="-146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6755867" y="20100725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7744400" y="20634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7042235" y="20756971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7570112" y="20130568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3816227" y="20934455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5784679" y="20956781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blipFill>
                <a:blip r:embed="rId4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15814622" y="2087228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16727898" y="20141535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16638736" y="200110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16397650" y="20589655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15921650" y="2102101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blipFill>
                <a:blip r:embed="rId49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blipFill>
                <a:blip r:embed="rId5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16313221" y="20505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13015704" y="20956602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14984156" y="20978928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16362135" y="20630335"/>
            <a:ext cx="1536192" cy="4942013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15957250" y="20618422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16433586" y="20142085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blipFill>
                <a:blip r:embed="rId5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091429" y="1437216"/>
            <a:ext cx="357270" cy="753377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5982092" y="14368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326996" y="21185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113119" y="14127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1830704" y="9465587"/>
            <a:ext cx="8984262" cy="7301694"/>
            <a:chOff x="26065361" y="17237100"/>
            <a:chExt cx="8984262" cy="7301694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blipFill>
                <a:blip r:embed="rId5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blipFill>
                <a:blip r:embed="rId5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3" y="3060918"/>
            <a:ext cx="8984262" cy="7301694"/>
            <a:chOff x="26065361" y="17237100"/>
            <a:chExt cx="8984262" cy="7301694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1" y="3054153"/>
            <a:ext cx="8984262" cy="7301694"/>
            <a:chOff x="26065361" y="17237100"/>
            <a:chExt cx="8984262" cy="730169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1" y="3022429"/>
            <a:ext cx="8984262" cy="7301694"/>
            <a:chOff x="26065361" y="17237100"/>
            <a:chExt cx="8984262" cy="730169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79" y="13330107"/>
            <a:ext cx="8984262" cy="7301694"/>
            <a:chOff x="26065361" y="17237100"/>
            <a:chExt cx="8984262" cy="73016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4" y="13305182"/>
            <a:ext cx="8984262" cy="7301694"/>
            <a:chOff x="26065361" y="17237100"/>
            <a:chExt cx="8984262" cy="73016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2" y="63623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4" y="60245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9" y="6462064"/>
            <a:ext cx="0" cy="573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3" y="6119060"/>
            <a:ext cx="0" cy="9169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blipFill>
                <a:blip r:embed="rId21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blipFill>
                <a:blip r:embed="rId22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blipFill>
                <a:blip r:embed="rId23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7" y="6470901"/>
            <a:ext cx="982388" cy="3290328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30" y="6119059"/>
            <a:ext cx="2212318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78" y="6034432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4" y="60009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4" y="425293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4" y="4847699"/>
            <a:ext cx="861766" cy="1270872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5" y="4847698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89" y="6168572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8" y="4933197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blipFill>
                <a:blip r:embed="rId2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blipFill>
                <a:blip r:embed="rId27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blipFill>
                <a:blip r:embed="rId2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6" y="6132040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1"/>
            <a:ext cx="3540974" cy="5436730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0" y="4356782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2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7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9" y="4397324"/>
            <a:ext cx="1268522" cy="1722417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0" y="4350794"/>
            <a:ext cx="2944368" cy="5411586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69" y="6002029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28" y="41877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3" y="4815294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20" y="47615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4" y="613616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4" y="4900793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blipFill>
                <a:blip r:embed="rId3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6" y="6099636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4" y="4291608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39" y="4866795"/>
            <a:ext cx="3663782" cy="4875426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7" y="4333093"/>
            <a:ext cx="735683" cy="1687647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0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1" y="1516806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0" y="1448119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1" y="1524924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4" y="1549113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blipFill>
                <a:blip r:embed="rId7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blipFill>
                <a:blip r:embed="rId7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blipFill>
                <a:blip r:embed="rId77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9" y="14592992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2" y="151268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4" y="1462283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blipFill>
                <a:blip r:embed="rId7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6" y="14613009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1" y="144603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5" y="15038977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5" y="15470335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blipFill>
                <a:blip r:embed="rId8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blipFill>
                <a:blip r:embed="rId82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6" y="1495466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5" y="15067748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1" y="14591412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blipFill>
                <a:blip r:embed="rId8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2" y="15483022"/>
            <a:ext cx="1030216" cy="4553713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2" y="15464734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4" y="15153838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7" y="15462758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2" y="15426182"/>
            <a:ext cx="1975175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8" y="15095920"/>
            <a:ext cx="3364992" cy="4920550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1" y="435720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blipFill>
                <a:blip r:embed="rId8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33977168" y="1797790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168" y="17977901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21750502" y="14778317"/>
            <a:ext cx="8984262" cy="7301694"/>
            <a:chOff x="26065361" y="17237100"/>
            <a:chExt cx="8984262" cy="730169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23886135" y="18816691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26200104" y="1750505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25482582" y="181003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26183373" y="1597736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27032658" y="1602742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26942600" y="15915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26183372" y="1787687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25572630" y="18268947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25033542" y="1824545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542" y="18245452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25456654" y="1795664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654" y="17956649"/>
                <a:ext cx="1120140" cy="574901"/>
              </a:xfrm>
              <a:prstGeom prst="rect">
                <a:avLst/>
              </a:prstGeom>
              <a:blipFill>
                <a:blip r:embed="rId3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23351986" y="1820138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25419753" y="1821131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25589157" y="17604806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26100849" y="1749920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/>
              <p:nvPr/>
            </p:nvSpPr>
            <p:spPr>
              <a:xfrm>
                <a:off x="12244663" y="23216054"/>
                <a:ext cx="1484122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aploid effective population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Branch length in the units of number of generations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ubstitution rate per generation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663" y="23216054"/>
                <a:ext cx="14841228" cy="2554545"/>
              </a:xfrm>
              <a:prstGeom prst="rect">
                <a:avLst/>
              </a:prstGeom>
              <a:blipFill>
                <a:blip r:embed="rId36"/>
                <a:stretch>
                  <a:fillRect l="-599" t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12020400" y="14778317"/>
            <a:ext cx="9873078" cy="7326451"/>
            <a:chOff x="9476775" y="15464003"/>
            <a:chExt cx="8661380" cy="64547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454764"/>
              <a:chOff x="16497732" y="9281963"/>
              <a:chExt cx="8661380" cy="645476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454764"/>
                <a:chOff x="16497732" y="9281963"/>
                <a:chExt cx="8661380" cy="64547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28941860" y="16185573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27036186" y="16014336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26287968" y="1679630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7968" y="16796309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33474616" y="19158015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33894361" y="18516465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35224573" y="17134481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35143731" y="17237504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34426208" y="17832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35126999" y="15709814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35976284" y="15759872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35886226" y="156480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35126998" y="17609327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34516256" y="1800139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34400280" y="1768909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280" y="17689098"/>
                <a:ext cx="1120140" cy="574901"/>
              </a:xfrm>
              <a:prstGeom prst="rect">
                <a:avLst/>
              </a:prstGeom>
              <a:blipFill>
                <a:blip r:embed="rId5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32972299" y="17933833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34363379" y="17943767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34532783" y="17337255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35044475" y="172316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35979812" y="15746785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35231594" y="1652875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594" y="16528758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24220748" y="14054434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34516256" y="14001345"/>
            <a:ext cx="519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32571052" y="20065053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34587337" y="21948564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32412229" y="20071448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2229" y="20071448"/>
                <a:ext cx="1120140" cy="64389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34574454" y="219606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454" y="21960650"/>
                <a:ext cx="1120140" cy="57490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35283364" y="1930923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364" y="19309235"/>
                <a:ext cx="1120140" cy="57490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37493449" y="2035969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449" y="20359694"/>
                <a:ext cx="1120140" cy="57490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35218645" y="19304397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37457977" y="20400087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30375892" y="17103211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5892" y="17103211"/>
                <a:ext cx="5999932" cy="584775"/>
              </a:xfrm>
              <a:prstGeom prst="rect">
                <a:avLst/>
              </a:prstGeom>
              <a:blipFill>
                <a:blip r:embed="rId5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32843468" y="15018785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468" y="15018785"/>
                <a:ext cx="5999932" cy="584775"/>
              </a:xfrm>
              <a:prstGeom prst="rect">
                <a:avLst/>
              </a:prstGeom>
              <a:blipFill>
                <a:blip r:embed="rId5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28582811" y="18289928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2811" y="18289928"/>
                <a:ext cx="5999932" cy="584775"/>
              </a:xfrm>
              <a:prstGeom prst="rect">
                <a:avLst/>
              </a:prstGeom>
              <a:blipFill>
                <a:blip r:embed="rId6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24419775" y="19190749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14940139" y="13960431"/>
            <a:ext cx="58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29667631" y="20887936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631" y="20887936"/>
                <a:ext cx="5999932" cy="584775"/>
              </a:xfrm>
              <a:prstGeom prst="rect">
                <a:avLst/>
              </a:prstGeom>
              <a:blipFill>
                <a:blip r:embed="rId6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33375858" y="19724402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858" y="19724402"/>
                <a:ext cx="5999932" cy="584775"/>
              </a:xfrm>
              <a:prstGeom prst="rect">
                <a:avLst/>
              </a:prstGeom>
              <a:blipFill>
                <a:blip r:embed="rId62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26316110" y="23152746"/>
                <a:ext cx="131984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6110" y="23152746"/>
                <a:ext cx="13198415" cy="2554545"/>
              </a:xfrm>
              <a:prstGeom prst="rect">
                <a:avLst/>
              </a:prstGeom>
              <a:blipFill>
                <a:blip r:embed="rId63"/>
                <a:stretch>
                  <a:fillRect l="-673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0" name="TextBox 399">
            <a:extLst>
              <a:ext uri="{FF2B5EF4-FFF2-40B4-BE49-F238E27FC236}">
                <a16:creationId xmlns:a16="http://schemas.microsoft.com/office/drawing/2014/main" id="{040C8BDE-E19D-0369-6149-28BF8C96A1C8}"/>
              </a:ext>
            </a:extLst>
          </p:cNvPr>
          <p:cNvSpPr txBox="1"/>
          <p:nvPr/>
        </p:nvSpPr>
        <p:spPr>
          <a:xfrm>
            <a:off x="21963327" y="22442256"/>
            <a:ext cx="702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Parameters of branch 1:</a:t>
            </a:r>
          </a:p>
        </p:txBody>
      </p: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0" y="1051393"/>
            <a:ext cx="8661380" cy="6454764"/>
            <a:chOff x="16497732" y="9281963"/>
            <a:chExt cx="8661380" cy="6454764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6"/>
            <a:ext cx="8661380" cy="6454764"/>
            <a:chOff x="16497732" y="9281963"/>
            <a:chExt cx="8661380" cy="6454764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5" y="1134017"/>
            <a:ext cx="8661380" cy="6454764"/>
            <a:chOff x="16497732" y="9281963"/>
            <a:chExt cx="8661380" cy="6454764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1897226" y="10166857"/>
            <a:ext cx="8661380" cy="6454764"/>
            <a:chOff x="16497732" y="9281963"/>
            <a:chExt cx="8661380" cy="6454764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1798327" y="19194639"/>
            <a:ext cx="8661380" cy="6454764"/>
            <a:chOff x="16497732" y="9281963"/>
            <a:chExt cx="8661380" cy="6454764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1234954" y="10225452"/>
            <a:ext cx="8661380" cy="6454764"/>
            <a:chOff x="16497732" y="9281963"/>
            <a:chExt cx="8661380" cy="6454764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20524456" y="10161047"/>
            <a:ext cx="8661380" cy="6454764"/>
            <a:chOff x="16497732" y="9281963"/>
            <a:chExt cx="8661380" cy="6454764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/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blipFill>
                <a:blip r:embed="rId1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08" y="572449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6" y="4724737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3" y="4730680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4" y="4739018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7" y="5859537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4" y="583544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7" y="1811220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1" y="46094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7" y="1871462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5" y="284169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4" y="292601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2" y="4735251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blipFill>
                <a:blip r:embed="rId2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blipFill>
                <a:blip r:embed="rId24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9" y="4741194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1" y="4749532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3" y="1821734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7" y="46199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1" y="2927521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89" y="2961659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28" y="1846831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blipFill>
                <a:blip r:embed="rId25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2" y="2658804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2" y="4816755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blipFill>
                <a:blip r:embed="rId2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blipFill>
                <a:blip r:embed="rId2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1" y="2614001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blipFill>
                <a:blip r:embed="rId30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8" y="4822698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6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47" y="47014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2" y="18413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3" y="3043163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7" y="2622878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3" y="1978524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07" y="1933998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8028290" y="148429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8157534" y="149538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5961625" y="1185019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blipFill>
                <a:blip r:embed="rId3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blipFill>
                <a:blip r:embed="rId3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blipFill>
                <a:blip r:embed="rId35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7477338" y="14977985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8152055" y="14953889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6392968" y="10989911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6285805" y="108665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293911" y="11843635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5108084" y="11843635"/>
            <a:ext cx="1271336" cy="4198925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5927386" y="10995073"/>
            <a:ext cx="438911" cy="819302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5861183" y="1173731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blipFill>
                <a:blip r:embed="rId3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17432472" y="14891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17561717" y="1500213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16262987" y="1186987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blipFill>
                <a:blip r:embed="rId4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blipFill>
                <a:blip r:embed="rId41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16881521" y="15026226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17556238" y="1500213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16259225" y="11869871"/>
            <a:ext cx="1273796" cy="3096110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15689988" y="1091475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12698094" y="11891876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16171058" y="117895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14418997" y="11858958"/>
            <a:ext cx="1840231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15336443" y="10987624"/>
            <a:ext cx="440485" cy="936031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15809964" y="11042687"/>
            <a:ext cx="429473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blipFill>
                <a:blip r:embed="rId4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25736834" y="119411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25821526" y="12025482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24460221" y="11890695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blipFill>
                <a:blip r:embed="rId4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blipFill>
                <a:blip r:embed="rId4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blipFill>
                <a:blip r:embed="rId47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24351172" y="1178553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25568432" y="12027327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25876170" y="12061465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21868009" y="1192157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23651194" y="11897473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24446398" y="10969731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24964490" y="10981712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24876246" y="1085838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blipFill>
                <a:blip r:embed="rId4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6092883" y="204941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6182932" y="20578756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5765311" y="20925906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blipFill>
                <a:blip r:embed="rId5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blipFill>
                <a:blip r:embed="rId5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blipFill>
                <a:blip r:embed="rId5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5656262" y="2082074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7181255" y="210966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3173094" y="20956782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4956279" y="20932684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6335973" y="1991419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6257497" y="20595322"/>
            <a:ext cx="1662731" cy="4457970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5739436" y="20607371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6197280" y="19992902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6438254" y="20029048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7" y="18174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blipFill>
                <a:blip r:embed="rId5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blipFill>
                <a:blip r:embed="rId5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79" y="5414416"/>
            <a:ext cx="8661380" cy="6454764"/>
            <a:chOff x="16497732" y="9281963"/>
            <a:chExt cx="8661380" cy="64547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6" y="5461580"/>
            <a:ext cx="8661380" cy="6454764"/>
            <a:chOff x="16497732" y="9281963"/>
            <a:chExt cx="8661380" cy="6454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3" y="72885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5" y="73728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0" y="7238052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blipFill>
                <a:blip r:embed="rId17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blipFill>
                <a:blip r:embed="rId18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1" y="713289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56" y="722472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9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54" y="6329070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5" y="62057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blipFill>
                <a:blip r:embed="rId1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8" y="6802829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6" y="7149984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blipFill>
                <a:blip r:embed="rId2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blipFill>
                <a:blip r:embed="rId23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78" y="70448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2" y="72959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89" y="61382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51" y="6831449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696" y="621697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70" y="6253121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blipFill>
                <a:blip r:embed="rId24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17" y="7356814"/>
            <a:ext cx="1025207" cy="3970466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4"/>
            <a:ext cx="2178751" cy="3986221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4" y="7199256"/>
            <a:ext cx="3151164" cy="4128024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0" y="7146373"/>
            <a:ext cx="961106" cy="4112268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3" y="7130603"/>
            <a:ext cx="2237325" cy="4128038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3" y="6777781"/>
            <a:ext cx="3040873" cy="4480860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29" y="9373958"/>
            <a:ext cx="8661380" cy="6454764"/>
            <a:chOff x="16497732" y="9281963"/>
            <a:chExt cx="8661380" cy="6454764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3" y="12839467"/>
            <a:ext cx="839599" cy="395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6" y="110590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4" y="11143388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10" y="1295295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7" y="12958901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4" y="1296723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1" y="10039439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6" y="1283765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49" y="997628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5" y="11145233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4" y="10064203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2" y="9281963"/>
            <a:ext cx="8661380" cy="6454764"/>
            <a:chOff x="16497732" y="9281963"/>
            <a:chExt cx="8661380" cy="645476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60" y="10889372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2" y="1304861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2" y="10845863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59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77" y="1306289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89" y="129333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0" y="1007194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5" y="1127502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7" y="10854744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1" y="10209099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5" y="10164572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4" y="107670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0" y="10488618"/>
            <a:ext cx="8661380" cy="6454764"/>
            <a:chOff x="16497732" y="9281963"/>
            <a:chExt cx="8661380" cy="64547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6143</TotalTime>
  <Words>1006</Words>
  <Application>Microsoft Macintosh PowerPoint</Application>
  <PresentationFormat>Custom</PresentationFormat>
  <Paragraphs>521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Tabatabaee, Yasamin</cp:lastModifiedBy>
  <cp:revision>697</cp:revision>
  <cp:lastPrinted>2023-01-12T03:44:00Z</cp:lastPrinted>
  <dcterms:created xsi:type="dcterms:W3CDTF">2022-03-04T02:28:25Z</dcterms:created>
  <dcterms:modified xsi:type="dcterms:W3CDTF">2023-01-12T14:01:28Z</dcterms:modified>
</cp:coreProperties>
</file>