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"/>
  </p:notesMasterIdLst>
  <p:sldIdLst>
    <p:sldId id="265" r:id="rId2"/>
    <p:sldId id="285" r:id="rId3"/>
    <p:sldId id="284" r:id="rId4"/>
    <p:sldId id="269" r:id="rId5"/>
    <p:sldId id="286" r:id="rId6"/>
    <p:sldId id="274" r:id="rId7"/>
  </p:sldIdLst>
  <p:sldSz cx="45720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2FA1"/>
    <a:srgbClr val="538234"/>
    <a:srgbClr val="C55A0F"/>
    <a:srgbClr val="2D75B6"/>
    <a:srgbClr val="C0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46"/>
    <p:restoredTop sz="95073"/>
  </p:normalViewPr>
  <p:slideViewPr>
    <p:cSldViewPr snapToGrid="0">
      <p:cViewPr>
        <p:scale>
          <a:sx n="34" d="100"/>
          <a:sy n="34" d="100"/>
        </p:scale>
        <p:origin x="244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68111-3457-F442-A6D1-A65D3185FFC3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4CDA4-44C5-4843-A689-9AC25131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6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1pPr>
    <a:lvl2pPr marL="1243246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2pPr>
    <a:lvl3pPr marL="2486489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3pPr>
    <a:lvl4pPr marL="3729732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4pPr>
    <a:lvl5pPr marL="4972973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5pPr>
    <a:lvl6pPr marL="6216218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6pPr>
    <a:lvl7pPr marL="7459462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7pPr>
    <a:lvl8pPr marL="8702707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8pPr>
    <a:lvl9pPr marL="9945950" algn="l" defTabSz="2486489" rtl="0" eaLnBrk="1" latinLnBrk="0" hangingPunct="1">
      <a:defRPr sz="32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4CDA4-44C5-4843-A689-9AC2513185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5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0" y="4489452"/>
            <a:ext cx="34290000" cy="9550400"/>
          </a:xfrm>
        </p:spPr>
        <p:txBody>
          <a:bodyPr anchor="b"/>
          <a:lstStyle>
            <a:lvl1pPr algn="ctr">
              <a:defRPr sz="2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14408152"/>
            <a:ext cx="34290000" cy="6623048"/>
          </a:xfrm>
        </p:spPr>
        <p:txBody>
          <a:bodyPr/>
          <a:lstStyle>
            <a:lvl1pPr marL="0" indent="0" algn="ctr">
              <a:buNone/>
              <a:defRPr sz="9000"/>
            </a:lvl1pPr>
            <a:lvl2pPr marL="1714500" indent="0" algn="ctr">
              <a:buNone/>
              <a:defRPr sz="7500"/>
            </a:lvl2pPr>
            <a:lvl3pPr marL="3429000" indent="0" algn="ctr">
              <a:buNone/>
              <a:defRPr sz="6750"/>
            </a:lvl3pPr>
            <a:lvl4pPr marL="5143500" indent="0" algn="ctr">
              <a:buNone/>
              <a:defRPr sz="6000"/>
            </a:lvl4pPr>
            <a:lvl5pPr marL="6858000" indent="0" algn="ctr">
              <a:buNone/>
              <a:defRPr sz="6000"/>
            </a:lvl5pPr>
            <a:lvl6pPr marL="8572500" indent="0" algn="ctr">
              <a:buNone/>
              <a:defRPr sz="6000"/>
            </a:lvl6pPr>
            <a:lvl7pPr marL="10287000" indent="0" algn="ctr">
              <a:buNone/>
              <a:defRPr sz="6000"/>
            </a:lvl7pPr>
            <a:lvl8pPr marL="12001500" indent="0" algn="ctr">
              <a:buNone/>
              <a:defRPr sz="6000"/>
            </a:lvl8pPr>
            <a:lvl9pPr marL="13716000" indent="0" algn="ctr">
              <a:buNone/>
              <a:defRPr sz="6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7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1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5" y="1460500"/>
            <a:ext cx="985837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0" y="1460500"/>
            <a:ext cx="2900362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0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7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38" y="6838954"/>
            <a:ext cx="39433500" cy="11410948"/>
          </a:xfrm>
        </p:spPr>
        <p:txBody>
          <a:bodyPr anchor="b"/>
          <a:lstStyle>
            <a:lvl1pPr>
              <a:defRPr sz="2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38" y="18357854"/>
            <a:ext cx="39433500" cy="6000748"/>
          </a:xfrm>
        </p:spPr>
        <p:txBody>
          <a:bodyPr/>
          <a:lstStyle>
            <a:lvl1pPr marL="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1pPr>
            <a:lvl2pPr marL="171450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2pPr>
            <a:lvl3pPr marL="3429000" indent="0">
              <a:buNone/>
              <a:defRPr sz="6750">
                <a:solidFill>
                  <a:schemeClr val="tx1">
                    <a:tint val="75000"/>
                  </a:schemeClr>
                </a:solidFill>
              </a:defRPr>
            </a:lvl3pPr>
            <a:lvl4pPr marL="5143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4pPr>
            <a:lvl5pPr marL="6858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5pPr>
            <a:lvl6pPr marL="8572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6pPr>
            <a:lvl7pPr marL="10287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7pPr>
            <a:lvl8pPr marL="12001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8pPr>
            <a:lvl9pPr marL="13716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5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7302500"/>
            <a:ext cx="194310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7302500"/>
            <a:ext cx="194310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460502"/>
            <a:ext cx="394335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07" y="6724652"/>
            <a:ext cx="19341701" cy="3295648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14500" indent="0">
              <a:buNone/>
              <a:defRPr sz="7500" b="1"/>
            </a:lvl2pPr>
            <a:lvl3pPr marL="3429000" indent="0">
              <a:buNone/>
              <a:defRPr sz="6750" b="1"/>
            </a:lvl3pPr>
            <a:lvl4pPr marL="5143500" indent="0">
              <a:buNone/>
              <a:defRPr sz="6000" b="1"/>
            </a:lvl4pPr>
            <a:lvl5pPr marL="6858000" indent="0">
              <a:buNone/>
              <a:defRPr sz="6000" b="1"/>
            </a:lvl5pPr>
            <a:lvl6pPr marL="8572500" indent="0">
              <a:buNone/>
              <a:defRPr sz="6000" b="1"/>
            </a:lvl6pPr>
            <a:lvl7pPr marL="10287000" indent="0">
              <a:buNone/>
              <a:defRPr sz="6000" b="1"/>
            </a:lvl7pPr>
            <a:lvl8pPr marL="12001500" indent="0">
              <a:buNone/>
              <a:defRPr sz="6000" b="1"/>
            </a:lvl8pPr>
            <a:lvl9pPr marL="13716000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07" y="10020300"/>
            <a:ext cx="19341701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0" y="6724652"/>
            <a:ext cx="19436955" cy="3295648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14500" indent="0">
              <a:buNone/>
              <a:defRPr sz="7500" b="1"/>
            </a:lvl2pPr>
            <a:lvl3pPr marL="3429000" indent="0">
              <a:buNone/>
              <a:defRPr sz="6750" b="1"/>
            </a:lvl3pPr>
            <a:lvl4pPr marL="5143500" indent="0">
              <a:buNone/>
              <a:defRPr sz="6000" b="1"/>
            </a:lvl4pPr>
            <a:lvl5pPr marL="6858000" indent="0">
              <a:buNone/>
              <a:defRPr sz="6000" b="1"/>
            </a:lvl5pPr>
            <a:lvl6pPr marL="8572500" indent="0">
              <a:buNone/>
              <a:defRPr sz="6000" b="1"/>
            </a:lvl6pPr>
            <a:lvl7pPr marL="10287000" indent="0">
              <a:buNone/>
              <a:defRPr sz="6000" b="1"/>
            </a:lvl7pPr>
            <a:lvl8pPr marL="12001500" indent="0">
              <a:buNone/>
              <a:defRPr sz="6000" b="1"/>
            </a:lvl8pPr>
            <a:lvl9pPr marL="13716000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0" y="10020300"/>
            <a:ext cx="19436955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2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1828800"/>
            <a:ext cx="14745889" cy="640080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3949702"/>
            <a:ext cx="23145750" cy="19494500"/>
          </a:xfrm>
        </p:spPr>
        <p:txBody>
          <a:bodyPr/>
          <a:lstStyle>
            <a:lvl1pPr>
              <a:defRPr sz="12000"/>
            </a:lvl1pPr>
            <a:lvl2pPr>
              <a:defRPr sz="10500"/>
            </a:lvl2pPr>
            <a:lvl3pPr>
              <a:defRPr sz="90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8229600"/>
            <a:ext cx="14745889" cy="15246352"/>
          </a:xfrm>
        </p:spPr>
        <p:txBody>
          <a:bodyPr/>
          <a:lstStyle>
            <a:lvl1pPr marL="0" indent="0">
              <a:buNone/>
              <a:defRPr sz="6000"/>
            </a:lvl1pPr>
            <a:lvl2pPr marL="1714500" indent="0">
              <a:buNone/>
              <a:defRPr sz="5250"/>
            </a:lvl2pPr>
            <a:lvl3pPr marL="3429000" indent="0">
              <a:buNone/>
              <a:defRPr sz="4500"/>
            </a:lvl3pPr>
            <a:lvl4pPr marL="5143500" indent="0">
              <a:buNone/>
              <a:defRPr sz="3750"/>
            </a:lvl4pPr>
            <a:lvl5pPr marL="6858000" indent="0">
              <a:buNone/>
              <a:defRPr sz="3750"/>
            </a:lvl5pPr>
            <a:lvl6pPr marL="8572500" indent="0">
              <a:buNone/>
              <a:defRPr sz="3750"/>
            </a:lvl6pPr>
            <a:lvl7pPr marL="10287000" indent="0">
              <a:buNone/>
              <a:defRPr sz="3750"/>
            </a:lvl7pPr>
            <a:lvl8pPr marL="12001500" indent="0">
              <a:buNone/>
              <a:defRPr sz="3750"/>
            </a:lvl8pPr>
            <a:lvl9pPr marL="13716000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7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1828800"/>
            <a:ext cx="14745889" cy="640080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3949702"/>
            <a:ext cx="23145750" cy="19494500"/>
          </a:xfrm>
        </p:spPr>
        <p:txBody>
          <a:bodyPr anchor="t"/>
          <a:lstStyle>
            <a:lvl1pPr marL="0" indent="0">
              <a:buNone/>
              <a:defRPr sz="12000"/>
            </a:lvl1pPr>
            <a:lvl2pPr marL="1714500" indent="0">
              <a:buNone/>
              <a:defRPr sz="10500"/>
            </a:lvl2pPr>
            <a:lvl3pPr marL="3429000" indent="0">
              <a:buNone/>
              <a:defRPr sz="9000"/>
            </a:lvl3pPr>
            <a:lvl4pPr marL="5143500" indent="0">
              <a:buNone/>
              <a:defRPr sz="7500"/>
            </a:lvl4pPr>
            <a:lvl5pPr marL="6858000" indent="0">
              <a:buNone/>
              <a:defRPr sz="7500"/>
            </a:lvl5pPr>
            <a:lvl6pPr marL="8572500" indent="0">
              <a:buNone/>
              <a:defRPr sz="7500"/>
            </a:lvl6pPr>
            <a:lvl7pPr marL="10287000" indent="0">
              <a:buNone/>
              <a:defRPr sz="7500"/>
            </a:lvl7pPr>
            <a:lvl8pPr marL="12001500" indent="0">
              <a:buNone/>
              <a:defRPr sz="7500"/>
            </a:lvl8pPr>
            <a:lvl9pPr marL="13716000" indent="0">
              <a:buNone/>
              <a:defRPr sz="7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8229600"/>
            <a:ext cx="14745889" cy="15246352"/>
          </a:xfrm>
        </p:spPr>
        <p:txBody>
          <a:bodyPr/>
          <a:lstStyle>
            <a:lvl1pPr marL="0" indent="0">
              <a:buNone/>
              <a:defRPr sz="6000"/>
            </a:lvl1pPr>
            <a:lvl2pPr marL="1714500" indent="0">
              <a:buNone/>
              <a:defRPr sz="5250"/>
            </a:lvl2pPr>
            <a:lvl3pPr marL="3429000" indent="0">
              <a:buNone/>
              <a:defRPr sz="4500"/>
            </a:lvl3pPr>
            <a:lvl4pPr marL="5143500" indent="0">
              <a:buNone/>
              <a:defRPr sz="3750"/>
            </a:lvl4pPr>
            <a:lvl5pPr marL="6858000" indent="0">
              <a:buNone/>
              <a:defRPr sz="3750"/>
            </a:lvl5pPr>
            <a:lvl6pPr marL="8572500" indent="0">
              <a:buNone/>
              <a:defRPr sz="3750"/>
            </a:lvl6pPr>
            <a:lvl7pPr marL="10287000" indent="0">
              <a:buNone/>
              <a:defRPr sz="3750"/>
            </a:lvl7pPr>
            <a:lvl8pPr marL="12001500" indent="0">
              <a:buNone/>
              <a:defRPr sz="3750"/>
            </a:lvl8pPr>
            <a:lvl9pPr marL="13716000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9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1460502"/>
            <a:ext cx="394335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7302500"/>
            <a:ext cx="394335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25425402"/>
            <a:ext cx="102870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25425402"/>
            <a:ext cx="154305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25425402"/>
            <a:ext cx="102870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429000" rtl="0" eaLnBrk="1" latinLnBrk="0" hangingPunct="1">
        <a:lnSpc>
          <a:spcPct val="90000"/>
        </a:lnSpc>
        <a:spcBef>
          <a:spcPct val="0"/>
        </a:spcBef>
        <a:buNone/>
        <a:defRPr sz="1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0" indent="-857250" algn="l" defTabSz="3429000" rtl="0" eaLnBrk="1" latinLnBrk="0" hangingPunct="1">
        <a:lnSpc>
          <a:spcPct val="90000"/>
        </a:lnSpc>
        <a:spcBef>
          <a:spcPts val="3750"/>
        </a:spcBef>
        <a:buFont typeface="Arial" panose="020B0604020202020204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6.png"/><Relationship Id="rId18" Type="http://schemas.openxmlformats.org/officeDocument/2006/relationships/image" Target="../media/image3.png"/><Relationship Id="rId26" Type="http://schemas.openxmlformats.org/officeDocument/2006/relationships/image" Target="../media/image11.png"/><Relationship Id="rId39" Type="http://schemas.openxmlformats.org/officeDocument/2006/relationships/image" Target="../media/image24.png"/><Relationship Id="rId21" Type="http://schemas.openxmlformats.org/officeDocument/2006/relationships/image" Target="../media/image6.png"/><Relationship Id="rId34" Type="http://schemas.openxmlformats.org/officeDocument/2006/relationships/image" Target="../media/image19.png"/><Relationship Id="rId42" Type="http://schemas.openxmlformats.org/officeDocument/2006/relationships/image" Target="../media/image27.png"/><Relationship Id="rId47" Type="http://schemas.openxmlformats.org/officeDocument/2006/relationships/image" Target="../media/image32.png"/><Relationship Id="rId50" Type="http://schemas.openxmlformats.org/officeDocument/2006/relationships/image" Target="../media/image35.png"/><Relationship Id="rId7" Type="http://schemas.openxmlformats.org/officeDocument/2006/relationships/image" Target="../media/image143.png"/><Relationship Id="rId16" Type="http://schemas.openxmlformats.org/officeDocument/2006/relationships/image" Target="../media/image1.png"/><Relationship Id="rId29" Type="http://schemas.openxmlformats.org/officeDocument/2006/relationships/image" Target="../media/image14.png"/><Relationship Id="rId11" Type="http://schemas.openxmlformats.org/officeDocument/2006/relationships/image" Target="../media/image237.png"/><Relationship Id="rId24" Type="http://schemas.openxmlformats.org/officeDocument/2006/relationships/image" Target="../media/image9.png"/><Relationship Id="rId32" Type="http://schemas.openxmlformats.org/officeDocument/2006/relationships/image" Target="../media/image17.png"/><Relationship Id="rId37" Type="http://schemas.openxmlformats.org/officeDocument/2006/relationships/image" Target="../media/image22.png"/><Relationship Id="rId40" Type="http://schemas.openxmlformats.org/officeDocument/2006/relationships/image" Target="../media/image25.png"/><Relationship Id="rId45" Type="http://schemas.openxmlformats.org/officeDocument/2006/relationships/image" Target="../media/image30.png"/><Relationship Id="rId53" Type="http://schemas.openxmlformats.org/officeDocument/2006/relationships/image" Target="../media/image38.png"/><Relationship Id="rId5" Type="http://schemas.openxmlformats.org/officeDocument/2006/relationships/image" Target="../media/image261.png"/><Relationship Id="rId10" Type="http://schemas.openxmlformats.org/officeDocument/2006/relationships/image" Target="../media/image264.png"/><Relationship Id="rId19" Type="http://schemas.openxmlformats.org/officeDocument/2006/relationships/image" Target="../media/image4.png"/><Relationship Id="rId31" Type="http://schemas.openxmlformats.org/officeDocument/2006/relationships/image" Target="../media/image16.png"/><Relationship Id="rId44" Type="http://schemas.openxmlformats.org/officeDocument/2006/relationships/image" Target="../media/image29.png"/><Relationship Id="rId52" Type="http://schemas.openxmlformats.org/officeDocument/2006/relationships/image" Target="../media/image37.png"/><Relationship Id="rId4" Type="http://schemas.openxmlformats.org/officeDocument/2006/relationships/image" Target="../media/image260.png"/><Relationship Id="rId9" Type="http://schemas.openxmlformats.org/officeDocument/2006/relationships/image" Target="../media/image144.png"/><Relationship Id="rId14" Type="http://schemas.openxmlformats.org/officeDocument/2006/relationships/image" Target="../media/image65.png"/><Relationship Id="rId22" Type="http://schemas.openxmlformats.org/officeDocument/2006/relationships/image" Target="../media/image7.png"/><Relationship Id="rId27" Type="http://schemas.openxmlformats.org/officeDocument/2006/relationships/image" Target="../media/image12.png"/><Relationship Id="rId30" Type="http://schemas.openxmlformats.org/officeDocument/2006/relationships/image" Target="../media/image15.png"/><Relationship Id="rId35" Type="http://schemas.openxmlformats.org/officeDocument/2006/relationships/image" Target="../media/image20.png"/><Relationship Id="rId43" Type="http://schemas.openxmlformats.org/officeDocument/2006/relationships/image" Target="../media/image28.png"/><Relationship Id="rId48" Type="http://schemas.openxmlformats.org/officeDocument/2006/relationships/image" Target="../media/image33.png"/><Relationship Id="rId8" Type="http://schemas.openxmlformats.org/officeDocument/2006/relationships/image" Target="../media/image263.png"/><Relationship Id="rId51" Type="http://schemas.openxmlformats.org/officeDocument/2006/relationships/image" Target="../media/image36.png"/><Relationship Id="rId3" Type="http://schemas.openxmlformats.org/officeDocument/2006/relationships/image" Target="../media/image71.png"/><Relationship Id="rId12" Type="http://schemas.openxmlformats.org/officeDocument/2006/relationships/image" Target="../media/image265.png"/><Relationship Id="rId17" Type="http://schemas.openxmlformats.org/officeDocument/2006/relationships/image" Target="../media/image2.png"/><Relationship Id="rId25" Type="http://schemas.openxmlformats.org/officeDocument/2006/relationships/image" Target="../media/image10.png"/><Relationship Id="rId33" Type="http://schemas.openxmlformats.org/officeDocument/2006/relationships/image" Target="../media/image18.png"/><Relationship Id="rId38" Type="http://schemas.openxmlformats.org/officeDocument/2006/relationships/image" Target="../media/image23.png"/><Relationship Id="rId46" Type="http://schemas.openxmlformats.org/officeDocument/2006/relationships/image" Target="../media/image31.png"/><Relationship Id="rId20" Type="http://schemas.openxmlformats.org/officeDocument/2006/relationships/image" Target="../media/image5.png"/><Relationship Id="rId41" Type="http://schemas.openxmlformats.org/officeDocument/2006/relationships/image" Target="../media/image26.png"/><Relationship Id="rId5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2.png"/><Relationship Id="rId15" Type="http://schemas.openxmlformats.org/officeDocument/2006/relationships/image" Target="../media/image66.png"/><Relationship Id="rId23" Type="http://schemas.openxmlformats.org/officeDocument/2006/relationships/image" Target="../media/image8.png"/><Relationship Id="rId28" Type="http://schemas.openxmlformats.org/officeDocument/2006/relationships/image" Target="../media/image13.png"/><Relationship Id="rId36" Type="http://schemas.openxmlformats.org/officeDocument/2006/relationships/image" Target="../media/image21.png"/><Relationship Id="rId4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6.png"/><Relationship Id="rId26" Type="http://schemas.openxmlformats.org/officeDocument/2006/relationships/image" Target="../media/image43.png"/><Relationship Id="rId21" Type="http://schemas.openxmlformats.org/officeDocument/2006/relationships/image" Target="../media/image134.png"/><Relationship Id="rId76" Type="http://schemas.openxmlformats.org/officeDocument/2006/relationships/image" Target="../media/image179.png"/><Relationship Id="rId84" Type="http://schemas.openxmlformats.org/officeDocument/2006/relationships/image" Target="../media/image53.png"/><Relationship Id="rId7" Type="http://schemas.openxmlformats.org/officeDocument/2006/relationships/image" Target="../media/image14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7.png"/><Relationship Id="rId20" Type="http://schemas.openxmlformats.org/officeDocument/2006/relationships/image" Target="../media/image133.png"/><Relationship Id="rId29" Type="http://schemas.openxmlformats.org/officeDocument/2006/relationships/image" Target="../media/image46.png"/><Relationship Id="rId70" Type="http://schemas.openxmlformats.org/officeDocument/2006/relationships/image" Target="../media/image176.png"/><Relationship Id="rId75" Type="http://schemas.openxmlformats.org/officeDocument/2006/relationships/image" Target="../media/image108.png"/><Relationship Id="rId83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2.png"/><Relationship Id="rId11" Type="http://schemas.openxmlformats.org/officeDocument/2006/relationships/image" Target="../media/image237.png"/><Relationship Id="rId24" Type="http://schemas.openxmlformats.org/officeDocument/2006/relationships/image" Target="../media/image6.png"/><Relationship Id="rId32" Type="http://schemas.openxmlformats.org/officeDocument/2006/relationships/image" Target="../media/image49.png"/><Relationship Id="rId79" Type="http://schemas.openxmlformats.org/officeDocument/2006/relationships/image" Target="../media/image1.png"/><Relationship Id="rId5" Type="http://schemas.openxmlformats.org/officeDocument/2006/relationships/image" Target="../media/image261.png"/><Relationship Id="rId15" Type="http://schemas.openxmlformats.org/officeDocument/2006/relationships/image" Target="../media/image66.png"/><Relationship Id="rId23" Type="http://schemas.openxmlformats.org/officeDocument/2006/relationships/image" Target="../media/image41.png"/><Relationship Id="rId28" Type="http://schemas.openxmlformats.org/officeDocument/2006/relationships/image" Target="../media/image45.png"/><Relationship Id="rId82" Type="http://schemas.openxmlformats.org/officeDocument/2006/relationships/image" Target="../media/image51.png"/><Relationship Id="rId10" Type="http://schemas.openxmlformats.org/officeDocument/2006/relationships/image" Target="../media/image264.png"/><Relationship Id="rId19" Type="http://schemas.openxmlformats.org/officeDocument/2006/relationships/image" Target="../media/image132.png"/><Relationship Id="rId31" Type="http://schemas.openxmlformats.org/officeDocument/2006/relationships/image" Target="../media/image48.png"/><Relationship Id="rId78" Type="http://schemas.openxmlformats.org/officeDocument/2006/relationships/image" Target="../media/image181.png"/><Relationship Id="rId81" Type="http://schemas.openxmlformats.org/officeDocument/2006/relationships/image" Target="../media/image50.png"/><Relationship Id="rId4" Type="http://schemas.openxmlformats.org/officeDocument/2006/relationships/image" Target="../media/image260.png"/><Relationship Id="rId9" Type="http://schemas.openxmlformats.org/officeDocument/2006/relationships/image" Target="../media/image144.png"/><Relationship Id="rId14" Type="http://schemas.openxmlformats.org/officeDocument/2006/relationships/image" Target="../media/image65.png"/><Relationship Id="rId22" Type="http://schemas.openxmlformats.org/officeDocument/2006/relationships/image" Target="../media/image40.png"/><Relationship Id="rId27" Type="http://schemas.openxmlformats.org/officeDocument/2006/relationships/image" Target="../media/image44.png"/><Relationship Id="rId30" Type="http://schemas.openxmlformats.org/officeDocument/2006/relationships/image" Target="../media/image47.png"/><Relationship Id="rId69" Type="http://schemas.openxmlformats.org/officeDocument/2006/relationships/image" Target="../media/image175.png"/><Relationship Id="rId77" Type="http://schemas.openxmlformats.org/officeDocument/2006/relationships/image" Target="../media/image180.png"/><Relationship Id="rId8" Type="http://schemas.openxmlformats.org/officeDocument/2006/relationships/image" Target="../media/image263.png"/><Relationship Id="rId80" Type="http://schemas.openxmlformats.org/officeDocument/2006/relationships/image" Target="../media/image2.png"/><Relationship Id="rId3" Type="http://schemas.openxmlformats.org/officeDocument/2006/relationships/image" Target="../media/image71.png"/><Relationship Id="rId12" Type="http://schemas.openxmlformats.org/officeDocument/2006/relationships/image" Target="../media/image265.png"/><Relationship Id="rId17" Type="http://schemas.openxmlformats.org/officeDocument/2006/relationships/image" Target="../media/image128.png"/><Relationship Id="rId25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6.png"/><Relationship Id="rId39" Type="http://schemas.openxmlformats.org/officeDocument/2006/relationships/image" Target="../media/image278.png"/><Relationship Id="rId42" Type="http://schemas.openxmlformats.org/officeDocument/2006/relationships/image" Target="../media/image281.png"/><Relationship Id="rId47" Type="http://schemas.openxmlformats.org/officeDocument/2006/relationships/image" Target="../media/image286.png"/><Relationship Id="rId50" Type="http://schemas.openxmlformats.org/officeDocument/2006/relationships/image" Target="../media/image289.png"/><Relationship Id="rId55" Type="http://schemas.openxmlformats.org/officeDocument/2006/relationships/image" Target="../media/image60.png"/><Relationship Id="rId63" Type="http://schemas.openxmlformats.org/officeDocument/2006/relationships/image" Target="../media/image70.png"/><Relationship Id="rId68" Type="http://schemas.openxmlformats.org/officeDocument/2006/relationships/image" Target="../media/image76.png"/><Relationship Id="rId76" Type="http://schemas.openxmlformats.org/officeDocument/2006/relationships/image" Target="../media/image84.png"/><Relationship Id="rId7" Type="http://schemas.openxmlformats.org/officeDocument/2006/relationships/image" Target="../media/image143.png"/><Relationship Id="rId71" Type="http://schemas.openxmlformats.org/officeDocument/2006/relationships/image" Target="../media/image79.png"/><Relationship Id="rId2" Type="http://schemas.openxmlformats.org/officeDocument/2006/relationships/image" Target="../media/image54.png"/><Relationship Id="rId16" Type="http://schemas.openxmlformats.org/officeDocument/2006/relationships/image" Target="../media/image55.png"/><Relationship Id="rId11" Type="http://schemas.openxmlformats.org/officeDocument/2006/relationships/image" Target="../media/image237.png"/><Relationship Id="rId37" Type="http://schemas.openxmlformats.org/officeDocument/2006/relationships/image" Target="../media/image276.png"/><Relationship Id="rId40" Type="http://schemas.openxmlformats.org/officeDocument/2006/relationships/image" Target="../media/image279.png"/><Relationship Id="rId45" Type="http://schemas.openxmlformats.org/officeDocument/2006/relationships/image" Target="../media/image284.png"/><Relationship Id="rId53" Type="http://schemas.openxmlformats.org/officeDocument/2006/relationships/image" Target="../media/image58.png"/><Relationship Id="rId58" Type="http://schemas.openxmlformats.org/officeDocument/2006/relationships/image" Target="../media/image63.png"/><Relationship Id="rId66" Type="http://schemas.openxmlformats.org/officeDocument/2006/relationships/image" Target="../media/image74.png"/><Relationship Id="rId74" Type="http://schemas.openxmlformats.org/officeDocument/2006/relationships/image" Target="../media/image82.png"/><Relationship Id="rId5" Type="http://schemas.openxmlformats.org/officeDocument/2006/relationships/image" Target="../media/image261.png"/><Relationship Id="rId61" Type="http://schemas.openxmlformats.org/officeDocument/2006/relationships/image" Target="../media/image68.png"/><Relationship Id="rId4" Type="http://schemas.openxmlformats.org/officeDocument/2006/relationships/image" Target="../media/image260.png"/><Relationship Id="rId9" Type="http://schemas.openxmlformats.org/officeDocument/2006/relationships/image" Target="../media/image144.png"/><Relationship Id="rId14" Type="http://schemas.openxmlformats.org/officeDocument/2006/relationships/image" Target="../media/image65.png"/><Relationship Id="rId43" Type="http://schemas.openxmlformats.org/officeDocument/2006/relationships/image" Target="../media/image282.png"/><Relationship Id="rId48" Type="http://schemas.openxmlformats.org/officeDocument/2006/relationships/image" Target="../media/image287.png"/><Relationship Id="rId56" Type="http://schemas.openxmlformats.org/officeDocument/2006/relationships/image" Target="../media/image61.png"/><Relationship Id="rId64" Type="http://schemas.openxmlformats.org/officeDocument/2006/relationships/image" Target="../media/image72.png"/><Relationship Id="rId69" Type="http://schemas.openxmlformats.org/officeDocument/2006/relationships/image" Target="../media/image77.png"/><Relationship Id="rId77" Type="http://schemas.openxmlformats.org/officeDocument/2006/relationships/image" Target="../media/image85.png"/><Relationship Id="rId8" Type="http://schemas.openxmlformats.org/officeDocument/2006/relationships/image" Target="../media/image263.png"/><Relationship Id="rId51" Type="http://schemas.openxmlformats.org/officeDocument/2006/relationships/image" Target="../media/image290.png"/><Relationship Id="rId72" Type="http://schemas.openxmlformats.org/officeDocument/2006/relationships/image" Target="../media/image80.png"/><Relationship Id="rId3" Type="http://schemas.openxmlformats.org/officeDocument/2006/relationships/image" Target="../media/image71.png"/><Relationship Id="rId12" Type="http://schemas.openxmlformats.org/officeDocument/2006/relationships/image" Target="../media/image265.png"/><Relationship Id="rId17" Type="http://schemas.openxmlformats.org/officeDocument/2006/relationships/image" Target="../media/image56.png"/><Relationship Id="rId38" Type="http://schemas.openxmlformats.org/officeDocument/2006/relationships/image" Target="../media/image277.png"/><Relationship Id="rId46" Type="http://schemas.openxmlformats.org/officeDocument/2006/relationships/image" Target="../media/image285.png"/><Relationship Id="rId59" Type="http://schemas.openxmlformats.org/officeDocument/2006/relationships/image" Target="../media/image64.png"/><Relationship Id="rId67" Type="http://schemas.openxmlformats.org/officeDocument/2006/relationships/image" Target="../media/image75.png"/><Relationship Id="rId41" Type="http://schemas.openxmlformats.org/officeDocument/2006/relationships/image" Target="../media/image280.png"/><Relationship Id="rId54" Type="http://schemas.openxmlformats.org/officeDocument/2006/relationships/image" Target="../media/image59.png"/><Relationship Id="rId62" Type="http://schemas.openxmlformats.org/officeDocument/2006/relationships/image" Target="../media/image69.png"/><Relationship Id="rId70" Type="http://schemas.openxmlformats.org/officeDocument/2006/relationships/image" Target="../media/image78.png"/><Relationship Id="rId75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2.png"/><Relationship Id="rId15" Type="http://schemas.openxmlformats.org/officeDocument/2006/relationships/image" Target="../media/image66.png"/><Relationship Id="rId49" Type="http://schemas.openxmlformats.org/officeDocument/2006/relationships/image" Target="../media/image288.png"/><Relationship Id="rId57" Type="http://schemas.openxmlformats.org/officeDocument/2006/relationships/image" Target="../media/image62.png"/><Relationship Id="rId10" Type="http://schemas.openxmlformats.org/officeDocument/2006/relationships/image" Target="../media/image264.png"/><Relationship Id="rId44" Type="http://schemas.openxmlformats.org/officeDocument/2006/relationships/image" Target="../media/image283.png"/><Relationship Id="rId52" Type="http://schemas.openxmlformats.org/officeDocument/2006/relationships/image" Target="../media/image57.png"/><Relationship Id="rId60" Type="http://schemas.openxmlformats.org/officeDocument/2006/relationships/image" Target="../media/image67.png"/><Relationship Id="rId65" Type="http://schemas.openxmlformats.org/officeDocument/2006/relationships/image" Target="../media/image73.png"/><Relationship Id="rId73" Type="http://schemas.openxmlformats.org/officeDocument/2006/relationships/image" Target="../media/image81.png"/><Relationship Id="rId78" Type="http://schemas.openxmlformats.org/officeDocument/2006/relationships/image" Target="../media/image8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7.png"/><Relationship Id="rId18" Type="http://schemas.openxmlformats.org/officeDocument/2006/relationships/image" Target="../media/image560.png"/><Relationship Id="rId26" Type="http://schemas.openxmlformats.org/officeDocument/2006/relationships/image" Target="../media/image1.png"/><Relationship Id="rId39" Type="http://schemas.openxmlformats.org/officeDocument/2006/relationships/image" Target="../media/image750.png"/><Relationship Id="rId21" Type="http://schemas.openxmlformats.org/officeDocument/2006/relationships/image" Target="../media/image590.png"/><Relationship Id="rId34" Type="http://schemas.openxmlformats.org/officeDocument/2006/relationships/image" Target="../media/image690.png"/><Relationship Id="rId42" Type="http://schemas.openxmlformats.org/officeDocument/2006/relationships/image" Target="../media/image781.png"/><Relationship Id="rId47" Type="http://schemas.openxmlformats.org/officeDocument/2006/relationships/image" Target="../media/image811.png"/><Relationship Id="rId50" Type="http://schemas.openxmlformats.org/officeDocument/2006/relationships/image" Target="../media/image840.png"/><Relationship Id="rId55" Type="http://schemas.openxmlformats.org/officeDocument/2006/relationships/image" Target="../media/image89.png"/><Relationship Id="rId7" Type="http://schemas.openxmlformats.org/officeDocument/2006/relationships/image" Target="../media/image172.png"/><Relationship Id="rId2" Type="http://schemas.openxmlformats.org/officeDocument/2006/relationships/image" Target="../media/image112.png"/><Relationship Id="rId16" Type="http://schemas.openxmlformats.org/officeDocument/2006/relationships/image" Target="../media/image6.png"/><Relationship Id="rId29" Type="http://schemas.openxmlformats.org/officeDocument/2006/relationships/image" Target="../media/image640.png"/><Relationship Id="rId11" Type="http://schemas.openxmlformats.org/officeDocument/2006/relationships/image" Target="../media/image800.png"/><Relationship Id="rId24" Type="http://schemas.openxmlformats.org/officeDocument/2006/relationships/image" Target="../media/image620.png"/><Relationship Id="rId32" Type="http://schemas.openxmlformats.org/officeDocument/2006/relationships/image" Target="../media/image2.png"/><Relationship Id="rId37" Type="http://schemas.openxmlformats.org/officeDocument/2006/relationships/image" Target="../media/image730.png"/><Relationship Id="rId40" Type="http://schemas.openxmlformats.org/officeDocument/2006/relationships/image" Target="../media/image761.png"/><Relationship Id="rId45" Type="http://schemas.openxmlformats.org/officeDocument/2006/relationships/image" Target="../media/image770.png"/><Relationship Id="rId53" Type="http://schemas.openxmlformats.org/officeDocument/2006/relationships/image" Target="../media/image87.png"/><Relationship Id="rId5" Type="http://schemas.openxmlformats.org/officeDocument/2006/relationships/image" Target="../media/image510.png"/><Relationship Id="rId10" Type="http://schemas.openxmlformats.org/officeDocument/2006/relationships/image" Target="../media/image93.png"/><Relationship Id="rId19" Type="http://schemas.openxmlformats.org/officeDocument/2006/relationships/image" Target="../media/image570.png"/><Relationship Id="rId31" Type="http://schemas.openxmlformats.org/officeDocument/2006/relationships/image" Target="../media/image680.png"/><Relationship Id="rId44" Type="http://schemas.openxmlformats.org/officeDocument/2006/relationships/image" Target="../media/image7.png"/><Relationship Id="rId52" Type="http://schemas.openxmlformats.org/officeDocument/2006/relationships/image" Target="../media/image860.png"/><Relationship Id="rId4" Type="http://schemas.openxmlformats.org/officeDocument/2006/relationships/image" Target="../media/image410.png"/><Relationship Id="rId9" Type="http://schemas.openxmlformats.org/officeDocument/2006/relationships/image" Target="../media/image208.png"/><Relationship Id="rId14" Type="http://schemas.openxmlformats.org/officeDocument/2006/relationships/image" Target="../media/image490.png"/><Relationship Id="rId22" Type="http://schemas.openxmlformats.org/officeDocument/2006/relationships/image" Target="../media/image600.png"/><Relationship Id="rId27" Type="http://schemas.openxmlformats.org/officeDocument/2006/relationships/image" Target="../media/image630.png"/><Relationship Id="rId30" Type="http://schemas.openxmlformats.org/officeDocument/2006/relationships/image" Target="../media/image670.png"/><Relationship Id="rId35" Type="http://schemas.openxmlformats.org/officeDocument/2006/relationships/image" Target="../media/image700.png"/><Relationship Id="rId43" Type="http://schemas.openxmlformats.org/officeDocument/2006/relationships/image" Target="../media/image760.png"/><Relationship Id="rId48" Type="http://schemas.openxmlformats.org/officeDocument/2006/relationships/image" Target="../media/image820.png"/><Relationship Id="rId56" Type="http://schemas.openxmlformats.org/officeDocument/2006/relationships/image" Target="../media/image90.png"/><Relationship Id="rId8" Type="http://schemas.openxmlformats.org/officeDocument/2006/relationships/image" Target="../media/image810.png"/><Relationship Id="rId51" Type="http://schemas.openxmlformats.org/officeDocument/2006/relationships/image" Target="../media/image850.png"/><Relationship Id="rId3" Type="http://schemas.openxmlformats.org/officeDocument/2006/relationships/image" Target="../media/image383.png"/><Relationship Id="rId12" Type="http://schemas.openxmlformats.org/officeDocument/2006/relationships/image" Target="../media/image96.png"/><Relationship Id="rId17" Type="http://schemas.openxmlformats.org/officeDocument/2006/relationships/image" Target="../media/image13.png"/><Relationship Id="rId25" Type="http://schemas.openxmlformats.org/officeDocument/2006/relationships/image" Target="../media/image631.png"/><Relationship Id="rId33" Type="http://schemas.openxmlformats.org/officeDocument/2006/relationships/image" Target="../media/image23.png"/><Relationship Id="rId38" Type="http://schemas.openxmlformats.org/officeDocument/2006/relationships/image" Target="../media/image740.png"/><Relationship Id="rId46" Type="http://schemas.openxmlformats.org/officeDocument/2006/relationships/image" Target="../media/image780.png"/><Relationship Id="rId20" Type="http://schemas.openxmlformats.org/officeDocument/2006/relationships/image" Target="../media/image580.png"/><Relationship Id="rId41" Type="http://schemas.openxmlformats.org/officeDocument/2006/relationships/image" Target="../media/image771.png"/><Relationship Id="rId54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5" Type="http://schemas.openxmlformats.org/officeDocument/2006/relationships/image" Target="../media/image550.png"/><Relationship Id="rId23" Type="http://schemas.openxmlformats.org/officeDocument/2006/relationships/image" Target="../media/image611.png"/><Relationship Id="rId28" Type="http://schemas.openxmlformats.org/officeDocument/2006/relationships/image" Target="../media/image3.png"/><Relationship Id="rId36" Type="http://schemas.openxmlformats.org/officeDocument/2006/relationships/image" Target="../media/image720.png"/><Relationship Id="rId49" Type="http://schemas.openxmlformats.org/officeDocument/2006/relationships/image" Target="../media/image8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13" Type="http://schemas.openxmlformats.org/officeDocument/2006/relationships/image" Target="../media/image147.png"/><Relationship Id="rId18" Type="http://schemas.openxmlformats.org/officeDocument/2006/relationships/image" Target="../media/image95.png"/><Relationship Id="rId3" Type="http://schemas.openxmlformats.org/officeDocument/2006/relationships/image" Target="../media/image383.png"/><Relationship Id="rId21" Type="http://schemas.openxmlformats.org/officeDocument/2006/relationships/image" Target="../media/image13.png"/><Relationship Id="rId7" Type="http://schemas.openxmlformats.org/officeDocument/2006/relationships/image" Target="../media/image172.png"/><Relationship Id="rId12" Type="http://schemas.openxmlformats.org/officeDocument/2006/relationships/image" Target="../media/image96.png"/><Relationship Id="rId17" Type="http://schemas.openxmlformats.org/officeDocument/2006/relationships/image" Target="../media/image94.png"/><Relationship Id="rId2" Type="http://schemas.openxmlformats.org/officeDocument/2006/relationships/image" Target="../media/image112.png"/><Relationship Id="rId16" Type="http://schemas.openxmlformats.org/officeDocument/2006/relationships/image" Target="../media/image92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800.png"/><Relationship Id="rId24" Type="http://schemas.openxmlformats.org/officeDocument/2006/relationships/image" Target="../media/image45.png"/><Relationship Id="rId5" Type="http://schemas.openxmlformats.org/officeDocument/2006/relationships/image" Target="../media/image510.png"/><Relationship Id="rId15" Type="http://schemas.openxmlformats.org/officeDocument/2006/relationships/image" Target="../media/image91.png"/><Relationship Id="rId23" Type="http://schemas.openxmlformats.org/officeDocument/2006/relationships/image" Target="../media/image98.png"/><Relationship Id="rId10" Type="http://schemas.openxmlformats.org/officeDocument/2006/relationships/image" Target="../media/image93.png"/><Relationship Id="rId19" Type="http://schemas.openxmlformats.org/officeDocument/2006/relationships/image" Target="../media/image53.png"/><Relationship Id="rId4" Type="http://schemas.openxmlformats.org/officeDocument/2006/relationships/image" Target="../media/image410.png"/><Relationship Id="rId9" Type="http://schemas.openxmlformats.org/officeDocument/2006/relationships/image" Target="../media/image208.png"/><Relationship Id="rId14" Type="http://schemas.openxmlformats.org/officeDocument/2006/relationships/image" Target="../media/image490.png"/><Relationship Id="rId22" Type="http://schemas.openxmlformats.org/officeDocument/2006/relationships/image" Target="../media/image9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7.png"/><Relationship Id="rId18" Type="http://schemas.openxmlformats.org/officeDocument/2006/relationships/image" Target="../media/image385.png"/><Relationship Id="rId26" Type="http://schemas.openxmlformats.org/officeDocument/2006/relationships/image" Target="../media/image910.png"/><Relationship Id="rId39" Type="http://schemas.openxmlformats.org/officeDocument/2006/relationships/image" Target="../media/image397.png"/><Relationship Id="rId21" Type="http://schemas.openxmlformats.org/officeDocument/2006/relationships/image" Target="../media/image372.png"/><Relationship Id="rId34" Type="http://schemas.openxmlformats.org/officeDocument/2006/relationships/image" Target="../media/image302.png"/><Relationship Id="rId7" Type="http://schemas.openxmlformats.org/officeDocument/2006/relationships/image" Target="../media/image172.png"/><Relationship Id="rId12" Type="http://schemas.openxmlformats.org/officeDocument/2006/relationships/image" Target="../media/image96.png"/><Relationship Id="rId17" Type="http://schemas.openxmlformats.org/officeDocument/2006/relationships/image" Target="../media/image384.png"/><Relationship Id="rId25" Type="http://schemas.openxmlformats.org/officeDocument/2006/relationships/image" Target="../media/image389.png"/><Relationship Id="rId33" Type="http://schemas.openxmlformats.org/officeDocument/2006/relationships/image" Target="../media/image393.png"/><Relationship Id="rId38" Type="http://schemas.openxmlformats.org/officeDocument/2006/relationships/image" Target="../media/image396.png"/><Relationship Id="rId2" Type="http://schemas.openxmlformats.org/officeDocument/2006/relationships/image" Target="../media/image112.png"/><Relationship Id="rId16" Type="http://schemas.openxmlformats.org/officeDocument/2006/relationships/image" Target="../media/image117.png"/><Relationship Id="rId20" Type="http://schemas.openxmlformats.org/officeDocument/2006/relationships/image" Target="../media/image387.png"/><Relationship Id="rId29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800.png"/><Relationship Id="rId24" Type="http://schemas.openxmlformats.org/officeDocument/2006/relationships/image" Target="../media/image388.png"/><Relationship Id="rId32" Type="http://schemas.openxmlformats.org/officeDocument/2006/relationships/image" Target="../media/image229.png"/><Relationship Id="rId37" Type="http://schemas.openxmlformats.org/officeDocument/2006/relationships/image" Target="../media/image395.png"/><Relationship Id="rId5" Type="http://schemas.openxmlformats.org/officeDocument/2006/relationships/image" Target="../media/image510.png"/><Relationship Id="rId15" Type="http://schemas.openxmlformats.org/officeDocument/2006/relationships/image" Target="../media/image610.png"/><Relationship Id="rId23" Type="http://schemas.openxmlformats.org/officeDocument/2006/relationships/image" Target="../media/image140.png"/><Relationship Id="rId28" Type="http://schemas.openxmlformats.org/officeDocument/2006/relationships/image" Target="../media/image306.png"/><Relationship Id="rId36" Type="http://schemas.openxmlformats.org/officeDocument/2006/relationships/image" Target="../media/image108.png"/><Relationship Id="rId10" Type="http://schemas.openxmlformats.org/officeDocument/2006/relationships/image" Target="../media/image93.png"/><Relationship Id="rId19" Type="http://schemas.openxmlformats.org/officeDocument/2006/relationships/image" Target="../media/image386.png"/><Relationship Id="rId31" Type="http://schemas.openxmlformats.org/officeDocument/2006/relationships/image" Target="../media/image392.png"/><Relationship Id="rId4" Type="http://schemas.openxmlformats.org/officeDocument/2006/relationships/image" Target="../media/image410.png"/><Relationship Id="rId9" Type="http://schemas.openxmlformats.org/officeDocument/2006/relationships/image" Target="../media/image208.png"/><Relationship Id="rId14" Type="http://schemas.openxmlformats.org/officeDocument/2006/relationships/image" Target="../media/image490.png"/><Relationship Id="rId22" Type="http://schemas.openxmlformats.org/officeDocument/2006/relationships/image" Target="../media/image250.png"/><Relationship Id="rId27" Type="http://schemas.openxmlformats.org/officeDocument/2006/relationships/image" Target="../media/image186.png"/><Relationship Id="rId30" Type="http://schemas.openxmlformats.org/officeDocument/2006/relationships/image" Target="../media/image391.png"/><Relationship Id="rId35" Type="http://schemas.openxmlformats.org/officeDocument/2006/relationships/image" Target="../media/image394.png"/><Relationship Id="rId8" Type="http://schemas.openxmlformats.org/officeDocument/2006/relationships/image" Target="../media/image810.png"/><Relationship Id="rId3" Type="http://schemas.openxmlformats.org/officeDocument/2006/relationships/image" Target="../media/image3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roup 540">
            <a:extLst>
              <a:ext uri="{FF2B5EF4-FFF2-40B4-BE49-F238E27FC236}">
                <a16:creationId xmlns:a16="http://schemas.microsoft.com/office/drawing/2014/main" id="{4A6CC412-EB17-0E81-C124-DE5F22978FD1}"/>
              </a:ext>
            </a:extLst>
          </p:cNvPr>
          <p:cNvGrpSpPr/>
          <p:nvPr/>
        </p:nvGrpSpPr>
        <p:grpSpPr>
          <a:xfrm>
            <a:off x="11477189" y="18834374"/>
            <a:ext cx="8984262" cy="7301694"/>
            <a:chOff x="26065361" y="17237100"/>
            <a:chExt cx="8984262" cy="7301694"/>
          </a:xfrm>
        </p:grpSpPr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351D6890-1C92-3CA5-29D9-B8BDFB12D7A8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4" name="TextBox 543">
                    <a:extLst>
                      <a:ext uri="{FF2B5EF4-FFF2-40B4-BE49-F238E27FC236}">
                        <a16:creationId xmlns:a16="http://schemas.microsoft.com/office/drawing/2014/main" id="{62DAD031-A178-6936-2AFB-76B5C614972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5" name="TextBox 544">
                    <a:extLst>
                      <a:ext uri="{FF2B5EF4-FFF2-40B4-BE49-F238E27FC236}">
                        <a16:creationId xmlns:a16="http://schemas.microsoft.com/office/drawing/2014/main" id="{F466FBDE-7B7D-37F3-8AD2-EDF2336D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6" name="TextBox 545">
                    <a:extLst>
                      <a:ext uri="{FF2B5EF4-FFF2-40B4-BE49-F238E27FC236}">
                        <a16:creationId xmlns:a16="http://schemas.microsoft.com/office/drawing/2014/main" id="{54CA77C4-57F0-ADE4-D1DF-0F286012966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E6E6DF4C-66C7-793B-0257-FF6DB83F4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7B99A5D4-A483-717C-0595-2FA9746870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89859010-6DA3-6441-C71C-2A176926FE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78ED299F-09AB-8ED2-CA74-F1392810BB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CC87D3BB-D148-7954-23D8-39513901AA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8ADFDBCB-5C49-87D5-B038-0A88587BA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DB72F036-3D39-F5D6-4DC2-CCCDF3C6C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7659A5D0-E1B6-2D68-A4EB-12060E0E9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85D600E6-6CB3-C0A2-4FAD-BCBB94D69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1803277E-9DB2-F796-4F1F-A7D16BA1C0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595E1E4F-0842-A660-4740-08A5D84A7F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45142CD2-B5DA-D372-FF89-18FB0EA79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7336E08-5D08-16FE-85BE-7E9D170030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57501C19-4CDB-4F00-F90A-FFF835E6D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179E21C3-E3B7-64EC-3503-955138B49C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253D7B8C-5EAD-FD1A-0D2A-A8CEDE26C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7BFA06CF-C74D-DCCB-9E62-20721E959C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6B9EA16C-10BB-42AA-C626-F3B8C43A80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E3BC375E-3543-6744-CD46-D7D439FC5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2F43EC5B-77BE-82A6-600C-338D785026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0C499DF5-E020-2640-F356-04CCB7C082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8B878BF1-F65B-478B-F28F-3DD6E266D2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ED5B8DEA-B11A-2604-B9A9-5CAB8A941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F51A30E0-B4EE-C82C-F953-AC1B8DEF57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1" name="TextBox 570">
                    <a:extLst>
                      <a:ext uri="{FF2B5EF4-FFF2-40B4-BE49-F238E27FC236}">
                        <a16:creationId xmlns:a16="http://schemas.microsoft.com/office/drawing/2014/main" id="{82A1BFB8-5F7A-7ADB-9E1D-0F8A3EFB4714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2" name="TextBox 571">
                    <a:extLst>
                      <a:ext uri="{FF2B5EF4-FFF2-40B4-BE49-F238E27FC236}">
                        <a16:creationId xmlns:a16="http://schemas.microsoft.com/office/drawing/2014/main" id="{DB18F096-62B6-C512-6469-BEBF72C97051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3" name="TextBox 572">
                    <a:extLst>
                      <a:ext uri="{FF2B5EF4-FFF2-40B4-BE49-F238E27FC236}">
                        <a16:creationId xmlns:a16="http://schemas.microsoft.com/office/drawing/2014/main" id="{244AF074-0E40-754E-55FA-8535A2C30B9A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4" name="TextBox 573">
                    <a:extLst>
                      <a:ext uri="{FF2B5EF4-FFF2-40B4-BE49-F238E27FC236}">
                        <a16:creationId xmlns:a16="http://schemas.microsoft.com/office/drawing/2014/main" id="{D5E26D8F-2662-E21C-CD7A-E5BAEDA35273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03F14DB9-A38B-BF88-34BA-E25409ED25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6" name="TextBox 575">
                    <a:extLst>
                      <a:ext uri="{FF2B5EF4-FFF2-40B4-BE49-F238E27FC236}">
                        <a16:creationId xmlns:a16="http://schemas.microsoft.com/office/drawing/2014/main" id="{3AEED45C-D5A1-94EF-DBEC-A3D3A470DC0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7" name="TextBox 576">
                    <a:extLst>
                      <a:ext uri="{FF2B5EF4-FFF2-40B4-BE49-F238E27FC236}">
                        <a16:creationId xmlns:a16="http://schemas.microsoft.com/office/drawing/2014/main" id="{0A417269-90EB-B04E-B4B8-4C3760A55206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8" name="TextBox 577">
                    <a:extLst>
                      <a:ext uri="{FF2B5EF4-FFF2-40B4-BE49-F238E27FC236}">
                        <a16:creationId xmlns:a16="http://schemas.microsoft.com/office/drawing/2014/main" id="{7E1C3E3C-78BA-364E-923D-EDA46512D164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9" name="TextBox 578">
                    <a:extLst>
                      <a:ext uri="{FF2B5EF4-FFF2-40B4-BE49-F238E27FC236}">
                        <a16:creationId xmlns:a16="http://schemas.microsoft.com/office/drawing/2014/main" id="{727389A5-0DDA-6F96-7439-82009A7257C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0" name="TextBox 579">
                    <a:extLst>
                      <a:ext uri="{FF2B5EF4-FFF2-40B4-BE49-F238E27FC236}">
                        <a16:creationId xmlns:a16="http://schemas.microsoft.com/office/drawing/2014/main" id="{60A6D28E-18EF-878B-3354-77955FF13F27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1" name="TextBox 580">
                    <a:extLst>
                      <a:ext uri="{FF2B5EF4-FFF2-40B4-BE49-F238E27FC236}">
                        <a16:creationId xmlns:a16="http://schemas.microsoft.com/office/drawing/2014/main" id="{F0A8B247-F681-5290-E8CA-41AD69536A1A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B9DEAF25-98F5-4CF3-A1D1-90901F55C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A6B97C4B-D7CC-FB31-0454-849260124B0B}"/>
              </a:ext>
            </a:extLst>
          </p:cNvPr>
          <p:cNvGrpSpPr/>
          <p:nvPr/>
        </p:nvGrpSpPr>
        <p:grpSpPr>
          <a:xfrm>
            <a:off x="2259635" y="18836778"/>
            <a:ext cx="8984262" cy="7301694"/>
            <a:chOff x="26065361" y="17237100"/>
            <a:chExt cx="8984262" cy="7301694"/>
          </a:xfrm>
        </p:grpSpPr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8707C274-E2C5-BB51-A898-E3F25AA0C07C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3" name="TextBox 502">
                    <a:extLst>
                      <a:ext uri="{FF2B5EF4-FFF2-40B4-BE49-F238E27FC236}">
                        <a16:creationId xmlns:a16="http://schemas.microsoft.com/office/drawing/2014/main" id="{930EC7C2-1AFB-B99F-A801-B5DBCF3672C8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4" name="TextBox 503">
                    <a:extLst>
                      <a:ext uri="{FF2B5EF4-FFF2-40B4-BE49-F238E27FC236}">
                        <a16:creationId xmlns:a16="http://schemas.microsoft.com/office/drawing/2014/main" id="{7C393C38-FA11-BE09-6455-FC9A777A29D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5" name="TextBox 504">
                    <a:extLst>
                      <a:ext uri="{FF2B5EF4-FFF2-40B4-BE49-F238E27FC236}">
                        <a16:creationId xmlns:a16="http://schemas.microsoft.com/office/drawing/2014/main" id="{144BB5DF-0245-25AC-4C97-3F4A7E10F984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6EF8446D-472B-E0EF-57F1-66A068B64F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99FC9947-AEC4-34CC-219B-7CD507809F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CA4EAB81-8ABC-52DE-44C9-058E50B566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8887F05A-1074-A400-BB92-D0EE1E3FB0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C29F117D-53F0-96AB-B55B-01293049F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9BF55358-3D0C-C59A-DBED-0D74233C7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33956B79-EABB-7865-6AC8-05272C099C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043F2E3C-651B-004D-2509-3DE0951672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2C463BED-805E-74E3-303E-85EC50687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B55CCBEB-09C0-D6ED-1F05-87A52C4470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8957B55C-7794-1E47-643A-77AC60FD94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0E1842DE-516D-4FE8-85FA-4DD8F78079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>
                <a:extLst>
                  <a:ext uri="{FF2B5EF4-FFF2-40B4-BE49-F238E27FC236}">
                    <a16:creationId xmlns:a16="http://schemas.microsoft.com/office/drawing/2014/main" id="{9C17AA77-0F13-32B1-A545-162789889C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379B3F83-2517-4A53-D240-32A51BDC5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E307817B-195D-A927-9878-94FC671E1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F5254097-66B8-F247-3536-E40BDA1D97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ABBCBB36-B843-57FB-624B-3B7667702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435FC1F3-BF59-5AF5-5400-EB807CB6E7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7412D582-B9B9-37B1-8BAF-F167B05A0F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93E0FC35-A5DD-01C2-01E8-19A7E13B64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FFC2D5FD-7B03-5E75-D35B-37F09317A5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4613C4F6-5CC0-7647-30EA-D699A631F9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7FEDD2CA-B47A-9146-E1C2-60BB08C7E6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3BF2F759-75DB-344E-C898-EFD66EC04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0" name="TextBox 529">
                    <a:extLst>
                      <a:ext uri="{FF2B5EF4-FFF2-40B4-BE49-F238E27FC236}">
                        <a16:creationId xmlns:a16="http://schemas.microsoft.com/office/drawing/2014/main" id="{277F9CD7-9F21-5BED-54D9-3A42F6707FAF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1" name="TextBox 530">
                    <a:extLst>
                      <a:ext uri="{FF2B5EF4-FFF2-40B4-BE49-F238E27FC236}">
                        <a16:creationId xmlns:a16="http://schemas.microsoft.com/office/drawing/2014/main" id="{34EA6660-8605-8C0F-E42F-8D63BBADAB92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2" name="TextBox 531">
                    <a:extLst>
                      <a:ext uri="{FF2B5EF4-FFF2-40B4-BE49-F238E27FC236}">
                        <a16:creationId xmlns:a16="http://schemas.microsoft.com/office/drawing/2014/main" id="{200FCDCE-1115-7F63-4419-965653C138C0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3" name="TextBox 532">
                    <a:extLst>
                      <a:ext uri="{FF2B5EF4-FFF2-40B4-BE49-F238E27FC236}">
                        <a16:creationId xmlns:a16="http://schemas.microsoft.com/office/drawing/2014/main" id="{73E26B89-E749-12AF-CF5E-8031EB3CBAF8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7924D916-A334-5819-58D1-3BF82F8BF6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5" name="TextBox 534">
                    <a:extLst>
                      <a:ext uri="{FF2B5EF4-FFF2-40B4-BE49-F238E27FC236}">
                        <a16:creationId xmlns:a16="http://schemas.microsoft.com/office/drawing/2014/main" id="{DAF5398B-9775-6B74-D7A6-C7A8D260228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6" name="TextBox 535">
                    <a:extLst>
                      <a:ext uri="{FF2B5EF4-FFF2-40B4-BE49-F238E27FC236}">
                        <a16:creationId xmlns:a16="http://schemas.microsoft.com/office/drawing/2014/main" id="{30547876-7E52-27E6-6A25-2F54C97CED4A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7" name="TextBox 536">
                    <a:extLst>
                      <a:ext uri="{FF2B5EF4-FFF2-40B4-BE49-F238E27FC236}">
                        <a16:creationId xmlns:a16="http://schemas.microsoft.com/office/drawing/2014/main" id="{36ACD251-DB23-0F4D-217D-D8E2EF547F0D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8" name="TextBox 537">
                    <a:extLst>
                      <a:ext uri="{FF2B5EF4-FFF2-40B4-BE49-F238E27FC236}">
                        <a16:creationId xmlns:a16="http://schemas.microsoft.com/office/drawing/2014/main" id="{F77DAB87-9D97-AE4E-F87D-B89E8883191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9" name="TextBox 538">
                    <a:extLst>
                      <a:ext uri="{FF2B5EF4-FFF2-40B4-BE49-F238E27FC236}">
                        <a16:creationId xmlns:a16="http://schemas.microsoft.com/office/drawing/2014/main" id="{D64742EF-948B-768B-C29F-E66E54E70933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0" name="TextBox 539">
                    <a:extLst>
                      <a:ext uri="{FF2B5EF4-FFF2-40B4-BE49-F238E27FC236}">
                        <a16:creationId xmlns:a16="http://schemas.microsoft.com/office/drawing/2014/main" id="{29D41CC0-4A6C-822F-BFD1-709A9EC17E2E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CEC3C96E-D0DB-14B7-2977-CEDE964CD6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D901F684-9FD6-FCC9-CA02-426B81EE096B}"/>
              </a:ext>
            </a:extLst>
          </p:cNvPr>
          <p:cNvGrpSpPr/>
          <p:nvPr/>
        </p:nvGrpSpPr>
        <p:grpSpPr>
          <a:xfrm>
            <a:off x="20855313" y="9530383"/>
            <a:ext cx="8984262" cy="7301694"/>
            <a:chOff x="26065361" y="17237100"/>
            <a:chExt cx="8984262" cy="7301694"/>
          </a:xfrm>
        </p:grpSpPr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746D5A5D-9F03-3624-C392-78C178CE7BCA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2" name="TextBox 461">
                    <a:extLst>
                      <a:ext uri="{FF2B5EF4-FFF2-40B4-BE49-F238E27FC236}">
                        <a16:creationId xmlns:a16="http://schemas.microsoft.com/office/drawing/2014/main" id="{528FD768-6A2B-5718-B6F6-C53D666EEE0D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3" name="TextBox 462">
                    <a:extLst>
                      <a:ext uri="{FF2B5EF4-FFF2-40B4-BE49-F238E27FC236}">
                        <a16:creationId xmlns:a16="http://schemas.microsoft.com/office/drawing/2014/main" id="{538C4866-424D-CDA3-15BA-15A9D93ACFB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4" name="TextBox 463">
                    <a:extLst>
                      <a:ext uri="{FF2B5EF4-FFF2-40B4-BE49-F238E27FC236}">
                        <a16:creationId xmlns:a16="http://schemas.microsoft.com/office/drawing/2014/main" id="{0C911B88-66BE-37A4-6327-DEF8D88830E3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0F22D0CC-EEA1-0FEB-8562-E2EC04D9B6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27E458FF-DFD6-062A-0FC9-E2696015A0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7F831A4-8899-C2EF-00AC-7467F5CDA0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79B36BD1-C24E-68D1-9E8E-28776C18AB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19917DF8-9AAE-9DEA-B16B-91002DB51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9B115875-C8ED-ABE5-903A-D31DCB2967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485089EF-4A1C-0B92-1D94-2B9A6B10F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4FB40417-72EC-C63E-D534-FBBA31632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C8E1BC73-D284-D158-9115-8857B76D60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7CFF4F0C-EF25-B009-FEB9-B480998241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948529CD-B55D-C654-F519-EE60E88B13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67B60118-DF9A-7E0A-839C-2708B1A95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4CCC54EC-5A69-F4E3-654D-DB4E98B4FA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6BA8DA90-1DA0-B303-DFA3-035F537674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4C64C825-C094-BAC1-6BC6-615ECAFA0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83425095-B79D-6756-7EB3-634FCBFE7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E3C971A1-6332-DD64-F0A7-A03CA8821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634705A5-D2BD-8F30-4BD0-3EF7DDF415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459234C7-40CC-C1B6-FDC6-4EFD191CF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07F6CBF2-39C8-7E25-7422-57D156A0E3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77622604-E865-7906-6970-D1774C8536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5B3C9B35-678B-1EB7-39C4-CEF3E8D6CB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371F80D0-6CBB-9FDB-0E14-6488E9F31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685E1334-AB66-CE41-AC49-A7A577DD4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9" name="TextBox 488">
                    <a:extLst>
                      <a:ext uri="{FF2B5EF4-FFF2-40B4-BE49-F238E27FC236}">
                        <a16:creationId xmlns:a16="http://schemas.microsoft.com/office/drawing/2014/main" id="{03EDC1E1-971C-450B-674D-6F3AA8C60B5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0" name="TextBox 489">
                    <a:extLst>
                      <a:ext uri="{FF2B5EF4-FFF2-40B4-BE49-F238E27FC236}">
                        <a16:creationId xmlns:a16="http://schemas.microsoft.com/office/drawing/2014/main" id="{6C48E1D4-08E8-B026-F2CD-0699199ACB2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1" name="TextBox 490">
                    <a:extLst>
                      <a:ext uri="{FF2B5EF4-FFF2-40B4-BE49-F238E27FC236}">
                        <a16:creationId xmlns:a16="http://schemas.microsoft.com/office/drawing/2014/main" id="{784A55E2-D9C4-6EF5-EC84-AD485E498879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2" name="TextBox 491">
                    <a:extLst>
                      <a:ext uri="{FF2B5EF4-FFF2-40B4-BE49-F238E27FC236}">
                        <a16:creationId xmlns:a16="http://schemas.microsoft.com/office/drawing/2014/main" id="{9D03A5D9-CEEB-5A94-4271-2AD8FA13F81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0E571F79-794C-4266-FB5B-829F50D68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4" name="TextBox 493">
                    <a:extLst>
                      <a:ext uri="{FF2B5EF4-FFF2-40B4-BE49-F238E27FC236}">
                        <a16:creationId xmlns:a16="http://schemas.microsoft.com/office/drawing/2014/main" id="{9B5C9D3C-B8CA-F08E-8518-43CCD633DCC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5" name="TextBox 494">
                    <a:extLst>
                      <a:ext uri="{FF2B5EF4-FFF2-40B4-BE49-F238E27FC236}">
                        <a16:creationId xmlns:a16="http://schemas.microsoft.com/office/drawing/2014/main" id="{95E7B5E6-B2E5-F732-F85B-738C6A720589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6" name="TextBox 495">
                    <a:extLst>
                      <a:ext uri="{FF2B5EF4-FFF2-40B4-BE49-F238E27FC236}">
                        <a16:creationId xmlns:a16="http://schemas.microsoft.com/office/drawing/2014/main" id="{05F29F9D-0D17-33EC-8F6B-B38A9367B452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7" name="TextBox 496">
                    <a:extLst>
                      <a:ext uri="{FF2B5EF4-FFF2-40B4-BE49-F238E27FC236}">
                        <a16:creationId xmlns:a16="http://schemas.microsoft.com/office/drawing/2014/main" id="{E5F2ED38-1FFF-E58B-D423-5513F803C15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8" name="TextBox 497">
                    <a:extLst>
                      <a:ext uri="{FF2B5EF4-FFF2-40B4-BE49-F238E27FC236}">
                        <a16:creationId xmlns:a16="http://schemas.microsoft.com/office/drawing/2014/main" id="{F3723C4C-4495-DF21-C65D-AF0F458A6630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9" name="TextBox 498">
                    <a:extLst>
                      <a:ext uri="{FF2B5EF4-FFF2-40B4-BE49-F238E27FC236}">
                        <a16:creationId xmlns:a16="http://schemas.microsoft.com/office/drawing/2014/main" id="{8DFD2479-1E64-A6A6-5CFE-88B27F85653D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3D8B19E0-10A1-F3BF-4845-774427A5B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0A5501C2-F43A-DE3E-98B8-7DA2C82A6BEA}"/>
              </a:ext>
            </a:extLst>
          </p:cNvPr>
          <p:cNvGrpSpPr/>
          <p:nvPr/>
        </p:nvGrpSpPr>
        <p:grpSpPr>
          <a:xfrm>
            <a:off x="11531305" y="9464095"/>
            <a:ext cx="8984262" cy="7301694"/>
            <a:chOff x="26065361" y="17237100"/>
            <a:chExt cx="8984262" cy="7301694"/>
          </a:xfrm>
        </p:grpSpPr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A8D67B3D-3A84-4CD3-CF1B-02CF381593E6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1" name="TextBox 420">
                    <a:extLst>
                      <a:ext uri="{FF2B5EF4-FFF2-40B4-BE49-F238E27FC236}">
                        <a16:creationId xmlns:a16="http://schemas.microsoft.com/office/drawing/2014/main" id="{3A25B28F-F1A7-DAFF-E116-24562F4A9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2" name="TextBox 421">
                    <a:extLst>
                      <a:ext uri="{FF2B5EF4-FFF2-40B4-BE49-F238E27FC236}">
                        <a16:creationId xmlns:a16="http://schemas.microsoft.com/office/drawing/2014/main" id="{59F55823-5A19-7032-BCB5-B4517B22C86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3" name="TextBox 422">
                    <a:extLst>
                      <a:ext uri="{FF2B5EF4-FFF2-40B4-BE49-F238E27FC236}">
                        <a16:creationId xmlns:a16="http://schemas.microsoft.com/office/drawing/2014/main" id="{C1EF1625-58E4-FDAA-8783-A80FAF6BB5DF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58E66F9F-B650-518D-BF10-90664EF3E4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FB15DAF7-3388-5D15-3304-0198297783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BB3743D0-DFD2-D39D-72F6-954BBEAFD6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EE93320F-9A88-0E30-7E46-D67E053CC4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1A106FD3-2683-FD0A-C6B6-E51262790C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9F8CEAAD-BC9E-A197-2F0F-4E8CADB041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B3D1026F-1887-D423-E58E-4930DBF04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C0C44910-67B0-C9F2-63A6-C827A6EEF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118FBE07-52FB-9EAB-69BC-FF2276AE0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39B55953-B5EC-52EB-FB2F-7204C30447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55CF96CF-7126-04B3-D8D9-38D2FDA295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D6B51B6C-5FB1-F923-616C-91C430302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675DF2EC-7EC6-E444-E721-63CF61058F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A31DD269-47DD-190A-39DF-5051E43B2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154ECF2F-D1D8-5471-1577-7405DC6297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D055C736-ECF3-3C59-FE67-4B114FEE3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BC51A925-4C5E-67D6-10C5-74BE161AF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9C52ABEE-CD44-EC8B-A24C-031C50B219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34F11D96-B106-A9C4-6B34-7785E68DF3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DA8A57B7-922F-8AF4-87B3-5AAA274BC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B864FAA9-8642-C3D3-5F63-A931A9BA9E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0DF03153-81A4-AC43-B404-4EC86956B0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F71A545D-3FA7-5BFE-3BFA-4CAD8D46D3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6CFD6A6E-A87E-3D60-2B16-57362AA39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8" name="TextBox 447">
                    <a:extLst>
                      <a:ext uri="{FF2B5EF4-FFF2-40B4-BE49-F238E27FC236}">
                        <a16:creationId xmlns:a16="http://schemas.microsoft.com/office/drawing/2014/main" id="{D1093B90-3C9D-B6B2-6B22-B3422B63B134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DFE01FCB-3A3D-6144-EACE-5A5629C5179C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0" name="TextBox 449">
                    <a:extLst>
                      <a:ext uri="{FF2B5EF4-FFF2-40B4-BE49-F238E27FC236}">
                        <a16:creationId xmlns:a16="http://schemas.microsoft.com/office/drawing/2014/main" id="{EF8C099B-9D29-C144-35E3-114B82F313C9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1" name="TextBox 450">
                    <a:extLst>
                      <a:ext uri="{FF2B5EF4-FFF2-40B4-BE49-F238E27FC236}">
                        <a16:creationId xmlns:a16="http://schemas.microsoft.com/office/drawing/2014/main" id="{CC0F0E05-554C-EAA1-9A0A-76C7FABCAFAF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40B5EF85-541A-935E-6399-180F402AC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3" name="TextBox 452">
                    <a:extLst>
                      <a:ext uri="{FF2B5EF4-FFF2-40B4-BE49-F238E27FC236}">
                        <a16:creationId xmlns:a16="http://schemas.microsoft.com/office/drawing/2014/main" id="{5042C198-E72F-5868-B63F-3829FFE62D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4" name="TextBox 453">
                    <a:extLst>
                      <a:ext uri="{FF2B5EF4-FFF2-40B4-BE49-F238E27FC236}">
                        <a16:creationId xmlns:a16="http://schemas.microsoft.com/office/drawing/2014/main" id="{40A456AA-ABC3-0533-0B00-2C412FDBBE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5" name="TextBox 454">
                    <a:extLst>
                      <a:ext uri="{FF2B5EF4-FFF2-40B4-BE49-F238E27FC236}">
                        <a16:creationId xmlns:a16="http://schemas.microsoft.com/office/drawing/2014/main" id="{5EE5DE27-D193-7D79-0BDA-561A287D0CEA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6" name="TextBox 455">
                    <a:extLst>
                      <a:ext uri="{FF2B5EF4-FFF2-40B4-BE49-F238E27FC236}">
                        <a16:creationId xmlns:a16="http://schemas.microsoft.com/office/drawing/2014/main" id="{1FEB7364-303F-066B-CF68-26951BDE8CC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7" name="TextBox 456">
                    <a:extLst>
                      <a:ext uri="{FF2B5EF4-FFF2-40B4-BE49-F238E27FC236}">
                        <a16:creationId xmlns:a16="http://schemas.microsoft.com/office/drawing/2014/main" id="{E90CD37F-01CD-8AF5-6A08-47BEAA518219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8" name="TextBox 457">
                    <a:extLst>
                      <a:ext uri="{FF2B5EF4-FFF2-40B4-BE49-F238E27FC236}">
                        <a16:creationId xmlns:a16="http://schemas.microsoft.com/office/drawing/2014/main" id="{6335F405-E637-61D5-C0CB-B26FF8DEA6A9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9AD9758E-D4BD-CF75-9270-1EEDFF5920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A42F48A8-70A1-0F3F-48D8-4FDE99287283}"/>
              </a:ext>
            </a:extLst>
          </p:cNvPr>
          <p:cNvGrpSpPr/>
          <p:nvPr/>
        </p:nvGrpSpPr>
        <p:grpSpPr>
          <a:xfrm>
            <a:off x="1931250" y="194463"/>
            <a:ext cx="8984262" cy="7301694"/>
            <a:chOff x="26065361" y="17237100"/>
            <a:chExt cx="8984262" cy="7301694"/>
          </a:xfrm>
        </p:grpSpPr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7EC113AF-CF53-261F-845F-8F6EEB0C3CA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9" name="TextBox 338">
                    <a:extLst>
                      <a:ext uri="{FF2B5EF4-FFF2-40B4-BE49-F238E27FC236}">
                        <a16:creationId xmlns:a16="http://schemas.microsoft.com/office/drawing/2014/main" id="{E4E5CBD5-EDFD-689A-CFC1-0CED44A169D4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0" name="TextBox 339">
                    <a:extLst>
                      <a:ext uri="{FF2B5EF4-FFF2-40B4-BE49-F238E27FC236}">
                        <a16:creationId xmlns:a16="http://schemas.microsoft.com/office/drawing/2014/main" id="{42CCD0C2-9116-4553-C08E-39A45B98289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1" name="TextBox 340">
                    <a:extLst>
                      <a:ext uri="{FF2B5EF4-FFF2-40B4-BE49-F238E27FC236}">
                        <a16:creationId xmlns:a16="http://schemas.microsoft.com/office/drawing/2014/main" id="{1E7DCF7F-E05D-5C64-6CE4-21034D97873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9EF1C3F2-3B7D-6825-1202-9B7E021A82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055A879A-AB7E-AD82-5700-673E8E485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3E0FC168-D58B-175C-B1F3-F5E470581D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10C99A1D-8E17-92A2-7EC7-E977519B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9F2CB8EA-C3F9-C9CF-B466-B56368BD8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B96F8227-AABC-A72D-763E-5BC8A69C14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E5E7F02C-B867-DA74-1EDC-80788A5CBD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6DE50824-94D4-1CC3-07B1-C9F44028F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2176A3AF-AE50-FB45-4627-F518B9477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0043B1F8-7DB4-52A0-2CA1-55FC6BCA14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4ABF20D0-A416-FC2B-32B2-E75413ABDA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E1D0411F-39D5-2950-027F-C3394F8D1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683ECAFC-1FA3-A687-25DE-9F5AF1667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974CB2D6-5DB9-AD25-EB68-9A0D2621F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94985063-94FE-E732-337A-EDB1716F20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96E2C60C-BE46-E61E-D526-8C8702C73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81D3BCE1-8A22-EAFF-0F27-E9A84C25E9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B9264A91-8BA8-C638-D765-EA57743BA9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FCE5A805-4458-6A01-ABA3-2A254BCAD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5DFD0420-A19D-0630-A0A7-DE3A9BB18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E78D7022-C481-2D5A-BFE5-BB136F6EA9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862F2079-4978-DF8A-8D73-6AA9CD2114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1640B957-558C-D557-8E19-2938096B93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C81DF181-06A5-DCF7-FE16-5C2F1E00F1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6" name="TextBox 365">
                    <a:extLst>
                      <a:ext uri="{FF2B5EF4-FFF2-40B4-BE49-F238E27FC236}">
                        <a16:creationId xmlns:a16="http://schemas.microsoft.com/office/drawing/2014/main" id="{2B6A0F01-32F8-8950-6EF2-675510390999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7" name="TextBox 366">
                    <a:extLst>
                      <a:ext uri="{FF2B5EF4-FFF2-40B4-BE49-F238E27FC236}">
                        <a16:creationId xmlns:a16="http://schemas.microsoft.com/office/drawing/2014/main" id="{C2F89B0E-0F9C-D2EE-4961-54F51FD7FE0E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8" name="TextBox 367">
                    <a:extLst>
                      <a:ext uri="{FF2B5EF4-FFF2-40B4-BE49-F238E27FC236}">
                        <a16:creationId xmlns:a16="http://schemas.microsoft.com/office/drawing/2014/main" id="{64809C9F-3DE8-1CCE-4B6F-90D4A0469ABC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9" name="TextBox 368">
                    <a:extLst>
                      <a:ext uri="{FF2B5EF4-FFF2-40B4-BE49-F238E27FC236}">
                        <a16:creationId xmlns:a16="http://schemas.microsoft.com/office/drawing/2014/main" id="{3D85E7BC-31CC-7D14-55AE-41F1EE4C3216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0A0F5A34-339A-00D0-31C7-2563590EF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1" name="TextBox 370">
                    <a:extLst>
                      <a:ext uri="{FF2B5EF4-FFF2-40B4-BE49-F238E27FC236}">
                        <a16:creationId xmlns:a16="http://schemas.microsoft.com/office/drawing/2014/main" id="{8ACD95A6-68A0-F1A0-3207-99A23A9973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2" name="TextBox 371">
                    <a:extLst>
                      <a:ext uri="{FF2B5EF4-FFF2-40B4-BE49-F238E27FC236}">
                        <a16:creationId xmlns:a16="http://schemas.microsoft.com/office/drawing/2014/main" id="{D7A01911-D757-5155-B5DD-A32BDCBBC68E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3" name="TextBox 372">
                    <a:extLst>
                      <a:ext uri="{FF2B5EF4-FFF2-40B4-BE49-F238E27FC236}">
                        <a16:creationId xmlns:a16="http://schemas.microsoft.com/office/drawing/2014/main" id="{B490FC5E-6AE1-A1CF-784A-239EFD9D96A6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4" name="TextBox 373">
                    <a:extLst>
                      <a:ext uri="{FF2B5EF4-FFF2-40B4-BE49-F238E27FC236}">
                        <a16:creationId xmlns:a16="http://schemas.microsoft.com/office/drawing/2014/main" id="{78D092F6-7372-593A-0484-58D0E760207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5" name="TextBox 374">
                    <a:extLst>
                      <a:ext uri="{FF2B5EF4-FFF2-40B4-BE49-F238E27FC236}">
                        <a16:creationId xmlns:a16="http://schemas.microsoft.com/office/drawing/2014/main" id="{C3F2A2E5-1FDD-BA03-BA4A-9A667A508C8A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6" name="TextBox 375">
                    <a:extLst>
                      <a:ext uri="{FF2B5EF4-FFF2-40B4-BE49-F238E27FC236}">
                        <a16:creationId xmlns:a16="http://schemas.microsoft.com/office/drawing/2014/main" id="{9E28A26A-387A-D4E6-C1CC-C11CBEE8F1AE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A5F1FFD2-84C3-1635-EFA2-4F1DCDA82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91C4F61A-94F0-1E8D-D022-B7ED1B9415B3}"/>
              </a:ext>
            </a:extLst>
          </p:cNvPr>
          <p:cNvGrpSpPr/>
          <p:nvPr/>
        </p:nvGrpSpPr>
        <p:grpSpPr>
          <a:xfrm>
            <a:off x="11355415" y="143245"/>
            <a:ext cx="8984262" cy="7301694"/>
            <a:chOff x="26065361" y="17237100"/>
            <a:chExt cx="8984262" cy="7301694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3EFB03E9-FB74-669C-845C-5423492F29E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C0BDE935-D39A-B627-B9F4-F38F8D8A4B9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5B535362-B978-94F5-B912-975C7CBCD9B1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0" name="TextBox 299">
                    <a:extLst>
                      <a:ext uri="{FF2B5EF4-FFF2-40B4-BE49-F238E27FC236}">
                        <a16:creationId xmlns:a16="http://schemas.microsoft.com/office/drawing/2014/main" id="{56C5A248-645D-8802-D70C-3761E31798F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D1AB7523-2A76-1EA6-3D00-067B1D3871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5BDC1290-A28E-2BAA-BB1E-D7A9A4B3AD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ECCAAF8A-4375-8DE8-EB83-A9141D4F7A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4EB029-4143-5AC4-22A3-6AEDC0B036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C6DAFDB3-1ED5-D1EB-CEDB-456F24AF0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DF8A6975-A05C-5B00-00C7-05D9FAFF01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8F34BF41-A3F4-734C-2FB1-D92D694BD8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9A28400B-C1AC-1FE3-E950-9CC0BA43D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2FCD5AD3-4E89-4DFD-FC07-EE02534DF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B27A1DBB-71C6-D8A0-CF6E-C15F6E6D7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8F7882AB-57BE-8E85-9BE0-C29289B903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CA8E2D18-1273-30B9-0235-4FD1A27FC3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26CC76F8-C568-8141-6306-DC119B19A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F7711D94-C90D-591D-8EA6-C746BC927E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F25E6BAC-0A80-8E42-5658-E87CCE509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1C194585-6747-7604-37D3-BABA354FC1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7C854549-9E0F-24C6-8571-F769B2940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22672F21-7C4B-BAE7-C0AA-31D09DAF5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879153FD-ED86-586A-CAF4-6FE21B580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C3E50503-93E4-1B6F-3124-28FAB1E380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2E080564-626C-A7EB-893A-3E5EC032D3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05188A4C-7999-1505-4ED7-A39D3BE667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35B561E1-5EE4-E2F1-6733-AF171611AC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706E2996-E598-4667-F84F-DD91514148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TextBox 324">
                    <a:extLst>
                      <a:ext uri="{FF2B5EF4-FFF2-40B4-BE49-F238E27FC236}">
                        <a16:creationId xmlns:a16="http://schemas.microsoft.com/office/drawing/2014/main" id="{46B9E735-4B77-38F4-79EC-D76CF5E4BE6D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6" name="TextBox 325">
                    <a:extLst>
                      <a:ext uri="{FF2B5EF4-FFF2-40B4-BE49-F238E27FC236}">
                        <a16:creationId xmlns:a16="http://schemas.microsoft.com/office/drawing/2014/main" id="{D2871209-C95F-934F-8E25-EEECE0D2B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9FC775C0-B3F0-6F58-0C35-2B2DD8CA49B8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8" name="TextBox 327">
                    <a:extLst>
                      <a:ext uri="{FF2B5EF4-FFF2-40B4-BE49-F238E27FC236}">
                        <a16:creationId xmlns:a16="http://schemas.microsoft.com/office/drawing/2014/main" id="{89E3F2BC-12F2-CBF3-26B9-A75901ADE729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AF032972-7EF4-1729-E763-BE6BCFBFE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0" name="TextBox 329">
                    <a:extLst>
                      <a:ext uri="{FF2B5EF4-FFF2-40B4-BE49-F238E27FC236}">
                        <a16:creationId xmlns:a16="http://schemas.microsoft.com/office/drawing/2014/main" id="{10385B56-C529-445C-AA1E-4B5A2435FF4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1" name="TextBox 330">
                    <a:extLst>
                      <a:ext uri="{FF2B5EF4-FFF2-40B4-BE49-F238E27FC236}">
                        <a16:creationId xmlns:a16="http://schemas.microsoft.com/office/drawing/2014/main" id="{63C104F7-736A-48E8-6AEE-2D0C7C739E67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2" name="TextBox 331">
                    <a:extLst>
                      <a:ext uri="{FF2B5EF4-FFF2-40B4-BE49-F238E27FC236}">
                        <a16:creationId xmlns:a16="http://schemas.microsoft.com/office/drawing/2014/main" id="{63BBEBEC-F1E0-0B74-3267-05DBDBF3B752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3" name="TextBox 332">
                    <a:extLst>
                      <a:ext uri="{FF2B5EF4-FFF2-40B4-BE49-F238E27FC236}">
                        <a16:creationId xmlns:a16="http://schemas.microsoft.com/office/drawing/2014/main" id="{5C596257-84C7-B310-AF7E-4D4A97228E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4" name="TextBox 333">
                    <a:extLst>
                      <a:ext uri="{FF2B5EF4-FFF2-40B4-BE49-F238E27FC236}">
                        <a16:creationId xmlns:a16="http://schemas.microsoft.com/office/drawing/2014/main" id="{B3C68E09-205E-FFA1-FE0A-7AC30BC2FBF2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5" name="TextBox 334">
                    <a:extLst>
                      <a:ext uri="{FF2B5EF4-FFF2-40B4-BE49-F238E27FC236}">
                        <a16:creationId xmlns:a16="http://schemas.microsoft.com/office/drawing/2014/main" id="{8EE48E7B-718D-2A34-136D-C809076CF88D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4E47C246-2D87-0501-F295-33963F68B9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41A998EF-C868-2A9F-B66E-0633888BC388}"/>
              </a:ext>
            </a:extLst>
          </p:cNvPr>
          <p:cNvGrpSpPr/>
          <p:nvPr/>
        </p:nvGrpSpPr>
        <p:grpSpPr>
          <a:xfrm>
            <a:off x="20879377" y="142590"/>
            <a:ext cx="8984262" cy="7301694"/>
            <a:chOff x="26065361" y="17237100"/>
            <a:chExt cx="8984262" cy="7301694"/>
          </a:xfrm>
        </p:grpSpPr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1024C4EC-040B-0C9F-9292-7208E2DAAB7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030BAFBB-A16D-36B7-9713-678F2237AE01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178AF0DB-403B-0DC6-517E-46253183FD1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C958F8C0-C883-DAC2-196B-AEE5B2C08FFF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27926D40-D50A-A5AF-3D58-1470D8423F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6DAE4AC6-75DD-8ACB-3F1D-EE0486375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D9CFC8DA-0687-523A-5231-3AD3BE0596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D0424973-E274-6C24-7C16-3FC6E5E5DF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F25F198C-5262-C191-037B-FC6981F636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087B8905-0A80-92BD-C71B-5720746CD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3B2D8C78-E9D5-A55D-1DEC-ED128BDFFE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0F62FE66-AD3E-0ABE-FC73-2E70156FA7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8B724CD6-4F7C-B05E-7229-8398C2160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95E26286-09B9-CFA4-2AE2-0356685551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291CD355-BF01-6C1D-504F-57D6543F57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9EAFF8BE-C779-35D8-73F3-FBE177A1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BA53864E-190B-D9B4-4E5D-4690776097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6A77544C-3685-58BC-EA1D-9BF41CCB3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4FEFBB40-A23F-F9D5-D5DB-639E01BE4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858897DA-728D-03E6-EB1C-8A1A6E538B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177EB272-B20A-4002-1D76-09B7875D1C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06B16CE3-2700-0CA5-25DC-B48A18BF75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197720C2-0AF8-B7B2-DFAD-C4E99AD7D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46298A1B-2345-23B8-9F7D-F5D8C16F5B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26162B99-5B78-C7BB-FF24-E85A3DB41E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2E8C254E-9CB5-6D31-DA34-DB10B67EDA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65A8EBC8-54E9-154F-8A7F-AEB54E52E2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0559C9EF-0519-B383-67C6-1F7157938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4" name="TextBox 283">
                    <a:extLst>
                      <a:ext uri="{FF2B5EF4-FFF2-40B4-BE49-F238E27FC236}">
                        <a16:creationId xmlns:a16="http://schemas.microsoft.com/office/drawing/2014/main" id="{F93F9036-AFFE-D352-4E73-78E76EE62385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88319854-978F-1065-D472-3E9D1552DBB0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44395D30-BC1D-5BCD-8064-16BE65E6BF91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56E91C7D-5D1F-00A3-2A50-C303FE87BE7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FAD53B9D-B228-A3AB-EE51-DEB9A9DD87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42C17D04-77B2-7F49-F151-081431E4897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0" name="TextBox 289">
                    <a:extLst>
                      <a:ext uri="{FF2B5EF4-FFF2-40B4-BE49-F238E27FC236}">
                        <a16:creationId xmlns:a16="http://schemas.microsoft.com/office/drawing/2014/main" id="{A2418CFB-1529-527A-959E-850F7C15EE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2D607583-D6E4-24A6-DDA7-5A23A97F8AD6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C8E1649E-245F-4546-D854-78886CA9CE3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3" name="TextBox 292">
                    <a:extLst>
                      <a:ext uri="{FF2B5EF4-FFF2-40B4-BE49-F238E27FC236}">
                        <a16:creationId xmlns:a16="http://schemas.microsoft.com/office/drawing/2014/main" id="{372F91AC-D77B-712C-C01C-61FB9AAD3147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C469F431-B84C-38AC-80BD-972047ACECB5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06837CAF-EB4E-583B-E9EE-3DF184D1A4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C024D87F-04DE-AF37-9429-503D8FC42BBC}"/>
              </a:ext>
            </a:extLst>
          </p:cNvPr>
          <p:cNvSpPr/>
          <p:nvPr/>
        </p:nvSpPr>
        <p:spPr>
          <a:xfrm>
            <a:off x="3558560" y="4552988"/>
            <a:ext cx="1472213" cy="2336292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9954C22-543E-8063-F7D4-A9D96B1143CE}"/>
              </a:ext>
            </a:extLst>
          </p:cNvPr>
          <p:cNvSpPr/>
          <p:nvPr/>
        </p:nvSpPr>
        <p:spPr>
          <a:xfrm>
            <a:off x="5046747" y="4584989"/>
            <a:ext cx="1392173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BC8D5D67-C276-721B-A3AE-E9E07B977B9B}"/>
              </a:ext>
            </a:extLst>
          </p:cNvPr>
          <p:cNvSpPr/>
          <p:nvPr/>
        </p:nvSpPr>
        <p:spPr>
          <a:xfrm>
            <a:off x="5106546" y="3168393"/>
            <a:ext cx="1239734" cy="1441864"/>
          </a:xfrm>
          <a:custGeom>
            <a:avLst/>
            <a:gdLst>
              <a:gd name="connsiteX0" fmla="*/ 0 w 1239734"/>
              <a:gd name="connsiteY0" fmla="*/ 1441864 h 1441864"/>
              <a:gd name="connsiteX1" fmla="*/ 13474 w 1239734"/>
              <a:gd name="connsiteY1" fmla="*/ 1347536 h 1441864"/>
              <a:gd name="connsiteX2" fmla="*/ 80851 w 1239734"/>
              <a:gd name="connsiteY2" fmla="*/ 1280159 h 1441864"/>
              <a:gd name="connsiteX3" fmla="*/ 134752 w 1239734"/>
              <a:gd name="connsiteY3" fmla="*/ 1239734 h 1441864"/>
              <a:gd name="connsiteX4" fmla="*/ 175179 w 1239734"/>
              <a:gd name="connsiteY4" fmla="*/ 1199307 h 1441864"/>
              <a:gd name="connsiteX5" fmla="*/ 229080 w 1239734"/>
              <a:gd name="connsiteY5" fmla="*/ 1158881 h 1441864"/>
              <a:gd name="connsiteX6" fmla="*/ 256032 w 1239734"/>
              <a:gd name="connsiteY6" fmla="*/ 1131930 h 1441864"/>
              <a:gd name="connsiteX7" fmla="*/ 309933 w 1239734"/>
              <a:gd name="connsiteY7" fmla="*/ 1091504 h 1441864"/>
              <a:gd name="connsiteX8" fmla="*/ 390784 w 1239734"/>
              <a:gd name="connsiteY8" fmla="*/ 983702 h 1441864"/>
              <a:gd name="connsiteX9" fmla="*/ 417736 w 1239734"/>
              <a:gd name="connsiteY9" fmla="*/ 956750 h 1441864"/>
              <a:gd name="connsiteX10" fmla="*/ 431211 w 1239734"/>
              <a:gd name="connsiteY10" fmla="*/ 916325 h 1441864"/>
              <a:gd name="connsiteX11" fmla="*/ 458161 w 1239734"/>
              <a:gd name="connsiteY11" fmla="*/ 875899 h 1441864"/>
              <a:gd name="connsiteX12" fmla="*/ 471637 w 1239734"/>
              <a:gd name="connsiteY12" fmla="*/ 821997 h 1441864"/>
              <a:gd name="connsiteX13" fmla="*/ 498588 w 1239734"/>
              <a:gd name="connsiteY13" fmla="*/ 781571 h 1441864"/>
              <a:gd name="connsiteX14" fmla="*/ 552489 w 1239734"/>
              <a:gd name="connsiteY14" fmla="*/ 700718 h 1441864"/>
              <a:gd name="connsiteX15" fmla="*/ 646817 w 1239734"/>
              <a:gd name="connsiteY15" fmla="*/ 606391 h 1441864"/>
              <a:gd name="connsiteX16" fmla="*/ 687243 w 1239734"/>
              <a:gd name="connsiteY16" fmla="*/ 565966 h 1441864"/>
              <a:gd name="connsiteX17" fmla="*/ 781570 w 1239734"/>
              <a:gd name="connsiteY17" fmla="*/ 525539 h 1441864"/>
              <a:gd name="connsiteX18" fmla="*/ 835473 w 1239734"/>
              <a:gd name="connsiteY18" fmla="*/ 498589 h 1441864"/>
              <a:gd name="connsiteX19" fmla="*/ 916324 w 1239734"/>
              <a:gd name="connsiteY19" fmla="*/ 444686 h 1441864"/>
              <a:gd name="connsiteX20" fmla="*/ 956751 w 1239734"/>
              <a:gd name="connsiteY20" fmla="*/ 417736 h 1441864"/>
              <a:gd name="connsiteX21" fmla="*/ 997176 w 1239734"/>
              <a:gd name="connsiteY21" fmla="*/ 336884 h 1441864"/>
              <a:gd name="connsiteX22" fmla="*/ 1064553 w 1239734"/>
              <a:gd name="connsiteY22" fmla="*/ 215606 h 1441864"/>
              <a:gd name="connsiteX23" fmla="*/ 1131930 w 1239734"/>
              <a:gd name="connsiteY23" fmla="*/ 148229 h 1441864"/>
              <a:gd name="connsiteX24" fmla="*/ 1158881 w 1239734"/>
              <a:gd name="connsiteY24" fmla="*/ 107803 h 1441864"/>
              <a:gd name="connsiteX25" fmla="*/ 1185832 w 1239734"/>
              <a:gd name="connsiteY25" fmla="*/ 26950 h 1441864"/>
              <a:gd name="connsiteX26" fmla="*/ 1239734 w 1239734"/>
              <a:gd name="connsiteY26" fmla="*/ 0 h 144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39734" h="1441864" extrusionOk="0">
                <a:moveTo>
                  <a:pt x="0" y="1441864"/>
                </a:moveTo>
                <a:cubicBezTo>
                  <a:pt x="-3496" y="1405494"/>
                  <a:pt x="-1547" y="1380171"/>
                  <a:pt x="13474" y="1347536"/>
                </a:cubicBezTo>
                <a:cubicBezTo>
                  <a:pt x="32513" y="1309866"/>
                  <a:pt x="43253" y="1301643"/>
                  <a:pt x="80851" y="1280159"/>
                </a:cubicBezTo>
                <a:cubicBezTo>
                  <a:pt x="94675" y="1271452"/>
                  <a:pt x="117012" y="1258153"/>
                  <a:pt x="134752" y="1239734"/>
                </a:cubicBezTo>
                <a:cubicBezTo>
                  <a:pt x="147488" y="1226383"/>
                  <a:pt x="162056" y="1212353"/>
                  <a:pt x="175179" y="1199307"/>
                </a:cubicBezTo>
                <a:cubicBezTo>
                  <a:pt x="195491" y="1185078"/>
                  <a:pt x="213159" y="1170514"/>
                  <a:pt x="229080" y="1158881"/>
                </a:cubicBezTo>
                <a:cubicBezTo>
                  <a:pt x="236488" y="1150388"/>
                  <a:pt x="244323" y="1141899"/>
                  <a:pt x="256032" y="1131930"/>
                </a:cubicBezTo>
                <a:cubicBezTo>
                  <a:pt x="272997" y="1114805"/>
                  <a:pt x="292687" y="1111094"/>
                  <a:pt x="309933" y="1091504"/>
                </a:cubicBezTo>
                <a:cubicBezTo>
                  <a:pt x="345238" y="1061118"/>
                  <a:pt x="366051" y="1017154"/>
                  <a:pt x="390784" y="983702"/>
                </a:cubicBezTo>
                <a:cubicBezTo>
                  <a:pt x="401945" y="970928"/>
                  <a:pt x="412376" y="963244"/>
                  <a:pt x="417736" y="956750"/>
                </a:cubicBezTo>
                <a:cubicBezTo>
                  <a:pt x="422384" y="943762"/>
                  <a:pt x="425553" y="928342"/>
                  <a:pt x="431211" y="916325"/>
                </a:cubicBezTo>
                <a:cubicBezTo>
                  <a:pt x="441298" y="900005"/>
                  <a:pt x="448347" y="889905"/>
                  <a:pt x="458161" y="875899"/>
                </a:cubicBezTo>
                <a:cubicBezTo>
                  <a:pt x="467689" y="856106"/>
                  <a:pt x="461009" y="837732"/>
                  <a:pt x="471637" y="821997"/>
                </a:cubicBezTo>
                <a:cubicBezTo>
                  <a:pt x="476646" y="803694"/>
                  <a:pt x="489403" y="794227"/>
                  <a:pt x="498588" y="781571"/>
                </a:cubicBezTo>
                <a:cubicBezTo>
                  <a:pt x="522835" y="681504"/>
                  <a:pt x="469908" y="799744"/>
                  <a:pt x="552489" y="700718"/>
                </a:cubicBezTo>
                <a:cubicBezTo>
                  <a:pt x="572395" y="577404"/>
                  <a:pt x="557060" y="710773"/>
                  <a:pt x="646817" y="606391"/>
                </a:cubicBezTo>
                <a:cubicBezTo>
                  <a:pt x="663095" y="593371"/>
                  <a:pt x="668483" y="577176"/>
                  <a:pt x="687243" y="565966"/>
                </a:cubicBezTo>
                <a:cubicBezTo>
                  <a:pt x="733209" y="531754"/>
                  <a:pt x="735337" y="545545"/>
                  <a:pt x="781570" y="525539"/>
                </a:cubicBezTo>
                <a:cubicBezTo>
                  <a:pt x="804814" y="516615"/>
                  <a:pt x="818667" y="512914"/>
                  <a:pt x="835473" y="498589"/>
                </a:cubicBezTo>
                <a:cubicBezTo>
                  <a:pt x="870223" y="479578"/>
                  <a:pt x="889069" y="454431"/>
                  <a:pt x="916324" y="444686"/>
                </a:cubicBezTo>
                <a:cubicBezTo>
                  <a:pt x="930763" y="431688"/>
                  <a:pt x="942525" y="431465"/>
                  <a:pt x="956751" y="417736"/>
                </a:cubicBezTo>
                <a:cubicBezTo>
                  <a:pt x="988432" y="322726"/>
                  <a:pt x="929831" y="471685"/>
                  <a:pt x="997176" y="336884"/>
                </a:cubicBezTo>
                <a:cubicBezTo>
                  <a:pt x="1024208" y="260005"/>
                  <a:pt x="993890" y="305065"/>
                  <a:pt x="1064553" y="215606"/>
                </a:cubicBezTo>
                <a:cubicBezTo>
                  <a:pt x="1086607" y="184739"/>
                  <a:pt x="1122080" y="179551"/>
                  <a:pt x="1131930" y="148229"/>
                </a:cubicBezTo>
                <a:cubicBezTo>
                  <a:pt x="1138198" y="135349"/>
                  <a:pt x="1151939" y="123738"/>
                  <a:pt x="1158881" y="107803"/>
                </a:cubicBezTo>
                <a:cubicBezTo>
                  <a:pt x="1168610" y="76146"/>
                  <a:pt x="1164372" y="31810"/>
                  <a:pt x="1185832" y="26950"/>
                </a:cubicBezTo>
                <a:cubicBezTo>
                  <a:pt x="1233958" y="8559"/>
                  <a:pt x="1210727" y="21416"/>
                  <a:pt x="1239734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6905"/>
                      <a:gd name="connsiteY0" fmla="*/ 1287379 h 1287379"/>
                      <a:gd name="connsiteX1" fmla="*/ 12031 w 1106905"/>
                      <a:gd name="connsiteY1" fmla="*/ 1203158 h 1287379"/>
                      <a:gd name="connsiteX2" fmla="*/ 72189 w 1106905"/>
                      <a:gd name="connsiteY2" fmla="*/ 1143000 h 1287379"/>
                      <a:gd name="connsiteX3" fmla="*/ 120315 w 1106905"/>
                      <a:gd name="connsiteY3" fmla="*/ 1106906 h 1287379"/>
                      <a:gd name="connsiteX4" fmla="*/ 156410 w 1106905"/>
                      <a:gd name="connsiteY4" fmla="*/ 1070811 h 1287379"/>
                      <a:gd name="connsiteX5" fmla="*/ 204536 w 1106905"/>
                      <a:gd name="connsiteY5" fmla="*/ 1034716 h 1287379"/>
                      <a:gd name="connsiteX6" fmla="*/ 228600 w 1106905"/>
                      <a:gd name="connsiteY6" fmla="*/ 1010653 h 1287379"/>
                      <a:gd name="connsiteX7" fmla="*/ 276726 w 1106905"/>
                      <a:gd name="connsiteY7" fmla="*/ 974558 h 1287379"/>
                      <a:gd name="connsiteX8" fmla="*/ 348915 w 1106905"/>
                      <a:gd name="connsiteY8" fmla="*/ 878306 h 1287379"/>
                      <a:gd name="connsiteX9" fmla="*/ 372979 w 1106905"/>
                      <a:gd name="connsiteY9" fmla="*/ 854242 h 1287379"/>
                      <a:gd name="connsiteX10" fmla="*/ 385010 w 1106905"/>
                      <a:gd name="connsiteY10" fmla="*/ 818148 h 1287379"/>
                      <a:gd name="connsiteX11" fmla="*/ 409073 w 1106905"/>
                      <a:gd name="connsiteY11" fmla="*/ 782053 h 1287379"/>
                      <a:gd name="connsiteX12" fmla="*/ 421105 w 1106905"/>
                      <a:gd name="connsiteY12" fmla="*/ 733927 h 1287379"/>
                      <a:gd name="connsiteX13" fmla="*/ 445168 w 1106905"/>
                      <a:gd name="connsiteY13" fmla="*/ 697832 h 1287379"/>
                      <a:gd name="connsiteX14" fmla="*/ 493294 w 1106905"/>
                      <a:gd name="connsiteY14" fmla="*/ 625642 h 1287379"/>
                      <a:gd name="connsiteX15" fmla="*/ 577515 w 1106905"/>
                      <a:gd name="connsiteY15" fmla="*/ 541421 h 1287379"/>
                      <a:gd name="connsiteX16" fmla="*/ 613610 w 1106905"/>
                      <a:gd name="connsiteY16" fmla="*/ 505327 h 1287379"/>
                      <a:gd name="connsiteX17" fmla="*/ 697831 w 1106905"/>
                      <a:gd name="connsiteY17" fmla="*/ 469232 h 1287379"/>
                      <a:gd name="connsiteX18" fmla="*/ 745958 w 1106905"/>
                      <a:gd name="connsiteY18" fmla="*/ 445169 h 1287379"/>
                      <a:gd name="connsiteX19" fmla="*/ 818147 w 1106905"/>
                      <a:gd name="connsiteY19" fmla="*/ 397042 h 1287379"/>
                      <a:gd name="connsiteX20" fmla="*/ 854242 w 1106905"/>
                      <a:gd name="connsiteY20" fmla="*/ 372979 h 1287379"/>
                      <a:gd name="connsiteX21" fmla="*/ 890336 w 1106905"/>
                      <a:gd name="connsiteY21" fmla="*/ 300790 h 1287379"/>
                      <a:gd name="connsiteX22" fmla="*/ 950494 w 1106905"/>
                      <a:gd name="connsiteY22" fmla="*/ 192506 h 1287379"/>
                      <a:gd name="connsiteX23" fmla="*/ 1010652 w 1106905"/>
                      <a:gd name="connsiteY23" fmla="*/ 132348 h 1287379"/>
                      <a:gd name="connsiteX24" fmla="*/ 1034715 w 1106905"/>
                      <a:gd name="connsiteY24" fmla="*/ 96253 h 1287379"/>
                      <a:gd name="connsiteX25" fmla="*/ 1058779 w 1106905"/>
                      <a:gd name="connsiteY25" fmla="*/ 24063 h 1287379"/>
                      <a:gd name="connsiteX26" fmla="*/ 1106905 w 1106905"/>
                      <a:gd name="connsiteY26" fmla="*/ 0 h 12873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1106905" h="1287379">
                        <a:moveTo>
                          <a:pt x="0" y="1287379"/>
                        </a:moveTo>
                        <a:cubicBezTo>
                          <a:pt x="4010" y="1259305"/>
                          <a:pt x="3882" y="1230321"/>
                          <a:pt x="12031" y="1203158"/>
                        </a:cubicBezTo>
                        <a:cubicBezTo>
                          <a:pt x="22531" y="1168156"/>
                          <a:pt x="45646" y="1161959"/>
                          <a:pt x="72189" y="1143000"/>
                        </a:cubicBezTo>
                        <a:cubicBezTo>
                          <a:pt x="88506" y="1131345"/>
                          <a:pt x="105090" y="1119956"/>
                          <a:pt x="120315" y="1106906"/>
                        </a:cubicBezTo>
                        <a:cubicBezTo>
                          <a:pt x="133234" y="1095833"/>
                          <a:pt x="143491" y="1081884"/>
                          <a:pt x="156410" y="1070811"/>
                        </a:cubicBezTo>
                        <a:cubicBezTo>
                          <a:pt x="171635" y="1057761"/>
                          <a:pt x="189131" y="1047553"/>
                          <a:pt x="204536" y="1034716"/>
                        </a:cubicBezTo>
                        <a:cubicBezTo>
                          <a:pt x="213250" y="1027454"/>
                          <a:pt x="219886" y="1017915"/>
                          <a:pt x="228600" y="1010653"/>
                        </a:cubicBezTo>
                        <a:cubicBezTo>
                          <a:pt x="244005" y="997816"/>
                          <a:pt x="263237" y="989396"/>
                          <a:pt x="276726" y="974558"/>
                        </a:cubicBezTo>
                        <a:cubicBezTo>
                          <a:pt x="303703" y="944883"/>
                          <a:pt x="320556" y="906665"/>
                          <a:pt x="348915" y="878306"/>
                        </a:cubicBezTo>
                        <a:lnTo>
                          <a:pt x="372979" y="854242"/>
                        </a:lnTo>
                        <a:cubicBezTo>
                          <a:pt x="376989" y="842211"/>
                          <a:pt x="379338" y="829491"/>
                          <a:pt x="385010" y="818148"/>
                        </a:cubicBezTo>
                        <a:cubicBezTo>
                          <a:pt x="391477" y="805214"/>
                          <a:pt x="403377" y="795344"/>
                          <a:pt x="409073" y="782053"/>
                        </a:cubicBezTo>
                        <a:cubicBezTo>
                          <a:pt x="415587" y="766854"/>
                          <a:pt x="414591" y="749126"/>
                          <a:pt x="421105" y="733927"/>
                        </a:cubicBezTo>
                        <a:cubicBezTo>
                          <a:pt x="426801" y="720636"/>
                          <a:pt x="438701" y="710766"/>
                          <a:pt x="445168" y="697832"/>
                        </a:cubicBezTo>
                        <a:cubicBezTo>
                          <a:pt x="479993" y="628183"/>
                          <a:pt x="424872" y="694066"/>
                          <a:pt x="493294" y="625642"/>
                        </a:cubicBezTo>
                        <a:cubicBezTo>
                          <a:pt x="520519" y="543972"/>
                          <a:pt x="480984" y="637949"/>
                          <a:pt x="577515" y="541421"/>
                        </a:cubicBezTo>
                        <a:cubicBezTo>
                          <a:pt x="589547" y="529390"/>
                          <a:pt x="599764" y="515217"/>
                          <a:pt x="613610" y="505327"/>
                        </a:cubicBezTo>
                        <a:cubicBezTo>
                          <a:pt x="653520" y="476820"/>
                          <a:pt x="658551" y="486066"/>
                          <a:pt x="697831" y="469232"/>
                        </a:cubicBezTo>
                        <a:cubicBezTo>
                          <a:pt x="714317" y="462167"/>
                          <a:pt x="730578" y="454397"/>
                          <a:pt x="745958" y="445169"/>
                        </a:cubicBezTo>
                        <a:cubicBezTo>
                          <a:pt x="770757" y="430290"/>
                          <a:pt x="794084" y="413084"/>
                          <a:pt x="818147" y="397042"/>
                        </a:cubicBezTo>
                        <a:lnTo>
                          <a:pt x="854242" y="372979"/>
                        </a:lnTo>
                        <a:cubicBezTo>
                          <a:pt x="884480" y="282259"/>
                          <a:pt x="843692" y="394076"/>
                          <a:pt x="890336" y="300790"/>
                        </a:cubicBezTo>
                        <a:cubicBezTo>
                          <a:pt x="920595" y="240272"/>
                          <a:pt x="874624" y="268376"/>
                          <a:pt x="950494" y="192506"/>
                        </a:cubicBezTo>
                        <a:cubicBezTo>
                          <a:pt x="970547" y="172453"/>
                          <a:pt x="994922" y="155944"/>
                          <a:pt x="1010652" y="132348"/>
                        </a:cubicBezTo>
                        <a:cubicBezTo>
                          <a:pt x="1018673" y="120316"/>
                          <a:pt x="1028842" y="109467"/>
                          <a:pt x="1034715" y="96253"/>
                        </a:cubicBezTo>
                        <a:cubicBezTo>
                          <a:pt x="1045017" y="73074"/>
                          <a:pt x="1034716" y="32084"/>
                          <a:pt x="1058779" y="24063"/>
                        </a:cubicBezTo>
                        <a:cubicBezTo>
                          <a:pt x="1100254" y="10238"/>
                          <a:pt x="1085905" y="21000"/>
                          <a:pt x="1106905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996E479-FF58-85C6-F9F7-4D9AF40242E0}"/>
              </a:ext>
            </a:extLst>
          </p:cNvPr>
          <p:cNvSpPr/>
          <p:nvPr/>
        </p:nvSpPr>
        <p:spPr>
          <a:xfrm>
            <a:off x="6305851" y="3168390"/>
            <a:ext cx="1980879" cy="37192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6237796" y="313487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F7FF8A-6F77-4159-5CCB-D6CDC13C93E2}"/>
              </a:ext>
            </a:extLst>
          </p:cNvPr>
          <p:cNvSpPr/>
          <p:nvPr/>
        </p:nvSpPr>
        <p:spPr>
          <a:xfrm>
            <a:off x="4985782" y="449495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7547F16-BD89-EAC6-55E7-4465FBC733A5}"/>
              </a:ext>
            </a:extLst>
          </p:cNvPr>
          <p:cNvSpPr/>
          <p:nvPr/>
        </p:nvSpPr>
        <p:spPr>
          <a:xfrm>
            <a:off x="6341347" y="1404003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FDFABF59-14AF-7CDE-D1A7-C11D69FD8842}"/>
              </a:ext>
            </a:extLst>
          </p:cNvPr>
          <p:cNvSpPr/>
          <p:nvPr/>
        </p:nvSpPr>
        <p:spPr>
          <a:xfrm>
            <a:off x="7190627" y="1454061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6341347" y="3303517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5046747" y="4610255"/>
            <a:ext cx="0" cy="2969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5071189" y="4388391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189" y="4388391"/>
                <a:ext cx="711134" cy="5749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5554162" y="3552950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162" y="3552950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/>
              <p:nvPr/>
            </p:nvSpPr>
            <p:spPr>
              <a:xfrm>
                <a:off x="4842564" y="356266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564" y="3562665"/>
                <a:ext cx="1120140" cy="57490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4171200" y="7369726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200" y="7369726"/>
                <a:ext cx="5216216" cy="643894"/>
              </a:xfrm>
              <a:prstGeom prst="rect">
                <a:avLst/>
              </a:prstGeom>
              <a:blipFill>
                <a:blip r:embed="rId19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4635994" y="8051762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994" y="8051762"/>
                <a:ext cx="5216216" cy="643894"/>
              </a:xfrm>
              <a:prstGeom prst="rect">
                <a:avLst/>
              </a:prstGeom>
              <a:blipFill>
                <a:blip r:embed="rId20"/>
                <a:stretch>
                  <a:fillRect l="-97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>
            <a:extLst>
              <a:ext uri="{FF2B5EF4-FFF2-40B4-BE49-F238E27FC236}">
                <a16:creationId xmlns:a16="http://schemas.microsoft.com/office/drawing/2014/main" id="{2EDC5B59-EE2F-170F-EDDF-6924B5DA4FD2}"/>
              </a:ext>
            </a:extLst>
          </p:cNvPr>
          <p:cNvSpPr/>
          <p:nvPr/>
        </p:nvSpPr>
        <p:spPr>
          <a:xfrm>
            <a:off x="13008452" y="4485779"/>
            <a:ext cx="1472213" cy="2336292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3BD306D-7F63-E01C-37AE-525DE3FD5E6B}"/>
              </a:ext>
            </a:extLst>
          </p:cNvPr>
          <p:cNvSpPr/>
          <p:nvPr/>
        </p:nvSpPr>
        <p:spPr>
          <a:xfrm>
            <a:off x="14496638" y="4517780"/>
            <a:ext cx="1392173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6EF84E-3412-2350-2FB0-88737ACDADE1}"/>
              </a:ext>
            </a:extLst>
          </p:cNvPr>
          <p:cNvSpPr/>
          <p:nvPr/>
        </p:nvSpPr>
        <p:spPr>
          <a:xfrm>
            <a:off x="15953540" y="213399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DF06B7-AD95-B3D8-4F91-04838BDA468E}"/>
              </a:ext>
            </a:extLst>
          </p:cNvPr>
          <p:cNvSpPr/>
          <p:nvPr/>
        </p:nvSpPr>
        <p:spPr>
          <a:xfrm>
            <a:off x="14435673" y="442775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4D03C1EB-F208-323A-F819-212E6664C7D7}"/>
              </a:ext>
            </a:extLst>
          </p:cNvPr>
          <p:cNvSpPr/>
          <p:nvPr/>
        </p:nvSpPr>
        <p:spPr>
          <a:xfrm>
            <a:off x="16607115" y="1409396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CFAC73B-060E-4C84-025D-65F0F30F5AC8}"/>
              </a:ext>
            </a:extLst>
          </p:cNvPr>
          <p:cNvSpPr/>
          <p:nvPr/>
        </p:nvSpPr>
        <p:spPr>
          <a:xfrm>
            <a:off x="16493176" y="135658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F6DD7B2-3390-A3E5-CDD2-57C24D73F840}"/>
              </a:ext>
            </a:extLst>
          </p:cNvPr>
          <p:cNvCxnSpPr>
            <a:cxnSpLocks/>
          </p:cNvCxnSpPr>
          <p:nvPr/>
        </p:nvCxnSpPr>
        <p:spPr>
          <a:xfrm>
            <a:off x="16086896" y="2134698"/>
            <a:ext cx="0" cy="68591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5E64185-B4D4-24B1-8467-A50EC1540CBA}"/>
              </a:ext>
            </a:extLst>
          </p:cNvPr>
          <p:cNvCxnSpPr>
            <a:cxnSpLocks/>
          </p:cNvCxnSpPr>
          <p:nvPr/>
        </p:nvCxnSpPr>
        <p:spPr>
          <a:xfrm>
            <a:off x="14496638" y="4543046"/>
            <a:ext cx="0" cy="2969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27A71F-3013-410A-C89D-EAF829468589}"/>
                  </a:ext>
                </a:extLst>
              </p:cNvPr>
              <p:cNvSpPr txBox="1"/>
              <p:nvPr/>
            </p:nvSpPr>
            <p:spPr>
              <a:xfrm>
                <a:off x="14521080" y="4321183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27A71F-3013-410A-C89D-EAF829468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1080" y="4321183"/>
                <a:ext cx="711134" cy="57490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D6F1CE-BE58-2946-F8F1-F7521D50D82D}"/>
                  </a:ext>
                </a:extLst>
              </p:cNvPr>
              <p:cNvSpPr txBox="1"/>
              <p:nvPr/>
            </p:nvSpPr>
            <p:spPr>
              <a:xfrm>
                <a:off x="15375664" y="2210806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D6F1CE-BE58-2946-F8F1-F7521D50D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5664" y="2210806"/>
                <a:ext cx="1120140" cy="574901"/>
              </a:xfrm>
              <a:prstGeom prst="rect">
                <a:avLst/>
              </a:prstGeom>
              <a:blipFill>
                <a:blip r:embed="rId2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3EDA19-5069-D9A4-2B42-FB67D7554777}"/>
                  </a:ext>
                </a:extLst>
              </p:cNvPr>
              <p:cNvSpPr txBox="1"/>
              <p:nvPr/>
            </p:nvSpPr>
            <p:spPr>
              <a:xfrm>
                <a:off x="14569049" y="320998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3EDA19-5069-D9A4-2B42-FB67D7554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9049" y="3209983"/>
                <a:ext cx="1120140" cy="57490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13F502D-2B2B-94DB-0913-B112486B0DBB}"/>
                  </a:ext>
                </a:extLst>
              </p:cNvPr>
              <p:cNvSpPr txBox="1"/>
              <p:nvPr/>
            </p:nvSpPr>
            <p:spPr>
              <a:xfrm>
                <a:off x="12887082" y="7417943"/>
                <a:ext cx="654088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13F502D-2B2B-94DB-0913-B112486B0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7082" y="7417943"/>
                <a:ext cx="6540882" cy="643894"/>
              </a:xfrm>
              <a:prstGeom prst="rect">
                <a:avLst/>
              </a:prstGeom>
              <a:blipFill>
                <a:blip r:embed="rId24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38E375C-3607-10E5-6CB9-4CE86C97869B}"/>
                  </a:ext>
                </a:extLst>
              </p:cNvPr>
              <p:cNvSpPr txBox="1"/>
              <p:nvPr/>
            </p:nvSpPr>
            <p:spPr>
              <a:xfrm>
                <a:off x="14015206" y="8095452"/>
                <a:ext cx="5216216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38E375C-3607-10E5-6CB9-4CE86C978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5206" y="8095452"/>
                <a:ext cx="5216216" cy="875176"/>
              </a:xfrm>
              <a:prstGeom prst="rect">
                <a:avLst/>
              </a:prstGeom>
              <a:blipFill>
                <a:blip r:embed="rId25"/>
                <a:stretch>
                  <a:fillRect l="-121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Freeform 60">
            <a:extLst>
              <a:ext uri="{FF2B5EF4-FFF2-40B4-BE49-F238E27FC236}">
                <a16:creationId xmlns:a16="http://schemas.microsoft.com/office/drawing/2014/main" id="{A6740915-4372-937B-AB01-5D9BA298958B}"/>
              </a:ext>
            </a:extLst>
          </p:cNvPr>
          <p:cNvSpPr/>
          <p:nvPr/>
        </p:nvSpPr>
        <p:spPr>
          <a:xfrm>
            <a:off x="14542458" y="2204206"/>
            <a:ext cx="1518932" cy="2266890"/>
          </a:xfrm>
          <a:custGeom>
            <a:avLst/>
            <a:gdLst>
              <a:gd name="connsiteX0" fmla="*/ 0 w 1356189"/>
              <a:gd name="connsiteY0" fmla="*/ 2024009 h 2024009"/>
              <a:gd name="connsiteX1" fmla="*/ 71919 w 1356189"/>
              <a:gd name="connsiteY1" fmla="*/ 2003460 h 2024009"/>
              <a:gd name="connsiteX2" fmla="*/ 102742 w 1356189"/>
              <a:gd name="connsiteY2" fmla="*/ 1993186 h 2024009"/>
              <a:gd name="connsiteX3" fmla="*/ 133564 w 1356189"/>
              <a:gd name="connsiteY3" fmla="*/ 1972638 h 2024009"/>
              <a:gd name="connsiteX4" fmla="*/ 215757 w 1356189"/>
              <a:gd name="connsiteY4" fmla="*/ 1931541 h 2024009"/>
              <a:gd name="connsiteX5" fmla="*/ 287677 w 1356189"/>
              <a:gd name="connsiteY5" fmla="*/ 1890445 h 2024009"/>
              <a:gd name="connsiteX6" fmla="*/ 369870 w 1356189"/>
              <a:gd name="connsiteY6" fmla="*/ 1828800 h 2024009"/>
              <a:gd name="connsiteX7" fmla="*/ 390418 w 1356189"/>
              <a:gd name="connsiteY7" fmla="*/ 1808251 h 2024009"/>
              <a:gd name="connsiteX8" fmla="*/ 410966 w 1356189"/>
              <a:gd name="connsiteY8" fmla="*/ 1777429 h 2024009"/>
              <a:gd name="connsiteX9" fmla="*/ 441789 w 1356189"/>
              <a:gd name="connsiteY9" fmla="*/ 1756880 h 2024009"/>
              <a:gd name="connsiteX10" fmla="*/ 482886 w 1356189"/>
              <a:gd name="connsiteY10" fmla="*/ 1695236 h 2024009"/>
              <a:gd name="connsiteX11" fmla="*/ 503434 w 1356189"/>
              <a:gd name="connsiteY11" fmla="*/ 1664413 h 2024009"/>
              <a:gd name="connsiteX12" fmla="*/ 544531 w 1356189"/>
              <a:gd name="connsiteY12" fmla="*/ 1602768 h 2024009"/>
              <a:gd name="connsiteX13" fmla="*/ 565079 w 1356189"/>
              <a:gd name="connsiteY13" fmla="*/ 1561671 h 2024009"/>
              <a:gd name="connsiteX14" fmla="*/ 595901 w 1356189"/>
              <a:gd name="connsiteY14" fmla="*/ 1510301 h 2024009"/>
              <a:gd name="connsiteX15" fmla="*/ 616450 w 1356189"/>
              <a:gd name="connsiteY15" fmla="*/ 1458930 h 2024009"/>
              <a:gd name="connsiteX16" fmla="*/ 657546 w 1356189"/>
              <a:gd name="connsiteY16" fmla="*/ 1376737 h 2024009"/>
              <a:gd name="connsiteX17" fmla="*/ 698643 w 1356189"/>
              <a:gd name="connsiteY17" fmla="*/ 1232898 h 2024009"/>
              <a:gd name="connsiteX18" fmla="*/ 708917 w 1356189"/>
              <a:gd name="connsiteY18" fmla="*/ 1181528 h 2024009"/>
              <a:gd name="connsiteX19" fmla="*/ 739739 w 1356189"/>
              <a:gd name="connsiteY19" fmla="*/ 1119883 h 2024009"/>
              <a:gd name="connsiteX20" fmla="*/ 750014 w 1356189"/>
              <a:gd name="connsiteY20" fmla="*/ 1089060 h 2024009"/>
              <a:gd name="connsiteX21" fmla="*/ 760288 w 1356189"/>
              <a:gd name="connsiteY21" fmla="*/ 1047964 h 2024009"/>
              <a:gd name="connsiteX22" fmla="*/ 780836 w 1356189"/>
              <a:gd name="connsiteY22" fmla="*/ 1017141 h 2024009"/>
              <a:gd name="connsiteX23" fmla="*/ 801384 w 1356189"/>
              <a:gd name="connsiteY23" fmla="*/ 945222 h 2024009"/>
              <a:gd name="connsiteX24" fmla="*/ 842481 w 1356189"/>
              <a:gd name="connsiteY24" fmla="*/ 863029 h 2024009"/>
              <a:gd name="connsiteX25" fmla="*/ 852755 w 1356189"/>
              <a:gd name="connsiteY25" fmla="*/ 832206 h 2024009"/>
              <a:gd name="connsiteX26" fmla="*/ 873304 w 1356189"/>
              <a:gd name="connsiteY26" fmla="*/ 801384 h 2024009"/>
              <a:gd name="connsiteX27" fmla="*/ 914400 w 1356189"/>
              <a:gd name="connsiteY27" fmla="*/ 719191 h 2024009"/>
              <a:gd name="connsiteX28" fmla="*/ 934948 w 1356189"/>
              <a:gd name="connsiteY28" fmla="*/ 678094 h 2024009"/>
              <a:gd name="connsiteX29" fmla="*/ 945223 w 1356189"/>
              <a:gd name="connsiteY29" fmla="*/ 636997 h 2024009"/>
              <a:gd name="connsiteX30" fmla="*/ 986319 w 1356189"/>
              <a:gd name="connsiteY30" fmla="*/ 554804 h 2024009"/>
              <a:gd name="connsiteX31" fmla="*/ 1017142 w 1356189"/>
              <a:gd name="connsiteY31" fmla="*/ 482885 h 2024009"/>
              <a:gd name="connsiteX32" fmla="*/ 1078787 w 1356189"/>
              <a:gd name="connsiteY32" fmla="*/ 339047 h 2024009"/>
              <a:gd name="connsiteX33" fmla="*/ 1160980 w 1356189"/>
              <a:gd name="connsiteY33" fmla="*/ 215757 h 2024009"/>
              <a:gd name="connsiteX34" fmla="*/ 1202077 w 1356189"/>
              <a:gd name="connsiteY34" fmla="*/ 154112 h 2024009"/>
              <a:gd name="connsiteX35" fmla="*/ 1222625 w 1356189"/>
              <a:gd name="connsiteY35" fmla="*/ 123289 h 2024009"/>
              <a:gd name="connsiteX36" fmla="*/ 1273996 w 1356189"/>
              <a:gd name="connsiteY36" fmla="*/ 82193 h 2024009"/>
              <a:gd name="connsiteX37" fmla="*/ 1294544 w 1356189"/>
              <a:gd name="connsiteY37" fmla="*/ 51370 h 2024009"/>
              <a:gd name="connsiteX38" fmla="*/ 1325366 w 1356189"/>
              <a:gd name="connsiteY38" fmla="*/ 30822 h 2024009"/>
              <a:gd name="connsiteX39" fmla="*/ 1356189 w 1356189"/>
              <a:gd name="connsiteY39" fmla="*/ 0 h 202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56189" h="2024009">
                <a:moveTo>
                  <a:pt x="0" y="2024009"/>
                </a:moveTo>
                <a:lnTo>
                  <a:pt x="71919" y="2003460"/>
                </a:lnTo>
                <a:cubicBezTo>
                  <a:pt x="82292" y="2000348"/>
                  <a:pt x="93055" y="1998029"/>
                  <a:pt x="102742" y="1993186"/>
                </a:cubicBezTo>
                <a:cubicBezTo>
                  <a:pt x="113786" y="1987664"/>
                  <a:pt x="122724" y="1978551"/>
                  <a:pt x="133564" y="1972638"/>
                </a:cubicBezTo>
                <a:cubicBezTo>
                  <a:pt x="160455" y="1957970"/>
                  <a:pt x="188359" y="1945240"/>
                  <a:pt x="215757" y="1931541"/>
                </a:cubicBezTo>
                <a:cubicBezTo>
                  <a:pt x="253487" y="1912676"/>
                  <a:pt x="255729" y="1913679"/>
                  <a:pt x="287677" y="1890445"/>
                </a:cubicBezTo>
                <a:cubicBezTo>
                  <a:pt x="315374" y="1870302"/>
                  <a:pt x="345654" y="1853017"/>
                  <a:pt x="369870" y="1828800"/>
                </a:cubicBezTo>
                <a:cubicBezTo>
                  <a:pt x="376719" y="1821950"/>
                  <a:pt x="384367" y="1815815"/>
                  <a:pt x="390418" y="1808251"/>
                </a:cubicBezTo>
                <a:cubicBezTo>
                  <a:pt x="398132" y="1798609"/>
                  <a:pt x="402235" y="1786160"/>
                  <a:pt x="410966" y="1777429"/>
                </a:cubicBezTo>
                <a:cubicBezTo>
                  <a:pt x="419698" y="1768697"/>
                  <a:pt x="431515" y="1763730"/>
                  <a:pt x="441789" y="1756880"/>
                </a:cubicBezTo>
                <a:lnTo>
                  <a:pt x="482886" y="1695236"/>
                </a:lnTo>
                <a:cubicBezTo>
                  <a:pt x="489736" y="1684962"/>
                  <a:pt x="497912" y="1675458"/>
                  <a:pt x="503434" y="1664413"/>
                </a:cubicBezTo>
                <a:cubicBezTo>
                  <a:pt x="528314" y="1614652"/>
                  <a:pt x="513152" y="1634146"/>
                  <a:pt x="544531" y="1602768"/>
                </a:cubicBezTo>
                <a:cubicBezTo>
                  <a:pt x="551380" y="1589069"/>
                  <a:pt x="557641" y="1575060"/>
                  <a:pt x="565079" y="1561671"/>
                </a:cubicBezTo>
                <a:cubicBezTo>
                  <a:pt x="574777" y="1544215"/>
                  <a:pt x="586970" y="1528162"/>
                  <a:pt x="595901" y="1510301"/>
                </a:cubicBezTo>
                <a:cubicBezTo>
                  <a:pt x="604149" y="1493805"/>
                  <a:pt x="608721" y="1475675"/>
                  <a:pt x="616450" y="1458930"/>
                </a:cubicBezTo>
                <a:cubicBezTo>
                  <a:pt x="629286" y="1431118"/>
                  <a:pt x="647859" y="1405796"/>
                  <a:pt x="657546" y="1376737"/>
                </a:cubicBezTo>
                <a:cubicBezTo>
                  <a:pt x="677133" y="1317978"/>
                  <a:pt x="685741" y="1297410"/>
                  <a:pt x="698643" y="1232898"/>
                </a:cubicBezTo>
                <a:cubicBezTo>
                  <a:pt x="702068" y="1215775"/>
                  <a:pt x="702949" y="1197939"/>
                  <a:pt x="708917" y="1181528"/>
                </a:cubicBezTo>
                <a:cubicBezTo>
                  <a:pt x="716768" y="1159937"/>
                  <a:pt x="730408" y="1140877"/>
                  <a:pt x="739739" y="1119883"/>
                </a:cubicBezTo>
                <a:cubicBezTo>
                  <a:pt x="744138" y="1109986"/>
                  <a:pt x="747039" y="1099473"/>
                  <a:pt x="750014" y="1089060"/>
                </a:cubicBezTo>
                <a:cubicBezTo>
                  <a:pt x="753893" y="1075483"/>
                  <a:pt x="754726" y="1060943"/>
                  <a:pt x="760288" y="1047964"/>
                </a:cubicBezTo>
                <a:cubicBezTo>
                  <a:pt x="765152" y="1036614"/>
                  <a:pt x="775314" y="1028186"/>
                  <a:pt x="780836" y="1017141"/>
                </a:cubicBezTo>
                <a:cubicBezTo>
                  <a:pt x="798307" y="982198"/>
                  <a:pt x="784921" y="984732"/>
                  <a:pt x="801384" y="945222"/>
                </a:cubicBezTo>
                <a:cubicBezTo>
                  <a:pt x="813165" y="916947"/>
                  <a:pt x="832795" y="892089"/>
                  <a:pt x="842481" y="863029"/>
                </a:cubicBezTo>
                <a:cubicBezTo>
                  <a:pt x="845906" y="852755"/>
                  <a:pt x="847912" y="841893"/>
                  <a:pt x="852755" y="832206"/>
                </a:cubicBezTo>
                <a:cubicBezTo>
                  <a:pt x="858277" y="821162"/>
                  <a:pt x="867391" y="812224"/>
                  <a:pt x="873304" y="801384"/>
                </a:cubicBezTo>
                <a:cubicBezTo>
                  <a:pt x="887972" y="774493"/>
                  <a:pt x="900701" y="746589"/>
                  <a:pt x="914400" y="719191"/>
                </a:cubicBezTo>
                <a:cubicBezTo>
                  <a:pt x="921249" y="705492"/>
                  <a:pt x="931233" y="692953"/>
                  <a:pt x="934948" y="678094"/>
                </a:cubicBezTo>
                <a:cubicBezTo>
                  <a:pt x="938373" y="664395"/>
                  <a:pt x="939792" y="650031"/>
                  <a:pt x="945223" y="636997"/>
                </a:cubicBezTo>
                <a:cubicBezTo>
                  <a:pt x="957004" y="608722"/>
                  <a:pt x="976632" y="583864"/>
                  <a:pt x="986319" y="554804"/>
                </a:cubicBezTo>
                <a:cubicBezTo>
                  <a:pt x="1019392" y="455586"/>
                  <a:pt x="966356" y="609849"/>
                  <a:pt x="1017142" y="482885"/>
                </a:cubicBezTo>
                <a:cubicBezTo>
                  <a:pt x="1044542" y="414384"/>
                  <a:pt x="1032011" y="409212"/>
                  <a:pt x="1078787" y="339047"/>
                </a:cubicBezTo>
                <a:lnTo>
                  <a:pt x="1160980" y="215757"/>
                </a:lnTo>
                <a:lnTo>
                  <a:pt x="1202077" y="154112"/>
                </a:lnTo>
                <a:cubicBezTo>
                  <a:pt x="1208927" y="143838"/>
                  <a:pt x="1212351" y="130138"/>
                  <a:pt x="1222625" y="123289"/>
                </a:cubicBezTo>
                <a:cubicBezTo>
                  <a:pt x="1245508" y="108034"/>
                  <a:pt x="1257267" y="103105"/>
                  <a:pt x="1273996" y="82193"/>
                </a:cubicBezTo>
                <a:cubicBezTo>
                  <a:pt x="1281710" y="72551"/>
                  <a:pt x="1285813" y="60102"/>
                  <a:pt x="1294544" y="51370"/>
                </a:cubicBezTo>
                <a:cubicBezTo>
                  <a:pt x="1303275" y="42639"/>
                  <a:pt x="1315724" y="38536"/>
                  <a:pt x="1325366" y="30822"/>
                </a:cubicBezTo>
                <a:cubicBezTo>
                  <a:pt x="1325372" y="30817"/>
                  <a:pt x="1351049" y="5140"/>
                  <a:pt x="1356189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0A0E1B53-9152-E66C-9487-ACC34CE1C3E3}"/>
              </a:ext>
            </a:extLst>
          </p:cNvPr>
          <p:cNvSpPr/>
          <p:nvPr/>
        </p:nvSpPr>
        <p:spPr>
          <a:xfrm>
            <a:off x="16103198" y="2169861"/>
            <a:ext cx="1608477" cy="4663721"/>
          </a:xfrm>
          <a:custGeom>
            <a:avLst/>
            <a:gdLst>
              <a:gd name="connsiteX0" fmla="*/ 1436140 w 1436140"/>
              <a:gd name="connsiteY0" fmla="*/ 4164037 h 4164037"/>
              <a:gd name="connsiteX1" fmla="*/ 1393937 w 1436140"/>
              <a:gd name="connsiteY1" fmla="*/ 4065563 h 4164037"/>
              <a:gd name="connsiteX2" fmla="*/ 1337666 w 1436140"/>
              <a:gd name="connsiteY2" fmla="*/ 3981157 h 4164037"/>
              <a:gd name="connsiteX3" fmla="*/ 1323599 w 1436140"/>
              <a:gd name="connsiteY3" fmla="*/ 3938954 h 4164037"/>
              <a:gd name="connsiteX4" fmla="*/ 1295463 w 1436140"/>
              <a:gd name="connsiteY4" fmla="*/ 3910819 h 4164037"/>
              <a:gd name="connsiteX5" fmla="*/ 1267328 w 1436140"/>
              <a:gd name="connsiteY5" fmla="*/ 3868616 h 4164037"/>
              <a:gd name="connsiteX6" fmla="*/ 1253260 w 1436140"/>
              <a:gd name="connsiteY6" fmla="*/ 3826412 h 4164037"/>
              <a:gd name="connsiteX7" fmla="*/ 1196989 w 1436140"/>
              <a:gd name="connsiteY7" fmla="*/ 3742006 h 4164037"/>
              <a:gd name="connsiteX8" fmla="*/ 1168854 w 1436140"/>
              <a:gd name="connsiteY8" fmla="*/ 3699803 h 4164037"/>
              <a:gd name="connsiteX9" fmla="*/ 1140719 w 1436140"/>
              <a:gd name="connsiteY9" fmla="*/ 3657600 h 4164037"/>
              <a:gd name="connsiteX10" fmla="*/ 1112583 w 1436140"/>
              <a:gd name="connsiteY10" fmla="*/ 3559126 h 4164037"/>
              <a:gd name="connsiteX11" fmla="*/ 1098516 w 1436140"/>
              <a:gd name="connsiteY11" fmla="*/ 3502856 h 4164037"/>
              <a:gd name="connsiteX12" fmla="*/ 1084448 w 1436140"/>
              <a:gd name="connsiteY12" fmla="*/ 3460652 h 4164037"/>
              <a:gd name="connsiteX13" fmla="*/ 1070380 w 1436140"/>
              <a:gd name="connsiteY13" fmla="*/ 3404382 h 4164037"/>
              <a:gd name="connsiteX14" fmla="*/ 1042245 w 1436140"/>
              <a:gd name="connsiteY14" fmla="*/ 3319976 h 4164037"/>
              <a:gd name="connsiteX15" fmla="*/ 1028177 w 1436140"/>
              <a:gd name="connsiteY15" fmla="*/ 3277772 h 4164037"/>
              <a:gd name="connsiteX16" fmla="*/ 1014109 w 1436140"/>
              <a:gd name="connsiteY16" fmla="*/ 3221502 h 4164037"/>
              <a:gd name="connsiteX17" fmla="*/ 985974 w 1436140"/>
              <a:gd name="connsiteY17" fmla="*/ 3066757 h 4164037"/>
              <a:gd name="connsiteX18" fmla="*/ 957839 w 1436140"/>
              <a:gd name="connsiteY18" fmla="*/ 2982351 h 4164037"/>
              <a:gd name="connsiteX19" fmla="*/ 943771 w 1436140"/>
              <a:gd name="connsiteY19" fmla="*/ 2940148 h 4164037"/>
              <a:gd name="connsiteX20" fmla="*/ 887500 w 1436140"/>
              <a:gd name="connsiteY20" fmla="*/ 2841674 h 4164037"/>
              <a:gd name="connsiteX21" fmla="*/ 873432 w 1436140"/>
              <a:gd name="connsiteY21" fmla="*/ 2799471 h 4164037"/>
              <a:gd name="connsiteX22" fmla="*/ 831229 w 1436140"/>
              <a:gd name="connsiteY22" fmla="*/ 2743200 h 4164037"/>
              <a:gd name="connsiteX23" fmla="*/ 774959 w 1436140"/>
              <a:gd name="connsiteY23" fmla="*/ 2658794 h 4164037"/>
              <a:gd name="connsiteX24" fmla="*/ 746823 w 1436140"/>
              <a:gd name="connsiteY24" fmla="*/ 2630659 h 4164037"/>
              <a:gd name="connsiteX25" fmla="*/ 690552 w 1436140"/>
              <a:gd name="connsiteY25" fmla="*/ 2560320 h 4164037"/>
              <a:gd name="connsiteX26" fmla="*/ 620214 w 1436140"/>
              <a:gd name="connsiteY26" fmla="*/ 2447779 h 4164037"/>
              <a:gd name="connsiteX27" fmla="*/ 592079 w 1436140"/>
              <a:gd name="connsiteY27" fmla="*/ 2405576 h 4164037"/>
              <a:gd name="connsiteX28" fmla="*/ 521740 w 1436140"/>
              <a:gd name="connsiteY28" fmla="*/ 2335237 h 4164037"/>
              <a:gd name="connsiteX29" fmla="*/ 507672 w 1436140"/>
              <a:gd name="connsiteY29" fmla="*/ 2293034 h 4164037"/>
              <a:gd name="connsiteX30" fmla="*/ 479537 w 1436140"/>
              <a:gd name="connsiteY30" fmla="*/ 2250831 h 4164037"/>
              <a:gd name="connsiteX31" fmla="*/ 423266 w 1436140"/>
              <a:gd name="connsiteY31" fmla="*/ 2124222 h 4164037"/>
              <a:gd name="connsiteX32" fmla="*/ 395131 w 1436140"/>
              <a:gd name="connsiteY32" fmla="*/ 2025748 h 4164037"/>
              <a:gd name="connsiteX33" fmla="*/ 381063 w 1436140"/>
              <a:gd name="connsiteY33" fmla="*/ 1955409 h 4164037"/>
              <a:gd name="connsiteX34" fmla="*/ 352928 w 1436140"/>
              <a:gd name="connsiteY34" fmla="*/ 1871003 h 4164037"/>
              <a:gd name="connsiteX35" fmla="*/ 324792 w 1436140"/>
              <a:gd name="connsiteY35" fmla="*/ 1828800 h 4164037"/>
              <a:gd name="connsiteX36" fmla="*/ 310725 w 1436140"/>
              <a:gd name="connsiteY36" fmla="*/ 1772529 h 4164037"/>
              <a:gd name="connsiteX37" fmla="*/ 282589 w 1436140"/>
              <a:gd name="connsiteY37" fmla="*/ 1688123 h 4164037"/>
              <a:gd name="connsiteX38" fmla="*/ 268522 w 1436140"/>
              <a:gd name="connsiteY38" fmla="*/ 1645920 h 4164037"/>
              <a:gd name="connsiteX39" fmla="*/ 240386 w 1436140"/>
              <a:gd name="connsiteY39" fmla="*/ 1561514 h 4164037"/>
              <a:gd name="connsiteX40" fmla="*/ 226319 w 1436140"/>
              <a:gd name="connsiteY40" fmla="*/ 1463040 h 4164037"/>
              <a:gd name="connsiteX41" fmla="*/ 184116 w 1436140"/>
              <a:gd name="connsiteY41" fmla="*/ 1322363 h 4164037"/>
              <a:gd name="connsiteX42" fmla="*/ 155980 w 1436140"/>
              <a:gd name="connsiteY42" fmla="*/ 1209822 h 4164037"/>
              <a:gd name="connsiteX43" fmla="*/ 141912 w 1436140"/>
              <a:gd name="connsiteY43" fmla="*/ 1153551 h 4164037"/>
              <a:gd name="connsiteX44" fmla="*/ 127845 w 1436140"/>
              <a:gd name="connsiteY44" fmla="*/ 1069145 h 4164037"/>
              <a:gd name="connsiteX45" fmla="*/ 113777 w 1436140"/>
              <a:gd name="connsiteY45" fmla="*/ 309489 h 4164037"/>
              <a:gd name="connsiteX46" fmla="*/ 85642 w 1436140"/>
              <a:gd name="connsiteY46" fmla="*/ 211016 h 4164037"/>
              <a:gd name="connsiteX47" fmla="*/ 57506 w 1436140"/>
              <a:gd name="connsiteY47" fmla="*/ 182880 h 4164037"/>
              <a:gd name="connsiteX48" fmla="*/ 15303 w 1436140"/>
              <a:gd name="connsiteY48" fmla="*/ 112542 h 4164037"/>
              <a:gd name="connsiteX49" fmla="*/ 1236 w 1436140"/>
              <a:gd name="connsiteY49" fmla="*/ 0 h 416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436140" h="4164037">
                <a:moveTo>
                  <a:pt x="1436140" y="4164037"/>
                </a:moveTo>
                <a:cubicBezTo>
                  <a:pt x="1422072" y="4131212"/>
                  <a:pt x="1410868" y="4097007"/>
                  <a:pt x="1393937" y="4065563"/>
                </a:cubicBezTo>
                <a:cubicBezTo>
                  <a:pt x="1377906" y="4035790"/>
                  <a:pt x="1337666" y="3981157"/>
                  <a:pt x="1337666" y="3981157"/>
                </a:cubicBezTo>
                <a:cubicBezTo>
                  <a:pt x="1332977" y="3967089"/>
                  <a:pt x="1331228" y="3951669"/>
                  <a:pt x="1323599" y="3938954"/>
                </a:cubicBezTo>
                <a:cubicBezTo>
                  <a:pt x="1316775" y="3927581"/>
                  <a:pt x="1303749" y="3921176"/>
                  <a:pt x="1295463" y="3910819"/>
                </a:cubicBezTo>
                <a:cubicBezTo>
                  <a:pt x="1284901" y="3897617"/>
                  <a:pt x="1274889" y="3883738"/>
                  <a:pt x="1267328" y="3868616"/>
                </a:cubicBezTo>
                <a:cubicBezTo>
                  <a:pt x="1260696" y="3855353"/>
                  <a:pt x="1260462" y="3839375"/>
                  <a:pt x="1253260" y="3826412"/>
                </a:cubicBezTo>
                <a:cubicBezTo>
                  <a:pt x="1236838" y="3796853"/>
                  <a:pt x="1215746" y="3770141"/>
                  <a:pt x="1196989" y="3742006"/>
                </a:cubicBezTo>
                <a:lnTo>
                  <a:pt x="1168854" y="3699803"/>
                </a:lnTo>
                <a:lnTo>
                  <a:pt x="1140719" y="3657600"/>
                </a:lnTo>
                <a:cubicBezTo>
                  <a:pt x="1096731" y="3481650"/>
                  <a:pt x="1152955" y="3700427"/>
                  <a:pt x="1112583" y="3559126"/>
                </a:cubicBezTo>
                <a:cubicBezTo>
                  <a:pt x="1107272" y="3540536"/>
                  <a:pt x="1103827" y="3521446"/>
                  <a:pt x="1098516" y="3502856"/>
                </a:cubicBezTo>
                <a:cubicBezTo>
                  <a:pt x="1094442" y="3488598"/>
                  <a:pt x="1088522" y="3474910"/>
                  <a:pt x="1084448" y="3460652"/>
                </a:cubicBezTo>
                <a:cubicBezTo>
                  <a:pt x="1079136" y="3442062"/>
                  <a:pt x="1075936" y="3422901"/>
                  <a:pt x="1070380" y="3404382"/>
                </a:cubicBezTo>
                <a:cubicBezTo>
                  <a:pt x="1061858" y="3375976"/>
                  <a:pt x="1051623" y="3348111"/>
                  <a:pt x="1042245" y="3319976"/>
                </a:cubicBezTo>
                <a:cubicBezTo>
                  <a:pt x="1037556" y="3305908"/>
                  <a:pt x="1031774" y="3292158"/>
                  <a:pt x="1028177" y="3277772"/>
                </a:cubicBezTo>
                <a:cubicBezTo>
                  <a:pt x="1023488" y="3259015"/>
                  <a:pt x="1017901" y="3240461"/>
                  <a:pt x="1014109" y="3221502"/>
                </a:cubicBezTo>
                <a:cubicBezTo>
                  <a:pt x="1006063" y="3181272"/>
                  <a:pt x="997294" y="3108262"/>
                  <a:pt x="985974" y="3066757"/>
                </a:cubicBezTo>
                <a:cubicBezTo>
                  <a:pt x="978171" y="3038145"/>
                  <a:pt x="967217" y="3010486"/>
                  <a:pt x="957839" y="2982351"/>
                </a:cubicBezTo>
                <a:cubicBezTo>
                  <a:pt x="953150" y="2968283"/>
                  <a:pt x="951996" y="2952486"/>
                  <a:pt x="943771" y="2940148"/>
                </a:cubicBezTo>
                <a:cubicBezTo>
                  <a:pt x="915516" y="2897765"/>
                  <a:pt x="908918" y="2891648"/>
                  <a:pt x="887500" y="2841674"/>
                </a:cubicBezTo>
                <a:cubicBezTo>
                  <a:pt x="881659" y="2828044"/>
                  <a:pt x="880789" y="2812346"/>
                  <a:pt x="873432" y="2799471"/>
                </a:cubicBezTo>
                <a:cubicBezTo>
                  <a:pt x="861799" y="2779114"/>
                  <a:pt x="844674" y="2762408"/>
                  <a:pt x="831229" y="2743200"/>
                </a:cubicBezTo>
                <a:cubicBezTo>
                  <a:pt x="811838" y="2715498"/>
                  <a:pt x="798870" y="2682704"/>
                  <a:pt x="774959" y="2658794"/>
                </a:cubicBezTo>
                <a:cubicBezTo>
                  <a:pt x="765580" y="2649416"/>
                  <a:pt x="755109" y="2641016"/>
                  <a:pt x="746823" y="2630659"/>
                </a:cubicBezTo>
                <a:cubicBezTo>
                  <a:pt x="675832" y="2541922"/>
                  <a:pt x="758491" y="2628259"/>
                  <a:pt x="690552" y="2560320"/>
                </a:cubicBezTo>
                <a:cubicBezTo>
                  <a:pt x="646486" y="2472187"/>
                  <a:pt x="681088" y="2533002"/>
                  <a:pt x="620214" y="2447779"/>
                </a:cubicBezTo>
                <a:cubicBezTo>
                  <a:pt x="610387" y="2434021"/>
                  <a:pt x="603212" y="2418300"/>
                  <a:pt x="592079" y="2405576"/>
                </a:cubicBezTo>
                <a:cubicBezTo>
                  <a:pt x="570244" y="2380622"/>
                  <a:pt x="521740" y="2335237"/>
                  <a:pt x="521740" y="2335237"/>
                </a:cubicBezTo>
                <a:cubicBezTo>
                  <a:pt x="517051" y="2321169"/>
                  <a:pt x="514304" y="2306297"/>
                  <a:pt x="507672" y="2293034"/>
                </a:cubicBezTo>
                <a:cubicBezTo>
                  <a:pt x="500111" y="2277912"/>
                  <a:pt x="486404" y="2266281"/>
                  <a:pt x="479537" y="2250831"/>
                </a:cubicBezTo>
                <a:cubicBezTo>
                  <a:pt x="412576" y="2100168"/>
                  <a:pt x="486939" y="2219730"/>
                  <a:pt x="423266" y="2124222"/>
                </a:cubicBezTo>
                <a:cubicBezTo>
                  <a:pt x="407602" y="2077227"/>
                  <a:pt x="406907" y="2078737"/>
                  <a:pt x="395131" y="2025748"/>
                </a:cubicBezTo>
                <a:cubicBezTo>
                  <a:pt x="389944" y="2002407"/>
                  <a:pt x="387354" y="1978477"/>
                  <a:pt x="381063" y="1955409"/>
                </a:cubicBezTo>
                <a:cubicBezTo>
                  <a:pt x="373260" y="1926797"/>
                  <a:pt x="369379" y="1895679"/>
                  <a:pt x="352928" y="1871003"/>
                </a:cubicBezTo>
                <a:lnTo>
                  <a:pt x="324792" y="1828800"/>
                </a:lnTo>
                <a:cubicBezTo>
                  <a:pt x="320103" y="1810043"/>
                  <a:pt x="316281" y="1791048"/>
                  <a:pt x="310725" y="1772529"/>
                </a:cubicBezTo>
                <a:cubicBezTo>
                  <a:pt x="302203" y="1744122"/>
                  <a:pt x="291967" y="1716258"/>
                  <a:pt x="282589" y="1688123"/>
                </a:cubicBezTo>
                <a:lnTo>
                  <a:pt x="268522" y="1645920"/>
                </a:lnTo>
                <a:lnTo>
                  <a:pt x="240386" y="1561514"/>
                </a:lnTo>
                <a:cubicBezTo>
                  <a:pt x="235697" y="1528689"/>
                  <a:pt x="232250" y="1495663"/>
                  <a:pt x="226319" y="1463040"/>
                </a:cubicBezTo>
                <a:cubicBezTo>
                  <a:pt x="211437" y="1381190"/>
                  <a:pt x="208579" y="1420214"/>
                  <a:pt x="184116" y="1322363"/>
                </a:cubicBezTo>
                <a:lnTo>
                  <a:pt x="155980" y="1209822"/>
                </a:lnTo>
                <a:cubicBezTo>
                  <a:pt x="151291" y="1191065"/>
                  <a:pt x="145090" y="1172622"/>
                  <a:pt x="141912" y="1153551"/>
                </a:cubicBezTo>
                <a:lnTo>
                  <a:pt x="127845" y="1069145"/>
                </a:lnTo>
                <a:cubicBezTo>
                  <a:pt x="123156" y="815926"/>
                  <a:pt x="122505" y="562601"/>
                  <a:pt x="113777" y="309489"/>
                </a:cubicBezTo>
                <a:cubicBezTo>
                  <a:pt x="113553" y="302987"/>
                  <a:pt x="92446" y="222357"/>
                  <a:pt x="85642" y="211016"/>
                </a:cubicBezTo>
                <a:cubicBezTo>
                  <a:pt x="78818" y="199643"/>
                  <a:pt x="66885" y="192259"/>
                  <a:pt x="57506" y="182880"/>
                </a:cubicBezTo>
                <a:cubicBezTo>
                  <a:pt x="17657" y="63326"/>
                  <a:pt x="73234" y="209093"/>
                  <a:pt x="15303" y="112542"/>
                </a:cubicBezTo>
                <a:cubicBezTo>
                  <a:pt x="-6178" y="76740"/>
                  <a:pt x="1236" y="39876"/>
                  <a:pt x="123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956B2420-19D8-BC05-A0EA-A8471C38601E}"/>
              </a:ext>
            </a:extLst>
          </p:cNvPr>
          <p:cNvSpPr/>
          <p:nvPr/>
        </p:nvSpPr>
        <p:spPr>
          <a:xfrm>
            <a:off x="16031537" y="1479362"/>
            <a:ext cx="504186" cy="756279"/>
          </a:xfrm>
          <a:custGeom>
            <a:avLst/>
            <a:gdLst>
              <a:gd name="connsiteX0" fmla="*/ 0 w 450166"/>
              <a:gd name="connsiteY0" fmla="*/ 675249 h 675249"/>
              <a:gd name="connsiteX1" fmla="*/ 70338 w 450166"/>
              <a:gd name="connsiteY1" fmla="*/ 576776 h 675249"/>
              <a:gd name="connsiteX2" fmla="*/ 98474 w 450166"/>
              <a:gd name="connsiteY2" fmla="*/ 548640 h 675249"/>
              <a:gd name="connsiteX3" fmla="*/ 140677 w 450166"/>
              <a:gd name="connsiteY3" fmla="*/ 492369 h 675249"/>
              <a:gd name="connsiteX4" fmla="*/ 196948 w 450166"/>
              <a:gd name="connsiteY4" fmla="*/ 407963 h 675249"/>
              <a:gd name="connsiteX5" fmla="*/ 281354 w 450166"/>
              <a:gd name="connsiteY5" fmla="*/ 239151 h 675249"/>
              <a:gd name="connsiteX6" fmla="*/ 323557 w 450166"/>
              <a:gd name="connsiteY6" fmla="*/ 196948 h 675249"/>
              <a:gd name="connsiteX7" fmla="*/ 393895 w 450166"/>
              <a:gd name="connsiteY7" fmla="*/ 140677 h 675249"/>
              <a:gd name="connsiteX8" fmla="*/ 422031 w 450166"/>
              <a:gd name="connsiteY8" fmla="*/ 56271 h 675249"/>
              <a:gd name="connsiteX9" fmla="*/ 450166 w 450166"/>
              <a:gd name="connsiteY9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166" h="675249">
                <a:moveTo>
                  <a:pt x="0" y="675249"/>
                </a:moveTo>
                <a:cubicBezTo>
                  <a:pt x="23446" y="642425"/>
                  <a:pt x="45573" y="608617"/>
                  <a:pt x="70338" y="576776"/>
                </a:cubicBezTo>
                <a:cubicBezTo>
                  <a:pt x="78481" y="566306"/>
                  <a:pt x="89983" y="558829"/>
                  <a:pt x="98474" y="548640"/>
                </a:cubicBezTo>
                <a:cubicBezTo>
                  <a:pt x="113484" y="530628"/>
                  <a:pt x="127231" y="511577"/>
                  <a:pt x="140677" y="492369"/>
                </a:cubicBezTo>
                <a:cubicBezTo>
                  <a:pt x="160068" y="464667"/>
                  <a:pt x="196948" y="407963"/>
                  <a:pt x="196948" y="407963"/>
                </a:cubicBezTo>
                <a:cubicBezTo>
                  <a:pt x="219831" y="339312"/>
                  <a:pt x="226812" y="293693"/>
                  <a:pt x="281354" y="239151"/>
                </a:cubicBezTo>
                <a:cubicBezTo>
                  <a:pt x="295422" y="225083"/>
                  <a:pt x="308273" y="209684"/>
                  <a:pt x="323557" y="196948"/>
                </a:cubicBezTo>
                <a:cubicBezTo>
                  <a:pt x="430023" y="108227"/>
                  <a:pt x="312050" y="222525"/>
                  <a:pt x="393895" y="140677"/>
                </a:cubicBezTo>
                <a:lnTo>
                  <a:pt x="422031" y="56271"/>
                </a:lnTo>
                <a:cubicBezTo>
                  <a:pt x="438196" y="7775"/>
                  <a:pt x="425612" y="24554"/>
                  <a:pt x="45016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C290FD72-77DF-43FE-985B-4E282F7036E7}"/>
              </a:ext>
            </a:extLst>
          </p:cNvPr>
          <p:cNvSpPr/>
          <p:nvPr/>
        </p:nvSpPr>
        <p:spPr>
          <a:xfrm>
            <a:off x="22454701" y="4522271"/>
            <a:ext cx="1472213" cy="2336292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CE4AB39A-E49E-DE1E-2641-33608FC49A91}"/>
              </a:ext>
            </a:extLst>
          </p:cNvPr>
          <p:cNvSpPr/>
          <p:nvPr/>
        </p:nvSpPr>
        <p:spPr>
          <a:xfrm>
            <a:off x="23942888" y="4538516"/>
            <a:ext cx="1392173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6F5FF91-B7F2-38C7-DC77-DFD7ABC62F16}"/>
              </a:ext>
            </a:extLst>
          </p:cNvPr>
          <p:cNvSpPr/>
          <p:nvPr/>
        </p:nvSpPr>
        <p:spPr>
          <a:xfrm>
            <a:off x="23881918" y="446424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9A6AE5E-956F-78D5-6396-E01C39A20C98}"/>
              </a:ext>
            </a:extLst>
          </p:cNvPr>
          <p:cNvCxnSpPr>
            <a:cxnSpLocks/>
          </p:cNvCxnSpPr>
          <p:nvPr/>
        </p:nvCxnSpPr>
        <p:spPr>
          <a:xfrm>
            <a:off x="26448698" y="2190594"/>
            <a:ext cx="0" cy="68591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AB16296-EA35-D918-8FAD-471E409DB578}"/>
              </a:ext>
            </a:extLst>
          </p:cNvPr>
          <p:cNvCxnSpPr>
            <a:cxnSpLocks/>
          </p:cNvCxnSpPr>
          <p:nvPr/>
        </p:nvCxnSpPr>
        <p:spPr>
          <a:xfrm>
            <a:off x="23942883" y="4579538"/>
            <a:ext cx="0" cy="2969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558E9C5-BDBB-1712-2338-B4FE90B536C9}"/>
                  </a:ext>
                </a:extLst>
              </p:cNvPr>
              <p:cNvSpPr txBox="1"/>
              <p:nvPr/>
            </p:nvSpPr>
            <p:spPr>
              <a:xfrm>
                <a:off x="23967325" y="4357675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558E9C5-BDBB-1712-2338-B4FE90B53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7325" y="4357675"/>
                <a:ext cx="711134" cy="57490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7D4580C-56AC-268C-3C8F-11D80406C54C}"/>
                  </a:ext>
                </a:extLst>
              </p:cNvPr>
              <p:cNvSpPr txBox="1"/>
              <p:nvPr/>
            </p:nvSpPr>
            <p:spPr>
              <a:xfrm>
                <a:off x="25706409" y="2217814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7D4580C-56AC-268C-3C8F-11D80406C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409" y="2217814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4D99D38-DB55-F73E-23A8-3D8DC5237442}"/>
                  </a:ext>
                </a:extLst>
              </p:cNvPr>
              <p:cNvSpPr txBox="1"/>
              <p:nvPr/>
            </p:nvSpPr>
            <p:spPr>
              <a:xfrm>
                <a:off x="24301304" y="2888616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4D99D38-DB55-F73E-23A8-3D8DC5237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1304" y="2888616"/>
                <a:ext cx="1120140" cy="57490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/>
              <p:nvPr/>
            </p:nvSpPr>
            <p:spPr>
              <a:xfrm>
                <a:off x="22173321" y="7548438"/>
                <a:ext cx="7434277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+(2+ 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3321" y="7548438"/>
                <a:ext cx="7434277" cy="643894"/>
              </a:xfrm>
              <a:prstGeom prst="rect">
                <a:avLst/>
              </a:prstGeom>
              <a:blipFill>
                <a:blip r:embed="rId2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/>
              <p:nvPr/>
            </p:nvSpPr>
            <p:spPr>
              <a:xfrm>
                <a:off x="23628609" y="8226329"/>
                <a:ext cx="639587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8609" y="8226329"/>
                <a:ext cx="6395876" cy="874022"/>
              </a:xfrm>
              <a:prstGeom prst="rect">
                <a:avLst/>
              </a:prstGeom>
              <a:blipFill>
                <a:blip r:embed="rId27"/>
                <a:stretch>
                  <a:fillRect l="-992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Freeform 90">
            <a:extLst>
              <a:ext uri="{FF2B5EF4-FFF2-40B4-BE49-F238E27FC236}">
                <a16:creationId xmlns:a16="http://schemas.microsoft.com/office/drawing/2014/main" id="{9DAD2CCB-22CA-C780-4E0A-FFB0DEEAFC9B}"/>
              </a:ext>
            </a:extLst>
          </p:cNvPr>
          <p:cNvSpPr/>
          <p:nvPr/>
        </p:nvSpPr>
        <p:spPr>
          <a:xfrm>
            <a:off x="23988700" y="1464428"/>
            <a:ext cx="2081354" cy="3027404"/>
          </a:xfrm>
          <a:custGeom>
            <a:avLst/>
            <a:gdLst>
              <a:gd name="connsiteX0" fmla="*/ 0 w 1356189"/>
              <a:gd name="connsiteY0" fmla="*/ 2024009 h 2024009"/>
              <a:gd name="connsiteX1" fmla="*/ 71919 w 1356189"/>
              <a:gd name="connsiteY1" fmla="*/ 2003460 h 2024009"/>
              <a:gd name="connsiteX2" fmla="*/ 102742 w 1356189"/>
              <a:gd name="connsiteY2" fmla="*/ 1993186 h 2024009"/>
              <a:gd name="connsiteX3" fmla="*/ 133564 w 1356189"/>
              <a:gd name="connsiteY3" fmla="*/ 1972638 h 2024009"/>
              <a:gd name="connsiteX4" fmla="*/ 215757 w 1356189"/>
              <a:gd name="connsiteY4" fmla="*/ 1931541 h 2024009"/>
              <a:gd name="connsiteX5" fmla="*/ 287677 w 1356189"/>
              <a:gd name="connsiteY5" fmla="*/ 1890445 h 2024009"/>
              <a:gd name="connsiteX6" fmla="*/ 369870 w 1356189"/>
              <a:gd name="connsiteY6" fmla="*/ 1828800 h 2024009"/>
              <a:gd name="connsiteX7" fmla="*/ 390418 w 1356189"/>
              <a:gd name="connsiteY7" fmla="*/ 1808251 h 2024009"/>
              <a:gd name="connsiteX8" fmla="*/ 410966 w 1356189"/>
              <a:gd name="connsiteY8" fmla="*/ 1777429 h 2024009"/>
              <a:gd name="connsiteX9" fmla="*/ 441789 w 1356189"/>
              <a:gd name="connsiteY9" fmla="*/ 1756880 h 2024009"/>
              <a:gd name="connsiteX10" fmla="*/ 482886 w 1356189"/>
              <a:gd name="connsiteY10" fmla="*/ 1695236 h 2024009"/>
              <a:gd name="connsiteX11" fmla="*/ 503434 w 1356189"/>
              <a:gd name="connsiteY11" fmla="*/ 1664413 h 2024009"/>
              <a:gd name="connsiteX12" fmla="*/ 544531 w 1356189"/>
              <a:gd name="connsiteY12" fmla="*/ 1602768 h 2024009"/>
              <a:gd name="connsiteX13" fmla="*/ 565079 w 1356189"/>
              <a:gd name="connsiteY13" fmla="*/ 1561671 h 2024009"/>
              <a:gd name="connsiteX14" fmla="*/ 595901 w 1356189"/>
              <a:gd name="connsiteY14" fmla="*/ 1510301 h 2024009"/>
              <a:gd name="connsiteX15" fmla="*/ 616450 w 1356189"/>
              <a:gd name="connsiteY15" fmla="*/ 1458930 h 2024009"/>
              <a:gd name="connsiteX16" fmla="*/ 657546 w 1356189"/>
              <a:gd name="connsiteY16" fmla="*/ 1376737 h 2024009"/>
              <a:gd name="connsiteX17" fmla="*/ 698643 w 1356189"/>
              <a:gd name="connsiteY17" fmla="*/ 1232898 h 2024009"/>
              <a:gd name="connsiteX18" fmla="*/ 708917 w 1356189"/>
              <a:gd name="connsiteY18" fmla="*/ 1181528 h 2024009"/>
              <a:gd name="connsiteX19" fmla="*/ 739739 w 1356189"/>
              <a:gd name="connsiteY19" fmla="*/ 1119883 h 2024009"/>
              <a:gd name="connsiteX20" fmla="*/ 750014 w 1356189"/>
              <a:gd name="connsiteY20" fmla="*/ 1089060 h 2024009"/>
              <a:gd name="connsiteX21" fmla="*/ 760288 w 1356189"/>
              <a:gd name="connsiteY21" fmla="*/ 1047964 h 2024009"/>
              <a:gd name="connsiteX22" fmla="*/ 780836 w 1356189"/>
              <a:gd name="connsiteY22" fmla="*/ 1017141 h 2024009"/>
              <a:gd name="connsiteX23" fmla="*/ 801384 w 1356189"/>
              <a:gd name="connsiteY23" fmla="*/ 945222 h 2024009"/>
              <a:gd name="connsiteX24" fmla="*/ 842481 w 1356189"/>
              <a:gd name="connsiteY24" fmla="*/ 863029 h 2024009"/>
              <a:gd name="connsiteX25" fmla="*/ 852755 w 1356189"/>
              <a:gd name="connsiteY25" fmla="*/ 832206 h 2024009"/>
              <a:gd name="connsiteX26" fmla="*/ 873304 w 1356189"/>
              <a:gd name="connsiteY26" fmla="*/ 801384 h 2024009"/>
              <a:gd name="connsiteX27" fmla="*/ 914400 w 1356189"/>
              <a:gd name="connsiteY27" fmla="*/ 719191 h 2024009"/>
              <a:gd name="connsiteX28" fmla="*/ 934948 w 1356189"/>
              <a:gd name="connsiteY28" fmla="*/ 678094 h 2024009"/>
              <a:gd name="connsiteX29" fmla="*/ 945223 w 1356189"/>
              <a:gd name="connsiteY29" fmla="*/ 636997 h 2024009"/>
              <a:gd name="connsiteX30" fmla="*/ 986319 w 1356189"/>
              <a:gd name="connsiteY30" fmla="*/ 554804 h 2024009"/>
              <a:gd name="connsiteX31" fmla="*/ 1017142 w 1356189"/>
              <a:gd name="connsiteY31" fmla="*/ 482885 h 2024009"/>
              <a:gd name="connsiteX32" fmla="*/ 1078787 w 1356189"/>
              <a:gd name="connsiteY32" fmla="*/ 339047 h 2024009"/>
              <a:gd name="connsiteX33" fmla="*/ 1160980 w 1356189"/>
              <a:gd name="connsiteY33" fmla="*/ 215757 h 2024009"/>
              <a:gd name="connsiteX34" fmla="*/ 1202077 w 1356189"/>
              <a:gd name="connsiteY34" fmla="*/ 154112 h 2024009"/>
              <a:gd name="connsiteX35" fmla="*/ 1222625 w 1356189"/>
              <a:gd name="connsiteY35" fmla="*/ 123289 h 2024009"/>
              <a:gd name="connsiteX36" fmla="*/ 1273996 w 1356189"/>
              <a:gd name="connsiteY36" fmla="*/ 82193 h 2024009"/>
              <a:gd name="connsiteX37" fmla="*/ 1294544 w 1356189"/>
              <a:gd name="connsiteY37" fmla="*/ 51370 h 2024009"/>
              <a:gd name="connsiteX38" fmla="*/ 1325366 w 1356189"/>
              <a:gd name="connsiteY38" fmla="*/ 30822 h 2024009"/>
              <a:gd name="connsiteX39" fmla="*/ 1356189 w 1356189"/>
              <a:gd name="connsiteY39" fmla="*/ 0 h 202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56189" h="2024009">
                <a:moveTo>
                  <a:pt x="0" y="2024009"/>
                </a:moveTo>
                <a:lnTo>
                  <a:pt x="71919" y="2003460"/>
                </a:lnTo>
                <a:cubicBezTo>
                  <a:pt x="82292" y="2000348"/>
                  <a:pt x="93055" y="1998029"/>
                  <a:pt x="102742" y="1993186"/>
                </a:cubicBezTo>
                <a:cubicBezTo>
                  <a:pt x="113786" y="1987664"/>
                  <a:pt x="122724" y="1978551"/>
                  <a:pt x="133564" y="1972638"/>
                </a:cubicBezTo>
                <a:cubicBezTo>
                  <a:pt x="160455" y="1957970"/>
                  <a:pt x="188359" y="1945240"/>
                  <a:pt x="215757" y="1931541"/>
                </a:cubicBezTo>
                <a:cubicBezTo>
                  <a:pt x="253487" y="1912676"/>
                  <a:pt x="255729" y="1913679"/>
                  <a:pt x="287677" y="1890445"/>
                </a:cubicBezTo>
                <a:cubicBezTo>
                  <a:pt x="315374" y="1870302"/>
                  <a:pt x="345654" y="1853017"/>
                  <a:pt x="369870" y="1828800"/>
                </a:cubicBezTo>
                <a:cubicBezTo>
                  <a:pt x="376719" y="1821950"/>
                  <a:pt x="384367" y="1815815"/>
                  <a:pt x="390418" y="1808251"/>
                </a:cubicBezTo>
                <a:cubicBezTo>
                  <a:pt x="398132" y="1798609"/>
                  <a:pt x="402235" y="1786160"/>
                  <a:pt x="410966" y="1777429"/>
                </a:cubicBezTo>
                <a:cubicBezTo>
                  <a:pt x="419698" y="1768697"/>
                  <a:pt x="431515" y="1763730"/>
                  <a:pt x="441789" y="1756880"/>
                </a:cubicBezTo>
                <a:lnTo>
                  <a:pt x="482886" y="1695236"/>
                </a:lnTo>
                <a:cubicBezTo>
                  <a:pt x="489736" y="1684962"/>
                  <a:pt x="497912" y="1675458"/>
                  <a:pt x="503434" y="1664413"/>
                </a:cubicBezTo>
                <a:cubicBezTo>
                  <a:pt x="528314" y="1614652"/>
                  <a:pt x="513152" y="1634146"/>
                  <a:pt x="544531" y="1602768"/>
                </a:cubicBezTo>
                <a:cubicBezTo>
                  <a:pt x="551380" y="1589069"/>
                  <a:pt x="557641" y="1575060"/>
                  <a:pt x="565079" y="1561671"/>
                </a:cubicBezTo>
                <a:cubicBezTo>
                  <a:pt x="574777" y="1544215"/>
                  <a:pt x="586970" y="1528162"/>
                  <a:pt x="595901" y="1510301"/>
                </a:cubicBezTo>
                <a:cubicBezTo>
                  <a:pt x="604149" y="1493805"/>
                  <a:pt x="608721" y="1475675"/>
                  <a:pt x="616450" y="1458930"/>
                </a:cubicBezTo>
                <a:cubicBezTo>
                  <a:pt x="629286" y="1431118"/>
                  <a:pt x="647859" y="1405796"/>
                  <a:pt x="657546" y="1376737"/>
                </a:cubicBezTo>
                <a:cubicBezTo>
                  <a:pt x="677133" y="1317978"/>
                  <a:pt x="685741" y="1297410"/>
                  <a:pt x="698643" y="1232898"/>
                </a:cubicBezTo>
                <a:cubicBezTo>
                  <a:pt x="702068" y="1215775"/>
                  <a:pt x="702949" y="1197939"/>
                  <a:pt x="708917" y="1181528"/>
                </a:cubicBezTo>
                <a:cubicBezTo>
                  <a:pt x="716768" y="1159937"/>
                  <a:pt x="730408" y="1140877"/>
                  <a:pt x="739739" y="1119883"/>
                </a:cubicBezTo>
                <a:cubicBezTo>
                  <a:pt x="744138" y="1109986"/>
                  <a:pt x="747039" y="1099473"/>
                  <a:pt x="750014" y="1089060"/>
                </a:cubicBezTo>
                <a:cubicBezTo>
                  <a:pt x="753893" y="1075483"/>
                  <a:pt x="754726" y="1060943"/>
                  <a:pt x="760288" y="1047964"/>
                </a:cubicBezTo>
                <a:cubicBezTo>
                  <a:pt x="765152" y="1036614"/>
                  <a:pt x="775314" y="1028186"/>
                  <a:pt x="780836" y="1017141"/>
                </a:cubicBezTo>
                <a:cubicBezTo>
                  <a:pt x="798307" y="982198"/>
                  <a:pt x="784921" y="984732"/>
                  <a:pt x="801384" y="945222"/>
                </a:cubicBezTo>
                <a:cubicBezTo>
                  <a:pt x="813165" y="916947"/>
                  <a:pt x="832795" y="892089"/>
                  <a:pt x="842481" y="863029"/>
                </a:cubicBezTo>
                <a:cubicBezTo>
                  <a:pt x="845906" y="852755"/>
                  <a:pt x="847912" y="841893"/>
                  <a:pt x="852755" y="832206"/>
                </a:cubicBezTo>
                <a:cubicBezTo>
                  <a:pt x="858277" y="821162"/>
                  <a:pt x="867391" y="812224"/>
                  <a:pt x="873304" y="801384"/>
                </a:cubicBezTo>
                <a:cubicBezTo>
                  <a:pt x="887972" y="774493"/>
                  <a:pt x="900701" y="746589"/>
                  <a:pt x="914400" y="719191"/>
                </a:cubicBezTo>
                <a:cubicBezTo>
                  <a:pt x="921249" y="705492"/>
                  <a:pt x="931233" y="692953"/>
                  <a:pt x="934948" y="678094"/>
                </a:cubicBezTo>
                <a:cubicBezTo>
                  <a:pt x="938373" y="664395"/>
                  <a:pt x="939792" y="650031"/>
                  <a:pt x="945223" y="636997"/>
                </a:cubicBezTo>
                <a:cubicBezTo>
                  <a:pt x="957004" y="608722"/>
                  <a:pt x="976632" y="583864"/>
                  <a:pt x="986319" y="554804"/>
                </a:cubicBezTo>
                <a:cubicBezTo>
                  <a:pt x="1019392" y="455586"/>
                  <a:pt x="966356" y="609849"/>
                  <a:pt x="1017142" y="482885"/>
                </a:cubicBezTo>
                <a:cubicBezTo>
                  <a:pt x="1044542" y="414384"/>
                  <a:pt x="1032011" y="409212"/>
                  <a:pt x="1078787" y="339047"/>
                </a:cubicBezTo>
                <a:lnTo>
                  <a:pt x="1160980" y="215757"/>
                </a:lnTo>
                <a:lnTo>
                  <a:pt x="1202077" y="154112"/>
                </a:lnTo>
                <a:cubicBezTo>
                  <a:pt x="1208927" y="143838"/>
                  <a:pt x="1212351" y="130138"/>
                  <a:pt x="1222625" y="123289"/>
                </a:cubicBezTo>
                <a:cubicBezTo>
                  <a:pt x="1245508" y="108034"/>
                  <a:pt x="1257267" y="103105"/>
                  <a:pt x="1273996" y="82193"/>
                </a:cubicBezTo>
                <a:cubicBezTo>
                  <a:pt x="1281710" y="72551"/>
                  <a:pt x="1285813" y="60102"/>
                  <a:pt x="1294544" y="51370"/>
                </a:cubicBezTo>
                <a:cubicBezTo>
                  <a:pt x="1303275" y="42639"/>
                  <a:pt x="1315724" y="38536"/>
                  <a:pt x="1325366" y="30822"/>
                </a:cubicBezTo>
                <a:cubicBezTo>
                  <a:pt x="1325372" y="30817"/>
                  <a:pt x="1351049" y="5140"/>
                  <a:pt x="1356189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5DB25064-D25B-1F43-23E6-F1AF97DB337B}"/>
              </a:ext>
            </a:extLst>
          </p:cNvPr>
          <p:cNvSpPr/>
          <p:nvPr/>
        </p:nvSpPr>
        <p:spPr>
          <a:xfrm>
            <a:off x="25692212" y="2143327"/>
            <a:ext cx="1512978" cy="4710989"/>
          </a:xfrm>
          <a:custGeom>
            <a:avLst/>
            <a:gdLst>
              <a:gd name="connsiteX0" fmla="*/ 1350873 w 1350873"/>
              <a:gd name="connsiteY0" fmla="*/ 4206240 h 4206240"/>
              <a:gd name="connsiteX1" fmla="*/ 1280535 w 1350873"/>
              <a:gd name="connsiteY1" fmla="*/ 4107767 h 4206240"/>
              <a:gd name="connsiteX2" fmla="*/ 1252399 w 1350873"/>
              <a:gd name="connsiteY2" fmla="*/ 4079631 h 4206240"/>
              <a:gd name="connsiteX3" fmla="*/ 1196129 w 1350873"/>
              <a:gd name="connsiteY3" fmla="*/ 3995225 h 4206240"/>
              <a:gd name="connsiteX4" fmla="*/ 1167993 w 1350873"/>
              <a:gd name="connsiteY4" fmla="*/ 3967090 h 4206240"/>
              <a:gd name="connsiteX5" fmla="*/ 1111722 w 1350873"/>
              <a:gd name="connsiteY5" fmla="*/ 3896751 h 4206240"/>
              <a:gd name="connsiteX6" fmla="*/ 1027316 w 1350873"/>
              <a:gd name="connsiteY6" fmla="*/ 3756074 h 4206240"/>
              <a:gd name="connsiteX7" fmla="*/ 999181 w 1350873"/>
              <a:gd name="connsiteY7" fmla="*/ 3713871 h 4206240"/>
              <a:gd name="connsiteX8" fmla="*/ 971046 w 1350873"/>
              <a:gd name="connsiteY8" fmla="*/ 3671668 h 4206240"/>
              <a:gd name="connsiteX9" fmla="*/ 928842 w 1350873"/>
              <a:gd name="connsiteY9" fmla="*/ 3587262 h 4206240"/>
              <a:gd name="connsiteX10" fmla="*/ 900707 w 1350873"/>
              <a:gd name="connsiteY10" fmla="*/ 3502856 h 4206240"/>
              <a:gd name="connsiteX11" fmla="*/ 844436 w 1350873"/>
              <a:gd name="connsiteY11" fmla="*/ 3376247 h 4206240"/>
              <a:gd name="connsiteX12" fmla="*/ 830369 w 1350873"/>
              <a:gd name="connsiteY12" fmla="*/ 3319976 h 4206240"/>
              <a:gd name="connsiteX13" fmla="*/ 802233 w 1350873"/>
              <a:gd name="connsiteY13" fmla="*/ 3235570 h 4206240"/>
              <a:gd name="connsiteX14" fmla="*/ 788166 w 1350873"/>
              <a:gd name="connsiteY14" fmla="*/ 3179299 h 4206240"/>
              <a:gd name="connsiteX15" fmla="*/ 760030 w 1350873"/>
              <a:gd name="connsiteY15" fmla="*/ 3151163 h 4206240"/>
              <a:gd name="connsiteX16" fmla="*/ 745962 w 1350873"/>
              <a:gd name="connsiteY16" fmla="*/ 3080825 h 4206240"/>
              <a:gd name="connsiteX17" fmla="*/ 689692 w 1350873"/>
              <a:gd name="connsiteY17" fmla="*/ 2954216 h 4206240"/>
              <a:gd name="connsiteX18" fmla="*/ 661556 w 1350873"/>
              <a:gd name="connsiteY18" fmla="*/ 2799471 h 4206240"/>
              <a:gd name="connsiteX19" fmla="*/ 633421 w 1350873"/>
              <a:gd name="connsiteY19" fmla="*/ 2644727 h 4206240"/>
              <a:gd name="connsiteX20" fmla="*/ 549015 w 1350873"/>
              <a:gd name="connsiteY20" fmla="*/ 2475914 h 4206240"/>
              <a:gd name="connsiteX21" fmla="*/ 464609 w 1350873"/>
              <a:gd name="connsiteY21" fmla="*/ 2377440 h 4206240"/>
              <a:gd name="connsiteX22" fmla="*/ 436473 w 1350873"/>
              <a:gd name="connsiteY22" fmla="*/ 2349305 h 4206240"/>
              <a:gd name="connsiteX23" fmla="*/ 408338 w 1350873"/>
              <a:gd name="connsiteY23" fmla="*/ 2307102 h 4206240"/>
              <a:gd name="connsiteX24" fmla="*/ 352067 w 1350873"/>
              <a:gd name="connsiteY24" fmla="*/ 2250831 h 4206240"/>
              <a:gd name="connsiteX25" fmla="*/ 309864 w 1350873"/>
              <a:gd name="connsiteY25" fmla="*/ 2208628 h 4206240"/>
              <a:gd name="connsiteX26" fmla="*/ 141052 w 1350873"/>
              <a:gd name="connsiteY26" fmla="*/ 1800665 h 4206240"/>
              <a:gd name="connsiteX27" fmla="*/ 56646 w 1350873"/>
              <a:gd name="connsiteY27" fmla="*/ 1533379 h 4206240"/>
              <a:gd name="connsiteX28" fmla="*/ 98849 w 1350873"/>
              <a:gd name="connsiteY28" fmla="*/ 548640 h 4206240"/>
              <a:gd name="connsiteX29" fmla="*/ 422406 w 1350873"/>
              <a:gd name="connsiteY29" fmla="*/ 98474 h 4206240"/>
              <a:gd name="connsiteX30" fmla="*/ 591218 w 1350873"/>
              <a:gd name="connsiteY30" fmla="*/ 42203 h 4206240"/>
              <a:gd name="connsiteX31" fmla="*/ 647489 w 1350873"/>
              <a:gd name="connsiteY31" fmla="*/ 14068 h 4206240"/>
              <a:gd name="connsiteX32" fmla="*/ 703759 w 1350873"/>
              <a:gd name="connsiteY32" fmla="*/ 0 h 420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50873" h="4206240">
                <a:moveTo>
                  <a:pt x="1350873" y="4206240"/>
                </a:moveTo>
                <a:cubicBezTo>
                  <a:pt x="1327427" y="4173416"/>
                  <a:pt x="1305300" y="4139608"/>
                  <a:pt x="1280535" y="4107767"/>
                </a:cubicBezTo>
                <a:cubicBezTo>
                  <a:pt x="1272392" y="4097297"/>
                  <a:pt x="1260357" y="4090242"/>
                  <a:pt x="1252399" y="4079631"/>
                </a:cubicBezTo>
                <a:cubicBezTo>
                  <a:pt x="1232110" y="4052579"/>
                  <a:pt x="1220040" y="4019135"/>
                  <a:pt x="1196129" y="3995225"/>
                </a:cubicBezTo>
                <a:cubicBezTo>
                  <a:pt x="1186750" y="3985847"/>
                  <a:pt x="1176279" y="3977447"/>
                  <a:pt x="1167993" y="3967090"/>
                </a:cubicBezTo>
                <a:cubicBezTo>
                  <a:pt x="1097002" y="3878353"/>
                  <a:pt x="1179661" y="3964690"/>
                  <a:pt x="1111722" y="3896751"/>
                </a:cubicBezTo>
                <a:cubicBezTo>
                  <a:pt x="1068464" y="3810234"/>
                  <a:pt x="1095221" y="3857931"/>
                  <a:pt x="1027316" y="3756074"/>
                </a:cubicBezTo>
                <a:lnTo>
                  <a:pt x="999181" y="3713871"/>
                </a:lnTo>
                <a:cubicBezTo>
                  <a:pt x="989803" y="3699803"/>
                  <a:pt x="976393" y="3687708"/>
                  <a:pt x="971046" y="3671668"/>
                </a:cubicBezTo>
                <a:cubicBezTo>
                  <a:pt x="951631" y="3613425"/>
                  <a:pt x="965204" y="3641803"/>
                  <a:pt x="928842" y="3587262"/>
                </a:cubicBezTo>
                <a:cubicBezTo>
                  <a:pt x="919464" y="3559127"/>
                  <a:pt x="917158" y="3527532"/>
                  <a:pt x="900707" y="3502856"/>
                </a:cubicBezTo>
                <a:cubicBezTo>
                  <a:pt x="863758" y="3447432"/>
                  <a:pt x="864523" y="3456599"/>
                  <a:pt x="844436" y="3376247"/>
                </a:cubicBezTo>
                <a:cubicBezTo>
                  <a:pt x="839747" y="3357490"/>
                  <a:pt x="835925" y="3338495"/>
                  <a:pt x="830369" y="3319976"/>
                </a:cubicBezTo>
                <a:cubicBezTo>
                  <a:pt x="821847" y="3291569"/>
                  <a:pt x="809426" y="3264342"/>
                  <a:pt x="802233" y="3235570"/>
                </a:cubicBezTo>
                <a:cubicBezTo>
                  <a:pt x="797544" y="3216813"/>
                  <a:pt x="796812" y="3196592"/>
                  <a:pt x="788166" y="3179299"/>
                </a:cubicBezTo>
                <a:cubicBezTo>
                  <a:pt x="782234" y="3167436"/>
                  <a:pt x="769409" y="3160542"/>
                  <a:pt x="760030" y="3151163"/>
                </a:cubicBezTo>
                <a:cubicBezTo>
                  <a:pt x="755341" y="3127717"/>
                  <a:pt x="754358" y="3103213"/>
                  <a:pt x="745962" y="3080825"/>
                </a:cubicBezTo>
                <a:cubicBezTo>
                  <a:pt x="695443" y="2946109"/>
                  <a:pt x="733580" y="3173655"/>
                  <a:pt x="689692" y="2954216"/>
                </a:cubicBezTo>
                <a:cubicBezTo>
                  <a:pt x="675061" y="2881063"/>
                  <a:pt x="673553" y="2877454"/>
                  <a:pt x="661556" y="2799471"/>
                </a:cubicBezTo>
                <a:cubicBezTo>
                  <a:pt x="650082" y="2724887"/>
                  <a:pt x="652425" y="2708075"/>
                  <a:pt x="633421" y="2644727"/>
                </a:cubicBezTo>
                <a:cubicBezTo>
                  <a:pt x="613806" y="2579344"/>
                  <a:pt x="599831" y="2526730"/>
                  <a:pt x="549015" y="2475914"/>
                </a:cubicBezTo>
                <a:cubicBezTo>
                  <a:pt x="413549" y="2340448"/>
                  <a:pt x="550315" y="2484571"/>
                  <a:pt x="464609" y="2377440"/>
                </a:cubicBezTo>
                <a:cubicBezTo>
                  <a:pt x="456323" y="2367083"/>
                  <a:pt x="444759" y="2359662"/>
                  <a:pt x="436473" y="2349305"/>
                </a:cubicBezTo>
                <a:cubicBezTo>
                  <a:pt x="425911" y="2336103"/>
                  <a:pt x="419341" y="2319939"/>
                  <a:pt x="408338" y="2307102"/>
                </a:cubicBezTo>
                <a:cubicBezTo>
                  <a:pt x="391075" y="2286962"/>
                  <a:pt x="370824" y="2269588"/>
                  <a:pt x="352067" y="2250831"/>
                </a:cubicBezTo>
                <a:lnTo>
                  <a:pt x="309864" y="2208628"/>
                </a:lnTo>
                <a:cubicBezTo>
                  <a:pt x="253593" y="2072640"/>
                  <a:pt x="192727" y="1938465"/>
                  <a:pt x="141052" y="1800665"/>
                </a:cubicBezTo>
                <a:cubicBezTo>
                  <a:pt x="108246" y="1713182"/>
                  <a:pt x="56646" y="1533379"/>
                  <a:pt x="56646" y="1533379"/>
                </a:cubicBezTo>
                <a:cubicBezTo>
                  <a:pt x="15256" y="1160869"/>
                  <a:pt x="-65364" y="909909"/>
                  <a:pt x="98849" y="548640"/>
                </a:cubicBezTo>
                <a:cubicBezTo>
                  <a:pt x="175317" y="380410"/>
                  <a:pt x="293590" y="230970"/>
                  <a:pt x="422406" y="98474"/>
                </a:cubicBezTo>
                <a:cubicBezTo>
                  <a:pt x="463753" y="55946"/>
                  <a:pt x="535680" y="63030"/>
                  <a:pt x="591218" y="42203"/>
                </a:cubicBezTo>
                <a:cubicBezTo>
                  <a:pt x="610854" y="34840"/>
                  <a:pt x="627853" y="21431"/>
                  <a:pt x="647489" y="14068"/>
                </a:cubicBezTo>
                <a:cubicBezTo>
                  <a:pt x="665592" y="7279"/>
                  <a:pt x="703759" y="0"/>
                  <a:pt x="70375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626DE86B-CD5B-37A1-11A1-2AA31D888DF1}"/>
              </a:ext>
            </a:extLst>
          </p:cNvPr>
          <p:cNvSpPr/>
          <p:nvPr/>
        </p:nvSpPr>
        <p:spPr>
          <a:xfrm>
            <a:off x="26480423" y="2174839"/>
            <a:ext cx="2410640" cy="4695233"/>
          </a:xfrm>
          <a:custGeom>
            <a:avLst/>
            <a:gdLst>
              <a:gd name="connsiteX0" fmla="*/ 2152357 w 2152357"/>
              <a:gd name="connsiteY0" fmla="*/ 4192172 h 4192172"/>
              <a:gd name="connsiteX1" fmla="*/ 2039816 w 2152357"/>
              <a:gd name="connsiteY1" fmla="*/ 4009292 h 4192172"/>
              <a:gd name="connsiteX2" fmla="*/ 1997613 w 2152357"/>
              <a:gd name="connsiteY2" fmla="*/ 3924886 h 4192172"/>
              <a:gd name="connsiteX3" fmla="*/ 1927274 w 2152357"/>
              <a:gd name="connsiteY3" fmla="*/ 3826412 h 4192172"/>
              <a:gd name="connsiteX4" fmla="*/ 1786597 w 2152357"/>
              <a:gd name="connsiteY4" fmla="*/ 3601329 h 4192172"/>
              <a:gd name="connsiteX5" fmla="*/ 1744394 w 2152357"/>
              <a:gd name="connsiteY5" fmla="*/ 3530991 h 4192172"/>
              <a:gd name="connsiteX6" fmla="*/ 1688123 w 2152357"/>
              <a:gd name="connsiteY6" fmla="*/ 3432517 h 4192172"/>
              <a:gd name="connsiteX7" fmla="*/ 1631853 w 2152357"/>
              <a:gd name="connsiteY7" fmla="*/ 3348111 h 4192172"/>
              <a:gd name="connsiteX8" fmla="*/ 1575582 w 2152357"/>
              <a:gd name="connsiteY8" fmla="*/ 3277772 h 4192172"/>
              <a:gd name="connsiteX9" fmla="*/ 1519311 w 2152357"/>
              <a:gd name="connsiteY9" fmla="*/ 3179298 h 4192172"/>
              <a:gd name="connsiteX10" fmla="*/ 928468 w 2152357"/>
              <a:gd name="connsiteY10" fmla="*/ 1969477 h 4192172"/>
              <a:gd name="connsiteX11" fmla="*/ 576776 w 2152357"/>
              <a:gd name="connsiteY11" fmla="*/ 998806 h 4192172"/>
              <a:gd name="connsiteX12" fmla="*/ 211016 w 2152357"/>
              <a:gd name="connsiteY12" fmla="*/ 253218 h 4192172"/>
              <a:gd name="connsiteX13" fmla="*/ 42203 w 2152357"/>
              <a:gd name="connsiteY13" fmla="*/ 42203 h 4192172"/>
              <a:gd name="connsiteX14" fmla="*/ 0 w 2152357"/>
              <a:gd name="connsiteY14" fmla="*/ 0 h 419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2357" h="4192172">
                <a:moveTo>
                  <a:pt x="2152357" y="4192172"/>
                </a:moveTo>
                <a:cubicBezTo>
                  <a:pt x="2114843" y="4131212"/>
                  <a:pt x="2075679" y="4071237"/>
                  <a:pt x="2039816" y="4009292"/>
                </a:cubicBezTo>
                <a:cubicBezTo>
                  <a:pt x="2024055" y="3982069"/>
                  <a:pt x="2014099" y="3951676"/>
                  <a:pt x="1997613" y="3924886"/>
                </a:cubicBezTo>
                <a:cubicBezTo>
                  <a:pt x="1976472" y="3890531"/>
                  <a:pt x="1949310" y="3860200"/>
                  <a:pt x="1927274" y="3826412"/>
                </a:cubicBezTo>
                <a:cubicBezTo>
                  <a:pt x="1878942" y="3752303"/>
                  <a:pt x="1833167" y="3676557"/>
                  <a:pt x="1786597" y="3601329"/>
                </a:cubicBezTo>
                <a:cubicBezTo>
                  <a:pt x="1772205" y="3578081"/>
                  <a:pt x="1758171" y="3554609"/>
                  <a:pt x="1744394" y="3530991"/>
                </a:cubicBezTo>
                <a:cubicBezTo>
                  <a:pt x="1725345" y="3498335"/>
                  <a:pt x="1709094" y="3463973"/>
                  <a:pt x="1688123" y="3432517"/>
                </a:cubicBezTo>
                <a:cubicBezTo>
                  <a:pt x="1669366" y="3404382"/>
                  <a:pt x="1651742" y="3375458"/>
                  <a:pt x="1631853" y="3348111"/>
                </a:cubicBezTo>
                <a:cubicBezTo>
                  <a:pt x="1614193" y="3323828"/>
                  <a:pt x="1592237" y="3302755"/>
                  <a:pt x="1575582" y="3277772"/>
                </a:cubicBezTo>
                <a:cubicBezTo>
                  <a:pt x="1554611" y="3246316"/>
                  <a:pt x="1538068" y="3212123"/>
                  <a:pt x="1519311" y="3179298"/>
                </a:cubicBezTo>
                <a:cubicBezTo>
                  <a:pt x="1176915" y="1840835"/>
                  <a:pt x="1636823" y="3331698"/>
                  <a:pt x="928468" y="1969477"/>
                </a:cubicBezTo>
                <a:cubicBezTo>
                  <a:pt x="593186" y="1324704"/>
                  <a:pt x="727155" y="1393550"/>
                  <a:pt x="576776" y="998806"/>
                </a:cubicBezTo>
                <a:cubicBezTo>
                  <a:pt x="475218" y="732218"/>
                  <a:pt x="391619" y="478971"/>
                  <a:pt x="211016" y="253218"/>
                </a:cubicBezTo>
                <a:cubicBezTo>
                  <a:pt x="154745" y="182880"/>
                  <a:pt x="105897" y="105897"/>
                  <a:pt x="42203" y="42203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5B12A0FC-BFEB-3C8E-A8F6-0B18A0622AE5}"/>
              </a:ext>
            </a:extLst>
          </p:cNvPr>
          <p:cNvSpPr/>
          <p:nvPr/>
        </p:nvSpPr>
        <p:spPr>
          <a:xfrm>
            <a:off x="6236398" y="12203535"/>
            <a:ext cx="1928659" cy="39559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8DF43ED-A272-718F-6402-795FF6A85CAB}"/>
              </a:ext>
            </a:extLst>
          </p:cNvPr>
          <p:cNvSpPr/>
          <p:nvPr/>
        </p:nvSpPr>
        <p:spPr>
          <a:xfrm>
            <a:off x="5518881" y="1279878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8B72477D-C2BB-99C8-66D2-053480E86F08}"/>
              </a:ext>
            </a:extLst>
          </p:cNvPr>
          <p:cNvSpPr/>
          <p:nvPr/>
        </p:nvSpPr>
        <p:spPr>
          <a:xfrm>
            <a:off x="6219672" y="10675845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F33A74C0-0D91-8EB7-15A5-C15AFCD1B5E1}"/>
              </a:ext>
            </a:extLst>
          </p:cNvPr>
          <p:cNvSpPr/>
          <p:nvPr/>
        </p:nvSpPr>
        <p:spPr>
          <a:xfrm>
            <a:off x="7068952" y="10725903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99B4A7B-D851-393D-2993-A9B5E8F0B6C9}"/>
              </a:ext>
            </a:extLst>
          </p:cNvPr>
          <p:cNvSpPr/>
          <p:nvPr/>
        </p:nvSpPr>
        <p:spPr>
          <a:xfrm>
            <a:off x="6978900" y="1061410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31B864A-9C9E-33FA-D325-5B721AEF14A3}"/>
              </a:ext>
            </a:extLst>
          </p:cNvPr>
          <p:cNvCxnSpPr>
            <a:cxnSpLocks/>
          </p:cNvCxnSpPr>
          <p:nvPr/>
        </p:nvCxnSpPr>
        <p:spPr>
          <a:xfrm>
            <a:off x="6219672" y="12575359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7036EE8-A539-EC74-9369-65AE8D52B4E7}"/>
              </a:ext>
            </a:extLst>
          </p:cNvPr>
          <p:cNvCxnSpPr>
            <a:cxnSpLocks/>
          </p:cNvCxnSpPr>
          <p:nvPr/>
        </p:nvCxnSpPr>
        <p:spPr>
          <a:xfrm>
            <a:off x="5608930" y="12967422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672C5BB-5B84-5627-52D7-A05B91DBB370}"/>
                  </a:ext>
                </a:extLst>
              </p:cNvPr>
              <p:cNvSpPr txBox="1"/>
              <p:nvPr/>
            </p:nvSpPr>
            <p:spPr>
              <a:xfrm>
                <a:off x="5069842" y="12943926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672C5BB-5B84-5627-52D7-A05B91DBB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2" y="12943926"/>
                <a:ext cx="711134" cy="57490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66F3B0A-4E56-716B-92B1-28F3E703FC6C}"/>
                  </a:ext>
                </a:extLst>
              </p:cNvPr>
              <p:cNvSpPr txBox="1"/>
              <p:nvPr/>
            </p:nvSpPr>
            <p:spPr>
              <a:xfrm>
                <a:off x="5492954" y="1265512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66F3B0A-4E56-716B-92B1-28F3E703F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954" y="12655123"/>
                <a:ext cx="1120140" cy="574901"/>
              </a:xfrm>
              <a:prstGeom prst="rect">
                <a:avLst/>
              </a:prstGeom>
              <a:blipFill>
                <a:blip r:embed="rId2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4346762-6238-D78C-4737-CEB218662567}"/>
                  </a:ext>
                </a:extLst>
              </p:cNvPr>
              <p:cNvSpPr txBox="1"/>
              <p:nvPr/>
            </p:nvSpPr>
            <p:spPr>
              <a:xfrm>
                <a:off x="5158793" y="12158640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4346762-6238-D78C-4737-CEB218662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793" y="12158640"/>
                <a:ext cx="1120140" cy="57490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01AAB59-2459-CC25-8F7D-E4C509F4D3E4}"/>
                  </a:ext>
                </a:extLst>
              </p:cNvPr>
              <p:cNvSpPr txBox="1"/>
              <p:nvPr/>
            </p:nvSpPr>
            <p:spPr>
              <a:xfrm>
                <a:off x="4189895" y="16780351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01AAB59-2459-CC25-8F7D-E4C509F4D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895" y="16780351"/>
                <a:ext cx="5216216" cy="643894"/>
              </a:xfrm>
              <a:prstGeom prst="rect">
                <a:avLst/>
              </a:prstGeom>
              <a:blipFill>
                <a:blip r:embed="rId29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B704B98-12DB-6E87-2752-42BF2CF59326}"/>
                  </a:ext>
                </a:extLst>
              </p:cNvPr>
              <p:cNvSpPr txBox="1"/>
              <p:nvPr/>
            </p:nvSpPr>
            <p:spPr>
              <a:xfrm>
                <a:off x="4540312" y="17457409"/>
                <a:ext cx="521621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B704B98-12DB-6E87-2752-42BF2CF59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312" y="17457409"/>
                <a:ext cx="5216216" cy="874022"/>
              </a:xfrm>
              <a:prstGeom prst="rect">
                <a:avLst/>
              </a:prstGeom>
              <a:blipFill>
                <a:blip r:embed="rId30"/>
                <a:stretch>
                  <a:fillRect l="-1217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Freeform 121">
            <a:extLst>
              <a:ext uri="{FF2B5EF4-FFF2-40B4-BE49-F238E27FC236}">
                <a16:creationId xmlns:a16="http://schemas.microsoft.com/office/drawing/2014/main" id="{490CA866-D63B-A8D2-2634-A8CF4765CA11}"/>
              </a:ext>
            </a:extLst>
          </p:cNvPr>
          <p:cNvSpPr/>
          <p:nvPr/>
        </p:nvSpPr>
        <p:spPr>
          <a:xfrm>
            <a:off x="3388280" y="12899857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3CF8B99D-2046-31D3-4805-B14EE89A5E37}"/>
              </a:ext>
            </a:extLst>
          </p:cNvPr>
          <p:cNvSpPr/>
          <p:nvPr/>
        </p:nvSpPr>
        <p:spPr>
          <a:xfrm>
            <a:off x="5456052" y="12909799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FB1AA233-3FA1-E8D0-DCDD-0305088A295B}"/>
              </a:ext>
            </a:extLst>
          </p:cNvPr>
          <p:cNvSpPr/>
          <p:nvPr/>
        </p:nvSpPr>
        <p:spPr>
          <a:xfrm>
            <a:off x="5625451" y="12303280"/>
            <a:ext cx="596579" cy="556807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1DF9253-F9C1-5DFB-5C71-4FBA0E2B8094}"/>
              </a:ext>
            </a:extLst>
          </p:cNvPr>
          <p:cNvSpPr/>
          <p:nvPr/>
        </p:nvSpPr>
        <p:spPr>
          <a:xfrm>
            <a:off x="6137147" y="1219768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D46768-D8D2-20FB-B24A-0F8080014713}"/>
                  </a:ext>
                </a:extLst>
              </p:cNvPr>
              <p:cNvSpPr txBox="1"/>
              <p:nvPr/>
            </p:nvSpPr>
            <p:spPr>
              <a:xfrm>
                <a:off x="2268140" y="9567290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D46768-D8D2-20FB-B24A-0F8080014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140" y="9567290"/>
                <a:ext cx="1120140" cy="712824"/>
              </a:xfrm>
              <a:prstGeom prst="rect">
                <a:avLst/>
              </a:prstGeom>
              <a:blipFill>
                <a:blip r:embed="rId31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Oval 132">
            <a:extLst>
              <a:ext uri="{FF2B5EF4-FFF2-40B4-BE49-F238E27FC236}">
                <a16:creationId xmlns:a16="http://schemas.microsoft.com/office/drawing/2014/main" id="{760BD6FC-9CD6-4794-49BB-B10FAE647C7A}"/>
              </a:ext>
            </a:extLst>
          </p:cNvPr>
          <p:cNvSpPr/>
          <p:nvPr/>
        </p:nvSpPr>
        <p:spPr>
          <a:xfrm>
            <a:off x="15117823" y="1279825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0B8ECA5D-625D-BE10-922B-8283A8B09923}"/>
              </a:ext>
            </a:extLst>
          </p:cNvPr>
          <p:cNvSpPr/>
          <p:nvPr/>
        </p:nvSpPr>
        <p:spPr>
          <a:xfrm>
            <a:off x="16750426" y="10728441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883451F-07BC-DB46-B22E-18C8359836D0}"/>
              </a:ext>
            </a:extLst>
          </p:cNvPr>
          <p:cNvSpPr/>
          <p:nvPr/>
        </p:nvSpPr>
        <p:spPr>
          <a:xfrm>
            <a:off x="16577843" y="1061357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0A00F85-2638-64B7-E59A-55B622236034}"/>
              </a:ext>
            </a:extLst>
          </p:cNvPr>
          <p:cNvCxnSpPr>
            <a:cxnSpLocks/>
          </p:cNvCxnSpPr>
          <p:nvPr/>
        </p:nvCxnSpPr>
        <p:spPr>
          <a:xfrm>
            <a:off x="16354028" y="11279628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4875B7F-0898-EF32-2428-5DDA43BFC1BD}"/>
              </a:ext>
            </a:extLst>
          </p:cNvPr>
          <p:cNvCxnSpPr>
            <a:cxnSpLocks/>
          </p:cNvCxnSpPr>
          <p:nvPr/>
        </p:nvCxnSpPr>
        <p:spPr>
          <a:xfrm>
            <a:off x="15207872" y="12966898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B26560C-2DB8-0D0D-7129-01825CE81AC9}"/>
                  </a:ext>
                </a:extLst>
              </p:cNvPr>
              <p:cNvSpPr txBox="1"/>
              <p:nvPr/>
            </p:nvSpPr>
            <p:spPr>
              <a:xfrm>
                <a:off x="14668784" y="12943402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B26560C-2DB8-0D0D-7129-01825CE81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8784" y="12943402"/>
                <a:ext cx="711134" cy="57490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6F1A7F5-78CA-0F85-2BB2-6593A4FA7211}"/>
                  </a:ext>
                </a:extLst>
              </p:cNvPr>
              <p:cNvSpPr txBox="1"/>
              <p:nvPr/>
            </p:nvSpPr>
            <p:spPr>
              <a:xfrm>
                <a:off x="16017775" y="1141824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6F1A7F5-78CA-0F85-2BB2-6593A4FA7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775" y="11418243"/>
                <a:ext cx="1120140" cy="574901"/>
              </a:xfrm>
              <a:prstGeom prst="rect">
                <a:avLst/>
              </a:prstGeom>
              <a:blipFill>
                <a:blip r:embed="rId33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3EE90CA-A7FC-24C2-A5E8-B2604133920A}"/>
                  </a:ext>
                </a:extLst>
              </p:cNvPr>
              <p:cNvSpPr txBox="1"/>
              <p:nvPr/>
            </p:nvSpPr>
            <p:spPr>
              <a:xfrm>
                <a:off x="14757736" y="1215811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3EE90CA-A7FC-24C2-A5E8-B26041339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7736" y="12158117"/>
                <a:ext cx="1120140" cy="57490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1D622B3-E251-3BA3-C064-ADD05351C8B2}"/>
                  </a:ext>
                </a:extLst>
              </p:cNvPr>
              <p:cNvSpPr txBox="1"/>
              <p:nvPr/>
            </p:nvSpPr>
            <p:spPr>
              <a:xfrm>
                <a:off x="13985339" y="16740732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1D622B3-E251-3BA3-C064-ADD05351C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5339" y="16740732"/>
                <a:ext cx="5216216" cy="643894"/>
              </a:xfrm>
              <a:prstGeom prst="rect">
                <a:avLst/>
              </a:prstGeom>
              <a:blipFill>
                <a:blip r:embed="rId35"/>
                <a:stretch>
                  <a:fillRect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AA6B7A8A-20B0-AA8C-3676-B29A2B38333E}"/>
                  </a:ext>
                </a:extLst>
              </p:cNvPr>
              <p:cNvSpPr txBox="1"/>
              <p:nvPr/>
            </p:nvSpPr>
            <p:spPr>
              <a:xfrm>
                <a:off x="14379680" y="17454428"/>
                <a:ext cx="5216216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AA6B7A8A-20B0-AA8C-3676-B29A2B383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9680" y="17454428"/>
                <a:ext cx="5216216" cy="875368"/>
              </a:xfrm>
              <a:prstGeom prst="rect">
                <a:avLst/>
              </a:prstGeom>
              <a:blipFill>
                <a:blip r:embed="rId36"/>
                <a:stretch>
                  <a:fillRect l="-121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Freeform 150">
            <a:extLst>
              <a:ext uri="{FF2B5EF4-FFF2-40B4-BE49-F238E27FC236}">
                <a16:creationId xmlns:a16="http://schemas.microsoft.com/office/drawing/2014/main" id="{663BEE94-7970-560D-8C5D-09CE0D0063DA}"/>
              </a:ext>
            </a:extLst>
          </p:cNvPr>
          <p:cNvSpPr/>
          <p:nvPr/>
        </p:nvSpPr>
        <p:spPr>
          <a:xfrm>
            <a:off x="12987223" y="12899333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2" name="Freeform 151">
            <a:extLst>
              <a:ext uri="{FF2B5EF4-FFF2-40B4-BE49-F238E27FC236}">
                <a16:creationId xmlns:a16="http://schemas.microsoft.com/office/drawing/2014/main" id="{B5A4F381-DC4C-49B9-22E4-83D262C312CC}"/>
              </a:ext>
            </a:extLst>
          </p:cNvPr>
          <p:cNvSpPr/>
          <p:nvPr/>
        </p:nvSpPr>
        <p:spPr>
          <a:xfrm>
            <a:off x="15054995" y="12909275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3" name="Freeform 152">
            <a:extLst>
              <a:ext uri="{FF2B5EF4-FFF2-40B4-BE49-F238E27FC236}">
                <a16:creationId xmlns:a16="http://schemas.microsoft.com/office/drawing/2014/main" id="{FBD808EA-C810-21FC-432A-B77728904543}"/>
              </a:ext>
            </a:extLst>
          </p:cNvPr>
          <p:cNvSpPr/>
          <p:nvPr/>
        </p:nvSpPr>
        <p:spPr>
          <a:xfrm>
            <a:off x="15224395" y="11334422"/>
            <a:ext cx="1074251" cy="1525140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B87CA990-8058-CFFC-A589-21DFC1B59241}"/>
              </a:ext>
            </a:extLst>
          </p:cNvPr>
          <p:cNvSpPr/>
          <p:nvPr/>
        </p:nvSpPr>
        <p:spPr>
          <a:xfrm>
            <a:off x="16226857" y="11239656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5" name="Freeform 154">
            <a:extLst>
              <a:ext uri="{FF2B5EF4-FFF2-40B4-BE49-F238E27FC236}">
                <a16:creationId xmlns:a16="http://schemas.microsoft.com/office/drawing/2014/main" id="{704F39D4-4F5A-D84C-16CE-15AD511CD15C}"/>
              </a:ext>
            </a:extLst>
          </p:cNvPr>
          <p:cNvSpPr/>
          <p:nvPr/>
        </p:nvSpPr>
        <p:spPr>
          <a:xfrm>
            <a:off x="16201395" y="11377374"/>
            <a:ext cx="1543285" cy="4783941"/>
          </a:xfrm>
          <a:custGeom>
            <a:avLst/>
            <a:gdLst>
              <a:gd name="connsiteX0" fmla="*/ 1377933 w 1377933"/>
              <a:gd name="connsiteY0" fmla="*/ 4271376 h 4271376"/>
              <a:gd name="connsiteX1" fmla="*/ 1277725 w 1377933"/>
              <a:gd name="connsiteY1" fmla="*/ 4183693 h 4271376"/>
              <a:gd name="connsiteX2" fmla="*/ 1227621 w 1377933"/>
              <a:gd name="connsiteY2" fmla="*/ 4108537 h 4271376"/>
              <a:gd name="connsiteX3" fmla="*/ 1190042 w 1377933"/>
              <a:gd name="connsiteY3" fmla="*/ 4070959 h 4271376"/>
              <a:gd name="connsiteX4" fmla="*/ 1139938 w 1377933"/>
              <a:gd name="connsiteY4" fmla="*/ 3983277 h 4271376"/>
              <a:gd name="connsiteX5" fmla="*/ 1077308 w 1377933"/>
              <a:gd name="connsiteY5" fmla="*/ 3883069 h 4271376"/>
              <a:gd name="connsiteX6" fmla="*/ 1064782 w 1377933"/>
              <a:gd name="connsiteY6" fmla="*/ 3832965 h 4271376"/>
              <a:gd name="connsiteX7" fmla="*/ 1039730 w 1377933"/>
              <a:gd name="connsiteY7" fmla="*/ 3795387 h 4271376"/>
              <a:gd name="connsiteX8" fmla="*/ 989626 w 1377933"/>
              <a:gd name="connsiteY8" fmla="*/ 3695178 h 4271376"/>
              <a:gd name="connsiteX9" fmla="*/ 964574 w 1377933"/>
              <a:gd name="connsiteY9" fmla="*/ 3657600 h 4271376"/>
              <a:gd name="connsiteX10" fmla="*/ 939522 w 1377933"/>
              <a:gd name="connsiteY10" fmla="*/ 3607496 h 4271376"/>
              <a:gd name="connsiteX11" fmla="*/ 926996 w 1377933"/>
              <a:gd name="connsiteY11" fmla="*/ 3569918 h 4271376"/>
              <a:gd name="connsiteX12" fmla="*/ 901944 w 1377933"/>
              <a:gd name="connsiteY12" fmla="*/ 3532340 h 4271376"/>
              <a:gd name="connsiteX13" fmla="*/ 864366 w 1377933"/>
              <a:gd name="connsiteY13" fmla="*/ 3394554 h 4271376"/>
              <a:gd name="connsiteX14" fmla="*/ 839314 w 1377933"/>
              <a:gd name="connsiteY14" fmla="*/ 3181611 h 4271376"/>
              <a:gd name="connsiteX15" fmla="*/ 814262 w 1377933"/>
              <a:gd name="connsiteY15" fmla="*/ 3093929 h 4271376"/>
              <a:gd name="connsiteX16" fmla="*/ 789210 w 1377933"/>
              <a:gd name="connsiteY16" fmla="*/ 3043825 h 4271376"/>
              <a:gd name="connsiteX17" fmla="*/ 726579 w 1377933"/>
              <a:gd name="connsiteY17" fmla="*/ 2956143 h 4271376"/>
              <a:gd name="connsiteX18" fmla="*/ 701527 w 1377933"/>
              <a:gd name="connsiteY18" fmla="*/ 2880987 h 4271376"/>
              <a:gd name="connsiteX19" fmla="*/ 601319 w 1377933"/>
              <a:gd name="connsiteY19" fmla="*/ 2768252 h 4271376"/>
              <a:gd name="connsiteX20" fmla="*/ 551215 w 1377933"/>
              <a:gd name="connsiteY20" fmla="*/ 2718148 h 4271376"/>
              <a:gd name="connsiteX21" fmla="*/ 488585 w 1377933"/>
              <a:gd name="connsiteY21" fmla="*/ 2605414 h 4271376"/>
              <a:gd name="connsiteX22" fmla="*/ 451007 w 1377933"/>
              <a:gd name="connsiteY22" fmla="*/ 2542784 h 4271376"/>
              <a:gd name="connsiteX23" fmla="*/ 388377 w 1377933"/>
              <a:gd name="connsiteY23" fmla="*/ 2430050 h 4271376"/>
              <a:gd name="connsiteX24" fmla="*/ 375851 w 1377933"/>
              <a:gd name="connsiteY24" fmla="*/ 2392472 h 4271376"/>
              <a:gd name="connsiteX25" fmla="*/ 363325 w 1377933"/>
              <a:gd name="connsiteY25" fmla="*/ 2342367 h 4271376"/>
              <a:gd name="connsiteX26" fmla="*/ 325747 w 1377933"/>
              <a:gd name="connsiteY26" fmla="*/ 2292263 h 4271376"/>
              <a:gd name="connsiteX27" fmla="*/ 300695 w 1377933"/>
              <a:gd name="connsiteY27" fmla="*/ 2242159 h 4271376"/>
              <a:gd name="connsiteX28" fmla="*/ 275642 w 1377933"/>
              <a:gd name="connsiteY28" fmla="*/ 2154477 h 4271376"/>
              <a:gd name="connsiteX29" fmla="*/ 263116 w 1377933"/>
              <a:gd name="connsiteY29" fmla="*/ 2091847 h 4271376"/>
              <a:gd name="connsiteX30" fmla="*/ 238064 w 1377933"/>
              <a:gd name="connsiteY30" fmla="*/ 2041743 h 4271376"/>
              <a:gd name="connsiteX31" fmla="*/ 187960 w 1377933"/>
              <a:gd name="connsiteY31" fmla="*/ 1929009 h 4271376"/>
              <a:gd name="connsiteX32" fmla="*/ 150382 w 1377933"/>
              <a:gd name="connsiteY32" fmla="*/ 1828800 h 4271376"/>
              <a:gd name="connsiteX33" fmla="*/ 112804 w 1377933"/>
              <a:gd name="connsiteY33" fmla="*/ 1703540 h 4271376"/>
              <a:gd name="connsiteX34" fmla="*/ 75226 w 1377933"/>
              <a:gd name="connsiteY34" fmla="*/ 1615858 h 4271376"/>
              <a:gd name="connsiteX35" fmla="*/ 37648 w 1377933"/>
              <a:gd name="connsiteY35" fmla="*/ 1240077 h 4271376"/>
              <a:gd name="connsiteX36" fmla="*/ 25122 w 1377933"/>
              <a:gd name="connsiteY36" fmla="*/ 1202499 h 4271376"/>
              <a:gd name="connsiteX37" fmla="*/ 70 w 1377933"/>
              <a:gd name="connsiteY37" fmla="*/ 1027135 h 4271376"/>
              <a:gd name="connsiteX38" fmla="*/ 12596 w 1377933"/>
              <a:gd name="connsiteY38" fmla="*/ 475989 h 4271376"/>
              <a:gd name="connsiteX39" fmla="*/ 112804 w 1377933"/>
              <a:gd name="connsiteY39" fmla="*/ 50104 h 4271376"/>
              <a:gd name="connsiteX40" fmla="*/ 100278 w 1377933"/>
              <a:gd name="connsiteY40" fmla="*/ 12526 h 4271376"/>
              <a:gd name="connsiteX41" fmla="*/ 62700 w 1377933"/>
              <a:gd name="connsiteY41" fmla="*/ 0 h 427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377933" h="4271376">
                <a:moveTo>
                  <a:pt x="1377933" y="4271376"/>
                </a:moveTo>
                <a:cubicBezTo>
                  <a:pt x="1344530" y="4242148"/>
                  <a:pt x="1307830" y="4216307"/>
                  <a:pt x="1277725" y="4183693"/>
                </a:cubicBezTo>
                <a:cubicBezTo>
                  <a:pt x="1257303" y="4161569"/>
                  <a:pt x="1248911" y="4129827"/>
                  <a:pt x="1227621" y="4108537"/>
                </a:cubicBezTo>
                <a:lnTo>
                  <a:pt x="1190042" y="4070959"/>
                </a:lnTo>
                <a:cubicBezTo>
                  <a:pt x="1114337" y="3919549"/>
                  <a:pt x="1210757" y="4107211"/>
                  <a:pt x="1139938" y="3983277"/>
                </a:cubicBezTo>
                <a:cubicBezTo>
                  <a:pt x="1084917" y="3886990"/>
                  <a:pt x="1149158" y="3978869"/>
                  <a:pt x="1077308" y="3883069"/>
                </a:cubicBezTo>
                <a:cubicBezTo>
                  <a:pt x="1073133" y="3866368"/>
                  <a:pt x="1071563" y="3848788"/>
                  <a:pt x="1064782" y="3832965"/>
                </a:cubicBezTo>
                <a:cubicBezTo>
                  <a:pt x="1058852" y="3819128"/>
                  <a:pt x="1046939" y="3808603"/>
                  <a:pt x="1039730" y="3795387"/>
                </a:cubicBezTo>
                <a:cubicBezTo>
                  <a:pt x="1021847" y="3762601"/>
                  <a:pt x="1010342" y="3726251"/>
                  <a:pt x="989626" y="3695178"/>
                </a:cubicBezTo>
                <a:cubicBezTo>
                  <a:pt x="981275" y="3682652"/>
                  <a:pt x="972043" y="3670671"/>
                  <a:pt x="964574" y="3657600"/>
                </a:cubicBezTo>
                <a:cubicBezTo>
                  <a:pt x="955310" y="3641388"/>
                  <a:pt x="946878" y="3624659"/>
                  <a:pt x="939522" y="3607496"/>
                </a:cubicBezTo>
                <a:cubicBezTo>
                  <a:pt x="934321" y="3595360"/>
                  <a:pt x="932901" y="3581728"/>
                  <a:pt x="926996" y="3569918"/>
                </a:cubicBezTo>
                <a:cubicBezTo>
                  <a:pt x="920263" y="3556453"/>
                  <a:pt x="908058" y="3546097"/>
                  <a:pt x="901944" y="3532340"/>
                </a:cubicBezTo>
                <a:cubicBezTo>
                  <a:pt x="878828" y="3480329"/>
                  <a:pt x="875082" y="3448134"/>
                  <a:pt x="864366" y="3394554"/>
                </a:cubicBezTo>
                <a:cubicBezTo>
                  <a:pt x="853596" y="3265318"/>
                  <a:pt x="860208" y="3275634"/>
                  <a:pt x="839314" y="3181611"/>
                </a:cubicBezTo>
                <a:cubicBezTo>
                  <a:pt x="834425" y="3159608"/>
                  <a:pt x="823919" y="3116462"/>
                  <a:pt x="814262" y="3093929"/>
                </a:cubicBezTo>
                <a:cubicBezTo>
                  <a:pt x="806906" y="3076766"/>
                  <a:pt x="799107" y="3059659"/>
                  <a:pt x="789210" y="3043825"/>
                </a:cubicBezTo>
                <a:cubicBezTo>
                  <a:pt x="782089" y="3032432"/>
                  <a:pt x="734734" y="2974493"/>
                  <a:pt x="726579" y="2956143"/>
                </a:cubicBezTo>
                <a:cubicBezTo>
                  <a:pt x="715854" y="2932012"/>
                  <a:pt x="720200" y="2899660"/>
                  <a:pt x="701527" y="2880987"/>
                </a:cubicBezTo>
                <a:cubicBezTo>
                  <a:pt x="575219" y="2754679"/>
                  <a:pt x="731036" y="2914185"/>
                  <a:pt x="601319" y="2768252"/>
                </a:cubicBezTo>
                <a:cubicBezTo>
                  <a:pt x="585627" y="2750599"/>
                  <a:pt x="565970" y="2736592"/>
                  <a:pt x="551215" y="2718148"/>
                </a:cubicBezTo>
                <a:cubicBezTo>
                  <a:pt x="445896" y="2586499"/>
                  <a:pt x="531634" y="2691512"/>
                  <a:pt x="488585" y="2605414"/>
                </a:cubicBezTo>
                <a:cubicBezTo>
                  <a:pt x="477697" y="2583638"/>
                  <a:pt x="461895" y="2564560"/>
                  <a:pt x="451007" y="2542784"/>
                </a:cubicBezTo>
                <a:cubicBezTo>
                  <a:pt x="393598" y="2427965"/>
                  <a:pt x="462290" y="2528601"/>
                  <a:pt x="388377" y="2430050"/>
                </a:cubicBezTo>
                <a:cubicBezTo>
                  <a:pt x="384202" y="2417524"/>
                  <a:pt x="379478" y="2405168"/>
                  <a:pt x="375851" y="2392472"/>
                </a:cubicBezTo>
                <a:cubicBezTo>
                  <a:pt x="371122" y="2375919"/>
                  <a:pt x="371024" y="2357765"/>
                  <a:pt x="363325" y="2342367"/>
                </a:cubicBezTo>
                <a:cubicBezTo>
                  <a:pt x="353989" y="2323694"/>
                  <a:pt x="336812" y="2309966"/>
                  <a:pt x="325747" y="2292263"/>
                </a:cubicBezTo>
                <a:cubicBezTo>
                  <a:pt x="315851" y="2276429"/>
                  <a:pt x="308051" y="2259322"/>
                  <a:pt x="300695" y="2242159"/>
                </a:cubicBezTo>
                <a:cubicBezTo>
                  <a:pt x="291035" y="2219621"/>
                  <a:pt x="280533" y="2176488"/>
                  <a:pt x="275642" y="2154477"/>
                </a:cubicBezTo>
                <a:cubicBezTo>
                  <a:pt x="271024" y="2133694"/>
                  <a:pt x="269849" y="2112045"/>
                  <a:pt x="263116" y="2091847"/>
                </a:cubicBezTo>
                <a:cubicBezTo>
                  <a:pt x="257211" y="2074133"/>
                  <a:pt x="244999" y="2059080"/>
                  <a:pt x="238064" y="2041743"/>
                </a:cubicBezTo>
                <a:cubicBezTo>
                  <a:pt x="193345" y="1929946"/>
                  <a:pt x="236158" y="2001306"/>
                  <a:pt x="187960" y="1929009"/>
                </a:cubicBezTo>
                <a:cubicBezTo>
                  <a:pt x="156191" y="1770162"/>
                  <a:pt x="198763" y="1941688"/>
                  <a:pt x="150382" y="1828800"/>
                </a:cubicBezTo>
                <a:cubicBezTo>
                  <a:pt x="96441" y="1702937"/>
                  <a:pt x="197004" y="1871939"/>
                  <a:pt x="112804" y="1703540"/>
                </a:cubicBezTo>
                <a:cubicBezTo>
                  <a:pt x="81847" y="1641626"/>
                  <a:pt x="93657" y="1671150"/>
                  <a:pt x="75226" y="1615858"/>
                </a:cubicBezTo>
                <a:cubicBezTo>
                  <a:pt x="69986" y="1552975"/>
                  <a:pt x="47849" y="1270681"/>
                  <a:pt x="37648" y="1240077"/>
                </a:cubicBezTo>
                <a:cubicBezTo>
                  <a:pt x="33473" y="1227551"/>
                  <a:pt x="27986" y="1215388"/>
                  <a:pt x="25122" y="1202499"/>
                </a:cubicBezTo>
                <a:cubicBezTo>
                  <a:pt x="14802" y="1156059"/>
                  <a:pt x="5487" y="1070474"/>
                  <a:pt x="70" y="1027135"/>
                </a:cubicBezTo>
                <a:cubicBezTo>
                  <a:pt x="4245" y="843420"/>
                  <a:pt x="-8468" y="658541"/>
                  <a:pt x="12596" y="475989"/>
                </a:cubicBezTo>
                <a:cubicBezTo>
                  <a:pt x="29313" y="331112"/>
                  <a:pt x="85694" y="193401"/>
                  <a:pt x="112804" y="50104"/>
                </a:cubicBezTo>
                <a:cubicBezTo>
                  <a:pt x="115258" y="37131"/>
                  <a:pt x="109614" y="21862"/>
                  <a:pt x="100278" y="12526"/>
                </a:cubicBezTo>
                <a:cubicBezTo>
                  <a:pt x="90942" y="3190"/>
                  <a:pt x="62700" y="0"/>
                  <a:pt x="6270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6" name="Freeform 155">
            <a:extLst>
              <a:ext uri="{FF2B5EF4-FFF2-40B4-BE49-F238E27FC236}">
                <a16:creationId xmlns:a16="http://schemas.microsoft.com/office/drawing/2014/main" id="{E193B765-292D-0047-EBAE-A5B4BD2C5E7C}"/>
              </a:ext>
            </a:extLst>
          </p:cNvPr>
          <p:cNvSpPr/>
          <p:nvPr/>
        </p:nvSpPr>
        <p:spPr>
          <a:xfrm>
            <a:off x="16341918" y="10748745"/>
            <a:ext cx="276170" cy="552338"/>
          </a:xfrm>
          <a:custGeom>
            <a:avLst/>
            <a:gdLst>
              <a:gd name="connsiteX0" fmla="*/ 0 w 246580"/>
              <a:gd name="connsiteY0" fmla="*/ 493159 h 493159"/>
              <a:gd name="connsiteX1" fmla="*/ 20549 w 246580"/>
              <a:gd name="connsiteY1" fmla="*/ 380144 h 493159"/>
              <a:gd name="connsiteX2" fmla="*/ 41097 w 246580"/>
              <a:gd name="connsiteY2" fmla="*/ 339047 h 493159"/>
              <a:gd name="connsiteX3" fmla="*/ 61645 w 246580"/>
              <a:gd name="connsiteY3" fmla="*/ 277402 h 493159"/>
              <a:gd name="connsiteX4" fmla="*/ 71919 w 246580"/>
              <a:gd name="connsiteY4" fmla="*/ 246579 h 493159"/>
              <a:gd name="connsiteX5" fmla="*/ 92468 w 246580"/>
              <a:gd name="connsiteY5" fmla="*/ 215757 h 493159"/>
              <a:gd name="connsiteX6" fmla="*/ 123290 w 246580"/>
              <a:gd name="connsiteY6" fmla="*/ 143838 h 493159"/>
              <a:gd name="connsiteX7" fmla="*/ 133564 w 246580"/>
              <a:gd name="connsiteY7" fmla="*/ 113015 h 493159"/>
              <a:gd name="connsiteX8" fmla="*/ 154113 w 246580"/>
              <a:gd name="connsiteY8" fmla="*/ 92467 h 493159"/>
              <a:gd name="connsiteX9" fmla="*/ 174661 w 246580"/>
              <a:gd name="connsiteY9" fmla="*/ 61645 h 493159"/>
              <a:gd name="connsiteX10" fmla="*/ 246580 w 246580"/>
              <a:gd name="connsiteY10" fmla="*/ 0 h 493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580" h="493159">
                <a:moveTo>
                  <a:pt x="0" y="493159"/>
                </a:moveTo>
                <a:cubicBezTo>
                  <a:pt x="3750" y="466910"/>
                  <a:pt x="9371" y="409953"/>
                  <a:pt x="20549" y="380144"/>
                </a:cubicBezTo>
                <a:cubicBezTo>
                  <a:pt x="25927" y="365803"/>
                  <a:pt x="35409" y="353267"/>
                  <a:pt x="41097" y="339047"/>
                </a:cubicBezTo>
                <a:cubicBezTo>
                  <a:pt x="49141" y="318936"/>
                  <a:pt x="54796" y="297950"/>
                  <a:pt x="61645" y="277402"/>
                </a:cubicBezTo>
                <a:cubicBezTo>
                  <a:pt x="65070" y="267128"/>
                  <a:pt x="65911" y="255590"/>
                  <a:pt x="71919" y="246579"/>
                </a:cubicBezTo>
                <a:lnTo>
                  <a:pt x="92468" y="215757"/>
                </a:lnTo>
                <a:cubicBezTo>
                  <a:pt x="113851" y="130224"/>
                  <a:pt x="87814" y="214791"/>
                  <a:pt x="123290" y="143838"/>
                </a:cubicBezTo>
                <a:cubicBezTo>
                  <a:pt x="128133" y="134151"/>
                  <a:pt x="127992" y="122302"/>
                  <a:pt x="133564" y="113015"/>
                </a:cubicBezTo>
                <a:cubicBezTo>
                  <a:pt x="138548" y="104709"/>
                  <a:pt x="148062" y="100031"/>
                  <a:pt x="154113" y="92467"/>
                </a:cubicBezTo>
                <a:cubicBezTo>
                  <a:pt x="161827" y="82825"/>
                  <a:pt x="165368" y="69776"/>
                  <a:pt x="174661" y="61645"/>
                </a:cubicBezTo>
                <a:cubicBezTo>
                  <a:pt x="255273" y="-8891"/>
                  <a:pt x="221356" y="50448"/>
                  <a:pt x="24658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96347A4-716F-EB98-183A-DFFA01D6132E}"/>
                  </a:ext>
                </a:extLst>
              </p:cNvPr>
              <p:cNvSpPr txBox="1"/>
              <p:nvPr/>
            </p:nvSpPr>
            <p:spPr>
              <a:xfrm>
                <a:off x="12023634" y="9479005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96347A4-716F-EB98-183A-DFFA01D61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3634" y="9479005"/>
                <a:ext cx="1120140" cy="712824"/>
              </a:xfrm>
              <a:prstGeom prst="rect">
                <a:avLst/>
              </a:prstGeom>
              <a:blipFill>
                <a:blip r:embed="rId37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>
            <a:extLst>
              <a:ext uri="{FF2B5EF4-FFF2-40B4-BE49-F238E27FC236}">
                <a16:creationId xmlns:a16="http://schemas.microsoft.com/office/drawing/2014/main" id="{6FFDC555-EDAF-5C8E-A5DB-16E52169457D}"/>
              </a:ext>
            </a:extLst>
          </p:cNvPr>
          <p:cNvSpPr/>
          <p:nvPr/>
        </p:nvSpPr>
        <p:spPr>
          <a:xfrm>
            <a:off x="24548149" y="1287495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01566848-BBA9-3182-5486-C417BECF21E0}"/>
              </a:ext>
            </a:extLst>
          </p:cNvPr>
          <p:cNvSpPr/>
          <p:nvPr/>
        </p:nvSpPr>
        <p:spPr>
          <a:xfrm>
            <a:off x="26358730" y="11377145"/>
            <a:ext cx="2537142" cy="4857801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6603A197-F44E-FF2B-2645-8ED79FB1AD1C}"/>
              </a:ext>
            </a:extLst>
          </p:cNvPr>
          <p:cNvSpPr/>
          <p:nvPr/>
        </p:nvSpPr>
        <p:spPr>
          <a:xfrm>
            <a:off x="26008169" y="1069027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96D3F15-E4B6-FB8F-828A-6A225748473B}"/>
              </a:ext>
            </a:extLst>
          </p:cNvPr>
          <p:cNvCxnSpPr>
            <a:cxnSpLocks/>
          </p:cNvCxnSpPr>
          <p:nvPr/>
        </p:nvCxnSpPr>
        <p:spPr>
          <a:xfrm>
            <a:off x="26416639" y="11458326"/>
            <a:ext cx="0" cy="77648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51456BF-630D-CA77-FC77-29A7130464B4}"/>
              </a:ext>
            </a:extLst>
          </p:cNvPr>
          <p:cNvCxnSpPr>
            <a:cxnSpLocks/>
          </p:cNvCxnSpPr>
          <p:nvPr/>
        </p:nvCxnSpPr>
        <p:spPr>
          <a:xfrm>
            <a:off x="24638198" y="13043591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7EC4BCC-1A52-F5F3-0FB0-B6A6B61123EA}"/>
                  </a:ext>
                </a:extLst>
              </p:cNvPr>
              <p:cNvSpPr txBox="1"/>
              <p:nvPr/>
            </p:nvSpPr>
            <p:spPr>
              <a:xfrm>
                <a:off x="24099110" y="13020095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7EC4BCC-1A52-F5F3-0FB0-B6A6B6112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9110" y="13020095"/>
                <a:ext cx="711134" cy="57490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32DF029-0B61-3666-0B1A-E452F4893D3E}"/>
                  </a:ext>
                </a:extLst>
              </p:cNvPr>
              <p:cNvSpPr txBox="1"/>
              <p:nvPr/>
            </p:nvSpPr>
            <p:spPr>
              <a:xfrm>
                <a:off x="25684218" y="1158912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32DF029-0B61-3666-0B1A-E452F4893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218" y="11589125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F2AFB04-DD23-894F-8037-E4060001E8FF}"/>
                  </a:ext>
                </a:extLst>
              </p:cNvPr>
              <p:cNvSpPr txBox="1"/>
              <p:nvPr/>
            </p:nvSpPr>
            <p:spPr>
              <a:xfrm>
                <a:off x="24590366" y="11533139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F2AFB04-DD23-894F-8037-E4060001E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0366" y="11533139"/>
                <a:ext cx="1120140" cy="57490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79B3E72-8139-D194-E5BF-DDE0CCE671A8}"/>
                  </a:ext>
                </a:extLst>
              </p:cNvPr>
              <p:cNvSpPr txBox="1"/>
              <p:nvPr/>
            </p:nvSpPr>
            <p:spPr>
              <a:xfrm>
                <a:off x="22715187" y="16870849"/>
                <a:ext cx="599993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+(2+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79B3E72-8139-D194-E5BF-DDE0CCE67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5187" y="16870849"/>
                <a:ext cx="5999932" cy="643894"/>
              </a:xfrm>
              <a:prstGeom prst="rect">
                <a:avLst/>
              </a:prstGeom>
              <a:blipFill>
                <a:blip r:embed="rId39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500124AE-2772-B894-6505-2172298F7801}"/>
                  </a:ext>
                </a:extLst>
              </p:cNvPr>
              <p:cNvSpPr txBox="1"/>
              <p:nvPr/>
            </p:nvSpPr>
            <p:spPr>
              <a:xfrm>
                <a:off x="23293445" y="17772209"/>
                <a:ext cx="5216216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500124AE-2772-B894-6505-2172298F7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3445" y="17772209"/>
                <a:ext cx="5216216" cy="874214"/>
              </a:xfrm>
              <a:prstGeom prst="rect">
                <a:avLst/>
              </a:prstGeom>
              <a:blipFill>
                <a:blip r:embed="rId40"/>
                <a:stretch>
                  <a:fillRect l="-121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Freeform 181">
            <a:extLst>
              <a:ext uri="{FF2B5EF4-FFF2-40B4-BE49-F238E27FC236}">
                <a16:creationId xmlns:a16="http://schemas.microsoft.com/office/drawing/2014/main" id="{15E312C0-1D6C-2F82-0768-7A5E106DF7DF}"/>
              </a:ext>
            </a:extLst>
          </p:cNvPr>
          <p:cNvSpPr/>
          <p:nvPr/>
        </p:nvSpPr>
        <p:spPr>
          <a:xfrm>
            <a:off x="22417554" y="12976026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88EF7B45-29A7-E70C-AC53-CFE527F89904}"/>
              </a:ext>
            </a:extLst>
          </p:cNvPr>
          <p:cNvSpPr/>
          <p:nvPr/>
        </p:nvSpPr>
        <p:spPr>
          <a:xfrm>
            <a:off x="24485321" y="12985968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34848DC9-3B60-706B-7E86-C0E4666E1879}"/>
              </a:ext>
            </a:extLst>
          </p:cNvPr>
          <p:cNvSpPr/>
          <p:nvPr/>
        </p:nvSpPr>
        <p:spPr>
          <a:xfrm>
            <a:off x="24654718" y="10802073"/>
            <a:ext cx="1388480" cy="2134182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D55392E8-14EE-60D6-4617-4BCAA35FDEFE}"/>
              </a:ext>
            </a:extLst>
          </p:cNvPr>
          <p:cNvSpPr/>
          <p:nvPr/>
        </p:nvSpPr>
        <p:spPr>
          <a:xfrm>
            <a:off x="26313310" y="1133597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77678DB4-0CFF-38D1-4347-75F73E015B5A}"/>
              </a:ext>
            </a:extLst>
          </p:cNvPr>
          <p:cNvSpPr/>
          <p:nvPr/>
        </p:nvSpPr>
        <p:spPr>
          <a:xfrm>
            <a:off x="25611145" y="11458323"/>
            <a:ext cx="1610988" cy="4786936"/>
          </a:xfrm>
          <a:custGeom>
            <a:avLst/>
            <a:gdLst>
              <a:gd name="connsiteX0" fmla="*/ 1438382 w 1438382"/>
              <a:gd name="connsiteY0" fmla="*/ 4274050 h 4274050"/>
              <a:gd name="connsiteX1" fmla="*/ 1037690 w 1438382"/>
              <a:gd name="connsiteY1" fmla="*/ 3503488 h 4274050"/>
              <a:gd name="connsiteX2" fmla="*/ 791110 w 1438382"/>
              <a:gd name="connsiteY2" fmla="*/ 3071973 h 4274050"/>
              <a:gd name="connsiteX3" fmla="*/ 534256 w 1438382"/>
              <a:gd name="connsiteY3" fmla="*/ 2517169 h 4274050"/>
              <a:gd name="connsiteX4" fmla="*/ 513708 w 1438382"/>
              <a:gd name="connsiteY4" fmla="*/ 2414427 h 4274050"/>
              <a:gd name="connsiteX5" fmla="*/ 503434 w 1438382"/>
              <a:gd name="connsiteY5" fmla="*/ 2383605 h 4274050"/>
              <a:gd name="connsiteX6" fmla="*/ 441789 w 1438382"/>
              <a:gd name="connsiteY6" fmla="*/ 2291137 h 4274050"/>
              <a:gd name="connsiteX7" fmla="*/ 431515 w 1438382"/>
              <a:gd name="connsiteY7" fmla="*/ 2260315 h 4274050"/>
              <a:gd name="connsiteX8" fmla="*/ 390418 w 1438382"/>
              <a:gd name="connsiteY8" fmla="*/ 2198670 h 4274050"/>
              <a:gd name="connsiteX9" fmla="*/ 369870 w 1438382"/>
              <a:gd name="connsiteY9" fmla="*/ 2167848 h 4274050"/>
              <a:gd name="connsiteX10" fmla="*/ 318499 w 1438382"/>
              <a:gd name="connsiteY10" fmla="*/ 2085654 h 4274050"/>
              <a:gd name="connsiteX11" fmla="*/ 287677 w 1438382"/>
              <a:gd name="connsiteY11" fmla="*/ 2003461 h 4274050"/>
              <a:gd name="connsiteX12" fmla="*/ 256854 w 1438382"/>
              <a:gd name="connsiteY12" fmla="*/ 1931542 h 4274050"/>
              <a:gd name="connsiteX13" fmla="*/ 236306 w 1438382"/>
              <a:gd name="connsiteY13" fmla="*/ 1849349 h 4274050"/>
              <a:gd name="connsiteX14" fmla="*/ 226032 w 1438382"/>
              <a:gd name="connsiteY14" fmla="*/ 1808252 h 4274050"/>
              <a:gd name="connsiteX15" fmla="*/ 215757 w 1438382"/>
              <a:gd name="connsiteY15" fmla="*/ 1756881 h 4274050"/>
              <a:gd name="connsiteX16" fmla="*/ 195209 w 1438382"/>
              <a:gd name="connsiteY16" fmla="*/ 1695236 h 4274050"/>
              <a:gd name="connsiteX17" fmla="*/ 164387 w 1438382"/>
              <a:gd name="connsiteY17" fmla="*/ 1664414 h 4274050"/>
              <a:gd name="connsiteX18" fmla="*/ 123290 w 1438382"/>
              <a:gd name="connsiteY18" fmla="*/ 1602769 h 4274050"/>
              <a:gd name="connsiteX19" fmla="*/ 102742 w 1438382"/>
              <a:gd name="connsiteY19" fmla="*/ 1541124 h 4274050"/>
              <a:gd name="connsiteX20" fmla="*/ 92468 w 1438382"/>
              <a:gd name="connsiteY20" fmla="*/ 1510301 h 4274050"/>
              <a:gd name="connsiteX21" fmla="*/ 41097 w 1438382"/>
              <a:gd name="connsiteY21" fmla="*/ 1397286 h 4274050"/>
              <a:gd name="connsiteX22" fmla="*/ 20549 w 1438382"/>
              <a:gd name="connsiteY22" fmla="*/ 1315092 h 4274050"/>
              <a:gd name="connsiteX23" fmla="*/ 10274 w 1438382"/>
              <a:gd name="connsiteY23" fmla="*/ 1273996 h 4274050"/>
              <a:gd name="connsiteX24" fmla="*/ 0 w 1438382"/>
              <a:gd name="connsiteY24" fmla="*/ 1232899 h 4274050"/>
              <a:gd name="connsiteX25" fmla="*/ 10274 w 1438382"/>
              <a:gd name="connsiteY25" fmla="*/ 873304 h 4274050"/>
              <a:gd name="connsiteX26" fmla="*/ 20549 w 1438382"/>
              <a:gd name="connsiteY26" fmla="*/ 842481 h 4274050"/>
              <a:gd name="connsiteX27" fmla="*/ 92468 w 1438382"/>
              <a:gd name="connsiteY27" fmla="*/ 780836 h 4274050"/>
              <a:gd name="connsiteX28" fmla="*/ 133564 w 1438382"/>
              <a:gd name="connsiteY28" fmla="*/ 719191 h 4274050"/>
              <a:gd name="connsiteX29" fmla="*/ 154113 w 1438382"/>
              <a:gd name="connsiteY29" fmla="*/ 688369 h 4274050"/>
              <a:gd name="connsiteX30" fmla="*/ 174661 w 1438382"/>
              <a:gd name="connsiteY30" fmla="*/ 626724 h 4274050"/>
              <a:gd name="connsiteX31" fmla="*/ 215757 w 1438382"/>
              <a:gd name="connsiteY31" fmla="*/ 565079 h 4274050"/>
              <a:gd name="connsiteX32" fmla="*/ 236306 w 1438382"/>
              <a:gd name="connsiteY32" fmla="*/ 544531 h 4274050"/>
              <a:gd name="connsiteX33" fmla="*/ 256854 w 1438382"/>
              <a:gd name="connsiteY33" fmla="*/ 513708 h 4274050"/>
              <a:gd name="connsiteX34" fmla="*/ 308225 w 1438382"/>
              <a:gd name="connsiteY34" fmla="*/ 462337 h 4274050"/>
              <a:gd name="connsiteX35" fmla="*/ 339047 w 1438382"/>
              <a:gd name="connsiteY35" fmla="*/ 431515 h 4274050"/>
              <a:gd name="connsiteX36" fmla="*/ 359596 w 1438382"/>
              <a:gd name="connsiteY36" fmla="*/ 400692 h 4274050"/>
              <a:gd name="connsiteX37" fmla="*/ 421241 w 1438382"/>
              <a:gd name="connsiteY37" fmla="*/ 339048 h 4274050"/>
              <a:gd name="connsiteX38" fmla="*/ 462337 w 1438382"/>
              <a:gd name="connsiteY38" fmla="*/ 277403 h 4274050"/>
              <a:gd name="connsiteX39" fmla="*/ 523982 w 1438382"/>
              <a:gd name="connsiteY39" fmla="*/ 184935 h 4274050"/>
              <a:gd name="connsiteX40" fmla="*/ 565079 w 1438382"/>
              <a:gd name="connsiteY40" fmla="*/ 133564 h 4274050"/>
              <a:gd name="connsiteX41" fmla="*/ 595901 w 1438382"/>
              <a:gd name="connsiteY41" fmla="*/ 123290 h 4274050"/>
              <a:gd name="connsiteX42" fmla="*/ 657546 w 1438382"/>
              <a:gd name="connsiteY42" fmla="*/ 41097 h 4274050"/>
              <a:gd name="connsiteX43" fmla="*/ 678095 w 1438382"/>
              <a:gd name="connsiteY43" fmla="*/ 0 h 427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38382" h="4274050">
                <a:moveTo>
                  <a:pt x="1438382" y="4274050"/>
                </a:moveTo>
                <a:cubicBezTo>
                  <a:pt x="1258998" y="3887684"/>
                  <a:pt x="1300939" y="3960302"/>
                  <a:pt x="1037690" y="3503488"/>
                </a:cubicBezTo>
                <a:cubicBezTo>
                  <a:pt x="824859" y="3134163"/>
                  <a:pt x="1134449" y="3775399"/>
                  <a:pt x="791110" y="3071973"/>
                </a:cubicBezTo>
                <a:cubicBezTo>
                  <a:pt x="701720" y="2888832"/>
                  <a:pt x="534256" y="2517169"/>
                  <a:pt x="534256" y="2517169"/>
                </a:cubicBezTo>
                <a:cubicBezTo>
                  <a:pt x="527407" y="2482922"/>
                  <a:pt x="524752" y="2447560"/>
                  <a:pt x="513708" y="2414427"/>
                </a:cubicBezTo>
                <a:cubicBezTo>
                  <a:pt x="510283" y="2404153"/>
                  <a:pt x="508807" y="2393008"/>
                  <a:pt x="503434" y="2383605"/>
                </a:cubicBezTo>
                <a:cubicBezTo>
                  <a:pt x="434606" y="2263157"/>
                  <a:pt x="511769" y="2431099"/>
                  <a:pt x="441789" y="2291137"/>
                </a:cubicBezTo>
                <a:cubicBezTo>
                  <a:pt x="436946" y="2281451"/>
                  <a:pt x="436774" y="2269782"/>
                  <a:pt x="431515" y="2260315"/>
                </a:cubicBezTo>
                <a:cubicBezTo>
                  <a:pt x="419521" y="2238727"/>
                  <a:pt x="404117" y="2219218"/>
                  <a:pt x="390418" y="2198670"/>
                </a:cubicBezTo>
                <a:cubicBezTo>
                  <a:pt x="383569" y="2188396"/>
                  <a:pt x="375392" y="2178892"/>
                  <a:pt x="369870" y="2167848"/>
                </a:cubicBezTo>
                <a:cubicBezTo>
                  <a:pt x="341664" y="2111435"/>
                  <a:pt x="358512" y="2139004"/>
                  <a:pt x="318499" y="2085654"/>
                </a:cubicBezTo>
                <a:cubicBezTo>
                  <a:pt x="292129" y="1980174"/>
                  <a:pt x="327969" y="2110906"/>
                  <a:pt x="287677" y="2003461"/>
                </a:cubicBezTo>
                <a:cubicBezTo>
                  <a:pt x="259244" y="1927641"/>
                  <a:pt x="298494" y="1994002"/>
                  <a:pt x="256854" y="1931542"/>
                </a:cubicBezTo>
                <a:cubicBezTo>
                  <a:pt x="238495" y="1876464"/>
                  <a:pt x="252836" y="1923736"/>
                  <a:pt x="236306" y="1849349"/>
                </a:cubicBezTo>
                <a:cubicBezTo>
                  <a:pt x="233243" y="1835565"/>
                  <a:pt x="229095" y="1822036"/>
                  <a:pt x="226032" y="1808252"/>
                </a:cubicBezTo>
                <a:cubicBezTo>
                  <a:pt x="222244" y="1791205"/>
                  <a:pt x="220352" y="1773728"/>
                  <a:pt x="215757" y="1756881"/>
                </a:cubicBezTo>
                <a:cubicBezTo>
                  <a:pt x="210058" y="1735984"/>
                  <a:pt x="210525" y="1710552"/>
                  <a:pt x="195209" y="1695236"/>
                </a:cubicBezTo>
                <a:cubicBezTo>
                  <a:pt x="184935" y="1684962"/>
                  <a:pt x="173307" y="1675883"/>
                  <a:pt x="164387" y="1664414"/>
                </a:cubicBezTo>
                <a:cubicBezTo>
                  <a:pt x="149225" y="1644920"/>
                  <a:pt x="123290" y="1602769"/>
                  <a:pt x="123290" y="1602769"/>
                </a:cubicBezTo>
                <a:lnTo>
                  <a:pt x="102742" y="1541124"/>
                </a:lnTo>
                <a:cubicBezTo>
                  <a:pt x="99317" y="1530850"/>
                  <a:pt x="97311" y="1519988"/>
                  <a:pt x="92468" y="1510301"/>
                </a:cubicBezTo>
                <a:cubicBezTo>
                  <a:pt x="69112" y="1463589"/>
                  <a:pt x="53073" y="1441199"/>
                  <a:pt x="41097" y="1397286"/>
                </a:cubicBezTo>
                <a:cubicBezTo>
                  <a:pt x="33666" y="1370040"/>
                  <a:pt x="27399" y="1342490"/>
                  <a:pt x="20549" y="1315092"/>
                </a:cubicBezTo>
                <a:lnTo>
                  <a:pt x="10274" y="1273996"/>
                </a:lnTo>
                <a:lnTo>
                  <a:pt x="0" y="1232899"/>
                </a:lnTo>
                <a:cubicBezTo>
                  <a:pt x="3425" y="1113034"/>
                  <a:pt x="3971" y="993052"/>
                  <a:pt x="10274" y="873304"/>
                </a:cubicBezTo>
                <a:cubicBezTo>
                  <a:pt x="10843" y="862489"/>
                  <a:pt x="14541" y="851492"/>
                  <a:pt x="20549" y="842481"/>
                </a:cubicBezTo>
                <a:cubicBezTo>
                  <a:pt x="50974" y="796844"/>
                  <a:pt x="54486" y="823567"/>
                  <a:pt x="92468" y="780836"/>
                </a:cubicBezTo>
                <a:cubicBezTo>
                  <a:pt x="108875" y="762378"/>
                  <a:pt x="119865" y="739739"/>
                  <a:pt x="133564" y="719191"/>
                </a:cubicBezTo>
                <a:lnTo>
                  <a:pt x="154113" y="688369"/>
                </a:lnTo>
                <a:cubicBezTo>
                  <a:pt x="160962" y="667821"/>
                  <a:pt x="162646" y="644746"/>
                  <a:pt x="174661" y="626724"/>
                </a:cubicBezTo>
                <a:cubicBezTo>
                  <a:pt x="188360" y="606176"/>
                  <a:pt x="198294" y="582541"/>
                  <a:pt x="215757" y="565079"/>
                </a:cubicBezTo>
                <a:cubicBezTo>
                  <a:pt x="222607" y="558230"/>
                  <a:pt x="230255" y="552095"/>
                  <a:pt x="236306" y="544531"/>
                </a:cubicBezTo>
                <a:cubicBezTo>
                  <a:pt x="244020" y="534889"/>
                  <a:pt x="248723" y="523001"/>
                  <a:pt x="256854" y="513708"/>
                </a:cubicBezTo>
                <a:cubicBezTo>
                  <a:pt x="272801" y="495483"/>
                  <a:pt x="291101" y="479461"/>
                  <a:pt x="308225" y="462337"/>
                </a:cubicBezTo>
                <a:cubicBezTo>
                  <a:pt x="318499" y="452063"/>
                  <a:pt x="330987" y="443604"/>
                  <a:pt x="339047" y="431515"/>
                </a:cubicBezTo>
                <a:cubicBezTo>
                  <a:pt x="345897" y="421241"/>
                  <a:pt x="351392" y="409921"/>
                  <a:pt x="359596" y="400692"/>
                </a:cubicBezTo>
                <a:cubicBezTo>
                  <a:pt x="378902" y="378973"/>
                  <a:pt x="421241" y="339048"/>
                  <a:pt x="421241" y="339048"/>
                </a:cubicBezTo>
                <a:cubicBezTo>
                  <a:pt x="440890" y="280100"/>
                  <a:pt x="417444" y="335122"/>
                  <a:pt x="462337" y="277403"/>
                </a:cubicBezTo>
                <a:cubicBezTo>
                  <a:pt x="462356" y="277378"/>
                  <a:pt x="513699" y="200359"/>
                  <a:pt x="523982" y="184935"/>
                </a:cubicBezTo>
                <a:cubicBezTo>
                  <a:pt x="533313" y="170939"/>
                  <a:pt x="548816" y="143322"/>
                  <a:pt x="565079" y="133564"/>
                </a:cubicBezTo>
                <a:cubicBezTo>
                  <a:pt x="574365" y="127992"/>
                  <a:pt x="585627" y="126715"/>
                  <a:pt x="595901" y="123290"/>
                </a:cubicBezTo>
                <a:cubicBezTo>
                  <a:pt x="620243" y="98949"/>
                  <a:pt x="645927" y="75953"/>
                  <a:pt x="657546" y="41097"/>
                </a:cubicBezTo>
                <a:cubicBezTo>
                  <a:pt x="669352" y="5680"/>
                  <a:pt x="660162" y="17933"/>
                  <a:pt x="67809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DE24AF85-56DF-0D81-A87E-88BEDDE487B6}"/>
              </a:ext>
            </a:extLst>
          </p:cNvPr>
          <p:cNvSpPr/>
          <p:nvPr/>
        </p:nvSpPr>
        <p:spPr>
          <a:xfrm>
            <a:off x="26139023" y="10831915"/>
            <a:ext cx="245300" cy="521263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BA1310A-F41B-79AF-0272-ACC124F436EF}"/>
                  </a:ext>
                </a:extLst>
              </p:cNvPr>
              <p:cNvSpPr txBox="1"/>
              <p:nvPr/>
            </p:nvSpPr>
            <p:spPr>
              <a:xfrm>
                <a:off x="21297409" y="9452029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BA1310A-F41B-79AF-0272-ACC124F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7409" y="9452029"/>
                <a:ext cx="1120140" cy="712824"/>
              </a:xfrm>
              <a:prstGeom prst="rect">
                <a:avLst/>
              </a:prstGeom>
              <a:blipFill>
                <a:blip r:embed="rId41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Oval 194">
            <a:extLst>
              <a:ext uri="{FF2B5EF4-FFF2-40B4-BE49-F238E27FC236}">
                <a16:creationId xmlns:a16="http://schemas.microsoft.com/office/drawing/2014/main" id="{A8DBF297-37BE-3B85-266D-718C58C0C112}"/>
              </a:ext>
            </a:extLst>
          </p:cNvPr>
          <p:cNvSpPr/>
          <p:nvPr/>
        </p:nvSpPr>
        <p:spPr>
          <a:xfrm>
            <a:off x="6615144" y="2085013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515D1D90-2CD9-9649-FD0C-294D949E9ED3}"/>
              </a:ext>
            </a:extLst>
          </p:cNvPr>
          <p:cNvSpPr/>
          <p:nvPr/>
        </p:nvSpPr>
        <p:spPr>
          <a:xfrm>
            <a:off x="7789820" y="20675798"/>
            <a:ext cx="2537142" cy="4857801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5575ED8F-1950-09F8-6F1D-BBB087644748}"/>
              </a:ext>
            </a:extLst>
          </p:cNvPr>
          <p:cNvSpPr/>
          <p:nvPr/>
        </p:nvSpPr>
        <p:spPr>
          <a:xfrm>
            <a:off x="7439258" y="1998892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55A7C79-976E-5CB6-60C0-3286C30E4B5F}"/>
              </a:ext>
            </a:extLst>
          </p:cNvPr>
          <p:cNvCxnSpPr>
            <a:cxnSpLocks/>
          </p:cNvCxnSpPr>
          <p:nvPr/>
        </p:nvCxnSpPr>
        <p:spPr>
          <a:xfrm>
            <a:off x="7847729" y="20756974"/>
            <a:ext cx="0" cy="77648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4182C96-52BB-5684-254B-132224FE565D}"/>
              </a:ext>
            </a:extLst>
          </p:cNvPr>
          <p:cNvCxnSpPr>
            <a:cxnSpLocks/>
          </p:cNvCxnSpPr>
          <p:nvPr/>
        </p:nvCxnSpPr>
        <p:spPr>
          <a:xfrm>
            <a:off x="6722173" y="20998866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CB99380-EB67-170A-9A45-EF606D912C91}"/>
                  </a:ext>
                </a:extLst>
              </p:cNvPr>
              <p:cNvSpPr txBox="1"/>
              <p:nvPr/>
            </p:nvSpPr>
            <p:spPr>
              <a:xfrm>
                <a:off x="6207607" y="20953279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CB99380-EB67-170A-9A45-EF606D912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607" y="20953279"/>
                <a:ext cx="711134" cy="57490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C4D3005-97EF-D4C1-A270-F12418A81490}"/>
                  </a:ext>
                </a:extLst>
              </p:cNvPr>
              <p:cNvSpPr txBox="1"/>
              <p:nvPr/>
            </p:nvSpPr>
            <p:spPr>
              <a:xfrm>
                <a:off x="7115308" y="20887778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C4D3005-97EF-D4C1-A270-F12418A81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308" y="20887778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B2E96C0-9037-8B53-7CE8-B55073AFA558}"/>
                  </a:ext>
                </a:extLst>
              </p:cNvPr>
              <p:cNvSpPr txBox="1"/>
              <p:nvPr/>
            </p:nvSpPr>
            <p:spPr>
              <a:xfrm>
                <a:off x="6446708" y="19966512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B2E96C0-9037-8B53-7CE8-B55073AFA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708" y="19966512"/>
                <a:ext cx="1120140" cy="574901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6FB4365C-37AE-D0CB-956B-F3D40BD66788}"/>
                  </a:ext>
                </a:extLst>
              </p:cNvPr>
              <p:cNvSpPr txBox="1"/>
              <p:nvPr/>
            </p:nvSpPr>
            <p:spPr>
              <a:xfrm>
                <a:off x="3815900" y="25830670"/>
                <a:ext cx="599993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=(2+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6FB4365C-37AE-D0CB-956B-F3D40BD66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900" y="25830670"/>
                <a:ext cx="5999932" cy="643894"/>
              </a:xfrm>
              <a:prstGeom prst="rect">
                <a:avLst/>
              </a:prstGeom>
              <a:blipFill>
                <a:blip r:embed="rId44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F995AC1A-30CF-C917-92DA-C70D004546BA}"/>
                  </a:ext>
                </a:extLst>
              </p:cNvPr>
              <p:cNvSpPr txBox="1"/>
              <p:nvPr/>
            </p:nvSpPr>
            <p:spPr>
              <a:xfrm>
                <a:off x="4673504" y="26548902"/>
                <a:ext cx="5216216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F995AC1A-30CF-C917-92DA-C70D00454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504" y="26548902"/>
                <a:ext cx="5216216" cy="874214"/>
              </a:xfrm>
              <a:prstGeom prst="rect">
                <a:avLst/>
              </a:prstGeom>
              <a:blipFill>
                <a:blip r:embed="rId45"/>
                <a:stretch>
                  <a:fillRect l="-146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Freeform 212">
            <a:extLst>
              <a:ext uri="{FF2B5EF4-FFF2-40B4-BE49-F238E27FC236}">
                <a16:creationId xmlns:a16="http://schemas.microsoft.com/office/drawing/2014/main" id="{B4E34B97-46A8-8F79-6478-B8C35DA6A928}"/>
              </a:ext>
            </a:extLst>
          </p:cNvPr>
          <p:cNvSpPr/>
          <p:nvPr/>
        </p:nvSpPr>
        <p:spPr>
          <a:xfrm>
            <a:off x="6755867" y="20100725"/>
            <a:ext cx="718420" cy="833735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7423455A-BDD4-7128-DF59-45581B39484B}"/>
              </a:ext>
            </a:extLst>
          </p:cNvPr>
          <p:cNvSpPr/>
          <p:nvPr/>
        </p:nvSpPr>
        <p:spPr>
          <a:xfrm>
            <a:off x="7744400" y="2063462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5" name="Freeform 214">
            <a:extLst>
              <a:ext uri="{FF2B5EF4-FFF2-40B4-BE49-F238E27FC236}">
                <a16:creationId xmlns:a16="http://schemas.microsoft.com/office/drawing/2014/main" id="{C7CD456D-5343-E59F-A34F-F926BCB35A74}"/>
              </a:ext>
            </a:extLst>
          </p:cNvPr>
          <p:cNvSpPr/>
          <p:nvPr/>
        </p:nvSpPr>
        <p:spPr>
          <a:xfrm>
            <a:off x="7042235" y="20756971"/>
            <a:ext cx="1610988" cy="4786936"/>
          </a:xfrm>
          <a:custGeom>
            <a:avLst/>
            <a:gdLst>
              <a:gd name="connsiteX0" fmla="*/ 1438382 w 1438382"/>
              <a:gd name="connsiteY0" fmla="*/ 4274050 h 4274050"/>
              <a:gd name="connsiteX1" fmla="*/ 1037690 w 1438382"/>
              <a:gd name="connsiteY1" fmla="*/ 3503488 h 4274050"/>
              <a:gd name="connsiteX2" fmla="*/ 791110 w 1438382"/>
              <a:gd name="connsiteY2" fmla="*/ 3071973 h 4274050"/>
              <a:gd name="connsiteX3" fmla="*/ 534256 w 1438382"/>
              <a:gd name="connsiteY3" fmla="*/ 2517169 h 4274050"/>
              <a:gd name="connsiteX4" fmla="*/ 513708 w 1438382"/>
              <a:gd name="connsiteY4" fmla="*/ 2414427 h 4274050"/>
              <a:gd name="connsiteX5" fmla="*/ 503434 w 1438382"/>
              <a:gd name="connsiteY5" fmla="*/ 2383605 h 4274050"/>
              <a:gd name="connsiteX6" fmla="*/ 441789 w 1438382"/>
              <a:gd name="connsiteY6" fmla="*/ 2291137 h 4274050"/>
              <a:gd name="connsiteX7" fmla="*/ 431515 w 1438382"/>
              <a:gd name="connsiteY7" fmla="*/ 2260315 h 4274050"/>
              <a:gd name="connsiteX8" fmla="*/ 390418 w 1438382"/>
              <a:gd name="connsiteY8" fmla="*/ 2198670 h 4274050"/>
              <a:gd name="connsiteX9" fmla="*/ 369870 w 1438382"/>
              <a:gd name="connsiteY9" fmla="*/ 2167848 h 4274050"/>
              <a:gd name="connsiteX10" fmla="*/ 318499 w 1438382"/>
              <a:gd name="connsiteY10" fmla="*/ 2085654 h 4274050"/>
              <a:gd name="connsiteX11" fmla="*/ 287677 w 1438382"/>
              <a:gd name="connsiteY11" fmla="*/ 2003461 h 4274050"/>
              <a:gd name="connsiteX12" fmla="*/ 256854 w 1438382"/>
              <a:gd name="connsiteY12" fmla="*/ 1931542 h 4274050"/>
              <a:gd name="connsiteX13" fmla="*/ 236306 w 1438382"/>
              <a:gd name="connsiteY13" fmla="*/ 1849349 h 4274050"/>
              <a:gd name="connsiteX14" fmla="*/ 226032 w 1438382"/>
              <a:gd name="connsiteY14" fmla="*/ 1808252 h 4274050"/>
              <a:gd name="connsiteX15" fmla="*/ 215757 w 1438382"/>
              <a:gd name="connsiteY15" fmla="*/ 1756881 h 4274050"/>
              <a:gd name="connsiteX16" fmla="*/ 195209 w 1438382"/>
              <a:gd name="connsiteY16" fmla="*/ 1695236 h 4274050"/>
              <a:gd name="connsiteX17" fmla="*/ 164387 w 1438382"/>
              <a:gd name="connsiteY17" fmla="*/ 1664414 h 4274050"/>
              <a:gd name="connsiteX18" fmla="*/ 123290 w 1438382"/>
              <a:gd name="connsiteY18" fmla="*/ 1602769 h 4274050"/>
              <a:gd name="connsiteX19" fmla="*/ 102742 w 1438382"/>
              <a:gd name="connsiteY19" fmla="*/ 1541124 h 4274050"/>
              <a:gd name="connsiteX20" fmla="*/ 92468 w 1438382"/>
              <a:gd name="connsiteY20" fmla="*/ 1510301 h 4274050"/>
              <a:gd name="connsiteX21" fmla="*/ 41097 w 1438382"/>
              <a:gd name="connsiteY21" fmla="*/ 1397286 h 4274050"/>
              <a:gd name="connsiteX22" fmla="*/ 20549 w 1438382"/>
              <a:gd name="connsiteY22" fmla="*/ 1315092 h 4274050"/>
              <a:gd name="connsiteX23" fmla="*/ 10274 w 1438382"/>
              <a:gd name="connsiteY23" fmla="*/ 1273996 h 4274050"/>
              <a:gd name="connsiteX24" fmla="*/ 0 w 1438382"/>
              <a:gd name="connsiteY24" fmla="*/ 1232899 h 4274050"/>
              <a:gd name="connsiteX25" fmla="*/ 10274 w 1438382"/>
              <a:gd name="connsiteY25" fmla="*/ 873304 h 4274050"/>
              <a:gd name="connsiteX26" fmla="*/ 20549 w 1438382"/>
              <a:gd name="connsiteY26" fmla="*/ 842481 h 4274050"/>
              <a:gd name="connsiteX27" fmla="*/ 92468 w 1438382"/>
              <a:gd name="connsiteY27" fmla="*/ 780836 h 4274050"/>
              <a:gd name="connsiteX28" fmla="*/ 133564 w 1438382"/>
              <a:gd name="connsiteY28" fmla="*/ 719191 h 4274050"/>
              <a:gd name="connsiteX29" fmla="*/ 154113 w 1438382"/>
              <a:gd name="connsiteY29" fmla="*/ 688369 h 4274050"/>
              <a:gd name="connsiteX30" fmla="*/ 174661 w 1438382"/>
              <a:gd name="connsiteY30" fmla="*/ 626724 h 4274050"/>
              <a:gd name="connsiteX31" fmla="*/ 215757 w 1438382"/>
              <a:gd name="connsiteY31" fmla="*/ 565079 h 4274050"/>
              <a:gd name="connsiteX32" fmla="*/ 236306 w 1438382"/>
              <a:gd name="connsiteY32" fmla="*/ 544531 h 4274050"/>
              <a:gd name="connsiteX33" fmla="*/ 256854 w 1438382"/>
              <a:gd name="connsiteY33" fmla="*/ 513708 h 4274050"/>
              <a:gd name="connsiteX34" fmla="*/ 308225 w 1438382"/>
              <a:gd name="connsiteY34" fmla="*/ 462337 h 4274050"/>
              <a:gd name="connsiteX35" fmla="*/ 339047 w 1438382"/>
              <a:gd name="connsiteY35" fmla="*/ 431515 h 4274050"/>
              <a:gd name="connsiteX36" fmla="*/ 359596 w 1438382"/>
              <a:gd name="connsiteY36" fmla="*/ 400692 h 4274050"/>
              <a:gd name="connsiteX37" fmla="*/ 421241 w 1438382"/>
              <a:gd name="connsiteY37" fmla="*/ 339048 h 4274050"/>
              <a:gd name="connsiteX38" fmla="*/ 462337 w 1438382"/>
              <a:gd name="connsiteY38" fmla="*/ 277403 h 4274050"/>
              <a:gd name="connsiteX39" fmla="*/ 523982 w 1438382"/>
              <a:gd name="connsiteY39" fmla="*/ 184935 h 4274050"/>
              <a:gd name="connsiteX40" fmla="*/ 565079 w 1438382"/>
              <a:gd name="connsiteY40" fmla="*/ 133564 h 4274050"/>
              <a:gd name="connsiteX41" fmla="*/ 595901 w 1438382"/>
              <a:gd name="connsiteY41" fmla="*/ 123290 h 4274050"/>
              <a:gd name="connsiteX42" fmla="*/ 657546 w 1438382"/>
              <a:gd name="connsiteY42" fmla="*/ 41097 h 4274050"/>
              <a:gd name="connsiteX43" fmla="*/ 678095 w 1438382"/>
              <a:gd name="connsiteY43" fmla="*/ 0 h 427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38382" h="4274050">
                <a:moveTo>
                  <a:pt x="1438382" y="4274050"/>
                </a:moveTo>
                <a:cubicBezTo>
                  <a:pt x="1258998" y="3887684"/>
                  <a:pt x="1300939" y="3960302"/>
                  <a:pt x="1037690" y="3503488"/>
                </a:cubicBezTo>
                <a:cubicBezTo>
                  <a:pt x="824859" y="3134163"/>
                  <a:pt x="1134449" y="3775399"/>
                  <a:pt x="791110" y="3071973"/>
                </a:cubicBezTo>
                <a:cubicBezTo>
                  <a:pt x="701720" y="2888832"/>
                  <a:pt x="534256" y="2517169"/>
                  <a:pt x="534256" y="2517169"/>
                </a:cubicBezTo>
                <a:cubicBezTo>
                  <a:pt x="527407" y="2482922"/>
                  <a:pt x="524752" y="2447560"/>
                  <a:pt x="513708" y="2414427"/>
                </a:cubicBezTo>
                <a:cubicBezTo>
                  <a:pt x="510283" y="2404153"/>
                  <a:pt x="508807" y="2393008"/>
                  <a:pt x="503434" y="2383605"/>
                </a:cubicBezTo>
                <a:cubicBezTo>
                  <a:pt x="434606" y="2263157"/>
                  <a:pt x="511769" y="2431099"/>
                  <a:pt x="441789" y="2291137"/>
                </a:cubicBezTo>
                <a:cubicBezTo>
                  <a:pt x="436946" y="2281451"/>
                  <a:pt x="436774" y="2269782"/>
                  <a:pt x="431515" y="2260315"/>
                </a:cubicBezTo>
                <a:cubicBezTo>
                  <a:pt x="419521" y="2238727"/>
                  <a:pt x="404117" y="2219218"/>
                  <a:pt x="390418" y="2198670"/>
                </a:cubicBezTo>
                <a:cubicBezTo>
                  <a:pt x="383569" y="2188396"/>
                  <a:pt x="375392" y="2178892"/>
                  <a:pt x="369870" y="2167848"/>
                </a:cubicBezTo>
                <a:cubicBezTo>
                  <a:pt x="341664" y="2111435"/>
                  <a:pt x="358512" y="2139004"/>
                  <a:pt x="318499" y="2085654"/>
                </a:cubicBezTo>
                <a:cubicBezTo>
                  <a:pt x="292129" y="1980174"/>
                  <a:pt x="327969" y="2110906"/>
                  <a:pt x="287677" y="2003461"/>
                </a:cubicBezTo>
                <a:cubicBezTo>
                  <a:pt x="259244" y="1927641"/>
                  <a:pt x="298494" y="1994002"/>
                  <a:pt x="256854" y="1931542"/>
                </a:cubicBezTo>
                <a:cubicBezTo>
                  <a:pt x="238495" y="1876464"/>
                  <a:pt x="252836" y="1923736"/>
                  <a:pt x="236306" y="1849349"/>
                </a:cubicBezTo>
                <a:cubicBezTo>
                  <a:pt x="233243" y="1835565"/>
                  <a:pt x="229095" y="1822036"/>
                  <a:pt x="226032" y="1808252"/>
                </a:cubicBezTo>
                <a:cubicBezTo>
                  <a:pt x="222244" y="1791205"/>
                  <a:pt x="220352" y="1773728"/>
                  <a:pt x="215757" y="1756881"/>
                </a:cubicBezTo>
                <a:cubicBezTo>
                  <a:pt x="210058" y="1735984"/>
                  <a:pt x="210525" y="1710552"/>
                  <a:pt x="195209" y="1695236"/>
                </a:cubicBezTo>
                <a:cubicBezTo>
                  <a:pt x="184935" y="1684962"/>
                  <a:pt x="173307" y="1675883"/>
                  <a:pt x="164387" y="1664414"/>
                </a:cubicBezTo>
                <a:cubicBezTo>
                  <a:pt x="149225" y="1644920"/>
                  <a:pt x="123290" y="1602769"/>
                  <a:pt x="123290" y="1602769"/>
                </a:cubicBezTo>
                <a:lnTo>
                  <a:pt x="102742" y="1541124"/>
                </a:lnTo>
                <a:cubicBezTo>
                  <a:pt x="99317" y="1530850"/>
                  <a:pt x="97311" y="1519988"/>
                  <a:pt x="92468" y="1510301"/>
                </a:cubicBezTo>
                <a:cubicBezTo>
                  <a:pt x="69112" y="1463589"/>
                  <a:pt x="53073" y="1441199"/>
                  <a:pt x="41097" y="1397286"/>
                </a:cubicBezTo>
                <a:cubicBezTo>
                  <a:pt x="33666" y="1370040"/>
                  <a:pt x="27399" y="1342490"/>
                  <a:pt x="20549" y="1315092"/>
                </a:cubicBezTo>
                <a:lnTo>
                  <a:pt x="10274" y="1273996"/>
                </a:lnTo>
                <a:lnTo>
                  <a:pt x="0" y="1232899"/>
                </a:lnTo>
                <a:cubicBezTo>
                  <a:pt x="3425" y="1113034"/>
                  <a:pt x="3971" y="993052"/>
                  <a:pt x="10274" y="873304"/>
                </a:cubicBezTo>
                <a:cubicBezTo>
                  <a:pt x="10843" y="862489"/>
                  <a:pt x="14541" y="851492"/>
                  <a:pt x="20549" y="842481"/>
                </a:cubicBezTo>
                <a:cubicBezTo>
                  <a:pt x="50974" y="796844"/>
                  <a:pt x="54486" y="823567"/>
                  <a:pt x="92468" y="780836"/>
                </a:cubicBezTo>
                <a:cubicBezTo>
                  <a:pt x="108875" y="762378"/>
                  <a:pt x="119865" y="739739"/>
                  <a:pt x="133564" y="719191"/>
                </a:cubicBezTo>
                <a:lnTo>
                  <a:pt x="154113" y="688369"/>
                </a:lnTo>
                <a:cubicBezTo>
                  <a:pt x="160962" y="667821"/>
                  <a:pt x="162646" y="644746"/>
                  <a:pt x="174661" y="626724"/>
                </a:cubicBezTo>
                <a:cubicBezTo>
                  <a:pt x="188360" y="606176"/>
                  <a:pt x="198294" y="582541"/>
                  <a:pt x="215757" y="565079"/>
                </a:cubicBezTo>
                <a:cubicBezTo>
                  <a:pt x="222607" y="558230"/>
                  <a:pt x="230255" y="552095"/>
                  <a:pt x="236306" y="544531"/>
                </a:cubicBezTo>
                <a:cubicBezTo>
                  <a:pt x="244020" y="534889"/>
                  <a:pt x="248723" y="523001"/>
                  <a:pt x="256854" y="513708"/>
                </a:cubicBezTo>
                <a:cubicBezTo>
                  <a:pt x="272801" y="495483"/>
                  <a:pt x="291101" y="479461"/>
                  <a:pt x="308225" y="462337"/>
                </a:cubicBezTo>
                <a:cubicBezTo>
                  <a:pt x="318499" y="452063"/>
                  <a:pt x="330987" y="443604"/>
                  <a:pt x="339047" y="431515"/>
                </a:cubicBezTo>
                <a:cubicBezTo>
                  <a:pt x="345897" y="421241"/>
                  <a:pt x="351392" y="409921"/>
                  <a:pt x="359596" y="400692"/>
                </a:cubicBezTo>
                <a:cubicBezTo>
                  <a:pt x="378902" y="378973"/>
                  <a:pt x="421241" y="339048"/>
                  <a:pt x="421241" y="339048"/>
                </a:cubicBezTo>
                <a:cubicBezTo>
                  <a:pt x="440890" y="280100"/>
                  <a:pt x="417444" y="335122"/>
                  <a:pt x="462337" y="277403"/>
                </a:cubicBezTo>
                <a:cubicBezTo>
                  <a:pt x="462356" y="277378"/>
                  <a:pt x="513699" y="200359"/>
                  <a:pt x="523982" y="184935"/>
                </a:cubicBezTo>
                <a:cubicBezTo>
                  <a:pt x="533313" y="170939"/>
                  <a:pt x="548816" y="143322"/>
                  <a:pt x="565079" y="133564"/>
                </a:cubicBezTo>
                <a:cubicBezTo>
                  <a:pt x="574365" y="127992"/>
                  <a:pt x="585627" y="126715"/>
                  <a:pt x="595901" y="123290"/>
                </a:cubicBezTo>
                <a:cubicBezTo>
                  <a:pt x="620243" y="98949"/>
                  <a:pt x="645927" y="75953"/>
                  <a:pt x="657546" y="41097"/>
                </a:cubicBezTo>
                <a:cubicBezTo>
                  <a:pt x="669352" y="5680"/>
                  <a:pt x="660162" y="17933"/>
                  <a:pt x="67809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6" name="Freeform 215">
            <a:extLst>
              <a:ext uri="{FF2B5EF4-FFF2-40B4-BE49-F238E27FC236}">
                <a16:creationId xmlns:a16="http://schemas.microsoft.com/office/drawing/2014/main" id="{5F990E77-56F1-0A06-C6B5-0432083E0089}"/>
              </a:ext>
            </a:extLst>
          </p:cNvPr>
          <p:cNvSpPr/>
          <p:nvPr/>
        </p:nvSpPr>
        <p:spPr>
          <a:xfrm>
            <a:off x="7570112" y="20130568"/>
            <a:ext cx="245300" cy="521263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07A7C29C-8501-AA6D-E09B-0AD3A50E9FD9}"/>
              </a:ext>
            </a:extLst>
          </p:cNvPr>
          <p:cNvSpPr/>
          <p:nvPr/>
        </p:nvSpPr>
        <p:spPr>
          <a:xfrm>
            <a:off x="3816227" y="20934455"/>
            <a:ext cx="2905949" cy="4610946"/>
          </a:xfrm>
          <a:custGeom>
            <a:avLst/>
            <a:gdLst>
              <a:gd name="connsiteX0" fmla="*/ 0 w 2505700"/>
              <a:gd name="connsiteY0" fmla="*/ 3966358 h 3966358"/>
              <a:gd name="connsiteX1" fmla="*/ 534389 w 2505700"/>
              <a:gd name="connsiteY1" fmla="*/ 3040083 h 3966358"/>
              <a:gd name="connsiteX2" fmla="*/ 831272 w 2505700"/>
              <a:gd name="connsiteY2" fmla="*/ 2481943 h 3966358"/>
              <a:gd name="connsiteX3" fmla="*/ 878774 w 2505700"/>
              <a:gd name="connsiteY3" fmla="*/ 2339439 h 3966358"/>
              <a:gd name="connsiteX4" fmla="*/ 1318161 w 2505700"/>
              <a:gd name="connsiteY4" fmla="*/ 1615044 h 3966358"/>
              <a:gd name="connsiteX5" fmla="*/ 1484415 w 2505700"/>
              <a:gd name="connsiteY5" fmla="*/ 1413163 h 3966358"/>
              <a:gd name="connsiteX6" fmla="*/ 1520041 w 2505700"/>
              <a:gd name="connsiteY6" fmla="*/ 1330036 h 3966358"/>
              <a:gd name="connsiteX7" fmla="*/ 1555667 w 2505700"/>
              <a:gd name="connsiteY7" fmla="*/ 1258784 h 3966358"/>
              <a:gd name="connsiteX8" fmla="*/ 1567542 w 2505700"/>
              <a:gd name="connsiteY8" fmla="*/ 1223158 h 3966358"/>
              <a:gd name="connsiteX9" fmla="*/ 1876301 w 2505700"/>
              <a:gd name="connsiteY9" fmla="*/ 712519 h 3966358"/>
              <a:gd name="connsiteX10" fmla="*/ 1911927 w 2505700"/>
              <a:gd name="connsiteY10" fmla="*/ 617517 h 3966358"/>
              <a:gd name="connsiteX11" fmla="*/ 1935677 w 2505700"/>
              <a:gd name="connsiteY11" fmla="*/ 581891 h 3966358"/>
              <a:gd name="connsiteX12" fmla="*/ 2066306 w 2505700"/>
              <a:gd name="connsiteY12" fmla="*/ 344384 h 3966358"/>
              <a:gd name="connsiteX13" fmla="*/ 2101932 w 2505700"/>
              <a:gd name="connsiteY13" fmla="*/ 320633 h 3966358"/>
              <a:gd name="connsiteX14" fmla="*/ 2375064 w 2505700"/>
              <a:gd name="connsiteY14" fmla="*/ 95002 h 3966358"/>
              <a:gd name="connsiteX15" fmla="*/ 2505693 w 2505700"/>
              <a:gd name="connsiteY15" fmla="*/ 0 h 3966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05700" h="3966358">
                <a:moveTo>
                  <a:pt x="0" y="3966358"/>
                </a:moveTo>
                <a:cubicBezTo>
                  <a:pt x="178130" y="3657600"/>
                  <a:pt x="360223" y="3351094"/>
                  <a:pt x="534389" y="3040083"/>
                </a:cubicBezTo>
                <a:cubicBezTo>
                  <a:pt x="637352" y="2856221"/>
                  <a:pt x="764633" y="2681858"/>
                  <a:pt x="831272" y="2481943"/>
                </a:cubicBezTo>
                <a:cubicBezTo>
                  <a:pt x="847106" y="2434442"/>
                  <a:pt x="854255" y="2383095"/>
                  <a:pt x="878774" y="2339439"/>
                </a:cubicBezTo>
                <a:cubicBezTo>
                  <a:pt x="1017070" y="2093206"/>
                  <a:pt x="1138630" y="1833047"/>
                  <a:pt x="1318161" y="1615044"/>
                </a:cubicBezTo>
                <a:cubicBezTo>
                  <a:pt x="1373579" y="1547750"/>
                  <a:pt x="1434026" y="1484301"/>
                  <a:pt x="1484415" y="1413163"/>
                </a:cubicBezTo>
                <a:cubicBezTo>
                  <a:pt x="1501840" y="1388563"/>
                  <a:pt x="1507408" y="1357408"/>
                  <a:pt x="1520041" y="1330036"/>
                </a:cubicBezTo>
                <a:cubicBezTo>
                  <a:pt x="1531169" y="1305926"/>
                  <a:pt x="1544882" y="1283049"/>
                  <a:pt x="1555667" y="1258784"/>
                </a:cubicBezTo>
                <a:cubicBezTo>
                  <a:pt x="1560751" y="1247345"/>
                  <a:pt x="1561206" y="1233953"/>
                  <a:pt x="1567542" y="1223158"/>
                </a:cubicBezTo>
                <a:cubicBezTo>
                  <a:pt x="1668230" y="1051615"/>
                  <a:pt x="1806459" y="898763"/>
                  <a:pt x="1876301" y="712519"/>
                </a:cubicBezTo>
                <a:cubicBezTo>
                  <a:pt x="1888176" y="680852"/>
                  <a:pt x="1897932" y="648306"/>
                  <a:pt x="1911927" y="617517"/>
                </a:cubicBezTo>
                <a:cubicBezTo>
                  <a:pt x="1917833" y="604524"/>
                  <a:pt x="1928654" y="594316"/>
                  <a:pt x="1935677" y="581891"/>
                </a:cubicBezTo>
                <a:cubicBezTo>
                  <a:pt x="1980136" y="503233"/>
                  <a:pt x="2017798" y="420612"/>
                  <a:pt x="2066306" y="344384"/>
                </a:cubicBezTo>
                <a:cubicBezTo>
                  <a:pt x="2073969" y="332343"/>
                  <a:pt x="2090829" y="329601"/>
                  <a:pt x="2101932" y="320633"/>
                </a:cubicBezTo>
                <a:cubicBezTo>
                  <a:pt x="2193800" y="246432"/>
                  <a:pt x="2281257" y="166737"/>
                  <a:pt x="2375064" y="95002"/>
                </a:cubicBezTo>
                <a:cubicBezTo>
                  <a:pt x="2509032" y="-7444"/>
                  <a:pt x="2505693" y="64806"/>
                  <a:pt x="250569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8" name="Freeform 217">
            <a:extLst>
              <a:ext uri="{FF2B5EF4-FFF2-40B4-BE49-F238E27FC236}">
                <a16:creationId xmlns:a16="http://schemas.microsoft.com/office/drawing/2014/main" id="{CD561762-1455-039D-AD7A-2726DD77D024}"/>
              </a:ext>
            </a:extLst>
          </p:cNvPr>
          <p:cNvSpPr/>
          <p:nvPr/>
        </p:nvSpPr>
        <p:spPr>
          <a:xfrm>
            <a:off x="5784679" y="20956781"/>
            <a:ext cx="1223862" cy="4575325"/>
          </a:xfrm>
          <a:custGeom>
            <a:avLst/>
            <a:gdLst>
              <a:gd name="connsiteX0" fmla="*/ 902524 w 1092734"/>
              <a:gd name="connsiteY0" fmla="*/ 4085112 h 4085112"/>
              <a:gd name="connsiteX1" fmla="*/ 819397 w 1092734"/>
              <a:gd name="connsiteY1" fmla="*/ 3942608 h 4085112"/>
              <a:gd name="connsiteX2" fmla="*/ 783771 w 1092734"/>
              <a:gd name="connsiteY2" fmla="*/ 3835730 h 4085112"/>
              <a:gd name="connsiteX3" fmla="*/ 760020 w 1092734"/>
              <a:gd name="connsiteY3" fmla="*/ 3776353 h 4085112"/>
              <a:gd name="connsiteX4" fmla="*/ 736270 w 1092734"/>
              <a:gd name="connsiteY4" fmla="*/ 3693226 h 4085112"/>
              <a:gd name="connsiteX5" fmla="*/ 712519 w 1092734"/>
              <a:gd name="connsiteY5" fmla="*/ 3562597 h 4085112"/>
              <a:gd name="connsiteX6" fmla="*/ 676893 w 1092734"/>
              <a:gd name="connsiteY6" fmla="*/ 3479470 h 4085112"/>
              <a:gd name="connsiteX7" fmla="*/ 653142 w 1092734"/>
              <a:gd name="connsiteY7" fmla="*/ 3408218 h 4085112"/>
              <a:gd name="connsiteX8" fmla="*/ 570015 w 1092734"/>
              <a:gd name="connsiteY8" fmla="*/ 3289465 h 4085112"/>
              <a:gd name="connsiteX9" fmla="*/ 522514 w 1092734"/>
              <a:gd name="connsiteY9" fmla="*/ 3218213 h 4085112"/>
              <a:gd name="connsiteX10" fmla="*/ 498763 w 1092734"/>
              <a:gd name="connsiteY10" fmla="*/ 3182587 h 4085112"/>
              <a:gd name="connsiteX11" fmla="*/ 475013 w 1092734"/>
              <a:gd name="connsiteY11" fmla="*/ 3135086 h 4085112"/>
              <a:gd name="connsiteX12" fmla="*/ 463137 w 1092734"/>
              <a:gd name="connsiteY12" fmla="*/ 3099460 h 4085112"/>
              <a:gd name="connsiteX13" fmla="*/ 403761 w 1092734"/>
              <a:gd name="connsiteY13" fmla="*/ 3028208 h 4085112"/>
              <a:gd name="connsiteX14" fmla="*/ 332509 w 1092734"/>
              <a:gd name="connsiteY14" fmla="*/ 2921330 h 4085112"/>
              <a:gd name="connsiteX15" fmla="*/ 308758 w 1092734"/>
              <a:gd name="connsiteY15" fmla="*/ 2885704 h 4085112"/>
              <a:gd name="connsiteX16" fmla="*/ 285007 w 1092734"/>
              <a:gd name="connsiteY16" fmla="*/ 2850078 h 4085112"/>
              <a:gd name="connsiteX17" fmla="*/ 261257 w 1092734"/>
              <a:gd name="connsiteY17" fmla="*/ 2766951 h 4085112"/>
              <a:gd name="connsiteX18" fmla="*/ 237506 w 1092734"/>
              <a:gd name="connsiteY18" fmla="*/ 2695699 h 4085112"/>
              <a:gd name="connsiteX19" fmla="*/ 178129 w 1092734"/>
              <a:gd name="connsiteY19" fmla="*/ 2624447 h 4085112"/>
              <a:gd name="connsiteX20" fmla="*/ 95002 w 1092734"/>
              <a:gd name="connsiteY20" fmla="*/ 2517569 h 4085112"/>
              <a:gd name="connsiteX21" fmla="*/ 83127 w 1092734"/>
              <a:gd name="connsiteY21" fmla="*/ 2481943 h 4085112"/>
              <a:gd name="connsiteX22" fmla="*/ 35626 w 1092734"/>
              <a:gd name="connsiteY22" fmla="*/ 2410691 h 4085112"/>
              <a:gd name="connsiteX23" fmla="*/ 0 w 1092734"/>
              <a:gd name="connsiteY23" fmla="*/ 2339439 h 4085112"/>
              <a:gd name="connsiteX24" fmla="*/ 35626 w 1092734"/>
              <a:gd name="connsiteY24" fmla="*/ 2161309 h 4085112"/>
              <a:gd name="connsiteX25" fmla="*/ 59376 w 1092734"/>
              <a:gd name="connsiteY25" fmla="*/ 2125683 h 4085112"/>
              <a:gd name="connsiteX26" fmla="*/ 83127 w 1092734"/>
              <a:gd name="connsiteY26" fmla="*/ 2054431 h 4085112"/>
              <a:gd name="connsiteX27" fmla="*/ 106877 w 1092734"/>
              <a:gd name="connsiteY27" fmla="*/ 1983179 h 4085112"/>
              <a:gd name="connsiteX28" fmla="*/ 118753 w 1092734"/>
              <a:gd name="connsiteY28" fmla="*/ 1947553 h 4085112"/>
              <a:gd name="connsiteX29" fmla="*/ 190005 w 1092734"/>
              <a:gd name="connsiteY29" fmla="*/ 1828800 h 4085112"/>
              <a:gd name="connsiteX30" fmla="*/ 225631 w 1092734"/>
              <a:gd name="connsiteY30" fmla="*/ 1793174 h 4085112"/>
              <a:gd name="connsiteX31" fmla="*/ 249381 w 1092734"/>
              <a:gd name="connsiteY31" fmla="*/ 1745673 h 4085112"/>
              <a:gd name="connsiteX32" fmla="*/ 296883 w 1092734"/>
              <a:gd name="connsiteY32" fmla="*/ 1674421 h 4085112"/>
              <a:gd name="connsiteX33" fmla="*/ 320633 w 1092734"/>
              <a:gd name="connsiteY33" fmla="*/ 1638795 h 4085112"/>
              <a:gd name="connsiteX34" fmla="*/ 344384 w 1092734"/>
              <a:gd name="connsiteY34" fmla="*/ 1603169 h 4085112"/>
              <a:gd name="connsiteX35" fmla="*/ 368135 w 1092734"/>
              <a:gd name="connsiteY35" fmla="*/ 1567543 h 4085112"/>
              <a:gd name="connsiteX36" fmla="*/ 403761 w 1092734"/>
              <a:gd name="connsiteY36" fmla="*/ 1484416 h 4085112"/>
              <a:gd name="connsiteX37" fmla="*/ 427511 w 1092734"/>
              <a:gd name="connsiteY37" fmla="*/ 1448790 h 4085112"/>
              <a:gd name="connsiteX38" fmla="*/ 451262 w 1092734"/>
              <a:gd name="connsiteY38" fmla="*/ 1377538 h 4085112"/>
              <a:gd name="connsiteX39" fmla="*/ 486888 w 1092734"/>
              <a:gd name="connsiteY39" fmla="*/ 1389413 h 4085112"/>
              <a:gd name="connsiteX40" fmla="*/ 522514 w 1092734"/>
              <a:gd name="connsiteY40" fmla="*/ 1353787 h 4085112"/>
              <a:gd name="connsiteX41" fmla="*/ 617516 w 1092734"/>
              <a:gd name="connsiteY41" fmla="*/ 1294410 h 4085112"/>
              <a:gd name="connsiteX42" fmla="*/ 653142 w 1092734"/>
              <a:gd name="connsiteY42" fmla="*/ 1258785 h 4085112"/>
              <a:gd name="connsiteX43" fmla="*/ 724394 w 1092734"/>
              <a:gd name="connsiteY43" fmla="*/ 1211283 h 4085112"/>
              <a:gd name="connsiteX44" fmla="*/ 760020 w 1092734"/>
              <a:gd name="connsiteY44" fmla="*/ 1187533 h 4085112"/>
              <a:gd name="connsiteX45" fmla="*/ 807522 w 1092734"/>
              <a:gd name="connsiteY45" fmla="*/ 1080655 h 4085112"/>
              <a:gd name="connsiteX46" fmla="*/ 819397 w 1092734"/>
              <a:gd name="connsiteY46" fmla="*/ 1045029 h 4085112"/>
              <a:gd name="connsiteX47" fmla="*/ 843148 w 1092734"/>
              <a:gd name="connsiteY47" fmla="*/ 902525 h 4085112"/>
              <a:gd name="connsiteX48" fmla="*/ 866898 w 1092734"/>
              <a:gd name="connsiteY48" fmla="*/ 831273 h 4085112"/>
              <a:gd name="connsiteX49" fmla="*/ 878774 w 1092734"/>
              <a:gd name="connsiteY49" fmla="*/ 795647 h 4085112"/>
              <a:gd name="connsiteX50" fmla="*/ 902524 w 1092734"/>
              <a:gd name="connsiteY50" fmla="*/ 712520 h 4085112"/>
              <a:gd name="connsiteX51" fmla="*/ 950026 w 1092734"/>
              <a:gd name="connsiteY51" fmla="*/ 641268 h 4085112"/>
              <a:gd name="connsiteX52" fmla="*/ 973776 w 1092734"/>
              <a:gd name="connsiteY52" fmla="*/ 605642 h 4085112"/>
              <a:gd name="connsiteX53" fmla="*/ 1009402 w 1092734"/>
              <a:gd name="connsiteY53" fmla="*/ 534390 h 4085112"/>
              <a:gd name="connsiteX54" fmla="*/ 1045028 w 1092734"/>
              <a:gd name="connsiteY54" fmla="*/ 510639 h 4085112"/>
              <a:gd name="connsiteX55" fmla="*/ 1080654 w 1092734"/>
              <a:gd name="connsiteY55" fmla="*/ 498764 h 4085112"/>
              <a:gd name="connsiteX56" fmla="*/ 1080654 w 1092734"/>
              <a:gd name="connsiteY56" fmla="*/ 415636 h 4085112"/>
              <a:gd name="connsiteX57" fmla="*/ 1068779 w 1092734"/>
              <a:gd name="connsiteY57" fmla="*/ 380010 h 4085112"/>
              <a:gd name="connsiteX58" fmla="*/ 1033153 w 1092734"/>
              <a:gd name="connsiteY58" fmla="*/ 356260 h 4085112"/>
              <a:gd name="connsiteX59" fmla="*/ 950026 w 1092734"/>
              <a:gd name="connsiteY59" fmla="*/ 261257 h 4085112"/>
              <a:gd name="connsiteX60" fmla="*/ 902524 w 1092734"/>
              <a:gd name="connsiteY60" fmla="*/ 190005 h 4085112"/>
              <a:gd name="connsiteX61" fmla="*/ 878774 w 1092734"/>
              <a:gd name="connsiteY61" fmla="*/ 118753 h 4085112"/>
              <a:gd name="connsiteX62" fmla="*/ 866898 w 1092734"/>
              <a:gd name="connsiteY62" fmla="*/ 83127 h 4085112"/>
              <a:gd name="connsiteX63" fmla="*/ 843148 w 1092734"/>
              <a:gd name="connsiteY63" fmla="*/ 47501 h 4085112"/>
              <a:gd name="connsiteX64" fmla="*/ 807522 w 1092734"/>
              <a:gd name="connsiteY64" fmla="*/ 0 h 408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2734" h="4085112">
                <a:moveTo>
                  <a:pt x="902524" y="4085112"/>
                </a:moveTo>
                <a:cubicBezTo>
                  <a:pt x="884970" y="4057025"/>
                  <a:pt x="835576" y="3984673"/>
                  <a:pt x="819397" y="3942608"/>
                </a:cubicBezTo>
                <a:cubicBezTo>
                  <a:pt x="805916" y="3907558"/>
                  <a:pt x="797718" y="3870597"/>
                  <a:pt x="783771" y="3835730"/>
                </a:cubicBezTo>
                <a:cubicBezTo>
                  <a:pt x="775854" y="3815938"/>
                  <a:pt x="767505" y="3796313"/>
                  <a:pt x="760020" y="3776353"/>
                </a:cubicBezTo>
                <a:cubicBezTo>
                  <a:pt x="750319" y="3750483"/>
                  <a:pt x="741617" y="3719962"/>
                  <a:pt x="736270" y="3693226"/>
                </a:cubicBezTo>
                <a:cubicBezTo>
                  <a:pt x="725686" y="3640309"/>
                  <a:pt x="725251" y="3613526"/>
                  <a:pt x="712519" y="3562597"/>
                </a:cubicBezTo>
                <a:cubicBezTo>
                  <a:pt x="699778" y="3511633"/>
                  <a:pt x="699549" y="3536110"/>
                  <a:pt x="676893" y="3479470"/>
                </a:cubicBezTo>
                <a:cubicBezTo>
                  <a:pt x="667595" y="3456225"/>
                  <a:pt x="667499" y="3428728"/>
                  <a:pt x="653142" y="3408218"/>
                </a:cubicBezTo>
                <a:lnTo>
                  <a:pt x="570015" y="3289465"/>
                </a:lnTo>
                <a:cubicBezTo>
                  <a:pt x="553767" y="3265996"/>
                  <a:pt x="538348" y="3241964"/>
                  <a:pt x="522514" y="3218213"/>
                </a:cubicBezTo>
                <a:cubicBezTo>
                  <a:pt x="514597" y="3206338"/>
                  <a:pt x="505146" y="3195353"/>
                  <a:pt x="498763" y="3182587"/>
                </a:cubicBezTo>
                <a:cubicBezTo>
                  <a:pt x="490846" y="3166753"/>
                  <a:pt x="481986" y="3151357"/>
                  <a:pt x="475013" y="3135086"/>
                </a:cubicBezTo>
                <a:cubicBezTo>
                  <a:pt x="470082" y="3123580"/>
                  <a:pt x="468735" y="3110656"/>
                  <a:pt x="463137" y="3099460"/>
                </a:cubicBezTo>
                <a:cubicBezTo>
                  <a:pt x="437675" y="3048536"/>
                  <a:pt x="440532" y="3075485"/>
                  <a:pt x="403761" y="3028208"/>
                </a:cubicBezTo>
                <a:cubicBezTo>
                  <a:pt x="403741" y="3028183"/>
                  <a:pt x="344393" y="2939157"/>
                  <a:pt x="332509" y="2921330"/>
                </a:cubicBezTo>
                <a:lnTo>
                  <a:pt x="308758" y="2885704"/>
                </a:lnTo>
                <a:lnTo>
                  <a:pt x="285007" y="2850078"/>
                </a:lnTo>
                <a:cubicBezTo>
                  <a:pt x="245089" y="2730320"/>
                  <a:pt x="306002" y="2916102"/>
                  <a:pt x="261257" y="2766951"/>
                </a:cubicBezTo>
                <a:cubicBezTo>
                  <a:pt x="254063" y="2742971"/>
                  <a:pt x="251393" y="2716530"/>
                  <a:pt x="237506" y="2695699"/>
                </a:cubicBezTo>
                <a:cubicBezTo>
                  <a:pt x="152628" y="2568383"/>
                  <a:pt x="284813" y="2761613"/>
                  <a:pt x="178129" y="2624447"/>
                </a:cubicBezTo>
                <a:cubicBezTo>
                  <a:pt x="78699" y="2496608"/>
                  <a:pt x="175883" y="2598450"/>
                  <a:pt x="95002" y="2517569"/>
                </a:cubicBezTo>
                <a:cubicBezTo>
                  <a:pt x="91044" y="2505694"/>
                  <a:pt x="89206" y="2492885"/>
                  <a:pt x="83127" y="2481943"/>
                </a:cubicBezTo>
                <a:cubicBezTo>
                  <a:pt x="69265" y="2456990"/>
                  <a:pt x="44653" y="2437771"/>
                  <a:pt x="35626" y="2410691"/>
                </a:cubicBezTo>
                <a:cubicBezTo>
                  <a:pt x="19236" y="2361525"/>
                  <a:pt x="30693" y="2385481"/>
                  <a:pt x="0" y="2339439"/>
                </a:cubicBezTo>
                <a:cubicBezTo>
                  <a:pt x="4593" y="2298098"/>
                  <a:pt x="7556" y="2203415"/>
                  <a:pt x="35626" y="2161309"/>
                </a:cubicBezTo>
                <a:cubicBezTo>
                  <a:pt x="43543" y="2149434"/>
                  <a:pt x="53580" y="2138725"/>
                  <a:pt x="59376" y="2125683"/>
                </a:cubicBezTo>
                <a:cubicBezTo>
                  <a:pt x="69544" y="2102805"/>
                  <a:pt x="75210" y="2078182"/>
                  <a:pt x="83127" y="2054431"/>
                </a:cubicBezTo>
                <a:lnTo>
                  <a:pt x="106877" y="1983179"/>
                </a:lnTo>
                <a:cubicBezTo>
                  <a:pt x="110836" y="1971304"/>
                  <a:pt x="113155" y="1958749"/>
                  <a:pt x="118753" y="1947553"/>
                </a:cubicBezTo>
                <a:cubicBezTo>
                  <a:pt x="137496" y="1910067"/>
                  <a:pt x="161342" y="1857463"/>
                  <a:pt x="190005" y="1828800"/>
                </a:cubicBezTo>
                <a:lnTo>
                  <a:pt x="225631" y="1793174"/>
                </a:lnTo>
                <a:cubicBezTo>
                  <a:pt x="233548" y="1777340"/>
                  <a:pt x="240273" y="1760853"/>
                  <a:pt x="249381" y="1745673"/>
                </a:cubicBezTo>
                <a:cubicBezTo>
                  <a:pt x="264067" y="1721196"/>
                  <a:pt x="281049" y="1698172"/>
                  <a:pt x="296883" y="1674421"/>
                </a:cubicBezTo>
                <a:lnTo>
                  <a:pt x="320633" y="1638795"/>
                </a:lnTo>
                <a:lnTo>
                  <a:pt x="344384" y="1603169"/>
                </a:lnTo>
                <a:lnTo>
                  <a:pt x="368135" y="1567543"/>
                </a:lnTo>
                <a:cubicBezTo>
                  <a:pt x="381458" y="1527572"/>
                  <a:pt x="380280" y="1525508"/>
                  <a:pt x="403761" y="1484416"/>
                </a:cubicBezTo>
                <a:cubicBezTo>
                  <a:pt x="410842" y="1472024"/>
                  <a:pt x="421715" y="1461832"/>
                  <a:pt x="427511" y="1448790"/>
                </a:cubicBezTo>
                <a:cubicBezTo>
                  <a:pt x="437679" y="1425912"/>
                  <a:pt x="451262" y="1377538"/>
                  <a:pt x="451262" y="1377538"/>
                </a:cubicBezTo>
                <a:cubicBezTo>
                  <a:pt x="463137" y="1381496"/>
                  <a:pt x="475013" y="1393371"/>
                  <a:pt x="486888" y="1389413"/>
                </a:cubicBezTo>
                <a:cubicBezTo>
                  <a:pt x="502820" y="1384102"/>
                  <a:pt x="509763" y="1364717"/>
                  <a:pt x="522514" y="1353787"/>
                </a:cubicBezTo>
                <a:cubicBezTo>
                  <a:pt x="647268" y="1246854"/>
                  <a:pt x="495882" y="1381291"/>
                  <a:pt x="617516" y="1294410"/>
                </a:cubicBezTo>
                <a:cubicBezTo>
                  <a:pt x="631182" y="1284649"/>
                  <a:pt x="639886" y="1269096"/>
                  <a:pt x="653142" y="1258785"/>
                </a:cubicBezTo>
                <a:cubicBezTo>
                  <a:pt x="675674" y="1241260"/>
                  <a:pt x="700643" y="1227117"/>
                  <a:pt x="724394" y="1211283"/>
                </a:cubicBezTo>
                <a:lnTo>
                  <a:pt x="760020" y="1187533"/>
                </a:lnTo>
                <a:cubicBezTo>
                  <a:pt x="797658" y="1131077"/>
                  <a:pt x="779258" y="1165446"/>
                  <a:pt x="807522" y="1080655"/>
                </a:cubicBezTo>
                <a:lnTo>
                  <a:pt x="819397" y="1045029"/>
                </a:lnTo>
                <a:cubicBezTo>
                  <a:pt x="824496" y="1009331"/>
                  <a:pt x="832726" y="940738"/>
                  <a:pt x="843148" y="902525"/>
                </a:cubicBezTo>
                <a:cubicBezTo>
                  <a:pt x="849735" y="878372"/>
                  <a:pt x="858981" y="855024"/>
                  <a:pt x="866898" y="831273"/>
                </a:cubicBezTo>
                <a:cubicBezTo>
                  <a:pt x="870856" y="819398"/>
                  <a:pt x="875738" y="807791"/>
                  <a:pt x="878774" y="795647"/>
                </a:cubicBezTo>
                <a:cubicBezTo>
                  <a:pt x="881569" y="784468"/>
                  <a:pt x="894781" y="726458"/>
                  <a:pt x="902524" y="712520"/>
                </a:cubicBezTo>
                <a:cubicBezTo>
                  <a:pt x="916387" y="687567"/>
                  <a:pt x="934192" y="665019"/>
                  <a:pt x="950026" y="641268"/>
                </a:cubicBezTo>
                <a:cubicBezTo>
                  <a:pt x="957943" y="629393"/>
                  <a:pt x="969262" y="619182"/>
                  <a:pt x="973776" y="605642"/>
                </a:cubicBezTo>
                <a:cubicBezTo>
                  <a:pt x="983434" y="576668"/>
                  <a:pt x="986383" y="557409"/>
                  <a:pt x="1009402" y="534390"/>
                </a:cubicBezTo>
                <a:cubicBezTo>
                  <a:pt x="1019494" y="524298"/>
                  <a:pt x="1032262" y="517022"/>
                  <a:pt x="1045028" y="510639"/>
                </a:cubicBezTo>
                <a:cubicBezTo>
                  <a:pt x="1056224" y="505041"/>
                  <a:pt x="1068779" y="502722"/>
                  <a:pt x="1080654" y="498764"/>
                </a:cubicBezTo>
                <a:cubicBezTo>
                  <a:pt x="1096810" y="450294"/>
                  <a:pt x="1096712" y="471841"/>
                  <a:pt x="1080654" y="415636"/>
                </a:cubicBezTo>
                <a:cubicBezTo>
                  <a:pt x="1077215" y="403600"/>
                  <a:pt x="1076599" y="389785"/>
                  <a:pt x="1068779" y="380010"/>
                </a:cubicBezTo>
                <a:cubicBezTo>
                  <a:pt x="1059863" y="368865"/>
                  <a:pt x="1045028" y="364177"/>
                  <a:pt x="1033153" y="356260"/>
                </a:cubicBezTo>
                <a:cubicBezTo>
                  <a:pt x="977735" y="273133"/>
                  <a:pt x="1009403" y="300842"/>
                  <a:pt x="950026" y="261257"/>
                </a:cubicBezTo>
                <a:cubicBezTo>
                  <a:pt x="934192" y="237506"/>
                  <a:pt x="911550" y="217085"/>
                  <a:pt x="902524" y="190005"/>
                </a:cubicBezTo>
                <a:lnTo>
                  <a:pt x="878774" y="118753"/>
                </a:lnTo>
                <a:cubicBezTo>
                  <a:pt x="874816" y="106878"/>
                  <a:pt x="873841" y="93543"/>
                  <a:pt x="866898" y="83127"/>
                </a:cubicBezTo>
                <a:cubicBezTo>
                  <a:pt x="858981" y="71252"/>
                  <a:pt x="849531" y="60266"/>
                  <a:pt x="843148" y="47501"/>
                </a:cubicBezTo>
                <a:cubicBezTo>
                  <a:pt x="818691" y="-1413"/>
                  <a:pt x="849385" y="20931"/>
                  <a:pt x="8075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15DC029-C3FF-59E9-03A0-34098FC818A1}"/>
                  </a:ext>
                </a:extLst>
              </p:cNvPr>
              <p:cNvSpPr txBox="1"/>
              <p:nvPr/>
            </p:nvSpPr>
            <p:spPr>
              <a:xfrm>
                <a:off x="2680865" y="18891995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15DC029-C3FF-59E9-03A0-34098FC81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865" y="18891995"/>
                <a:ext cx="1120140" cy="712824"/>
              </a:xfrm>
              <a:prstGeom prst="rect">
                <a:avLst/>
              </a:prstGeom>
              <a:blipFill>
                <a:blip r:embed="rId46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Oval 225">
            <a:extLst>
              <a:ext uri="{FF2B5EF4-FFF2-40B4-BE49-F238E27FC236}">
                <a16:creationId xmlns:a16="http://schemas.microsoft.com/office/drawing/2014/main" id="{AC801955-DDA0-625B-3782-E0561920B84A}"/>
              </a:ext>
            </a:extLst>
          </p:cNvPr>
          <p:cNvSpPr/>
          <p:nvPr/>
        </p:nvSpPr>
        <p:spPr>
          <a:xfrm>
            <a:off x="15814622" y="2087228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AA98FB2D-CA9B-ADD9-E0BF-331068D5D625}"/>
              </a:ext>
            </a:extLst>
          </p:cNvPr>
          <p:cNvSpPr/>
          <p:nvPr/>
        </p:nvSpPr>
        <p:spPr>
          <a:xfrm>
            <a:off x="16727898" y="20141535"/>
            <a:ext cx="2779373" cy="5392062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CCB28171-32E0-0537-4CC1-EC55C9FF20B2}"/>
              </a:ext>
            </a:extLst>
          </p:cNvPr>
          <p:cNvSpPr/>
          <p:nvPr/>
        </p:nvSpPr>
        <p:spPr>
          <a:xfrm>
            <a:off x="16638736" y="2001106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43906A8F-47A0-47FF-509D-7680C332864A}"/>
              </a:ext>
            </a:extLst>
          </p:cNvPr>
          <p:cNvCxnSpPr>
            <a:cxnSpLocks/>
          </p:cNvCxnSpPr>
          <p:nvPr/>
        </p:nvCxnSpPr>
        <p:spPr>
          <a:xfrm>
            <a:off x="16397650" y="20589655"/>
            <a:ext cx="0" cy="91923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D2085AF3-8D1F-E6E3-E9AD-D9A2BF655324}"/>
              </a:ext>
            </a:extLst>
          </p:cNvPr>
          <p:cNvCxnSpPr>
            <a:cxnSpLocks/>
          </p:cNvCxnSpPr>
          <p:nvPr/>
        </p:nvCxnSpPr>
        <p:spPr>
          <a:xfrm>
            <a:off x="15921650" y="21021013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1892E9-40FE-1C47-4ED4-01B895067DCF}"/>
                  </a:ext>
                </a:extLst>
              </p:cNvPr>
              <p:cNvSpPr txBox="1"/>
              <p:nvPr/>
            </p:nvSpPr>
            <p:spPr>
              <a:xfrm>
                <a:off x="15407085" y="20975426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1892E9-40FE-1C47-4ED4-01B895067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7085" y="20975426"/>
                <a:ext cx="711134" cy="574901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B3418A0C-899D-AB1D-D14F-BF62F629764F}"/>
                  </a:ext>
                </a:extLst>
              </p:cNvPr>
              <p:cNvSpPr txBox="1"/>
              <p:nvPr/>
            </p:nvSpPr>
            <p:spPr>
              <a:xfrm>
                <a:off x="15684567" y="2073435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B3418A0C-899D-AB1D-D14F-BF62F6297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4567" y="20734353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9CC2260-8ACA-09E0-96DA-7237DA8D66A4}"/>
                  </a:ext>
                </a:extLst>
              </p:cNvPr>
              <p:cNvSpPr txBox="1"/>
              <p:nvPr/>
            </p:nvSpPr>
            <p:spPr>
              <a:xfrm>
                <a:off x="15646186" y="19988659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9CC2260-8ACA-09E0-96DA-7237DA8D6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6186" y="19988659"/>
                <a:ext cx="1120140" cy="574901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8BBE25E-972C-E8BA-DA5C-2910FE14CFA7}"/>
                  </a:ext>
                </a:extLst>
              </p:cNvPr>
              <p:cNvSpPr txBox="1"/>
              <p:nvPr/>
            </p:nvSpPr>
            <p:spPr>
              <a:xfrm>
                <a:off x="13428362" y="25882306"/>
                <a:ext cx="599993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8BBE25E-972C-E8BA-DA5C-2910FE14C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8362" y="25882306"/>
                <a:ext cx="5999932" cy="643894"/>
              </a:xfrm>
              <a:prstGeom prst="rect">
                <a:avLst/>
              </a:prstGeom>
              <a:blipFill>
                <a:blip r:embed="rId49"/>
                <a:stretch>
                  <a:fillRect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602ECCC9-9BDA-7E42-2F3D-B2F2983EDEBD}"/>
                  </a:ext>
                </a:extLst>
              </p:cNvPr>
              <p:cNvSpPr txBox="1"/>
              <p:nvPr/>
            </p:nvSpPr>
            <p:spPr>
              <a:xfrm>
                <a:off x="14178029" y="26517740"/>
                <a:ext cx="5216216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602ECCC9-9BDA-7E42-2F3D-B2F2983ED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8029" y="26517740"/>
                <a:ext cx="5216216" cy="875368"/>
              </a:xfrm>
              <a:prstGeom prst="rect">
                <a:avLst/>
              </a:prstGeom>
              <a:blipFill>
                <a:blip r:embed="rId50"/>
                <a:stretch>
                  <a:fillRect l="-121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Oval 243">
            <a:extLst>
              <a:ext uri="{FF2B5EF4-FFF2-40B4-BE49-F238E27FC236}">
                <a16:creationId xmlns:a16="http://schemas.microsoft.com/office/drawing/2014/main" id="{01210EF5-3F32-93CA-72B7-9C10F1C63B7E}"/>
              </a:ext>
            </a:extLst>
          </p:cNvPr>
          <p:cNvSpPr/>
          <p:nvPr/>
        </p:nvSpPr>
        <p:spPr>
          <a:xfrm>
            <a:off x="16313221" y="2050533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5" name="Freeform 244">
            <a:extLst>
              <a:ext uri="{FF2B5EF4-FFF2-40B4-BE49-F238E27FC236}">
                <a16:creationId xmlns:a16="http://schemas.microsoft.com/office/drawing/2014/main" id="{36500499-DBFF-2294-0860-4E84E23B23B8}"/>
              </a:ext>
            </a:extLst>
          </p:cNvPr>
          <p:cNvSpPr/>
          <p:nvPr/>
        </p:nvSpPr>
        <p:spPr>
          <a:xfrm>
            <a:off x="13015704" y="20956602"/>
            <a:ext cx="2905949" cy="4610946"/>
          </a:xfrm>
          <a:custGeom>
            <a:avLst/>
            <a:gdLst>
              <a:gd name="connsiteX0" fmla="*/ 0 w 2505700"/>
              <a:gd name="connsiteY0" fmla="*/ 3966358 h 3966358"/>
              <a:gd name="connsiteX1" fmla="*/ 534389 w 2505700"/>
              <a:gd name="connsiteY1" fmla="*/ 3040083 h 3966358"/>
              <a:gd name="connsiteX2" fmla="*/ 831272 w 2505700"/>
              <a:gd name="connsiteY2" fmla="*/ 2481943 h 3966358"/>
              <a:gd name="connsiteX3" fmla="*/ 878774 w 2505700"/>
              <a:gd name="connsiteY3" fmla="*/ 2339439 h 3966358"/>
              <a:gd name="connsiteX4" fmla="*/ 1318161 w 2505700"/>
              <a:gd name="connsiteY4" fmla="*/ 1615044 h 3966358"/>
              <a:gd name="connsiteX5" fmla="*/ 1484415 w 2505700"/>
              <a:gd name="connsiteY5" fmla="*/ 1413163 h 3966358"/>
              <a:gd name="connsiteX6" fmla="*/ 1520041 w 2505700"/>
              <a:gd name="connsiteY6" fmla="*/ 1330036 h 3966358"/>
              <a:gd name="connsiteX7" fmla="*/ 1555667 w 2505700"/>
              <a:gd name="connsiteY7" fmla="*/ 1258784 h 3966358"/>
              <a:gd name="connsiteX8" fmla="*/ 1567542 w 2505700"/>
              <a:gd name="connsiteY8" fmla="*/ 1223158 h 3966358"/>
              <a:gd name="connsiteX9" fmla="*/ 1876301 w 2505700"/>
              <a:gd name="connsiteY9" fmla="*/ 712519 h 3966358"/>
              <a:gd name="connsiteX10" fmla="*/ 1911927 w 2505700"/>
              <a:gd name="connsiteY10" fmla="*/ 617517 h 3966358"/>
              <a:gd name="connsiteX11" fmla="*/ 1935677 w 2505700"/>
              <a:gd name="connsiteY11" fmla="*/ 581891 h 3966358"/>
              <a:gd name="connsiteX12" fmla="*/ 2066306 w 2505700"/>
              <a:gd name="connsiteY12" fmla="*/ 344384 h 3966358"/>
              <a:gd name="connsiteX13" fmla="*/ 2101932 w 2505700"/>
              <a:gd name="connsiteY13" fmla="*/ 320633 h 3966358"/>
              <a:gd name="connsiteX14" fmla="*/ 2375064 w 2505700"/>
              <a:gd name="connsiteY14" fmla="*/ 95002 h 3966358"/>
              <a:gd name="connsiteX15" fmla="*/ 2505693 w 2505700"/>
              <a:gd name="connsiteY15" fmla="*/ 0 h 3966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05700" h="3966358">
                <a:moveTo>
                  <a:pt x="0" y="3966358"/>
                </a:moveTo>
                <a:cubicBezTo>
                  <a:pt x="178130" y="3657600"/>
                  <a:pt x="360223" y="3351094"/>
                  <a:pt x="534389" y="3040083"/>
                </a:cubicBezTo>
                <a:cubicBezTo>
                  <a:pt x="637352" y="2856221"/>
                  <a:pt x="764633" y="2681858"/>
                  <a:pt x="831272" y="2481943"/>
                </a:cubicBezTo>
                <a:cubicBezTo>
                  <a:pt x="847106" y="2434442"/>
                  <a:pt x="854255" y="2383095"/>
                  <a:pt x="878774" y="2339439"/>
                </a:cubicBezTo>
                <a:cubicBezTo>
                  <a:pt x="1017070" y="2093206"/>
                  <a:pt x="1138630" y="1833047"/>
                  <a:pt x="1318161" y="1615044"/>
                </a:cubicBezTo>
                <a:cubicBezTo>
                  <a:pt x="1373579" y="1547750"/>
                  <a:pt x="1434026" y="1484301"/>
                  <a:pt x="1484415" y="1413163"/>
                </a:cubicBezTo>
                <a:cubicBezTo>
                  <a:pt x="1501840" y="1388563"/>
                  <a:pt x="1507408" y="1357408"/>
                  <a:pt x="1520041" y="1330036"/>
                </a:cubicBezTo>
                <a:cubicBezTo>
                  <a:pt x="1531169" y="1305926"/>
                  <a:pt x="1544882" y="1283049"/>
                  <a:pt x="1555667" y="1258784"/>
                </a:cubicBezTo>
                <a:cubicBezTo>
                  <a:pt x="1560751" y="1247345"/>
                  <a:pt x="1561206" y="1233953"/>
                  <a:pt x="1567542" y="1223158"/>
                </a:cubicBezTo>
                <a:cubicBezTo>
                  <a:pt x="1668230" y="1051615"/>
                  <a:pt x="1806459" y="898763"/>
                  <a:pt x="1876301" y="712519"/>
                </a:cubicBezTo>
                <a:cubicBezTo>
                  <a:pt x="1888176" y="680852"/>
                  <a:pt x="1897932" y="648306"/>
                  <a:pt x="1911927" y="617517"/>
                </a:cubicBezTo>
                <a:cubicBezTo>
                  <a:pt x="1917833" y="604524"/>
                  <a:pt x="1928654" y="594316"/>
                  <a:pt x="1935677" y="581891"/>
                </a:cubicBezTo>
                <a:cubicBezTo>
                  <a:pt x="1980136" y="503233"/>
                  <a:pt x="2017798" y="420612"/>
                  <a:pt x="2066306" y="344384"/>
                </a:cubicBezTo>
                <a:cubicBezTo>
                  <a:pt x="2073969" y="332343"/>
                  <a:pt x="2090829" y="329601"/>
                  <a:pt x="2101932" y="320633"/>
                </a:cubicBezTo>
                <a:cubicBezTo>
                  <a:pt x="2193800" y="246432"/>
                  <a:pt x="2281257" y="166737"/>
                  <a:pt x="2375064" y="95002"/>
                </a:cubicBezTo>
                <a:cubicBezTo>
                  <a:pt x="2509032" y="-7444"/>
                  <a:pt x="2505693" y="64806"/>
                  <a:pt x="250569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6" name="Freeform 245">
            <a:extLst>
              <a:ext uri="{FF2B5EF4-FFF2-40B4-BE49-F238E27FC236}">
                <a16:creationId xmlns:a16="http://schemas.microsoft.com/office/drawing/2014/main" id="{604F666A-D0EE-FC95-CE6B-0C34293E46D6}"/>
              </a:ext>
            </a:extLst>
          </p:cNvPr>
          <p:cNvSpPr/>
          <p:nvPr/>
        </p:nvSpPr>
        <p:spPr>
          <a:xfrm>
            <a:off x="14984156" y="20978928"/>
            <a:ext cx="1223862" cy="4575325"/>
          </a:xfrm>
          <a:custGeom>
            <a:avLst/>
            <a:gdLst>
              <a:gd name="connsiteX0" fmla="*/ 902524 w 1092734"/>
              <a:gd name="connsiteY0" fmla="*/ 4085112 h 4085112"/>
              <a:gd name="connsiteX1" fmla="*/ 819397 w 1092734"/>
              <a:gd name="connsiteY1" fmla="*/ 3942608 h 4085112"/>
              <a:gd name="connsiteX2" fmla="*/ 783771 w 1092734"/>
              <a:gd name="connsiteY2" fmla="*/ 3835730 h 4085112"/>
              <a:gd name="connsiteX3" fmla="*/ 760020 w 1092734"/>
              <a:gd name="connsiteY3" fmla="*/ 3776353 h 4085112"/>
              <a:gd name="connsiteX4" fmla="*/ 736270 w 1092734"/>
              <a:gd name="connsiteY4" fmla="*/ 3693226 h 4085112"/>
              <a:gd name="connsiteX5" fmla="*/ 712519 w 1092734"/>
              <a:gd name="connsiteY5" fmla="*/ 3562597 h 4085112"/>
              <a:gd name="connsiteX6" fmla="*/ 676893 w 1092734"/>
              <a:gd name="connsiteY6" fmla="*/ 3479470 h 4085112"/>
              <a:gd name="connsiteX7" fmla="*/ 653142 w 1092734"/>
              <a:gd name="connsiteY7" fmla="*/ 3408218 h 4085112"/>
              <a:gd name="connsiteX8" fmla="*/ 570015 w 1092734"/>
              <a:gd name="connsiteY8" fmla="*/ 3289465 h 4085112"/>
              <a:gd name="connsiteX9" fmla="*/ 522514 w 1092734"/>
              <a:gd name="connsiteY9" fmla="*/ 3218213 h 4085112"/>
              <a:gd name="connsiteX10" fmla="*/ 498763 w 1092734"/>
              <a:gd name="connsiteY10" fmla="*/ 3182587 h 4085112"/>
              <a:gd name="connsiteX11" fmla="*/ 475013 w 1092734"/>
              <a:gd name="connsiteY11" fmla="*/ 3135086 h 4085112"/>
              <a:gd name="connsiteX12" fmla="*/ 463137 w 1092734"/>
              <a:gd name="connsiteY12" fmla="*/ 3099460 h 4085112"/>
              <a:gd name="connsiteX13" fmla="*/ 403761 w 1092734"/>
              <a:gd name="connsiteY13" fmla="*/ 3028208 h 4085112"/>
              <a:gd name="connsiteX14" fmla="*/ 332509 w 1092734"/>
              <a:gd name="connsiteY14" fmla="*/ 2921330 h 4085112"/>
              <a:gd name="connsiteX15" fmla="*/ 308758 w 1092734"/>
              <a:gd name="connsiteY15" fmla="*/ 2885704 h 4085112"/>
              <a:gd name="connsiteX16" fmla="*/ 285007 w 1092734"/>
              <a:gd name="connsiteY16" fmla="*/ 2850078 h 4085112"/>
              <a:gd name="connsiteX17" fmla="*/ 261257 w 1092734"/>
              <a:gd name="connsiteY17" fmla="*/ 2766951 h 4085112"/>
              <a:gd name="connsiteX18" fmla="*/ 237506 w 1092734"/>
              <a:gd name="connsiteY18" fmla="*/ 2695699 h 4085112"/>
              <a:gd name="connsiteX19" fmla="*/ 178129 w 1092734"/>
              <a:gd name="connsiteY19" fmla="*/ 2624447 h 4085112"/>
              <a:gd name="connsiteX20" fmla="*/ 95002 w 1092734"/>
              <a:gd name="connsiteY20" fmla="*/ 2517569 h 4085112"/>
              <a:gd name="connsiteX21" fmla="*/ 83127 w 1092734"/>
              <a:gd name="connsiteY21" fmla="*/ 2481943 h 4085112"/>
              <a:gd name="connsiteX22" fmla="*/ 35626 w 1092734"/>
              <a:gd name="connsiteY22" fmla="*/ 2410691 h 4085112"/>
              <a:gd name="connsiteX23" fmla="*/ 0 w 1092734"/>
              <a:gd name="connsiteY23" fmla="*/ 2339439 h 4085112"/>
              <a:gd name="connsiteX24" fmla="*/ 35626 w 1092734"/>
              <a:gd name="connsiteY24" fmla="*/ 2161309 h 4085112"/>
              <a:gd name="connsiteX25" fmla="*/ 59376 w 1092734"/>
              <a:gd name="connsiteY25" fmla="*/ 2125683 h 4085112"/>
              <a:gd name="connsiteX26" fmla="*/ 83127 w 1092734"/>
              <a:gd name="connsiteY26" fmla="*/ 2054431 h 4085112"/>
              <a:gd name="connsiteX27" fmla="*/ 106877 w 1092734"/>
              <a:gd name="connsiteY27" fmla="*/ 1983179 h 4085112"/>
              <a:gd name="connsiteX28" fmla="*/ 118753 w 1092734"/>
              <a:gd name="connsiteY28" fmla="*/ 1947553 h 4085112"/>
              <a:gd name="connsiteX29" fmla="*/ 190005 w 1092734"/>
              <a:gd name="connsiteY29" fmla="*/ 1828800 h 4085112"/>
              <a:gd name="connsiteX30" fmla="*/ 225631 w 1092734"/>
              <a:gd name="connsiteY30" fmla="*/ 1793174 h 4085112"/>
              <a:gd name="connsiteX31" fmla="*/ 249381 w 1092734"/>
              <a:gd name="connsiteY31" fmla="*/ 1745673 h 4085112"/>
              <a:gd name="connsiteX32" fmla="*/ 296883 w 1092734"/>
              <a:gd name="connsiteY32" fmla="*/ 1674421 h 4085112"/>
              <a:gd name="connsiteX33" fmla="*/ 320633 w 1092734"/>
              <a:gd name="connsiteY33" fmla="*/ 1638795 h 4085112"/>
              <a:gd name="connsiteX34" fmla="*/ 344384 w 1092734"/>
              <a:gd name="connsiteY34" fmla="*/ 1603169 h 4085112"/>
              <a:gd name="connsiteX35" fmla="*/ 368135 w 1092734"/>
              <a:gd name="connsiteY35" fmla="*/ 1567543 h 4085112"/>
              <a:gd name="connsiteX36" fmla="*/ 403761 w 1092734"/>
              <a:gd name="connsiteY36" fmla="*/ 1484416 h 4085112"/>
              <a:gd name="connsiteX37" fmla="*/ 427511 w 1092734"/>
              <a:gd name="connsiteY37" fmla="*/ 1448790 h 4085112"/>
              <a:gd name="connsiteX38" fmla="*/ 451262 w 1092734"/>
              <a:gd name="connsiteY38" fmla="*/ 1377538 h 4085112"/>
              <a:gd name="connsiteX39" fmla="*/ 486888 w 1092734"/>
              <a:gd name="connsiteY39" fmla="*/ 1389413 h 4085112"/>
              <a:gd name="connsiteX40" fmla="*/ 522514 w 1092734"/>
              <a:gd name="connsiteY40" fmla="*/ 1353787 h 4085112"/>
              <a:gd name="connsiteX41" fmla="*/ 617516 w 1092734"/>
              <a:gd name="connsiteY41" fmla="*/ 1294410 h 4085112"/>
              <a:gd name="connsiteX42" fmla="*/ 653142 w 1092734"/>
              <a:gd name="connsiteY42" fmla="*/ 1258785 h 4085112"/>
              <a:gd name="connsiteX43" fmla="*/ 724394 w 1092734"/>
              <a:gd name="connsiteY43" fmla="*/ 1211283 h 4085112"/>
              <a:gd name="connsiteX44" fmla="*/ 760020 w 1092734"/>
              <a:gd name="connsiteY44" fmla="*/ 1187533 h 4085112"/>
              <a:gd name="connsiteX45" fmla="*/ 807522 w 1092734"/>
              <a:gd name="connsiteY45" fmla="*/ 1080655 h 4085112"/>
              <a:gd name="connsiteX46" fmla="*/ 819397 w 1092734"/>
              <a:gd name="connsiteY46" fmla="*/ 1045029 h 4085112"/>
              <a:gd name="connsiteX47" fmla="*/ 843148 w 1092734"/>
              <a:gd name="connsiteY47" fmla="*/ 902525 h 4085112"/>
              <a:gd name="connsiteX48" fmla="*/ 866898 w 1092734"/>
              <a:gd name="connsiteY48" fmla="*/ 831273 h 4085112"/>
              <a:gd name="connsiteX49" fmla="*/ 878774 w 1092734"/>
              <a:gd name="connsiteY49" fmla="*/ 795647 h 4085112"/>
              <a:gd name="connsiteX50" fmla="*/ 902524 w 1092734"/>
              <a:gd name="connsiteY50" fmla="*/ 712520 h 4085112"/>
              <a:gd name="connsiteX51" fmla="*/ 950026 w 1092734"/>
              <a:gd name="connsiteY51" fmla="*/ 641268 h 4085112"/>
              <a:gd name="connsiteX52" fmla="*/ 973776 w 1092734"/>
              <a:gd name="connsiteY52" fmla="*/ 605642 h 4085112"/>
              <a:gd name="connsiteX53" fmla="*/ 1009402 w 1092734"/>
              <a:gd name="connsiteY53" fmla="*/ 534390 h 4085112"/>
              <a:gd name="connsiteX54" fmla="*/ 1045028 w 1092734"/>
              <a:gd name="connsiteY54" fmla="*/ 510639 h 4085112"/>
              <a:gd name="connsiteX55" fmla="*/ 1080654 w 1092734"/>
              <a:gd name="connsiteY55" fmla="*/ 498764 h 4085112"/>
              <a:gd name="connsiteX56" fmla="*/ 1080654 w 1092734"/>
              <a:gd name="connsiteY56" fmla="*/ 415636 h 4085112"/>
              <a:gd name="connsiteX57" fmla="*/ 1068779 w 1092734"/>
              <a:gd name="connsiteY57" fmla="*/ 380010 h 4085112"/>
              <a:gd name="connsiteX58" fmla="*/ 1033153 w 1092734"/>
              <a:gd name="connsiteY58" fmla="*/ 356260 h 4085112"/>
              <a:gd name="connsiteX59" fmla="*/ 950026 w 1092734"/>
              <a:gd name="connsiteY59" fmla="*/ 261257 h 4085112"/>
              <a:gd name="connsiteX60" fmla="*/ 902524 w 1092734"/>
              <a:gd name="connsiteY60" fmla="*/ 190005 h 4085112"/>
              <a:gd name="connsiteX61" fmla="*/ 878774 w 1092734"/>
              <a:gd name="connsiteY61" fmla="*/ 118753 h 4085112"/>
              <a:gd name="connsiteX62" fmla="*/ 866898 w 1092734"/>
              <a:gd name="connsiteY62" fmla="*/ 83127 h 4085112"/>
              <a:gd name="connsiteX63" fmla="*/ 843148 w 1092734"/>
              <a:gd name="connsiteY63" fmla="*/ 47501 h 4085112"/>
              <a:gd name="connsiteX64" fmla="*/ 807522 w 1092734"/>
              <a:gd name="connsiteY64" fmla="*/ 0 h 408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2734" h="4085112">
                <a:moveTo>
                  <a:pt x="902524" y="4085112"/>
                </a:moveTo>
                <a:cubicBezTo>
                  <a:pt x="884970" y="4057025"/>
                  <a:pt x="835576" y="3984673"/>
                  <a:pt x="819397" y="3942608"/>
                </a:cubicBezTo>
                <a:cubicBezTo>
                  <a:pt x="805916" y="3907558"/>
                  <a:pt x="797718" y="3870597"/>
                  <a:pt x="783771" y="3835730"/>
                </a:cubicBezTo>
                <a:cubicBezTo>
                  <a:pt x="775854" y="3815938"/>
                  <a:pt x="767505" y="3796313"/>
                  <a:pt x="760020" y="3776353"/>
                </a:cubicBezTo>
                <a:cubicBezTo>
                  <a:pt x="750319" y="3750483"/>
                  <a:pt x="741617" y="3719962"/>
                  <a:pt x="736270" y="3693226"/>
                </a:cubicBezTo>
                <a:cubicBezTo>
                  <a:pt x="725686" y="3640309"/>
                  <a:pt x="725251" y="3613526"/>
                  <a:pt x="712519" y="3562597"/>
                </a:cubicBezTo>
                <a:cubicBezTo>
                  <a:pt x="699778" y="3511633"/>
                  <a:pt x="699549" y="3536110"/>
                  <a:pt x="676893" y="3479470"/>
                </a:cubicBezTo>
                <a:cubicBezTo>
                  <a:pt x="667595" y="3456225"/>
                  <a:pt x="667499" y="3428728"/>
                  <a:pt x="653142" y="3408218"/>
                </a:cubicBezTo>
                <a:lnTo>
                  <a:pt x="570015" y="3289465"/>
                </a:lnTo>
                <a:cubicBezTo>
                  <a:pt x="553767" y="3265996"/>
                  <a:pt x="538348" y="3241964"/>
                  <a:pt x="522514" y="3218213"/>
                </a:cubicBezTo>
                <a:cubicBezTo>
                  <a:pt x="514597" y="3206338"/>
                  <a:pt x="505146" y="3195353"/>
                  <a:pt x="498763" y="3182587"/>
                </a:cubicBezTo>
                <a:cubicBezTo>
                  <a:pt x="490846" y="3166753"/>
                  <a:pt x="481986" y="3151357"/>
                  <a:pt x="475013" y="3135086"/>
                </a:cubicBezTo>
                <a:cubicBezTo>
                  <a:pt x="470082" y="3123580"/>
                  <a:pt x="468735" y="3110656"/>
                  <a:pt x="463137" y="3099460"/>
                </a:cubicBezTo>
                <a:cubicBezTo>
                  <a:pt x="437675" y="3048536"/>
                  <a:pt x="440532" y="3075485"/>
                  <a:pt x="403761" y="3028208"/>
                </a:cubicBezTo>
                <a:cubicBezTo>
                  <a:pt x="403741" y="3028183"/>
                  <a:pt x="344393" y="2939157"/>
                  <a:pt x="332509" y="2921330"/>
                </a:cubicBezTo>
                <a:lnTo>
                  <a:pt x="308758" y="2885704"/>
                </a:lnTo>
                <a:lnTo>
                  <a:pt x="285007" y="2850078"/>
                </a:lnTo>
                <a:cubicBezTo>
                  <a:pt x="245089" y="2730320"/>
                  <a:pt x="306002" y="2916102"/>
                  <a:pt x="261257" y="2766951"/>
                </a:cubicBezTo>
                <a:cubicBezTo>
                  <a:pt x="254063" y="2742971"/>
                  <a:pt x="251393" y="2716530"/>
                  <a:pt x="237506" y="2695699"/>
                </a:cubicBezTo>
                <a:cubicBezTo>
                  <a:pt x="152628" y="2568383"/>
                  <a:pt x="284813" y="2761613"/>
                  <a:pt x="178129" y="2624447"/>
                </a:cubicBezTo>
                <a:cubicBezTo>
                  <a:pt x="78699" y="2496608"/>
                  <a:pt x="175883" y="2598450"/>
                  <a:pt x="95002" y="2517569"/>
                </a:cubicBezTo>
                <a:cubicBezTo>
                  <a:pt x="91044" y="2505694"/>
                  <a:pt x="89206" y="2492885"/>
                  <a:pt x="83127" y="2481943"/>
                </a:cubicBezTo>
                <a:cubicBezTo>
                  <a:pt x="69265" y="2456990"/>
                  <a:pt x="44653" y="2437771"/>
                  <a:pt x="35626" y="2410691"/>
                </a:cubicBezTo>
                <a:cubicBezTo>
                  <a:pt x="19236" y="2361525"/>
                  <a:pt x="30693" y="2385481"/>
                  <a:pt x="0" y="2339439"/>
                </a:cubicBezTo>
                <a:cubicBezTo>
                  <a:pt x="4593" y="2298098"/>
                  <a:pt x="7556" y="2203415"/>
                  <a:pt x="35626" y="2161309"/>
                </a:cubicBezTo>
                <a:cubicBezTo>
                  <a:pt x="43543" y="2149434"/>
                  <a:pt x="53580" y="2138725"/>
                  <a:pt x="59376" y="2125683"/>
                </a:cubicBezTo>
                <a:cubicBezTo>
                  <a:pt x="69544" y="2102805"/>
                  <a:pt x="75210" y="2078182"/>
                  <a:pt x="83127" y="2054431"/>
                </a:cubicBezTo>
                <a:lnTo>
                  <a:pt x="106877" y="1983179"/>
                </a:lnTo>
                <a:cubicBezTo>
                  <a:pt x="110836" y="1971304"/>
                  <a:pt x="113155" y="1958749"/>
                  <a:pt x="118753" y="1947553"/>
                </a:cubicBezTo>
                <a:cubicBezTo>
                  <a:pt x="137496" y="1910067"/>
                  <a:pt x="161342" y="1857463"/>
                  <a:pt x="190005" y="1828800"/>
                </a:cubicBezTo>
                <a:lnTo>
                  <a:pt x="225631" y="1793174"/>
                </a:lnTo>
                <a:cubicBezTo>
                  <a:pt x="233548" y="1777340"/>
                  <a:pt x="240273" y="1760853"/>
                  <a:pt x="249381" y="1745673"/>
                </a:cubicBezTo>
                <a:cubicBezTo>
                  <a:pt x="264067" y="1721196"/>
                  <a:pt x="281049" y="1698172"/>
                  <a:pt x="296883" y="1674421"/>
                </a:cubicBezTo>
                <a:lnTo>
                  <a:pt x="320633" y="1638795"/>
                </a:lnTo>
                <a:lnTo>
                  <a:pt x="344384" y="1603169"/>
                </a:lnTo>
                <a:lnTo>
                  <a:pt x="368135" y="1567543"/>
                </a:lnTo>
                <a:cubicBezTo>
                  <a:pt x="381458" y="1527572"/>
                  <a:pt x="380280" y="1525508"/>
                  <a:pt x="403761" y="1484416"/>
                </a:cubicBezTo>
                <a:cubicBezTo>
                  <a:pt x="410842" y="1472024"/>
                  <a:pt x="421715" y="1461832"/>
                  <a:pt x="427511" y="1448790"/>
                </a:cubicBezTo>
                <a:cubicBezTo>
                  <a:pt x="437679" y="1425912"/>
                  <a:pt x="451262" y="1377538"/>
                  <a:pt x="451262" y="1377538"/>
                </a:cubicBezTo>
                <a:cubicBezTo>
                  <a:pt x="463137" y="1381496"/>
                  <a:pt x="475013" y="1393371"/>
                  <a:pt x="486888" y="1389413"/>
                </a:cubicBezTo>
                <a:cubicBezTo>
                  <a:pt x="502820" y="1384102"/>
                  <a:pt x="509763" y="1364717"/>
                  <a:pt x="522514" y="1353787"/>
                </a:cubicBezTo>
                <a:cubicBezTo>
                  <a:pt x="647268" y="1246854"/>
                  <a:pt x="495882" y="1381291"/>
                  <a:pt x="617516" y="1294410"/>
                </a:cubicBezTo>
                <a:cubicBezTo>
                  <a:pt x="631182" y="1284649"/>
                  <a:pt x="639886" y="1269096"/>
                  <a:pt x="653142" y="1258785"/>
                </a:cubicBezTo>
                <a:cubicBezTo>
                  <a:pt x="675674" y="1241260"/>
                  <a:pt x="700643" y="1227117"/>
                  <a:pt x="724394" y="1211283"/>
                </a:cubicBezTo>
                <a:lnTo>
                  <a:pt x="760020" y="1187533"/>
                </a:lnTo>
                <a:cubicBezTo>
                  <a:pt x="797658" y="1131077"/>
                  <a:pt x="779258" y="1165446"/>
                  <a:pt x="807522" y="1080655"/>
                </a:cubicBezTo>
                <a:lnTo>
                  <a:pt x="819397" y="1045029"/>
                </a:lnTo>
                <a:cubicBezTo>
                  <a:pt x="824496" y="1009331"/>
                  <a:pt x="832726" y="940738"/>
                  <a:pt x="843148" y="902525"/>
                </a:cubicBezTo>
                <a:cubicBezTo>
                  <a:pt x="849735" y="878372"/>
                  <a:pt x="858981" y="855024"/>
                  <a:pt x="866898" y="831273"/>
                </a:cubicBezTo>
                <a:cubicBezTo>
                  <a:pt x="870856" y="819398"/>
                  <a:pt x="875738" y="807791"/>
                  <a:pt x="878774" y="795647"/>
                </a:cubicBezTo>
                <a:cubicBezTo>
                  <a:pt x="881569" y="784468"/>
                  <a:pt x="894781" y="726458"/>
                  <a:pt x="902524" y="712520"/>
                </a:cubicBezTo>
                <a:cubicBezTo>
                  <a:pt x="916387" y="687567"/>
                  <a:pt x="934192" y="665019"/>
                  <a:pt x="950026" y="641268"/>
                </a:cubicBezTo>
                <a:cubicBezTo>
                  <a:pt x="957943" y="629393"/>
                  <a:pt x="969262" y="619182"/>
                  <a:pt x="973776" y="605642"/>
                </a:cubicBezTo>
                <a:cubicBezTo>
                  <a:pt x="983434" y="576668"/>
                  <a:pt x="986383" y="557409"/>
                  <a:pt x="1009402" y="534390"/>
                </a:cubicBezTo>
                <a:cubicBezTo>
                  <a:pt x="1019494" y="524298"/>
                  <a:pt x="1032262" y="517022"/>
                  <a:pt x="1045028" y="510639"/>
                </a:cubicBezTo>
                <a:cubicBezTo>
                  <a:pt x="1056224" y="505041"/>
                  <a:pt x="1068779" y="502722"/>
                  <a:pt x="1080654" y="498764"/>
                </a:cubicBezTo>
                <a:cubicBezTo>
                  <a:pt x="1096810" y="450294"/>
                  <a:pt x="1096712" y="471841"/>
                  <a:pt x="1080654" y="415636"/>
                </a:cubicBezTo>
                <a:cubicBezTo>
                  <a:pt x="1077215" y="403600"/>
                  <a:pt x="1076599" y="389785"/>
                  <a:pt x="1068779" y="380010"/>
                </a:cubicBezTo>
                <a:cubicBezTo>
                  <a:pt x="1059863" y="368865"/>
                  <a:pt x="1045028" y="364177"/>
                  <a:pt x="1033153" y="356260"/>
                </a:cubicBezTo>
                <a:cubicBezTo>
                  <a:pt x="977735" y="273133"/>
                  <a:pt x="1009403" y="300842"/>
                  <a:pt x="950026" y="261257"/>
                </a:cubicBezTo>
                <a:cubicBezTo>
                  <a:pt x="934192" y="237506"/>
                  <a:pt x="911550" y="217085"/>
                  <a:pt x="902524" y="190005"/>
                </a:cubicBezTo>
                <a:lnTo>
                  <a:pt x="878774" y="118753"/>
                </a:lnTo>
                <a:cubicBezTo>
                  <a:pt x="874816" y="106878"/>
                  <a:pt x="873841" y="93543"/>
                  <a:pt x="866898" y="83127"/>
                </a:cubicBezTo>
                <a:cubicBezTo>
                  <a:pt x="858981" y="71252"/>
                  <a:pt x="849531" y="60266"/>
                  <a:pt x="843148" y="47501"/>
                </a:cubicBezTo>
                <a:cubicBezTo>
                  <a:pt x="818691" y="-1413"/>
                  <a:pt x="849385" y="20931"/>
                  <a:pt x="8075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E6D2A9FE-EBBF-EE92-70C4-0231F45005BE}"/>
              </a:ext>
            </a:extLst>
          </p:cNvPr>
          <p:cNvSpPr/>
          <p:nvPr/>
        </p:nvSpPr>
        <p:spPr>
          <a:xfrm>
            <a:off x="16362135" y="20630335"/>
            <a:ext cx="1536192" cy="4942013"/>
          </a:xfrm>
          <a:custGeom>
            <a:avLst/>
            <a:gdLst>
              <a:gd name="connsiteX0" fmla="*/ 1371600 w 1371600"/>
              <a:gd name="connsiteY0" fmla="*/ 4412512 h 4412512"/>
              <a:gd name="connsiteX1" fmla="*/ 1307805 w 1371600"/>
              <a:gd name="connsiteY1" fmla="*/ 4327451 h 4412512"/>
              <a:gd name="connsiteX2" fmla="*/ 1275907 w 1371600"/>
              <a:gd name="connsiteY2" fmla="*/ 4295554 h 4412512"/>
              <a:gd name="connsiteX3" fmla="*/ 1254642 w 1371600"/>
              <a:gd name="connsiteY3" fmla="*/ 4263656 h 4412512"/>
              <a:gd name="connsiteX4" fmla="*/ 1222745 w 1371600"/>
              <a:gd name="connsiteY4" fmla="*/ 4221126 h 4412512"/>
              <a:gd name="connsiteX5" fmla="*/ 1201480 w 1371600"/>
              <a:gd name="connsiteY5" fmla="*/ 4189228 h 4412512"/>
              <a:gd name="connsiteX6" fmla="*/ 1169582 w 1371600"/>
              <a:gd name="connsiteY6" fmla="*/ 4167963 h 4412512"/>
              <a:gd name="connsiteX7" fmla="*/ 1148317 w 1371600"/>
              <a:gd name="connsiteY7" fmla="*/ 4136065 h 4412512"/>
              <a:gd name="connsiteX8" fmla="*/ 1137684 w 1371600"/>
              <a:gd name="connsiteY8" fmla="*/ 4104168 h 4412512"/>
              <a:gd name="connsiteX9" fmla="*/ 1116419 w 1371600"/>
              <a:gd name="connsiteY9" fmla="*/ 4082902 h 4412512"/>
              <a:gd name="connsiteX10" fmla="*/ 1084521 w 1371600"/>
              <a:gd name="connsiteY10" fmla="*/ 4019107 h 4412512"/>
              <a:gd name="connsiteX11" fmla="*/ 1063256 w 1371600"/>
              <a:gd name="connsiteY11" fmla="*/ 3955312 h 4412512"/>
              <a:gd name="connsiteX12" fmla="*/ 1052624 w 1371600"/>
              <a:gd name="connsiteY12" fmla="*/ 3923414 h 4412512"/>
              <a:gd name="connsiteX13" fmla="*/ 1031359 w 1371600"/>
              <a:gd name="connsiteY13" fmla="*/ 3817088 h 4412512"/>
              <a:gd name="connsiteX14" fmla="*/ 1010093 w 1371600"/>
              <a:gd name="connsiteY14" fmla="*/ 3742661 h 4412512"/>
              <a:gd name="connsiteX15" fmla="*/ 988828 w 1371600"/>
              <a:gd name="connsiteY15" fmla="*/ 3678865 h 4412512"/>
              <a:gd name="connsiteX16" fmla="*/ 978196 w 1371600"/>
              <a:gd name="connsiteY16" fmla="*/ 3636335 h 4412512"/>
              <a:gd name="connsiteX17" fmla="*/ 935666 w 1371600"/>
              <a:gd name="connsiteY17" fmla="*/ 3561907 h 4412512"/>
              <a:gd name="connsiteX18" fmla="*/ 925033 w 1371600"/>
              <a:gd name="connsiteY18" fmla="*/ 3530009 h 4412512"/>
              <a:gd name="connsiteX19" fmla="*/ 871870 w 1371600"/>
              <a:gd name="connsiteY19" fmla="*/ 3444949 h 4412512"/>
              <a:gd name="connsiteX20" fmla="*/ 850605 w 1371600"/>
              <a:gd name="connsiteY20" fmla="*/ 3402419 h 4412512"/>
              <a:gd name="connsiteX21" fmla="*/ 839973 w 1371600"/>
              <a:gd name="connsiteY21" fmla="*/ 3370521 h 4412512"/>
              <a:gd name="connsiteX22" fmla="*/ 818707 w 1371600"/>
              <a:gd name="connsiteY22" fmla="*/ 3338623 h 4412512"/>
              <a:gd name="connsiteX23" fmla="*/ 797442 w 1371600"/>
              <a:gd name="connsiteY23" fmla="*/ 3296093 h 4412512"/>
              <a:gd name="connsiteX24" fmla="*/ 786810 w 1371600"/>
              <a:gd name="connsiteY24" fmla="*/ 3264195 h 4412512"/>
              <a:gd name="connsiteX25" fmla="*/ 765545 w 1371600"/>
              <a:gd name="connsiteY25" fmla="*/ 3232298 h 4412512"/>
              <a:gd name="connsiteX26" fmla="*/ 744280 w 1371600"/>
              <a:gd name="connsiteY26" fmla="*/ 3189768 h 4412512"/>
              <a:gd name="connsiteX27" fmla="*/ 712382 w 1371600"/>
              <a:gd name="connsiteY27" fmla="*/ 3072809 h 4412512"/>
              <a:gd name="connsiteX28" fmla="*/ 712382 w 1371600"/>
              <a:gd name="connsiteY28" fmla="*/ 3072809 h 4412512"/>
              <a:gd name="connsiteX29" fmla="*/ 669852 w 1371600"/>
              <a:gd name="connsiteY29" fmla="*/ 2945219 h 4412512"/>
              <a:gd name="connsiteX30" fmla="*/ 659219 w 1371600"/>
              <a:gd name="connsiteY30" fmla="*/ 2913321 h 4412512"/>
              <a:gd name="connsiteX31" fmla="*/ 616689 w 1371600"/>
              <a:gd name="connsiteY31" fmla="*/ 2849526 h 4412512"/>
              <a:gd name="connsiteX32" fmla="*/ 574159 w 1371600"/>
              <a:gd name="connsiteY32" fmla="*/ 2785730 h 4412512"/>
              <a:gd name="connsiteX33" fmla="*/ 531628 w 1371600"/>
              <a:gd name="connsiteY33" fmla="*/ 2721935 h 4412512"/>
              <a:gd name="connsiteX34" fmla="*/ 520996 w 1371600"/>
              <a:gd name="connsiteY34" fmla="*/ 2679405 h 4412512"/>
              <a:gd name="connsiteX35" fmla="*/ 457200 w 1371600"/>
              <a:gd name="connsiteY35" fmla="*/ 2594344 h 4412512"/>
              <a:gd name="connsiteX36" fmla="*/ 435935 w 1371600"/>
              <a:gd name="connsiteY36" fmla="*/ 2530549 h 4412512"/>
              <a:gd name="connsiteX37" fmla="*/ 425303 w 1371600"/>
              <a:gd name="connsiteY37" fmla="*/ 2498651 h 4412512"/>
              <a:gd name="connsiteX38" fmla="*/ 404038 w 1371600"/>
              <a:gd name="connsiteY38" fmla="*/ 2466754 h 4412512"/>
              <a:gd name="connsiteX39" fmla="*/ 393405 w 1371600"/>
              <a:gd name="connsiteY39" fmla="*/ 2434856 h 4412512"/>
              <a:gd name="connsiteX40" fmla="*/ 361507 w 1371600"/>
              <a:gd name="connsiteY40" fmla="*/ 2402958 h 4412512"/>
              <a:gd name="connsiteX41" fmla="*/ 308345 w 1371600"/>
              <a:gd name="connsiteY41" fmla="*/ 2307265 h 4412512"/>
              <a:gd name="connsiteX42" fmla="*/ 276447 w 1371600"/>
              <a:gd name="connsiteY42" fmla="*/ 2286000 h 4412512"/>
              <a:gd name="connsiteX43" fmla="*/ 233917 w 1371600"/>
              <a:gd name="connsiteY43" fmla="*/ 2222205 h 4412512"/>
              <a:gd name="connsiteX44" fmla="*/ 223284 w 1371600"/>
              <a:gd name="connsiteY44" fmla="*/ 2190307 h 4412512"/>
              <a:gd name="connsiteX45" fmla="*/ 202019 w 1371600"/>
              <a:gd name="connsiteY45" fmla="*/ 2105247 h 4412512"/>
              <a:gd name="connsiteX46" fmla="*/ 159489 w 1371600"/>
              <a:gd name="connsiteY46" fmla="*/ 2020186 h 4412512"/>
              <a:gd name="connsiteX47" fmla="*/ 148856 w 1371600"/>
              <a:gd name="connsiteY47" fmla="*/ 1967023 h 4412512"/>
              <a:gd name="connsiteX48" fmla="*/ 127591 w 1371600"/>
              <a:gd name="connsiteY48" fmla="*/ 1935126 h 4412512"/>
              <a:gd name="connsiteX49" fmla="*/ 106326 w 1371600"/>
              <a:gd name="connsiteY49" fmla="*/ 1871330 h 4412512"/>
              <a:gd name="connsiteX50" fmla="*/ 85061 w 1371600"/>
              <a:gd name="connsiteY50" fmla="*/ 1828800 h 4412512"/>
              <a:gd name="connsiteX51" fmla="*/ 74428 w 1371600"/>
              <a:gd name="connsiteY51" fmla="*/ 1786270 h 4412512"/>
              <a:gd name="connsiteX52" fmla="*/ 63796 w 1371600"/>
              <a:gd name="connsiteY52" fmla="*/ 1754372 h 4412512"/>
              <a:gd name="connsiteX53" fmla="*/ 42531 w 1371600"/>
              <a:gd name="connsiteY53" fmla="*/ 1637414 h 4412512"/>
              <a:gd name="connsiteX54" fmla="*/ 31898 w 1371600"/>
              <a:gd name="connsiteY54" fmla="*/ 1605516 h 4412512"/>
              <a:gd name="connsiteX55" fmla="*/ 21266 w 1371600"/>
              <a:gd name="connsiteY55" fmla="*/ 1552354 h 4412512"/>
              <a:gd name="connsiteX56" fmla="*/ 0 w 1371600"/>
              <a:gd name="connsiteY56" fmla="*/ 1456661 h 4412512"/>
              <a:gd name="connsiteX57" fmla="*/ 10633 w 1371600"/>
              <a:gd name="connsiteY57" fmla="*/ 1233377 h 4412512"/>
              <a:gd name="connsiteX58" fmla="*/ 31898 w 1371600"/>
              <a:gd name="connsiteY58" fmla="*/ 1127051 h 4412512"/>
              <a:gd name="connsiteX59" fmla="*/ 53163 w 1371600"/>
              <a:gd name="connsiteY59" fmla="*/ 1031358 h 4412512"/>
              <a:gd name="connsiteX60" fmla="*/ 74428 w 1371600"/>
              <a:gd name="connsiteY60" fmla="*/ 967563 h 4412512"/>
              <a:gd name="connsiteX61" fmla="*/ 85061 w 1371600"/>
              <a:gd name="connsiteY61" fmla="*/ 935665 h 4412512"/>
              <a:gd name="connsiteX62" fmla="*/ 127591 w 1371600"/>
              <a:gd name="connsiteY62" fmla="*/ 871870 h 4412512"/>
              <a:gd name="connsiteX63" fmla="*/ 159489 w 1371600"/>
              <a:gd name="connsiteY63" fmla="*/ 808075 h 4412512"/>
              <a:gd name="connsiteX64" fmla="*/ 191386 w 1371600"/>
              <a:gd name="connsiteY64" fmla="*/ 712382 h 4412512"/>
              <a:gd name="connsiteX65" fmla="*/ 202019 w 1371600"/>
              <a:gd name="connsiteY65" fmla="*/ 680484 h 4412512"/>
              <a:gd name="connsiteX66" fmla="*/ 212652 w 1371600"/>
              <a:gd name="connsiteY66" fmla="*/ 648586 h 4412512"/>
              <a:gd name="connsiteX67" fmla="*/ 223284 w 1371600"/>
              <a:gd name="connsiteY67" fmla="*/ 606056 h 4412512"/>
              <a:gd name="connsiteX68" fmla="*/ 191386 w 1371600"/>
              <a:gd name="connsiteY68" fmla="*/ 393405 h 4412512"/>
              <a:gd name="connsiteX69" fmla="*/ 170121 w 1371600"/>
              <a:gd name="connsiteY69" fmla="*/ 361507 h 4412512"/>
              <a:gd name="connsiteX70" fmla="*/ 127591 w 1371600"/>
              <a:gd name="connsiteY70" fmla="*/ 265814 h 4412512"/>
              <a:gd name="connsiteX71" fmla="*/ 106326 w 1371600"/>
              <a:gd name="connsiteY71" fmla="*/ 202019 h 4412512"/>
              <a:gd name="connsiteX72" fmla="*/ 63796 w 1371600"/>
              <a:gd name="connsiteY72" fmla="*/ 106326 h 4412512"/>
              <a:gd name="connsiteX73" fmla="*/ 42531 w 1371600"/>
              <a:gd name="connsiteY73" fmla="*/ 10633 h 4412512"/>
              <a:gd name="connsiteX74" fmla="*/ 31898 w 1371600"/>
              <a:gd name="connsiteY74" fmla="*/ 0 h 441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371600" h="4412512">
                <a:moveTo>
                  <a:pt x="1371600" y="4412512"/>
                </a:moveTo>
                <a:cubicBezTo>
                  <a:pt x="1350335" y="4384158"/>
                  <a:pt x="1330248" y="4354882"/>
                  <a:pt x="1307805" y="4327451"/>
                </a:cubicBezTo>
                <a:cubicBezTo>
                  <a:pt x="1298283" y="4315813"/>
                  <a:pt x="1285533" y="4307105"/>
                  <a:pt x="1275907" y="4295554"/>
                </a:cubicBezTo>
                <a:cubicBezTo>
                  <a:pt x="1267726" y="4285737"/>
                  <a:pt x="1262069" y="4274055"/>
                  <a:pt x="1254642" y="4263656"/>
                </a:cubicBezTo>
                <a:cubicBezTo>
                  <a:pt x="1244342" y="4249236"/>
                  <a:pt x="1233045" y="4235546"/>
                  <a:pt x="1222745" y="4221126"/>
                </a:cubicBezTo>
                <a:cubicBezTo>
                  <a:pt x="1215318" y="4210727"/>
                  <a:pt x="1210516" y="4198264"/>
                  <a:pt x="1201480" y="4189228"/>
                </a:cubicBezTo>
                <a:cubicBezTo>
                  <a:pt x="1192444" y="4180192"/>
                  <a:pt x="1180215" y="4175051"/>
                  <a:pt x="1169582" y="4167963"/>
                </a:cubicBezTo>
                <a:cubicBezTo>
                  <a:pt x="1162494" y="4157330"/>
                  <a:pt x="1154032" y="4147495"/>
                  <a:pt x="1148317" y="4136065"/>
                </a:cubicBezTo>
                <a:cubicBezTo>
                  <a:pt x="1143305" y="4126041"/>
                  <a:pt x="1143450" y="4113778"/>
                  <a:pt x="1137684" y="4104168"/>
                </a:cubicBezTo>
                <a:cubicBezTo>
                  <a:pt x="1132526" y="4095572"/>
                  <a:pt x="1123507" y="4089991"/>
                  <a:pt x="1116419" y="4082902"/>
                </a:cubicBezTo>
                <a:cubicBezTo>
                  <a:pt x="1077636" y="3966561"/>
                  <a:pt x="1139491" y="4142791"/>
                  <a:pt x="1084521" y="4019107"/>
                </a:cubicBezTo>
                <a:cubicBezTo>
                  <a:pt x="1075417" y="3998624"/>
                  <a:pt x="1070344" y="3976577"/>
                  <a:pt x="1063256" y="3955312"/>
                </a:cubicBezTo>
                <a:cubicBezTo>
                  <a:pt x="1059712" y="3944679"/>
                  <a:pt x="1054822" y="3934404"/>
                  <a:pt x="1052624" y="3923414"/>
                </a:cubicBezTo>
                <a:cubicBezTo>
                  <a:pt x="1045536" y="3887972"/>
                  <a:pt x="1042789" y="3851377"/>
                  <a:pt x="1031359" y="3817088"/>
                </a:cubicBezTo>
                <a:cubicBezTo>
                  <a:pt x="995640" y="3709939"/>
                  <a:pt x="1050127" y="3876107"/>
                  <a:pt x="1010093" y="3742661"/>
                </a:cubicBezTo>
                <a:cubicBezTo>
                  <a:pt x="1003652" y="3721191"/>
                  <a:pt x="994264" y="3700611"/>
                  <a:pt x="988828" y="3678865"/>
                </a:cubicBezTo>
                <a:cubicBezTo>
                  <a:pt x="985284" y="3664688"/>
                  <a:pt x="983327" y="3650018"/>
                  <a:pt x="978196" y="3636335"/>
                </a:cubicBezTo>
                <a:cubicBezTo>
                  <a:pt x="950239" y="3561781"/>
                  <a:pt x="966511" y="3623597"/>
                  <a:pt x="935666" y="3561907"/>
                </a:cubicBezTo>
                <a:cubicBezTo>
                  <a:pt x="930654" y="3551882"/>
                  <a:pt x="930400" y="3539848"/>
                  <a:pt x="925033" y="3530009"/>
                </a:cubicBezTo>
                <a:cubicBezTo>
                  <a:pt x="909022" y="3500656"/>
                  <a:pt x="886823" y="3474855"/>
                  <a:pt x="871870" y="3444949"/>
                </a:cubicBezTo>
                <a:cubicBezTo>
                  <a:pt x="864782" y="3430772"/>
                  <a:pt x="856849" y="3416987"/>
                  <a:pt x="850605" y="3402419"/>
                </a:cubicBezTo>
                <a:cubicBezTo>
                  <a:pt x="846190" y="3392117"/>
                  <a:pt x="844985" y="3380546"/>
                  <a:pt x="839973" y="3370521"/>
                </a:cubicBezTo>
                <a:cubicBezTo>
                  <a:pt x="834258" y="3359091"/>
                  <a:pt x="825047" y="3349718"/>
                  <a:pt x="818707" y="3338623"/>
                </a:cubicBezTo>
                <a:cubicBezTo>
                  <a:pt x="810843" y="3324861"/>
                  <a:pt x="803686" y="3310661"/>
                  <a:pt x="797442" y="3296093"/>
                </a:cubicBezTo>
                <a:cubicBezTo>
                  <a:pt x="793027" y="3285791"/>
                  <a:pt x="791822" y="3274220"/>
                  <a:pt x="786810" y="3264195"/>
                </a:cubicBezTo>
                <a:cubicBezTo>
                  <a:pt x="781095" y="3252765"/>
                  <a:pt x="771885" y="3243393"/>
                  <a:pt x="765545" y="3232298"/>
                </a:cubicBezTo>
                <a:cubicBezTo>
                  <a:pt x="757681" y="3218536"/>
                  <a:pt x="751368" y="3203945"/>
                  <a:pt x="744280" y="3189768"/>
                </a:cubicBezTo>
                <a:cubicBezTo>
                  <a:pt x="729251" y="3114625"/>
                  <a:pt x="739362" y="3153750"/>
                  <a:pt x="712382" y="3072809"/>
                </a:cubicBezTo>
                <a:lnTo>
                  <a:pt x="712382" y="3072809"/>
                </a:lnTo>
                <a:cubicBezTo>
                  <a:pt x="674612" y="2921727"/>
                  <a:pt x="711054" y="3041356"/>
                  <a:pt x="669852" y="2945219"/>
                </a:cubicBezTo>
                <a:cubicBezTo>
                  <a:pt x="665437" y="2934917"/>
                  <a:pt x="664662" y="2923118"/>
                  <a:pt x="659219" y="2913321"/>
                </a:cubicBezTo>
                <a:cubicBezTo>
                  <a:pt x="646807" y="2890980"/>
                  <a:pt x="624771" y="2873772"/>
                  <a:pt x="616689" y="2849526"/>
                </a:cubicBezTo>
                <a:cubicBezTo>
                  <a:pt x="596354" y="2788523"/>
                  <a:pt x="620618" y="2845462"/>
                  <a:pt x="574159" y="2785730"/>
                </a:cubicBezTo>
                <a:cubicBezTo>
                  <a:pt x="558468" y="2765556"/>
                  <a:pt x="531628" y="2721935"/>
                  <a:pt x="531628" y="2721935"/>
                </a:cubicBezTo>
                <a:cubicBezTo>
                  <a:pt x="528084" y="2707758"/>
                  <a:pt x="527531" y="2692475"/>
                  <a:pt x="520996" y="2679405"/>
                </a:cubicBezTo>
                <a:cubicBezTo>
                  <a:pt x="496949" y="2631311"/>
                  <a:pt x="487107" y="2624250"/>
                  <a:pt x="457200" y="2594344"/>
                </a:cubicBezTo>
                <a:lnTo>
                  <a:pt x="435935" y="2530549"/>
                </a:lnTo>
                <a:cubicBezTo>
                  <a:pt x="432391" y="2519916"/>
                  <a:pt x="431520" y="2507976"/>
                  <a:pt x="425303" y="2498651"/>
                </a:cubicBezTo>
                <a:cubicBezTo>
                  <a:pt x="418215" y="2488019"/>
                  <a:pt x="409753" y="2478183"/>
                  <a:pt x="404038" y="2466754"/>
                </a:cubicBezTo>
                <a:cubicBezTo>
                  <a:pt x="399026" y="2456729"/>
                  <a:pt x="399622" y="2444181"/>
                  <a:pt x="393405" y="2434856"/>
                </a:cubicBezTo>
                <a:cubicBezTo>
                  <a:pt x="385064" y="2422345"/>
                  <a:pt x="372140" y="2413591"/>
                  <a:pt x="361507" y="2402958"/>
                </a:cubicBezTo>
                <a:cubicBezTo>
                  <a:pt x="350428" y="2369719"/>
                  <a:pt x="339682" y="2328156"/>
                  <a:pt x="308345" y="2307265"/>
                </a:cubicBezTo>
                <a:lnTo>
                  <a:pt x="276447" y="2286000"/>
                </a:lnTo>
                <a:cubicBezTo>
                  <a:pt x="262270" y="2264735"/>
                  <a:pt x="241999" y="2246451"/>
                  <a:pt x="233917" y="2222205"/>
                </a:cubicBezTo>
                <a:cubicBezTo>
                  <a:pt x="230373" y="2211572"/>
                  <a:pt x="226002" y="2201180"/>
                  <a:pt x="223284" y="2190307"/>
                </a:cubicBezTo>
                <a:cubicBezTo>
                  <a:pt x="215038" y="2157323"/>
                  <a:pt x="215524" y="2134959"/>
                  <a:pt x="202019" y="2105247"/>
                </a:cubicBezTo>
                <a:cubicBezTo>
                  <a:pt x="188901" y="2076388"/>
                  <a:pt x="159489" y="2020186"/>
                  <a:pt x="159489" y="2020186"/>
                </a:cubicBezTo>
                <a:cubicBezTo>
                  <a:pt x="155945" y="2002465"/>
                  <a:pt x="155202" y="1983944"/>
                  <a:pt x="148856" y="1967023"/>
                </a:cubicBezTo>
                <a:cubicBezTo>
                  <a:pt x="144369" y="1955058"/>
                  <a:pt x="132781" y="1946803"/>
                  <a:pt x="127591" y="1935126"/>
                </a:cubicBezTo>
                <a:cubicBezTo>
                  <a:pt x="118487" y="1914642"/>
                  <a:pt x="116351" y="1891379"/>
                  <a:pt x="106326" y="1871330"/>
                </a:cubicBezTo>
                <a:cubicBezTo>
                  <a:pt x="99238" y="1857153"/>
                  <a:pt x="90626" y="1843641"/>
                  <a:pt x="85061" y="1828800"/>
                </a:cubicBezTo>
                <a:cubicBezTo>
                  <a:pt x="79930" y="1815117"/>
                  <a:pt x="78442" y="1800321"/>
                  <a:pt x="74428" y="1786270"/>
                </a:cubicBezTo>
                <a:cubicBezTo>
                  <a:pt x="71349" y="1775493"/>
                  <a:pt x="66514" y="1765245"/>
                  <a:pt x="63796" y="1754372"/>
                </a:cubicBezTo>
                <a:cubicBezTo>
                  <a:pt x="44435" y="1676926"/>
                  <a:pt x="61502" y="1722785"/>
                  <a:pt x="42531" y="1637414"/>
                </a:cubicBezTo>
                <a:cubicBezTo>
                  <a:pt x="40100" y="1626473"/>
                  <a:pt x="34616" y="1616389"/>
                  <a:pt x="31898" y="1605516"/>
                </a:cubicBezTo>
                <a:cubicBezTo>
                  <a:pt x="27515" y="1587984"/>
                  <a:pt x="25186" y="1569995"/>
                  <a:pt x="21266" y="1552354"/>
                </a:cubicBezTo>
                <a:cubicBezTo>
                  <a:pt x="-8779" y="1417151"/>
                  <a:pt x="32085" y="1617075"/>
                  <a:pt x="0" y="1456661"/>
                </a:cubicBezTo>
                <a:cubicBezTo>
                  <a:pt x="3544" y="1382233"/>
                  <a:pt x="3456" y="1307543"/>
                  <a:pt x="10633" y="1233377"/>
                </a:cubicBezTo>
                <a:cubicBezTo>
                  <a:pt x="14115" y="1197401"/>
                  <a:pt x="24810" y="1162493"/>
                  <a:pt x="31898" y="1127051"/>
                </a:cubicBezTo>
                <a:cubicBezTo>
                  <a:pt x="37966" y="1096710"/>
                  <a:pt x="44157" y="1061380"/>
                  <a:pt x="53163" y="1031358"/>
                </a:cubicBezTo>
                <a:cubicBezTo>
                  <a:pt x="59604" y="1009888"/>
                  <a:pt x="67340" y="988828"/>
                  <a:pt x="74428" y="967563"/>
                </a:cubicBezTo>
                <a:cubicBezTo>
                  <a:pt x="77972" y="956930"/>
                  <a:pt x="78844" y="944990"/>
                  <a:pt x="85061" y="935665"/>
                </a:cubicBezTo>
                <a:cubicBezTo>
                  <a:pt x="99238" y="914400"/>
                  <a:pt x="119509" y="896116"/>
                  <a:pt x="127591" y="871870"/>
                </a:cubicBezTo>
                <a:cubicBezTo>
                  <a:pt x="142265" y="827849"/>
                  <a:pt x="132007" y="849297"/>
                  <a:pt x="159489" y="808075"/>
                </a:cubicBezTo>
                <a:lnTo>
                  <a:pt x="191386" y="712382"/>
                </a:lnTo>
                <a:lnTo>
                  <a:pt x="202019" y="680484"/>
                </a:lnTo>
                <a:cubicBezTo>
                  <a:pt x="205563" y="669851"/>
                  <a:pt x="209934" y="659459"/>
                  <a:pt x="212652" y="648586"/>
                </a:cubicBezTo>
                <a:lnTo>
                  <a:pt x="223284" y="606056"/>
                </a:lnTo>
                <a:cubicBezTo>
                  <a:pt x="220906" y="572764"/>
                  <a:pt x="223944" y="442244"/>
                  <a:pt x="191386" y="393405"/>
                </a:cubicBezTo>
                <a:lnTo>
                  <a:pt x="170121" y="361507"/>
                </a:lnTo>
                <a:cubicBezTo>
                  <a:pt x="144815" y="285589"/>
                  <a:pt x="161290" y="316363"/>
                  <a:pt x="127591" y="265814"/>
                </a:cubicBezTo>
                <a:cubicBezTo>
                  <a:pt x="120503" y="244549"/>
                  <a:pt x="118760" y="220670"/>
                  <a:pt x="106326" y="202019"/>
                </a:cubicBezTo>
                <a:cubicBezTo>
                  <a:pt x="82245" y="165897"/>
                  <a:pt x="72232" y="156938"/>
                  <a:pt x="63796" y="106326"/>
                </a:cubicBezTo>
                <a:cubicBezTo>
                  <a:pt x="59713" y="81829"/>
                  <a:pt x="55617" y="36806"/>
                  <a:pt x="42531" y="10633"/>
                </a:cubicBezTo>
                <a:cubicBezTo>
                  <a:pt x="40289" y="6150"/>
                  <a:pt x="35442" y="3544"/>
                  <a:pt x="3189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8" name="Freeform 247">
            <a:extLst>
              <a:ext uri="{FF2B5EF4-FFF2-40B4-BE49-F238E27FC236}">
                <a16:creationId xmlns:a16="http://schemas.microsoft.com/office/drawing/2014/main" id="{49B6B8B4-E3FA-4B6A-7C69-994A70E0B739}"/>
              </a:ext>
            </a:extLst>
          </p:cNvPr>
          <p:cNvSpPr/>
          <p:nvPr/>
        </p:nvSpPr>
        <p:spPr>
          <a:xfrm>
            <a:off x="15957250" y="20618422"/>
            <a:ext cx="404888" cy="309620"/>
          </a:xfrm>
          <a:custGeom>
            <a:avLst/>
            <a:gdLst>
              <a:gd name="connsiteX0" fmla="*/ 0 w 361507"/>
              <a:gd name="connsiteY0" fmla="*/ 276446 h 276446"/>
              <a:gd name="connsiteX1" fmla="*/ 74428 w 361507"/>
              <a:gd name="connsiteY1" fmla="*/ 212651 h 276446"/>
              <a:gd name="connsiteX2" fmla="*/ 127591 w 361507"/>
              <a:gd name="connsiteY2" fmla="*/ 170120 h 276446"/>
              <a:gd name="connsiteX3" fmla="*/ 180754 w 361507"/>
              <a:gd name="connsiteY3" fmla="*/ 127590 h 276446"/>
              <a:gd name="connsiteX4" fmla="*/ 276447 w 361507"/>
              <a:gd name="connsiteY4" fmla="*/ 74427 h 276446"/>
              <a:gd name="connsiteX5" fmla="*/ 329610 w 361507"/>
              <a:gd name="connsiteY5" fmla="*/ 31897 h 276446"/>
              <a:gd name="connsiteX6" fmla="*/ 361507 w 361507"/>
              <a:gd name="connsiteY6" fmla="*/ 0 h 27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507" h="276446">
                <a:moveTo>
                  <a:pt x="0" y="276446"/>
                </a:moveTo>
                <a:cubicBezTo>
                  <a:pt x="24809" y="255181"/>
                  <a:pt x="51323" y="235756"/>
                  <a:pt x="74428" y="212651"/>
                </a:cubicBezTo>
                <a:cubicBezTo>
                  <a:pt x="122523" y="164556"/>
                  <a:pt x="65491" y="190821"/>
                  <a:pt x="127591" y="170120"/>
                </a:cubicBezTo>
                <a:cubicBezTo>
                  <a:pt x="166882" y="111184"/>
                  <a:pt x="126376" y="157800"/>
                  <a:pt x="180754" y="127590"/>
                </a:cubicBezTo>
                <a:cubicBezTo>
                  <a:pt x="290435" y="66656"/>
                  <a:pt x="204270" y="98487"/>
                  <a:pt x="276447" y="74427"/>
                </a:cubicBezTo>
                <a:cubicBezTo>
                  <a:pt x="324005" y="3091"/>
                  <a:pt x="267981" y="72983"/>
                  <a:pt x="329610" y="31897"/>
                </a:cubicBezTo>
                <a:cubicBezTo>
                  <a:pt x="342121" y="23556"/>
                  <a:pt x="361507" y="0"/>
                  <a:pt x="361507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9" name="Freeform 248">
            <a:extLst>
              <a:ext uri="{FF2B5EF4-FFF2-40B4-BE49-F238E27FC236}">
                <a16:creationId xmlns:a16="http://schemas.microsoft.com/office/drawing/2014/main" id="{CE494A95-4D04-3277-406E-E2B491DC6334}"/>
              </a:ext>
            </a:extLst>
          </p:cNvPr>
          <p:cNvSpPr/>
          <p:nvPr/>
        </p:nvSpPr>
        <p:spPr>
          <a:xfrm>
            <a:off x="16433586" y="20142085"/>
            <a:ext cx="309620" cy="404888"/>
          </a:xfrm>
          <a:custGeom>
            <a:avLst/>
            <a:gdLst>
              <a:gd name="connsiteX0" fmla="*/ 0 w 276446"/>
              <a:gd name="connsiteY0" fmla="*/ 361507 h 361507"/>
              <a:gd name="connsiteX1" fmla="*/ 276446 w 276446"/>
              <a:gd name="connsiteY1" fmla="*/ 0 h 3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6446" h="361507">
                <a:moveTo>
                  <a:pt x="0" y="361507"/>
                </a:moveTo>
                <a:lnTo>
                  <a:pt x="276446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49A1073C-63C6-FB59-07B3-E8B43F753446}"/>
                  </a:ext>
                </a:extLst>
              </p:cNvPr>
              <p:cNvSpPr txBox="1"/>
              <p:nvPr/>
            </p:nvSpPr>
            <p:spPr>
              <a:xfrm>
                <a:off x="11872062" y="18874424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49A1073C-63C6-FB59-07B3-E8B43F753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2062" y="18874424"/>
                <a:ext cx="1120140" cy="712824"/>
              </a:xfrm>
              <a:prstGeom prst="rect">
                <a:avLst/>
              </a:prstGeom>
              <a:blipFill>
                <a:blip r:embed="rId51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>
            <a:extLst>
              <a:ext uri="{FF2B5EF4-FFF2-40B4-BE49-F238E27FC236}">
                <a16:creationId xmlns:a16="http://schemas.microsoft.com/office/drawing/2014/main" id="{05569DCE-6F2F-CFEE-1161-0A27EC220FFB}"/>
              </a:ext>
            </a:extLst>
          </p:cNvPr>
          <p:cNvSpPr/>
          <p:nvPr/>
        </p:nvSpPr>
        <p:spPr>
          <a:xfrm>
            <a:off x="26091429" y="1437216"/>
            <a:ext cx="357270" cy="753377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132AAF52-5DF5-2F11-A89B-9E646095912C}"/>
              </a:ext>
            </a:extLst>
          </p:cNvPr>
          <p:cNvSpPr/>
          <p:nvPr/>
        </p:nvSpPr>
        <p:spPr>
          <a:xfrm>
            <a:off x="25982092" y="143680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A8845597-54F1-1FDA-0CBF-A2B9D8E8B5B8}"/>
              </a:ext>
            </a:extLst>
          </p:cNvPr>
          <p:cNvSpPr/>
          <p:nvPr/>
        </p:nvSpPr>
        <p:spPr>
          <a:xfrm>
            <a:off x="26326996" y="211858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4ACA42C5-34AB-01E6-4B8D-A54CF24C9DC3}"/>
              </a:ext>
            </a:extLst>
          </p:cNvPr>
          <p:cNvSpPr/>
          <p:nvPr/>
        </p:nvSpPr>
        <p:spPr>
          <a:xfrm>
            <a:off x="7113119" y="141273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C37B4591-BF42-A459-895D-847E625F6BDC}"/>
              </a:ext>
            </a:extLst>
          </p:cNvPr>
          <p:cNvGrpSpPr/>
          <p:nvPr/>
        </p:nvGrpSpPr>
        <p:grpSpPr>
          <a:xfrm>
            <a:off x="1830704" y="9465587"/>
            <a:ext cx="8984262" cy="7301694"/>
            <a:chOff x="26065361" y="17237100"/>
            <a:chExt cx="8984262" cy="7301694"/>
          </a:xfrm>
        </p:grpSpPr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365D0B86-D21E-AE38-F2FC-8B9727DB3B8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1F22092D-3AE0-F027-9A8E-F2CF77137FE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F8D5DCA7-BD6D-805D-F5D1-848B8FF1AD5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56597D98-F748-E4BF-EC49-4499067AF04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CB33113B-6496-3DD7-4A93-18771CB1F1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415384D3-6174-CBFA-C92C-88A596C573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19D426A7-D4AA-6320-DA04-59CB0C3BAA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99E514E1-91FC-EB29-1E14-69C8459399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5D61FCB5-CC49-5941-8847-FC7DA36514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8D7E8607-13A3-D269-AF44-FC9848EBD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D94F7686-E207-98CF-361C-F8213BA05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BC29CC93-309A-0D2F-3E28-AE10891976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5F433667-19DD-890D-059D-B9B68C4A77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E406D1FD-5E66-DF03-5332-C3AD7D4DDC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A3F59F80-9B15-86B8-3479-719757ED74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A98BF45F-24C4-2CA7-5ECC-FE34C6F79A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003C244D-9069-8094-8CB8-6E8D31343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6F9B044D-3763-58EA-CA1D-37D545693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137FCCCA-7664-64F2-5A47-5FAA7B9308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6A3FC23D-4854-C877-7AB8-446664415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9D1E53A9-EEA4-21F6-709F-457B9DC2BE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1C1A2AEB-E0EC-4ED1-383B-91DC2EE5D7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6AF3C2DD-AC98-2257-F5D9-A16EFCB87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CB1CFAE3-8C13-C3E7-408F-220EE3FEFD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8F634496-3121-C966-681B-0B0AFCD649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6689D919-960B-A757-045D-C594BF3D5C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DDF1B14C-17AC-5805-3D0A-C6CE20C5BE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F3E3E3C3-AEA1-A4FD-FF50-17D77FCA80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1B3FAD40-C0DB-4259-7E48-85D444B68F6E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8" name="TextBox 407">
                    <a:extLst>
                      <a:ext uri="{FF2B5EF4-FFF2-40B4-BE49-F238E27FC236}">
                        <a16:creationId xmlns:a16="http://schemas.microsoft.com/office/drawing/2014/main" id="{B52F5FF5-54AE-582F-74B2-6FF3F72356C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9" name="TextBox 408">
                    <a:extLst>
                      <a:ext uri="{FF2B5EF4-FFF2-40B4-BE49-F238E27FC236}">
                        <a16:creationId xmlns:a16="http://schemas.microsoft.com/office/drawing/2014/main" id="{8BC17704-9E03-2B12-B6DE-FC378542487C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" name="TextBox 409">
                    <a:extLst>
                      <a:ext uri="{FF2B5EF4-FFF2-40B4-BE49-F238E27FC236}">
                        <a16:creationId xmlns:a16="http://schemas.microsoft.com/office/drawing/2014/main" id="{FFEF70C1-6B6D-BCD9-F29D-3ED13446BFF8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46783844-46B2-D9CF-9489-293FBE571C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TextBox 411">
                    <a:extLst>
                      <a:ext uri="{FF2B5EF4-FFF2-40B4-BE49-F238E27FC236}">
                        <a16:creationId xmlns:a16="http://schemas.microsoft.com/office/drawing/2014/main" id="{D99FA94D-0AFF-5E67-827F-61CA70F05E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3" name="TextBox 412">
                    <a:extLst>
                      <a:ext uri="{FF2B5EF4-FFF2-40B4-BE49-F238E27FC236}">
                        <a16:creationId xmlns:a16="http://schemas.microsoft.com/office/drawing/2014/main" id="{78FC26A7-0CA5-59C1-67AA-19F81DE55073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4" name="TextBox 413">
                    <a:extLst>
                      <a:ext uri="{FF2B5EF4-FFF2-40B4-BE49-F238E27FC236}">
                        <a16:creationId xmlns:a16="http://schemas.microsoft.com/office/drawing/2014/main" id="{FE8272F2-2327-676A-9311-2BDDBCBC3831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5" name="TextBox 414">
                    <a:extLst>
                      <a:ext uri="{FF2B5EF4-FFF2-40B4-BE49-F238E27FC236}">
                        <a16:creationId xmlns:a16="http://schemas.microsoft.com/office/drawing/2014/main" id="{41FC998F-C7CD-C82F-7825-A968AA9EF96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6" name="TextBox 415">
                    <a:extLst>
                      <a:ext uri="{FF2B5EF4-FFF2-40B4-BE49-F238E27FC236}">
                        <a16:creationId xmlns:a16="http://schemas.microsoft.com/office/drawing/2014/main" id="{4EF34119-6272-DF78-BEB2-069634B084E0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7" name="TextBox 416">
                    <a:extLst>
                      <a:ext uri="{FF2B5EF4-FFF2-40B4-BE49-F238E27FC236}">
                        <a16:creationId xmlns:a16="http://schemas.microsoft.com/office/drawing/2014/main" id="{0752DA53-9AE7-59E2-17B1-B840AF990DCC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FC11BF04-61AE-E190-E0FE-EC328C39E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A6A082EB-E632-B756-0D69-7AAEFF2099AE}"/>
                  </a:ext>
                </a:extLst>
              </p:cNvPr>
              <p:cNvSpPr txBox="1"/>
              <p:nvPr/>
            </p:nvSpPr>
            <p:spPr>
              <a:xfrm>
                <a:off x="2268140" y="169769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A6A082EB-E632-B756-0D69-7AAEFF209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140" y="169769"/>
                <a:ext cx="1120140" cy="712824"/>
              </a:xfrm>
              <a:prstGeom prst="rect">
                <a:avLst/>
              </a:prstGeom>
              <a:blipFill>
                <a:blip r:embed="rId52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785E2C52-5641-9481-2F13-B2A1410AC158}"/>
                  </a:ext>
                </a:extLst>
              </p:cNvPr>
              <p:cNvSpPr txBox="1"/>
              <p:nvPr/>
            </p:nvSpPr>
            <p:spPr>
              <a:xfrm>
                <a:off x="12023634" y="81484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785E2C52-5641-9481-2F13-B2A1410AC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3634" y="81484"/>
                <a:ext cx="1120140" cy="712824"/>
              </a:xfrm>
              <a:prstGeom prst="rect">
                <a:avLst/>
              </a:prstGeom>
              <a:blipFill>
                <a:blip r:embed="rId53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387DA45F-77B5-B7EA-DAF0-5AF34C235359}"/>
                  </a:ext>
                </a:extLst>
              </p:cNvPr>
              <p:cNvSpPr txBox="1"/>
              <p:nvPr/>
            </p:nvSpPr>
            <p:spPr>
              <a:xfrm>
                <a:off x="21322809" y="3708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387DA45F-77B5-B7EA-DAF0-5AF34C235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2809" y="3708"/>
                <a:ext cx="1120140" cy="712824"/>
              </a:xfrm>
              <a:prstGeom prst="rect">
                <a:avLst/>
              </a:prstGeom>
              <a:blipFill>
                <a:blip r:embed="rId54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22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EA83FE8-F554-8D64-1C76-164ABC88E99A}"/>
              </a:ext>
            </a:extLst>
          </p:cNvPr>
          <p:cNvGrpSpPr/>
          <p:nvPr/>
        </p:nvGrpSpPr>
        <p:grpSpPr>
          <a:xfrm>
            <a:off x="5605303" y="3060918"/>
            <a:ext cx="8984262" cy="7301694"/>
            <a:chOff x="26065361" y="17237100"/>
            <a:chExt cx="8984262" cy="7301694"/>
          </a:xfrm>
        </p:grpSpPr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6C7F2D57-FCAC-8127-F45C-014445218F5F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C518B151-A2D4-164D-62AE-7CEE965CAC69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DF609BB3-B62F-1DAC-6E58-ED7AD69BBD38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7" name="TextBox 386">
                    <a:extLst>
                      <a:ext uri="{FF2B5EF4-FFF2-40B4-BE49-F238E27FC236}">
                        <a16:creationId xmlns:a16="http://schemas.microsoft.com/office/drawing/2014/main" id="{B6F18018-6850-3E1A-CE38-C71C78C45AD0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CB2BF8DE-00D3-3005-77CB-217BCCA30D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317EAF38-2983-8CC9-D3F6-E5273A6DC4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D187B125-3D58-D246-A55A-9793F29589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76B80A3C-7790-EE51-D708-68DE69C0A4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835570DF-5BD8-491A-BB03-0269AAB9C8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1F4266C9-4B3F-D8F0-FD83-8D3CB01293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34883E0F-C1E6-7EF7-73C3-C9E7B4873A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AAD97E44-A4F4-0F22-8E97-8A39CE9D4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B7C90FBE-E603-3E43-39A2-1FC2E452AB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F5B15315-2A11-FDEF-A341-4C9BE3F4A0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9B44899B-1E03-C674-7457-1F6AA4AF3E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650ACE68-0C37-F31C-B2A5-DBD7AE132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FCDD54D0-B92F-E31F-7AC6-84466D108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76AD9A9D-94DA-E0CF-BC84-EE9B47059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36F21DB5-3DD7-8F7A-8C77-57760B17E0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DD7807CD-1606-DF4A-D999-638F5FAC8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280A9F2E-5D85-22C1-1AFF-625D9DCE4D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4ECD0540-2963-6F4F-4DC6-B30D7657D1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B3BE4E5B-A9BC-BE18-D88C-48CA07042F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62B8C32C-6F60-1548-047E-F5AD276B0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2CF7920E-82C1-563D-F207-1F823E574F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869B981E-B928-5BE1-42E0-798FB9FEB2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1C9C327B-6895-F965-1FF4-C5ABC5D2B7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FB2F579A-47C0-344F-7054-D3DD4C64EE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7" name="TextBox 416">
                    <a:extLst>
                      <a:ext uri="{FF2B5EF4-FFF2-40B4-BE49-F238E27FC236}">
                        <a16:creationId xmlns:a16="http://schemas.microsoft.com/office/drawing/2014/main" id="{576149A8-ED87-A3C1-7837-AF74CBBADE2D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8" name="TextBox 417">
                    <a:extLst>
                      <a:ext uri="{FF2B5EF4-FFF2-40B4-BE49-F238E27FC236}">
                        <a16:creationId xmlns:a16="http://schemas.microsoft.com/office/drawing/2014/main" id="{335AC270-D79D-41B1-8D23-E2F9DF19E86F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9" name="TextBox 418">
                    <a:extLst>
                      <a:ext uri="{FF2B5EF4-FFF2-40B4-BE49-F238E27FC236}">
                        <a16:creationId xmlns:a16="http://schemas.microsoft.com/office/drawing/2014/main" id="{391DB03C-C7AE-DC0C-9A37-90B037B5A6CB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0" name="TextBox 419">
                    <a:extLst>
                      <a:ext uri="{FF2B5EF4-FFF2-40B4-BE49-F238E27FC236}">
                        <a16:creationId xmlns:a16="http://schemas.microsoft.com/office/drawing/2014/main" id="{57777E09-5026-E2D3-70DF-A0E894E9BAB9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8495385B-10A5-3A8D-C4FA-043BE45A0F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2" name="TextBox 421">
                    <a:extLst>
                      <a:ext uri="{FF2B5EF4-FFF2-40B4-BE49-F238E27FC236}">
                        <a16:creationId xmlns:a16="http://schemas.microsoft.com/office/drawing/2014/main" id="{0CE136C1-672F-FE98-3158-975D1D78ECC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3" name="TextBox 422">
                    <a:extLst>
                      <a:ext uri="{FF2B5EF4-FFF2-40B4-BE49-F238E27FC236}">
                        <a16:creationId xmlns:a16="http://schemas.microsoft.com/office/drawing/2014/main" id="{BB6CFB98-9EF0-242E-4187-8D94CAAA6EF5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4" name="TextBox 423">
                    <a:extLst>
                      <a:ext uri="{FF2B5EF4-FFF2-40B4-BE49-F238E27FC236}">
                        <a16:creationId xmlns:a16="http://schemas.microsoft.com/office/drawing/2014/main" id="{B53AB9B3-F27B-4BC2-A83A-FA1C361D7612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5" name="TextBox 424">
                    <a:extLst>
                      <a:ext uri="{FF2B5EF4-FFF2-40B4-BE49-F238E27FC236}">
                        <a16:creationId xmlns:a16="http://schemas.microsoft.com/office/drawing/2014/main" id="{13590FE1-89A0-DF66-6948-89E1563586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6" name="TextBox 425">
                    <a:extLst>
                      <a:ext uri="{FF2B5EF4-FFF2-40B4-BE49-F238E27FC236}">
                        <a16:creationId xmlns:a16="http://schemas.microsoft.com/office/drawing/2014/main" id="{AE369A79-B17D-39C6-5F77-CF0F0C890F13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7" name="TextBox 426">
                    <a:extLst>
                      <a:ext uri="{FF2B5EF4-FFF2-40B4-BE49-F238E27FC236}">
                        <a16:creationId xmlns:a16="http://schemas.microsoft.com/office/drawing/2014/main" id="{2D5A57CE-99F8-3C96-9F0D-318D9BA052C8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97D49134-BC91-B63A-F1B1-4A8556E8E8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5EE129CC-CD02-B842-9127-A2E005429F65}"/>
              </a:ext>
            </a:extLst>
          </p:cNvPr>
          <p:cNvGrpSpPr/>
          <p:nvPr/>
        </p:nvGrpSpPr>
        <p:grpSpPr>
          <a:xfrm>
            <a:off x="15369021" y="3054153"/>
            <a:ext cx="8984262" cy="7301694"/>
            <a:chOff x="26065361" y="17237100"/>
            <a:chExt cx="8984262" cy="7301694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24CA668E-85B2-39D1-43FC-BB7AD2AF2BFB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64012B41-6A36-9A2E-B94A-D23534A696B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A1798E21-336B-625A-2A81-653B7BD916B2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3F091F8C-1C5E-6049-5DD5-67C83EA2822B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7DD18485-70B6-C9BA-85EC-4A595E23E6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A811FB5B-4ED0-FAB3-BF39-42454F46E5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C7C9F86E-B5C9-3B02-BC86-B347481993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880E705A-20D7-1B37-DF15-F9D45AF929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563DC4CF-4E80-A4ED-F976-44E71D7B5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FEFABD62-D5F7-869C-7429-7860ABB46B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2C394C86-3347-0383-EBC9-ACE901061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C70D3D68-6D22-73A9-48C2-6A806406D8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E942167-3529-2A62-F818-236DAAA80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8035190F-069E-908D-435C-A54D1130E8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8C2B3AE8-5287-BF67-6AAA-E69319343C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4ACFC7E6-BBE7-1C93-2562-5D74D6937C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990248E9-3C3E-6D0C-0BE6-5D77574DE7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641A26B8-5D03-10EA-F3A5-E7792A386F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826D526F-F4A1-B50B-8DD2-552030F60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A89AE912-54EF-E747-002A-7F3C9883C9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A668F8A-6C80-FE10-4A37-B92B1A5BA7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5CC30D8A-AAFE-33E5-6DD8-20183B7C2A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1A181A31-3934-3AD4-879D-DE9D2B054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8C628159-B7B6-EE6F-2D1F-7497379CB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BA924419-1F5C-503F-7739-04EA38BD85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66C590DC-0139-B739-C016-7DF33B9647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46EE0672-A981-95F3-A2D6-658BA3A8A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3E34D2A3-9D65-3F46-CA68-A9439B504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634A7613-81A6-85E5-010D-7B95F498AD62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22DB3E45-3039-9631-4ACE-602277BD1A52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3DB200D-ACF2-9370-944A-982480282C76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4" name="TextBox 253">
                    <a:extLst>
                      <a:ext uri="{FF2B5EF4-FFF2-40B4-BE49-F238E27FC236}">
                        <a16:creationId xmlns:a16="http://schemas.microsoft.com/office/drawing/2014/main" id="{C6425323-F733-A5E9-8FE5-6AF280981B5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4BB9852F-7826-7B8B-3D49-5890B02446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9ABF8C86-F68E-A2DE-C3E3-B3D97840001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BAB7694F-34EC-29FA-90E9-C7BE0152BF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2" name="TextBox 301">
                    <a:extLst>
                      <a:ext uri="{FF2B5EF4-FFF2-40B4-BE49-F238E27FC236}">
                        <a16:creationId xmlns:a16="http://schemas.microsoft.com/office/drawing/2014/main" id="{F66FF740-FDA7-DE51-D737-3AD11990D279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0" name="TextBox 319">
                    <a:extLst>
                      <a:ext uri="{FF2B5EF4-FFF2-40B4-BE49-F238E27FC236}">
                        <a16:creationId xmlns:a16="http://schemas.microsoft.com/office/drawing/2014/main" id="{0332A513-176B-FC47-FEC0-91E209102F6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00CC1480-82CD-76CA-FEEF-ACBD710B0DCD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2" name="TextBox 351">
                    <a:extLst>
                      <a:ext uri="{FF2B5EF4-FFF2-40B4-BE49-F238E27FC236}">
                        <a16:creationId xmlns:a16="http://schemas.microsoft.com/office/drawing/2014/main" id="{A45A44DF-6153-C321-82D1-7F245C9032DB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62B36B4A-8785-F3F0-FD6A-C3758AB406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C57A05-7C2A-2D9F-2A09-3AEEEC249E66}"/>
              </a:ext>
            </a:extLst>
          </p:cNvPr>
          <p:cNvGrpSpPr/>
          <p:nvPr/>
        </p:nvGrpSpPr>
        <p:grpSpPr>
          <a:xfrm>
            <a:off x="25053391" y="3022429"/>
            <a:ext cx="8984262" cy="7301694"/>
            <a:chOff x="26065361" y="17237100"/>
            <a:chExt cx="8984262" cy="730169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FAC7EA2-DFB7-D9D7-699A-54F350BDFE1C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555173C7-B789-F95E-B677-4C0779297AC1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685DC012-F3F2-9BCA-DC9D-8C34B0CDE66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6E9D5545-C7A0-DDD6-FCC3-04FE4F7A6659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DD8F2D0-F3DE-78DB-F7AF-BF397A965C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0F61C27A-CD44-D801-AA46-DE3E238C5D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56FD536-1C2E-4CE1-A5DE-C16D8E2C93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6CDCF94-B53A-C274-A5F3-E8BD932DA3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DB33682F-BE90-D8F5-FDCD-526C254C48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F3C11207-AEDA-9891-3569-E2A81F1FB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568529D4-D1B5-C79A-B9C5-072EDC3CDE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D28CF28A-7F6C-BC76-257E-6F8C52FA2A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1A93E9AC-0B9F-989D-99BF-29D173F4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16FC95CC-E547-49C0-E942-8EFE04EC58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E8A6080E-085D-CA25-B92C-DF52F6E63F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B44D3B77-4E0B-CF4C-5220-5AC1562D8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9962462F-CD03-D733-A991-B3F3A1698E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054C531E-11D0-5AA2-5FA8-0155387B13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DEBAF41-443E-9E8A-49EB-CB299CF858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9B7DBD43-39A3-2013-DC59-35B9C6F65D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2E199186-842F-085D-3CF7-D0E416D44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ACB5413C-AC3A-FB9C-71F9-9851CC5794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0BC3EDFE-347B-6FAD-DBFA-8B128D58D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68D439E-FF44-0265-424F-5538522C3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4F905F23-F767-049B-F9DB-1EB03941CA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3872AD30-AB47-4252-AB3B-634FD1F5C9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BDB5EB5-EEB2-A416-9FFC-05678F7C6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89C59845-4824-4EB4-0442-ED39007373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C4E0338F-7D90-0669-1467-964D24DFFAA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8394EE09-DD25-345B-F74C-F3ECA958F901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CA86CFEA-FF8D-47DE-21BF-E311FCF9531B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9648137D-193E-338E-5548-B5386C865F5E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251E6360-B9D7-4327-0378-E8F85425C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F6D53657-7531-5CF3-E49E-0DD67F45960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7DED7731-69B4-7EC4-63D9-DEED2A614F46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55BAB854-4D51-0980-7F9A-F96BC9C5666E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2FE53FB7-FEE8-6F31-72A7-8D50740BC7A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DAB10E63-66DF-12AC-7436-06219FCA505F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8994A078-99CA-A4B6-AED0-783C5D216C0C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52BA978-875E-9958-89A9-59CCA5305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C7F4EB8-67B6-0337-35FD-F92CD505783F}"/>
              </a:ext>
            </a:extLst>
          </p:cNvPr>
          <p:cNvGrpSpPr/>
          <p:nvPr/>
        </p:nvGrpSpPr>
        <p:grpSpPr>
          <a:xfrm>
            <a:off x="5382679" y="13330107"/>
            <a:ext cx="8984262" cy="7301694"/>
            <a:chOff x="26065361" y="17237100"/>
            <a:chExt cx="8984262" cy="730169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66068F7-023B-7157-4920-0F031365D04C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6B46B54C-A8C0-D9B6-AEB9-1261345D4C2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F977514E-3303-5EF1-CF12-0955742367DE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619580B7-44E9-110C-487B-790728CEBA2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07725A3-32AF-C541-4D13-9C425C303F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943323F-958E-8687-35D4-054C55DB9B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76D43B3-730D-EB83-44EC-B174258DB9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BB1777F0-0374-F02F-8429-6797F0BA8D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2068B45-7BB3-8C7B-B4A2-FF13F5A52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C7BFB64-E5EF-85B9-2124-A4448BD80A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7AD9656-5451-DA5A-DB4A-D085410BC6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560E773-A0E2-5BA0-CC10-0C3F916907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9B3FA2F-AC9C-D392-C669-669E224FD5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3690F0B-6CF3-A0B8-E903-BEBD2F1883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64D0CB71-C7E3-F8D5-1748-8C65FEF49C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C6E6164-7BFD-34C3-5C25-80CD8A3D42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93453BE-ADEE-C53C-D0ED-03EA603A58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6D5AF37-C7BB-8E3F-8ADD-7BC7EE0855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7A17C41-7957-81C1-A4BD-BB689ACF0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074BBDF-A57E-4B55-D4FE-C047D5958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255437C9-B828-477E-ED0D-36889329B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BE46B5C-93BB-8614-0FA1-26DD11842B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1BC70E8-A9F6-2EE9-23FE-14783CA6DA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A4F4C51-7475-FCCB-65E5-16205D94CB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D428023-CF23-9E08-3400-3B3BC85A34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A8E4F26-0488-49FE-4CE4-E3DD960E29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F5EF881-E956-FD9D-DE00-A5DDBA821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9728F1DC-A5C9-2865-4AC8-17F443338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D7921D2-F6AE-2D77-8382-C4732D847F9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2EC87906-4B15-767D-2C61-6C4A10DE879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A09891AD-A663-C807-CDFB-BE9B57286725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6E67E745-3799-8AF4-A098-EE80ADA35E4A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CB5B17B-E1E5-7460-144C-FB9E4BB912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E90B09F1-21A6-F564-B65B-FBA90BBDA2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9790BD46-94C1-1BD6-6012-971E16E02F39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AF636544-A3C4-4CF2-6D64-E465FBCB1339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00C68D09-2562-130C-1AF4-BD684C465F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5C875E4E-97FC-5FEC-E560-851C8DF0A8DC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9DB582B0-0290-DE21-A5E5-FEC7558A6FC5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34C1B86-8274-BBF3-D626-4B1C85DEEF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923E30F-2770-671C-04E2-2423F536B983}"/>
              </a:ext>
            </a:extLst>
          </p:cNvPr>
          <p:cNvGrpSpPr/>
          <p:nvPr/>
        </p:nvGrpSpPr>
        <p:grpSpPr>
          <a:xfrm>
            <a:off x="15531894" y="13305182"/>
            <a:ext cx="8984262" cy="7301694"/>
            <a:chOff x="26065361" y="17237100"/>
            <a:chExt cx="8984262" cy="730169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CA1ABC5-67CA-55DC-F013-624B613FE8A9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F309B6D-48D5-EFAD-7064-569B0E8EB05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23EFED1-A9E1-0D8C-8174-10EFF09484AA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F851DFC0-606B-4FB3-357E-2941F8FA3D3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99A4889-340F-D04A-CDE9-26F7C4B68A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9E8CE8B-D352-4E7B-652B-D74893EFE5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B5CB66D-FF82-6AD1-4E42-04E7E86BB7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9B2EB2E-78B6-2C04-7C33-2001F9358C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56C35FB-5B8B-8063-5386-FB6786A63B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EE3EE5B-37C4-9349-B4DD-647B45737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7A23AE2-20C2-B803-5293-640BF15AC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9443849-B0EB-850F-E674-565091BE0E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1D7A412-B991-CEB4-3146-AA7AB4C53B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4087AE6-836A-149F-1095-0AED52D6F9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74A6B6D-F01A-FAA5-86B9-CB34E73873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AF1DCE1-FBBC-EAA7-17BA-7EDD0F1B5B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085D281-0463-3D6C-0757-03E4AE9D77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CE9B52C-A126-56ED-5DBC-32BF4183F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C152B46-C967-5155-9667-B46013F9FA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E0854CA-B986-3BEB-A307-7D0CD37A9C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79F8F9D-6791-FE75-5E6B-EF65EE201F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71D9E2D-5B4C-872C-5025-872A7446C8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047132D-07B9-230E-B3CD-A45C560D3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B94C8A2-B2CC-A1D5-EDDA-CA27C779DB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F1CA3D8-5F88-87C3-1419-4F9C8A980E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4A3DA02-417D-DD07-03E1-89C5647BE8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3F66A4D-CED0-20C8-4C44-545A5F175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1739EEE-F417-1CDC-9B67-F63053A7C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D3850E32-E494-B248-557D-5D0FDF1BE00F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1DD01FA-F8C0-36AE-6D9B-FB6F7F6FCB2D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08C44A78-E221-3598-F305-190218649F6A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2D1C875A-0FB1-20BD-C506-3E8CBDE3590D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A4ADDB2-BF26-F45C-0950-C5E086C53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9C55F505-89CF-403C-2B58-386CA2D9FF6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402AB71D-2864-F478-1380-9F5706E113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00BA5780-C9F7-3460-DFCF-F884047DC26E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520931F0-CDF7-F0B4-5C89-5C7E4286ABF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4ED1C354-9201-5050-AFD8-413F4CE9C5D9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A810CDD1-8153-33B5-326C-42C81398C2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D8ABFEC-D67D-232F-9889-CFA8259ADB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9901932" y="636230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FF03E5-A636-73D9-697F-E7EB2EE3C426}"/>
              </a:ext>
            </a:extLst>
          </p:cNvPr>
          <p:cNvSpPr/>
          <p:nvPr/>
        </p:nvSpPr>
        <p:spPr>
          <a:xfrm>
            <a:off x="9348534" y="602455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9984919" y="6462064"/>
            <a:ext cx="0" cy="57398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9438583" y="6119060"/>
            <a:ext cx="0" cy="91698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9842546" y="6549799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546" y="6549799"/>
                <a:ext cx="711134" cy="5749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9089594" y="6155482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594" y="6155482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/>
              <p:nvPr/>
            </p:nvSpPr>
            <p:spPr>
              <a:xfrm>
                <a:off x="9268121" y="579776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121" y="5797765"/>
                <a:ext cx="1120140" cy="57490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7854558" y="10236257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558" y="10236257"/>
                <a:ext cx="5216216" cy="643894"/>
              </a:xfrm>
              <a:prstGeom prst="rect">
                <a:avLst/>
              </a:prstGeom>
              <a:blipFill>
                <a:blip r:embed="rId20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8319352" y="10918293"/>
                <a:ext cx="521621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352" y="10918293"/>
                <a:ext cx="5216216" cy="874022"/>
              </a:xfrm>
              <a:prstGeom prst="rect">
                <a:avLst/>
              </a:prstGeom>
              <a:blipFill>
                <a:blip r:embed="rId21"/>
                <a:stretch>
                  <a:fillRect l="-146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/>
              <p:nvPr/>
            </p:nvSpPr>
            <p:spPr>
              <a:xfrm>
                <a:off x="26586817" y="10535391"/>
                <a:ext cx="7434277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+2)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6817" y="10535391"/>
                <a:ext cx="7434277" cy="643894"/>
              </a:xfrm>
              <a:prstGeom prst="rect">
                <a:avLst/>
              </a:prstGeom>
              <a:blipFill>
                <a:blip r:embed="rId22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/>
              <p:nvPr/>
            </p:nvSpPr>
            <p:spPr>
              <a:xfrm>
                <a:off x="28042105" y="11213282"/>
                <a:ext cx="639587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2105" y="11213282"/>
                <a:ext cx="6395876" cy="874022"/>
              </a:xfrm>
              <a:prstGeom prst="rect">
                <a:avLst/>
              </a:prstGeom>
              <a:blipFill>
                <a:blip r:embed="rId23"/>
                <a:stretch>
                  <a:fillRect l="-99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Freeform 250">
            <a:extLst>
              <a:ext uri="{FF2B5EF4-FFF2-40B4-BE49-F238E27FC236}">
                <a16:creationId xmlns:a16="http://schemas.microsoft.com/office/drawing/2014/main" id="{F76E763F-862F-285B-D5BB-C8F39E587F2F}"/>
              </a:ext>
            </a:extLst>
          </p:cNvPr>
          <p:cNvSpPr/>
          <p:nvPr/>
        </p:nvSpPr>
        <p:spPr>
          <a:xfrm>
            <a:off x="9144757" y="6470901"/>
            <a:ext cx="982388" cy="3290328"/>
          </a:xfrm>
          <a:custGeom>
            <a:avLst/>
            <a:gdLst>
              <a:gd name="connsiteX0" fmla="*/ 891822 w 891822"/>
              <a:gd name="connsiteY0" fmla="*/ 3239912 h 3239912"/>
              <a:gd name="connsiteX1" fmla="*/ 835378 w 891822"/>
              <a:gd name="connsiteY1" fmla="*/ 3149600 h 3239912"/>
              <a:gd name="connsiteX2" fmla="*/ 801511 w 891822"/>
              <a:gd name="connsiteY2" fmla="*/ 3115734 h 3239912"/>
              <a:gd name="connsiteX3" fmla="*/ 790222 w 891822"/>
              <a:gd name="connsiteY3" fmla="*/ 3081867 h 3239912"/>
              <a:gd name="connsiteX4" fmla="*/ 767645 w 891822"/>
              <a:gd name="connsiteY4" fmla="*/ 3048000 h 3239912"/>
              <a:gd name="connsiteX5" fmla="*/ 745067 w 891822"/>
              <a:gd name="connsiteY5" fmla="*/ 3002845 h 3239912"/>
              <a:gd name="connsiteX6" fmla="*/ 699911 w 891822"/>
              <a:gd name="connsiteY6" fmla="*/ 2935112 h 3239912"/>
              <a:gd name="connsiteX7" fmla="*/ 654756 w 891822"/>
              <a:gd name="connsiteY7" fmla="*/ 2822223 h 3239912"/>
              <a:gd name="connsiteX8" fmla="*/ 632178 w 891822"/>
              <a:gd name="connsiteY8" fmla="*/ 2788356 h 3239912"/>
              <a:gd name="connsiteX9" fmla="*/ 598311 w 891822"/>
              <a:gd name="connsiteY9" fmla="*/ 2720623 h 3239912"/>
              <a:gd name="connsiteX10" fmla="*/ 564445 w 891822"/>
              <a:gd name="connsiteY10" fmla="*/ 2652889 h 3239912"/>
              <a:gd name="connsiteX11" fmla="*/ 553156 w 891822"/>
              <a:gd name="connsiteY11" fmla="*/ 2619023 h 3239912"/>
              <a:gd name="connsiteX12" fmla="*/ 508000 w 891822"/>
              <a:gd name="connsiteY12" fmla="*/ 2551289 h 3239912"/>
              <a:gd name="connsiteX13" fmla="*/ 474134 w 891822"/>
              <a:gd name="connsiteY13" fmla="*/ 2483556 h 3239912"/>
              <a:gd name="connsiteX14" fmla="*/ 428978 w 891822"/>
              <a:gd name="connsiteY14" fmla="*/ 2393245 h 3239912"/>
              <a:gd name="connsiteX15" fmla="*/ 406400 w 891822"/>
              <a:gd name="connsiteY15" fmla="*/ 2325512 h 3239912"/>
              <a:gd name="connsiteX16" fmla="*/ 395111 w 891822"/>
              <a:gd name="connsiteY16" fmla="*/ 2291645 h 3239912"/>
              <a:gd name="connsiteX17" fmla="*/ 383822 w 891822"/>
              <a:gd name="connsiteY17" fmla="*/ 2235200 h 3239912"/>
              <a:gd name="connsiteX18" fmla="*/ 349956 w 891822"/>
              <a:gd name="connsiteY18" fmla="*/ 2190045 h 3239912"/>
              <a:gd name="connsiteX19" fmla="*/ 327378 w 891822"/>
              <a:gd name="connsiteY19" fmla="*/ 2144889 h 3239912"/>
              <a:gd name="connsiteX20" fmla="*/ 293511 w 891822"/>
              <a:gd name="connsiteY20" fmla="*/ 2111023 h 3239912"/>
              <a:gd name="connsiteX21" fmla="*/ 259645 w 891822"/>
              <a:gd name="connsiteY21" fmla="*/ 2043289 h 3239912"/>
              <a:gd name="connsiteX22" fmla="*/ 214489 w 891822"/>
              <a:gd name="connsiteY22" fmla="*/ 1952978 h 3239912"/>
              <a:gd name="connsiteX23" fmla="*/ 203200 w 891822"/>
              <a:gd name="connsiteY23" fmla="*/ 1919112 h 3239912"/>
              <a:gd name="connsiteX24" fmla="*/ 158045 w 891822"/>
              <a:gd name="connsiteY24" fmla="*/ 1851378 h 3239912"/>
              <a:gd name="connsiteX25" fmla="*/ 135467 w 891822"/>
              <a:gd name="connsiteY25" fmla="*/ 1783645 h 3239912"/>
              <a:gd name="connsiteX26" fmla="*/ 124178 w 891822"/>
              <a:gd name="connsiteY26" fmla="*/ 1682045 h 3239912"/>
              <a:gd name="connsiteX27" fmla="*/ 79022 w 891822"/>
              <a:gd name="connsiteY27" fmla="*/ 1614312 h 3239912"/>
              <a:gd name="connsiteX28" fmla="*/ 67734 w 891822"/>
              <a:gd name="connsiteY28" fmla="*/ 1580445 h 3239912"/>
              <a:gd name="connsiteX29" fmla="*/ 45156 w 891822"/>
              <a:gd name="connsiteY29" fmla="*/ 1546578 h 3239912"/>
              <a:gd name="connsiteX30" fmla="*/ 33867 w 891822"/>
              <a:gd name="connsiteY30" fmla="*/ 1501423 h 3239912"/>
              <a:gd name="connsiteX31" fmla="*/ 11289 w 891822"/>
              <a:gd name="connsiteY31" fmla="*/ 1433689 h 3239912"/>
              <a:gd name="connsiteX32" fmla="*/ 0 w 891822"/>
              <a:gd name="connsiteY32" fmla="*/ 1399823 h 3239912"/>
              <a:gd name="connsiteX33" fmla="*/ 22578 w 891822"/>
              <a:gd name="connsiteY33" fmla="*/ 1196623 h 3239912"/>
              <a:gd name="connsiteX34" fmla="*/ 45156 w 891822"/>
              <a:gd name="connsiteY34" fmla="*/ 1128889 h 3239912"/>
              <a:gd name="connsiteX35" fmla="*/ 56445 w 891822"/>
              <a:gd name="connsiteY35" fmla="*/ 1095023 h 3239912"/>
              <a:gd name="connsiteX36" fmla="*/ 124178 w 891822"/>
              <a:gd name="connsiteY36" fmla="*/ 982134 h 3239912"/>
              <a:gd name="connsiteX37" fmla="*/ 146756 w 891822"/>
              <a:gd name="connsiteY37" fmla="*/ 948267 h 3239912"/>
              <a:gd name="connsiteX38" fmla="*/ 169334 w 891822"/>
              <a:gd name="connsiteY38" fmla="*/ 903112 h 3239912"/>
              <a:gd name="connsiteX39" fmla="*/ 180622 w 891822"/>
              <a:gd name="connsiteY39" fmla="*/ 869245 h 3239912"/>
              <a:gd name="connsiteX40" fmla="*/ 225778 w 891822"/>
              <a:gd name="connsiteY40" fmla="*/ 801512 h 3239912"/>
              <a:gd name="connsiteX41" fmla="*/ 293511 w 891822"/>
              <a:gd name="connsiteY41" fmla="*/ 699912 h 3239912"/>
              <a:gd name="connsiteX42" fmla="*/ 316089 w 891822"/>
              <a:gd name="connsiteY42" fmla="*/ 666045 h 3239912"/>
              <a:gd name="connsiteX43" fmla="*/ 338667 w 891822"/>
              <a:gd name="connsiteY43" fmla="*/ 632178 h 3239912"/>
              <a:gd name="connsiteX44" fmla="*/ 383822 w 891822"/>
              <a:gd name="connsiteY44" fmla="*/ 530578 h 3239912"/>
              <a:gd name="connsiteX45" fmla="*/ 417689 w 891822"/>
              <a:gd name="connsiteY45" fmla="*/ 508000 h 3239912"/>
              <a:gd name="connsiteX46" fmla="*/ 451556 w 891822"/>
              <a:gd name="connsiteY46" fmla="*/ 440267 h 3239912"/>
              <a:gd name="connsiteX47" fmla="*/ 462845 w 891822"/>
              <a:gd name="connsiteY47" fmla="*/ 406400 h 3239912"/>
              <a:gd name="connsiteX48" fmla="*/ 485422 w 891822"/>
              <a:gd name="connsiteY48" fmla="*/ 372534 h 3239912"/>
              <a:gd name="connsiteX49" fmla="*/ 519289 w 891822"/>
              <a:gd name="connsiteY49" fmla="*/ 304800 h 3239912"/>
              <a:gd name="connsiteX50" fmla="*/ 598311 w 891822"/>
              <a:gd name="connsiteY50" fmla="*/ 203200 h 3239912"/>
              <a:gd name="connsiteX51" fmla="*/ 609600 w 891822"/>
              <a:gd name="connsiteY51" fmla="*/ 169334 h 3239912"/>
              <a:gd name="connsiteX52" fmla="*/ 654756 w 891822"/>
              <a:gd name="connsiteY52" fmla="*/ 101600 h 3239912"/>
              <a:gd name="connsiteX53" fmla="*/ 666045 w 891822"/>
              <a:gd name="connsiteY53" fmla="*/ 67734 h 3239912"/>
              <a:gd name="connsiteX54" fmla="*/ 688622 w 891822"/>
              <a:gd name="connsiteY54" fmla="*/ 33867 h 3239912"/>
              <a:gd name="connsiteX55" fmla="*/ 733778 w 891822"/>
              <a:gd name="connsiteY55" fmla="*/ 0 h 323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91822" h="3239912">
                <a:moveTo>
                  <a:pt x="891822" y="3239912"/>
                </a:moveTo>
                <a:cubicBezTo>
                  <a:pt x="873007" y="3209808"/>
                  <a:pt x="856258" y="3178310"/>
                  <a:pt x="835378" y="3149600"/>
                </a:cubicBezTo>
                <a:cubicBezTo>
                  <a:pt x="825988" y="3136689"/>
                  <a:pt x="810367" y="3129017"/>
                  <a:pt x="801511" y="3115734"/>
                </a:cubicBezTo>
                <a:cubicBezTo>
                  <a:pt x="794910" y="3105833"/>
                  <a:pt x="795544" y="3092510"/>
                  <a:pt x="790222" y="3081867"/>
                </a:cubicBezTo>
                <a:cubicBezTo>
                  <a:pt x="784155" y="3069732"/>
                  <a:pt x="774376" y="3059780"/>
                  <a:pt x="767645" y="3048000"/>
                </a:cubicBezTo>
                <a:cubicBezTo>
                  <a:pt x="759296" y="3033389"/>
                  <a:pt x="753725" y="3017275"/>
                  <a:pt x="745067" y="3002845"/>
                </a:cubicBezTo>
                <a:cubicBezTo>
                  <a:pt x="731106" y="2979577"/>
                  <a:pt x="699911" y="2935112"/>
                  <a:pt x="699911" y="2935112"/>
                </a:cubicBezTo>
                <a:cubicBezTo>
                  <a:pt x="681407" y="2879598"/>
                  <a:pt x="681335" y="2868735"/>
                  <a:pt x="654756" y="2822223"/>
                </a:cubicBezTo>
                <a:cubicBezTo>
                  <a:pt x="648024" y="2810443"/>
                  <a:pt x="638246" y="2800491"/>
                  <a:pt x="632178" y="2788356"/>
                </a:cubicBezTo>
                <a:cubicBezTo>
                  <a:pt x="585443" y="2694885"/>
                  <a:pt x="663012" y="2817672"/>
                  <a:pt x="598311" y="2720623"/>
                </a:cubicBezTo>
                <a:cubicBezTo>
                  <a:pt x="569937" y="2635500"/>
                  <a:pt x="608211" y="2740422"/>
                  <a:pt x="564445" y="2652889"/>
                </a:cubicBezTo>
                <a:cubicBezTo>
                  <a:pt x="559124" y="2642246"/>
                  <a:pt x="558935" y="2629425"/>
                  <a:pt x="553156" y="2619023"/>
                </a:cubicBezTo>
                <a:cubicBezTo>
                  <a:pt x="539978" y="2595302"/>
                  <a:pt x="516581" y="2577032"/>
                  <a:pt x="508000" y="2551289"/>
                </a:cubicBezTo>
                <a:cubicBezTo>
                  <a:pt x="492420" y="2504552"/>
                  <a:pt x="503311" y="2527324"/>
                  <a:pt x="474134" y="2483556"/>
                </a:cubicBezTo>
                <a:cubicBezTo>
                  <a:pt x="446414" y="2372676"/>
                  <a:pt x="486546" y="2508379"/>
                  <a:pt x="428978" y="2393245"/>
                </a:cubicBezTo>
                <a:cubicBezTo>
                  <a:pt x="418335" y="2371959"/>
                  <a:pt x="413926" y="2348090"/>
                  <a:pt x="406400" y="2325512"/>
                </a:cubicBezTo>
                <a:cubicBezTo>
                  <a:pt x="402637" y="2314223"/>
                  <a:pt x="397445" y="2303314"/>
                  <a:pt x="395111" y="2291645"/>
                </a:cubicBezTo>
                <a:cubicBezTo>
                  <a:pt x="391348" y="2272830"/>
                  <a:pt x="391615" y="2252734"/>
                  <a:pt x="383822" y="2235200"/>
                </a:cubicBezTo>
                <a:cubicBezTo>
                  <a:pt x="376181" y="2218007"/>
                  <a:pt x="359928" y="2206000"/>
                  <a:pt x="349956" y="2190045"/>
                </a:cubicBezTo>
                <a:cubicBezTo>
                  <a:pt x="341037" y="2175774"/>
                  <a:pt x="337160" y="2158583"/>
                  <a:pt x="327378" y="2144889"/>
                </a:cubicBezTo>
                <a:cubicBezTo>
                  <a:pt x="318099" y="2131898"/>
                  <a:pt x="303731" y="2123288"/>
                  <a:pt x="293511" y="2111023"/>
                </a:cubicBezTo>
                <a:cubicBezTo>
                  <a:pt x="258878" y="2069463"/>
                  <a:pt x="280010" y="2088091"/>
                  <a:pt x="259645" y="2043289"/>
                </a:cubicBezTo>
                <a:cubicBezTo>
                  <a:pt x="245718" y="2012649"/>
                  <a:pt x="225133" y="1984908"/>
                  <a:pt x="214489" y="1952978"/>
                </a:cubicBezTo>
                <a:cubicBezTo>
                  <a:pt x="210726" y="1941689"/>
                  <a:pt x="208979" y="1929514"/>
                  <a:pt x="203200" y="1919112"/>
                </a:cubicBezTo>
                <a:cubicBezTo>
                  <a:pt x="190022" y="1895392"/>
                  <a:pt x="166626" y="1877121"/>
                  <a:pt x="158045" y="1851378"/>
                </a:cubicBezTo>
                <a:lnTo>
                  <a:pt x="135467" y="1783645"/>
                </a:lnTo>
                <a:cubicBezTo>
                  <a:pt x="131704" y="1749778"/>
                  <a:pt x="134954" y="1714371"/>
                  <a:pt x="124178" y="1682045"/>
                </a:cubicBezTo>
                <a:cubicBezTo>
                  <a:pt x="115597" y="1656302"/>
                  <a:pt x="79022" y="1614312"/>
                  <a:pt x="79022" y="1614312"/>
                </a:cubicBezTo>
                <a:cubicBezTo>
                  <a:pt x="75259" y="1603023"/>
                  <a:pt x="73056" y="1591088"/>
                  <a:pt x="67734" y="1580445"/>
                </a:cubicBezTo>
                <a:cubicBezTo>
                  <a:pt x="61666" y="1568310"/>
                  <a:pt x="50501" y="1559049"/>
                  <a:pt x="45156" y="1546578"/>
                </a:cubicBezTo>
                <a:cubicBezTo>
                  <a:pt x="39044" y="1532318"/>
                  <a:pt x="38325" y="1516284"/>
                  <a:pt x="33867" y="1501423"/>
                </a:cubicBezTo>
                <a:cubicBezTo>
                  <a:pt x="27028" y="1478627"/>
                  <a:pt x="18815" y="1456267"/>
                  <a:pt x="11289" y="1433689"/>
                </a:cubicBezTo>
                <a:lnTo>
                  <a:pt x="0" y="1399823"/>
                </a:lnTo>
                <a:cubicBezTo>
                  <a:pt x="3916" y="1352828"/>
                  <a:pt x="8524" y="1252838"/>
                  <a:pt x="22578" y="1196623"/>
                </a:cubicBezTo>
                <a:cubicBezTo>
                  <a:pt x="28350" y="1173534"/>
                  <a:pt x="37630" y="1151467"/>
                  <a:pt x="45156" y="1128889"/>
                </a:cubicBezTo>
                <a:cubicBezTo>
                  <a:pt x="48919" y="1117600"/>
                  <a:pt x="49845" y="1104924"/>
                  <a:pt x="56445" y="1095023"/>
                </a:cubicBezTo>
                <a:cubicBezTo>
                  <a:pt x="166916" y="929312"/>
                  <a:pt x="54747" y="1103638"/>
                  <a:pt x="124178" y="982134"/>
                </a:cubicBezTo>
                <a:cubicBezTo>
                  <a:pt x="130910" y="970354"/>
                  <a:pt x="140024" y="960047"/>
                  <a:pt x="146756" y="948267"/>
                </a:cubicBezTo>
                <a:cubicBezTo>
                  <a:pt x="155105" y="933656"/>
                  <a:pt x="162705" y="918580"/>
                  <a:pt x="169334" y="903112"/>
                </a:cubicBezTo>
                <a:cubicBezTo>
                  <a:pt x="174021" y="892175"/>
                  <a:pt x="174843" y="879647"/>
                  <a:pt x="180622" y="869245"/>
                </a:cubicBezTo>
                <a:cubicBezTo>
                  <a:pt x="193800" y="845525"/>
                  <a:pt x="210726" y="824090"/>
                  <a:pt x="225778" y="801512"/>
                </a:cubicBezTo>
                <a:lnTo>
                  <a:pt x="293511" y="699912"/>
                </a:lnTo>
                <a:lnTo>
                  <a:pt x="316089" y="666045"/>
                </a:lnTo>
                <a:cubicBezTo>
                  <a:pt x="323615" y="654756"/>
                  <a:pt x="334376" y="645049"/>
                  <a:pt x="338667" y="632178"/>
                </a:cubicBezTo>
                <a:cubicBezTo>
                  <a:pt x="349844" y="598648"/>
                  <a:pt x="356990" y="557411"/>
                  <a:pt x="383822" y="530578"/>
                </a:cubicBezTo>
                <a:cubicBezTo>
                  <a:pt x="393416" y="520984"/>
                  <a:pt x="406400" y="515526"/>
                  <a:pt x="417689" y="508000"/>
                </a:cubicBezTo>
                <a:cubicBezTo>
                  <a:pt x="446065" y="422874"/>
                  <a:pt x="407787" y="527805"/>
                  <a:pt x="451556" y="440267"/>
                </a:cubicBezTo>
                <a:cubicBezTo>
                  <a:pt x="456878" y="429624"/>
                  <a:pt x="457523" y="417043"/>
                  <a:pt x="462845" y="406400"/>
                </a:cubicBezTo>
                <a:cubicBezTo>
                  <a:pt x="468912" y="394265"/>
                  <a:pt x="479355" y="384669"/>
                  <a:pt x="485422" y="372534"/>
                </a:cubicBezTo>
                <a:cubicBezTo>
                  <a:pt x="510877" y="321623"/>
                  <a:pt x="478850" y="353326"/>
                  <a:pt x="519289" y="304800"/>
                </a:cubicBezTo>
                <a:cubicBezTo>
                  <a:pt x="551760" y="265836"/>
                  <a:pt x="579287" y="260271"/>
                  <a:pt x="598311" y="203200"/>
                </a:cubicBezTo>
                <a:cubicBezTo>
                  <a:pt x="602074" y="191911"/>
                  <a:pt x="603821" y="179736"/>
                  <a:pt x="609600" y="169334"/>
                </a:cubicBezTo>
                <a:cubicBezTo>
                  <a:pt x="622778" y="145613"/>
                  <a:pt x="646175" y="127343"/>
                  <a:pt x="654756" y="101600"/>
                </a:cubicBezTo>
                <a:cubicBezTo>
                  <a:pt x="658519" y="90311"/>
                  <a:pt x="660724" y="78377"/>
                  <a:pt x="666045" y="67734"/>
                </a:cubicBezTo>
                <a:cubicBezTo>
                  <a:pt x="672113" y="55599"/>
                  <a:pt x="678028" y="42343"/>
                  <a:pt x="688622" y="33867"/>
                </a:cubicBezTo>
                <a:cubicBezTo>
                  <a:pt x="746747" y="-12634"/>
                  <a:pt x="705659" y="56238"/>
                  <a:pt x="7337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2" name="Freeform 251">
            <a:extLst>
              <a:ext uri="{FF2B5EF4-FFF2-40B4-BE49-F238E27FC236}">
                <a16:creationId xmlns:a16="http://schemas.microsoft.com/office/drawing/2014/main" id="{684B4A64-B5DE-CB8D-852C-F9A18A531478}"/>
              </a:ext>
            </a:extLst>
          </p:cNvPr>
          <p:cNvSpPr/>
          <p:nvPr/>
        </p:nvSpPr>
        <p:spPr>
          <a:xfrm>
            <a:off x="7184630" y="6119059"/>
            <a:ext cx="2212318" cy="3642171"/>
          </a:xfrm>
          <a:custGeom>
            <a:avLst/>
            <a:gdLst>
              <a:gd name="connsiteX0" fmla="*/ 11624 w 3161584"/>
              <a:gd name="connsiteY0" fmla="*/ 4854223 h 4854223"/>
              <a:gd name="connsiteX1" fmla="*/ 335 w 3161584"/>
              <a:gd name="connsiteY1" fmla="*/ 4718756 h 4854223"/>
              <a:gd name="connsiteX2" fmla="*/ 22913 w 3161584"/>
              <a:gd name="connsiteY2" fmla="*/ 4628445 h 4854223"/>
              <a:gd name="connsiteX3" fmla="*/ 56780 w 3161584"/>
              <a:gd name="connsiteY3" fmla="*/ 4549423 h 4854223"/>
              <a:gd name="connsiteX4" fmla="*/ 101935 w 3161584"/>
              <a:gd name="connsiteY4" fmla="*/ 4470400 h 4854223"/>
              <a:gd name="connsiteX5" fmla="*/ 147091 w 3161584"/>
              <a:gd name="connsiteY5" fmla="*/ 4425245 h 4854223"/>
              <a:gd name="connsiteX6" fmla="*/ 214824 w 3161584"/>
              <a:gd name="connsiteY6" fmla="*/ 4323645 h 4854223"/>
              <a:gd name="connsiteX7" fmla="*/ 305135 w 3161584"/>
              <a:gd name="connsiteY7" fmla="*/ 4233334 h 4854223"/>
              <a:gd name="connsiteX8" fmla="*/ 350291 w 3161584"/>
              <a:gd name="connsiteY8" fmla="*/ 4188178 h 4854223"/>
              <a:gd name="connsiteX9" fmla="*/ 429313 w 3161584"/>
              <a:gd name="connsiteY9" fmla="*/ 4086578 h 4854223"/>
              <a:gd name="connsiteX10" fmla="*/ 508335 w 3161584"/>
              <a:gd name="connsiteY10" fmla="*/ 3984978 h 4854223"/>
              <a:gd name="connsiteX11" fmla="*/ 519624 w 3161584"/>
              <a:gd name="connsiteY11" fmla="*/ 3951111 h 4854223"/>
              <a:gd name="connsiteX12" fmla="*/ 542202 w 3161584"/>
              <a:gd name="connsiteY12" fmla="*/ 3917245 h 4854223"/>
              <a:gd name="connsiteX13" fmla="*/ 576069 w 3161584"/>
              <a:gd name="connsiteY13" fmla="*/ 3849511 h 4854223"/>
              <a:gd name="connsiteX14" fmla="*/ 587358 w 3161584"/>
              <a:gd name="connsiteY14" fmla="*/ 3815645 h 4854223"/>
              <a:gd name="connsiteX15" fmla="*/ 609935 w 3161584"/>
              <a:gd name="connsiteY15" fmla="*/ 3770489 h 4854223"/>
              <a:gd name="connsiteX16" fmla="*/ 632513 w 3161584"/>
              <a:gd name="connsiteY16" fmla="*/ 3714045 h 4854223"/>
              <a:gd name="connsiteX17" fmla="*/ 655091 w 3161584"/>
              <a:gd name="connsiteY17" fmla="*/ 3668889 h 4854223"/>
              <a:gd name="connsiteX18" fmla="*/ 666380 w 3161584"/>
              <a:gd name="connsiteY18" fmla="*/ 3635023 h 4854223"/>
              <a:gd name="connsiteX19" fmla="*/ 745402 w 3161584"/>
              <a:gd name="connsiteY19" fmla="*/ 3488267 h 4854223"/>
              <a:gd name="connsiteX20" fmla="*/ 779269 w 3161584"/>
              <a:gd name="connsiteY20" fmla="*/ 3420534 h 4854223"/>
              <a:gd name="connsiteX21" fmla="*/ 824424 w 3161584"/>
              <a:gd name="connsiteY21" fmla="*/ 3262489 h 4854223"/>
              <a:gd name="connsiteX22" fmla="*/ 835713 w 3161584"/>
              <a:gd name="connsiteY22" fmla="*/ 3206045 h 4854223"/>
              <a:gd name="connsiteX23" fmla="*/ 1117935 w 3161584"/>
              <a:gd name="connsiteY23" fmla="*/ 2686756 h 4854223"/>
              <a:gd name="connsiteX24" fmla="*/ 1163091 w 3161584"/>
              <a:gd name="connsiteY24" fmla="*/ 2641600 h 4854223"/>
              <a:gd name="connsiteX25" fmla="*/ 1253402 w 3161584"/>
              <a:gd name="connsiteY25" fmla="*/ 2528711 h 4854223"/>
              <a:gd name="connsiteX26" fmla="*/ 1422735 w 3161584"/>
              <a:gd name="connsiteY26" fmla="*/ 2223911 h 4854223"/>
              <a:gd name="connsiteX27" fmla="*/ 1671091 w 3161584"/>
              <a:gd name="connsiteY27" fmla="*/ 1851378 h 4854223"/>
              <a:gd name="connsiteX28" fmla="*/ 1738824 w 3161584"/>
              <a:gd name="connsiteY28" fmla="*/ 1749778 h 4854223"/>
              <a:gd name="connsiteX29" fmla="*/ 2506469 w 3161584"/>
              <a:gd name="connsiteY29" fmla="*/ 959556 h 4854223"/>
              <a:gd name="connsiteX30" fmla="*/ 2833847 w 3161584"/>
              <a:gd name="connsiteY30" fmla="*/ 508000 h 4854223"/>
              <a:gd name="connsiteX31" fmla="*/ 2856424 w 3161584"/>
              <a:gd name="connsiteY31" fmla="*/ 440267 h 4854223"/>
              <a:gd name="connsiteX32" fmla="*/ 3093491 w 3161584"/>
              <a:gd name="connsiteY32" fmla="*/ 79023 h 4854223"/>
              <a:gd name="connsiteX33" fmla="*/ 3161224 w 3161584"/>
              <a:gd name="connsiteY33" fmla="*/ 0 h 485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161584" h="4854223">
                <a:moveTo>
                  <a:pt x="11624" y="4854223"/>
                </a:moveTo>
                <a:cubicBezTo>
                  <a:pt x="7861" y="4809067"/>
                  <a:pt x="-1928" y="4764012"/>
                  <a:pt x="335" y="4718756"/>
                </a:cubicBezTo>
                <a:cubicBezTo>
                  <a:pt x="1885" y="4687765"/>
                  <a:pt x="15387" y="4658549"/>
                  <a:pt x="22913" y="4628445"/>
                </a:cubicBezTo>
                <a:cubicBezTo>
                  <a:pt x="41456" y="4554275"/>
                  <a:pt x="22130" y="4610060"/>
                  <a:pt x="56780" y="4549423"/>
                </a:cubicBezTo>
                <a:cubicBezTo>
                  <a:pt x="75080" y="4517398"/>
                  <a:pt x="78364" y="4497900"/>
                  <a:pt x="101935" y="4470400"/>
                </a:cubicBezTo>
                <a:cubicBezTo>
                  <a:pt x="115788" y="4454238"/>
                  <a:pt x="132039" y="4440297"/>
                  <a:pt x="147091" y="4425245"/>
                </a:cubicBezTo>
                <a:cubicBezTo>
                  <a:pt x="173375" y="4372677"/>
                  <a:pt x="169278" y="4372987"/>
                  <a:pt x="214824" y="4323645"/>
                </a:cubicBezTo>
                <a:cubicBezTo>
                  <a:pt x="243700" y="4292362"/>
                  <a:pt x="275031" y="4263438"/>
                  <a:pt x="305135" y="4233334"/>
                </a:cubicBezTo>
                <a:cubicBezTo>
                  <a:pt x="320187" y="4218282"/>
                  <a:pt x="337222" y="4204981"/>
                  <a:pt x="350291" y="4188178"/>
                </a:cubicBezTo>
                <a:cubicBezTo>
                  <a:pt x="376632" y="4154311"/>
                  <a:pt x="401846" y="4119538"/>
                  <a:pt x="429313" y="4086578"/>
                </a:cubicBezTo>
                <a:cubicBezTo>
                  <a:pt x="441813" y="4071579"/>
                  <a:pt x="493753" y="4014143"/>
                  <a:pt x="508335" y="3984978"/>
                </a:cubicBezTo>
                <a:cubicBezTo>
                  <a:pt x="513657" y="3974335"/>
                  <a:pt x="514302" y="3961754"/>
                  <a:pt x="519624" y="3951111"/>
                </a:cubicBezTo>
                <a:cubicBezTo>
                  <a:pt x="525692" y="3938976"/>
                  <a:pt x="535613" y="3929105"/>
                  <a:pt x="542202" y="3917245"/>
                </a:cubicBezTo>
                <a:cubicBezTo>
                  <a:pt x="554461" y="3895179"/>
                  <a:pt x="565817" y="3872578"/>
                  <a:pt x="576069" y="3849511"/>
                </a:cubicBezTo>
                <a:cubicBezTo>
                  <a:pt x="580902" y="3838637"/>
                  <a:pt x="582671" y="3826582"/>
                  <a:pt x="587358" y="3815645"/>
                </a:cubicBezTo>
                <a:cubicBezTo>
                  <a:pt x="593987" y="3800177"/>
                  <a:pt x="603100" y="3785867"/>
                  <a:pt x="609935" y="3770489"/>
                </a:cubicBezTo>
                <a:cubicBezTo>
                  <a:pt x="618165" y="3751971"/>
                  <a:pt x="624283" y="3732563"/>
                  <a:pt x="632513" y="3714045"/>
                </a:cubicBezTo>
                <a:cubicBezTo>
                  <a:pt x="639348" y="3698667"/>
                  <a:pt x="648462" y="3684357"/>
                  <a:pt x="655091" y="3668889"/>
                </a:cubicBezTo>
                <a:cubicBezTo>
                  <a:pt x="659778" y="3657952"/>
                  <a:pt x="661058" y="3645666"/>
                  <a:pt x="666380" y="3635023"/>
                </a:cubicBezTo>
                <a:cubicBezTo>
                  <a:pt x="691227" y="3585329"/>
                  <a:pt x="720555" y="3537961"/>
                  <a:pt x="745402" y="3488267"/>
                </a:cubicBezTo>
                <a:cubicBezTo>
                  <a:pt x="792136" y="3394798"/>
                  <a:pt x="714569" y="3517582"/>
                  <a:pt x="779269" y="3420534"/>
                </a:cubicBezTo>
                <a:cubicBezTo>
                  <a:pt x="800790" y="3355971"/>
                  <a:pt x="810247" y="3333373"/>
                  <a:pt x="824424" y="3262489"/>
                </a:cubicBezTo>
                <a:cubicBezTo>
                  <a:pt x="828187" y="3243674"/>
                  <a:pt x="826998" y="3223139"/>
                  <a:pt x="835713" y="3206045"/>
                </a:cubicBezTo>
                <a:cubicBezTo>
                  <a:pt x="925192" y="3030529"/>
                  <a:pt x="1019092" y="2857174"/>
                  <a:pt x="1117935" y="2686756"/>
                </a:cubicBezTo>
                <a:cubicBezTo>
                  <a:pt x="1128615" y="2668342"/>
                  <a:pt x="1149238" y="2657762"/>
                  <a:pt x="1163091" y="2641600"/>
                </a:cubicBezTo>
                <a:cubicBezTo>
                  <a:pt x="1194452" y="2605012"/>
                  <a:pt x="1223298" y="2566341"/>
                  <a:pt x="1253402" y="2528711"/>
                </a:cubicBezTo>
                <a:cubicBezTo>
                  <a:pt x="1321058" y="2325747"/>
                  <a:pt x="1202192" y="2664996"/>
                  <a:pt x="1422735" y="2223911"/>
                </a:cubicBezTo>
                <a:cubicBezTo>
                  <a:pt x="1608853" y="1851677"/>
                  <a:pt x="1444169" y="2128727"/>
                  <a:pt x="1671091" y="1851378"/>
                </a:cubicBezTo>
                <a:cubicBezTo>
                  <a:pt x="1696865" y="1819876"/>
                  <a:pt x="1711753" y="1780173"/>
                  <a:pt x="1738824" y="1749778"/>
                </a:cubicBezTo>
                <a:cubicBezTo>
                  <a:pt x="2255607" y="1169530"/>
                  <a:pt x="2138270" y="1284437"/>
                  <a:pt x="2506469" y="959556"/>
                </a:cubicBezTo>
                <a:cubicBezTo>
                  <a:pt x="2637067" y="672238"/>
                  <a:pt x="2485513" y="976911"/>
                  <a:pt x="2833847" y="508000"/>
                </a:cubicBezTo>
                <a:cubicBezTo>
                  <a:pt x="2848039" y="488896"/>
                  <a:pt x="2844101" y="460627"/>
                  <a:pt x="2856424" y="440267"/>
                </a:cubicBezTo>
                <a:cubicBezTo>
                  <a:pt x="2931002" y="317051"/>
                  <a:pt x="3007074" y="194246"/>
                  <a:pt x="3093491" y="79023"/>
                </a:cubicBezTo>
                <a:cubicBezTo>
                  <a:pt x="3170617" y="-23812"/>
                  <a:pt x="3161224" y="82393"/>
                  <a:pt x="316122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1" name="Freeform 260">
            <a:extLst>
              <a:ext uri="{FF2B5EF4-FFF2-40B4-BE49-F238E27FC236}">
                <a16:creationId xmlns:a16="http://schemas.microsoft.com/office/drawing/2014/main" id="{BCB1C30D-7766-A235-90CC-D77F0AAABF8F}"/>
              </a:ext>
            </a:extLst>
          </p:cNvPr>
          <p:cNvSpPr/>
          <p:nvPr/>
        </p:nvSpPr>
        <p:spPr>
          <a:xfrm>
            <a:off x="19759178" y="6034432"/>
            <a:ext cx="1980879" cy="37192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9FEB99DC-F646-CE29-73AE-0EE611300317}"/>
              </a:ext>
            </a:extLst>
          </p:cNvPr>
          <p:cNvSpPr/>
          <p:nvPr/>
        </p:nvSpPr>
        <p:spPr>
          <a:xfrm>
            <a:off x="19691124" y="600091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062201E6-AEF2-BCE5-06C8-02D4B134B5DD}"/>
              </a:ext>
            </a:extLst>
          </p:cNvPr>
          <p:cNvSpPr/>
          <p:nvPr/>
        </p:nvSpPr>
        <p:spPr>
          <a:xfrm>
            <a:off x="20449004" y="425293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4" name="Freeform 263">
            <a:extLst>
              <a:ext uri="{FF2B5EF4-FFF2-40B4-BE49-F238E27FC236}">
                <a16:creationId xmlns:a16="http://schemas.microsoft.com/office/drawing/2014/main" id="{ABAF6772-B9B0-7B4D-1D44-1BA154CA3B5E}"/>
              </a:ext>
            </a:extLst>
          </p:cNvPr>
          <p:cNvSpPr/>
          <p:nvPr/>
        </p:nvSpPr>
        <p:spPr>
          <a:xfrm>
            <a:off x="19794674" y="4847699"/>
            <a:ext cx="861766" cy="1270872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FDF55884-5F0C-184F-9BCA-1E8E799C68AF}"/>
              </a:ext>
            </a:extLst>
          </p:cNvPr>
          <p:cNvSpPr/>
          <p:nvPr/>
        </p:nvSpPr>
        <p:spPr>
          <a:xfrm>
            <a:off x="20659435" y="4847698"/>
            <a:ext cx="2782173" cy="4905279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3C2B883A-DBF8-DEF4-3EF2-7EC632275163}"/>
              </a:ext>
            </a:extLst>
          </p:cNvPr>
          <p:cNvSpPr/>
          <p:nvPr/>
        </p:nvSpPr>
        <p:spPr>
          <a:xfrm>
            <a:off x="20566096" y="482667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91BA0FF5-013D-75FE-7E9B-FAF32C4DFE75}"/>
              </a:ext>
            </a:extLst>
          </p:cNvPr>
          <p:cNvCxnSpPr>
            <a:cxnSpLocks/>
          </p:cNvCxnSpPr>
          <p:nvPr/>
        </p:nvCxnSpPr>
        <p:spPr>
          <a:xfrm>
            <a:off x="19754889" y="6168572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34481031-4A8E-610E-266C-357232C29EEE}"/>
              </a:ext>
            </a:extLst>
          </p:cNvPr>
          <p:cNvCxnSpPr>
            <a:cxnSpLocks/>
          </p:cNvCxnSpPr>
          <p:nvPr/>
        </p:nvCxnSpPr>
        <p:spPr>
          <a:xfrm>
            <a:off x="20696908" y="4933197"/>
            <a:ext cx="0" cy="7452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6654D969-1D75-8159-EFF4-68519DC198D5}"/>
                  </a:ext>
                </a:extLst>
              </p:cNvPr>
              <p:cNvSpPr txBox="1"/>
              <p:nvPr/>
            </p:nvSpPr>
            <p:spPr>
              <a:xfrm>
                <a:off x="19231342" y="6350185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6654D969-1D75-8159-EFF4-68519DC19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1342" y="6350185"/>
                <a:ext cx="711134" cy="57490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2D9E1EEA-B4D9-F1D6-E3B4-8B8BD3E9191C}"/>
                  </a:ext>
                </a:extLst>
              </p:cNvPr>
              <p:cNvSpPr txBox="1"/>
              <p:nvPr/>
            </p:nvSpPr>
            <p:spPr>
              <a:xfrm>
                <a:off x="20293769" y="514020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2D9E1EEA-B4D9-F1D6-E3B4-8B8BD3E91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3769" y="5140207"/>
                <a:ext cx="1120140" cy="574901"/>
              </a:xfrm>
              <a:prstGeom prst="rect">
                <a:avLst/>
              </a:prstGeom>
              <a:blipFill>
                <a:blip r:embed="rId25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204C04B-C1A1-3872-923E-B5C24D6377B7}"/>
                  </a:ext>
                </a:extLst>
              </p:cNvPr>
              <p:cNvSpPr txBox="1"/>
              <p:nvPr/>
            </p:nvSpPr>
            <p:spPr>
              <a:xfrm>
                <a:off x="17624528" y="10235768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204C04B-C1A1-3872-923E-B5C24D637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4528" y="10235768"/>
                <a:ext cx="5216216" cy="643894"/>
              </a:xfrm>
              <a:prstGeom prst="rect">
                <a:avLst/>
              </a:prstGeom>
              <a:blipFill>
                <a:blip r:embed="rId2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D4129248-9D99-B729-7CB6-4EDEDE8D4534}"/>
                  </a:ext>
                </a:extLst>
              </p:cNvPr>
              <p:cNvSpPr txBox="1"/>
              <p:nvPr/>
            </p:nvSpPr>
            <p:spPr>
              <a:xfrm>
                <a:off x="18089321" y="10917804"/>
                <a:ext cx="5216216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D4129248-9D99-B729-7CB6-4EDEDE8D4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9321" y="10917804"/>
                <a:ext cx="5216216" cy="875176"/>
              </a:xfrm>
              <a:prstGeom prst="rect">
                <a:avLst/>
              </a:prstGeom>
              <a:blipFill>
                <a:blip r:embed="rId27"/>
                <a:stretch>
                  <a:fillRect l="-121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E4FA3B92-4E69-7D82-C0E3-4BA2B109C687}"/>
                  </a:ext>
                </a:extLst>
              </p:cNvPr>
              <p:cNvSpPr txBox="1"/>
              <p:nvPr/>
            </p:nvSpPr>
            <p:spPr>
              <a:xfrm>
                <a:off x="15944319" y="2982648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E4FA3B92-4E69-7D82-C0E3-4BA2B109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4319" y="2982648"/>
                <a:ext cx="1120140" cy="712824"/>
              </a:xfrm>
              <a:prstGeom prst="rect">
                <a:avLst/>
              </a:prstGeom>
              <a:blipFill>
                <a:blip r:embed="rId28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Freeform 282">
            <a:extLst>
              <a:ext uri="{FF2B5EF4-FFF2-40B4-BE49-F238E27FC236}">
                <a16:creationId xmlns:a16="http://schemas.microsoft.com/office/drawing/2014/main" id="{AA7CC9F6-00E3-6A10-F758-1538EF871990}"/>
              </a:ext>
            </a:extLst>
          </p:cNvPr>
          <p:cNvSpPr/>
          <p:nvPr/>
        </p:nvSpPr>
        <p:spPr>
          <a:xfrm>
            <a:off x="18914726" y="6132040"/>
            <a:ext cx="998841" cy="3628701"/>
          </a:xfrm>
          <a:custGeom>
            <a:avLst/>
            <a:gdLst>
              <a:gd name="connsiteX0" fmla="*/ 891822 w 891822"/>
              <a:gd name="connsiteY0" fmla="*/ 3239912 h 3239912"/>
              <a:gd name="connsiteX1" fmla="*/ 835378 w 891822"/>
              <a:gd name="connsiteY1" fmla="*/ 3149600 h 3239912"/>
              <a:gd name="connsiteX2" fmla="*/ 801511 w 891822"/>
              <a:gd name="connsiteY2" fmla="*/ 3115734 h 3239912"/>
              <a:gd name="connsiteX3" fmla="*/ 790222 w 891822"/>
              <a:gd name="connsiteY3" fmla="*/ 3081867 h 3239912"/>
              <a:gd name="connsiteX4" fmla="*/ 767645 w 891822"/>
              <a:gd name="connsiteY4" fmla="*/ 3048000 h 3239912"/>
              <a:gd name="connsiteX5" fmla="*/ 745067 w 891822"/>
              <a:gd name="connsiteY5" fmla="*/ 3002845 h 3239912"/>
              <a:gd name="connsiteX6" fmla="*/ 699911 w 891822"/>
              <a:gd name="connsiteY6" fmla="*/ 2935112 h 3239912"/>
              <a:gd name="connsiteX7" fmla="*/ 654756 w 891822"/>
              <a:gd name="connsiteY7" fmla="*/ 2822223 h 3239912"/>
              <a:gd name="connsiteX8" fmla="*/ 632178 w 891822"/>
              <a:gd name="connsiteY8" fmla="*/ 2788356 h 3239912"/>
              <a:gd name="connsiteX9" fmla="*/ 598311 w 891822"/>
              <a:gd name="connsiteY9" fmla="*/ 2720623 h 3239912"/>
              <a:gd name="connsiteX10" fmla="*/ 564445 w 891822"/>
              <a:gd name="connsiteY10" fmla="*/ 2652889 h 3239912"/>
              <a:gd name="connsiteX11" fmla="*/ 553156 w 891822"/>
              <a:gd name="connsiteY11" fmla="*/ 2619023 h 3239912"/>
              <a:gd name="connsiteX12" fmla="*/ 508000 w 891822"/>
              <a:gd name="connsiteY12" fmla="*/ 2551289 h 3239912"/>
              <a:gd name="connsiteX13" fmla="*/ 474134 w 891822"/>
              <a:gd name="connsiteY13" fmla="*/ 2483556 h 3239912"/>
              <a:gd name="connsiteX14" fmla="*/ 428978 w 891822"/>
              <a:gd name="connsiteY14" fmla="*/ 2393245 h 3239912"/>
              <a:gd name="connsiteX15" fmla="*/ 406400 w 891822"/>
              <a:gd name="connsiteY15" fmla="*/ 2325512 h 3239912"/>
              <a:gd name="connsiteX16" fmla="*/ 395111 w 891822"/>
              <a:gd name="connsiteY16" fmla="*/ 2291645 h 3239912"/>
              <a:gd name="connsiteX17" fmla="*/ 383822 w 891822"/>
              <a:gd name="connsiteY17" fmla="*/ 2235200 h 3239912"/>
              <a:gd name="connsiteX18" fmla="*/ 349956 w 891822"/>
              <a:gd name="connsiteY18" fmla="*/ 2190045 h 3239912"/>
              <a:gd name="connsiteX19" fmla="*/ 327378 w 891822"/>
              <a:gd name="connsiteY19" fmla="*/ 2144889 h 3239912"/>
              <a:gd name="connsiteX20" fmla="*/ 293511 w 891822"/>
              <a:gd name="connsiteY20" fmla="*/ 2111023 h 3239912"/>
              <a:gd name="connsiteX21" fmla="*/ 259645 w 891822"/>
              <a:gd name="connsiteY21" fmla="*/ 2043289 h 3239912"/>
              <a:gd name="connsiteX22" fmla="*/ 214489 w 891822"/>
              <a:gd name="connsiteY22" fmla="*/ 1952978 h 3239912"/>
              <a:gd name="connsiteX23" fmla="*/ 203200 w 891822"/>
              <a:gd name="connsiteY23" fmla="*/ 1919112 h 3239912"/>
              <a:gd name="connsiteX24" fmla="*/ 158045 w 891822"/>
              <a:gd name="connsiteY24" fmla="*/ 1851378 h 3239912"/>
              <a:gd name="connsiteX25" fmla="*/ 135467 w 891822"/>
              <a:gd name="connsiteY25" fmla="*/ 1783645 h 3239912"/>
              <a:gd name="connsiteX26" fmla="*/ 124178 w 891822"/>
              <a:gd name="connsiteY26" fmla="*/ 1682045 h 3239912"/>
              <a:gd name="connsiteX27" fmla="*/ 79022 w 891822"/>
              <a:gd name="connsiteY27" fmla="*/ 1614312 h 3239912"/>
              <a:gd name="connsiteX28" fmla="*/ 67734 w 891822"/>
              <a:gd name="connsiteY28" fmla="*/ 1580445 h 3239912"/>
              <a:gd name="connsiteX29" fmla="*/ 45156 w 891822"/>
              <a:gd name="connsiteY29" fmla="*/ 1546578 h 3239912"/>
              <a:gd name="connsiteX30" fmla="*/ 33867 w 891822"/>
              <a:gd name="connsiteY30" fmla="*/ 1501423 h 3239912"/>
              <a:gd name="connsiteX31" fmla="*/ 11289 w 891822"/>
              <a:gd name="connsiteY31" fmla="*/ 1433689 h 3239912"/>
              <a:gd name="connsiteX32" fmla="*/ 0 w 891822"/>
              <a:gd name="connsiteY32" fmla="*/ 1399823 h 3239912"/>
              <a:gd name="connsiteX33" fmla="*/ 22578 w 891822"/>
              <a:gd name="connsiteY33" fmla="*/ 1196623 h 3239912"/>
              <a:gd name="connsiteX34" fmla="*/ 45156 w 891822"/>
              <a:gd name="connsiteY34" fmla="*/ 1128889 h 3239912"/>
              <a:gd name="connsiteX35" fmla="*/ 56445 w 891822"/>
              <a:gd name="connsiteY35" fmla="*/ 1095023 h 3239912"/>
              <a:gd name="connsiteX36" fmla="*/ 124178 w 891822"/>
              <a:gd name="connsiteY36" fmla="*/ 982134 h 3239912"/>
              <a:gd name="connsiteX37" fmla="*/ 146756 w 891822"/>
              <a:gd name="connsiteY37" fmla="*/ 948267 h 3239912"/>
              <a:gd name="connsiteX38" fmla="*/ 169334 w 891822"/>
              <a:gd name="connsiteY38" fmla="*/ 903112 h 3239912"/>
              <a:gd name="connsiteX39" fmla="*/ 180622 w 891822"/>
              <a:gd name="connsiteY39" fmla="*/ 869245 h 3239912"/>
              <a:gd name="connsiteX40" fmla="*/ 225778 w 891822"/>
              <a:gd name="connsiteY40" fmla="*/ 801512 h 3239912"/>
              <a:gd name="connsiteX41" fmla="*/ 293511 w 891822"/>
              <a:gd name="connsiteY41" fmla="*/ 699912 h 3239912"/>
              <a:gd name="connsiteX42" fmla="*/ 316089 w 891822"/>
              <a:gd name="connsiteY42" fmla="*/ 666045 h 3239912"/>
              <a:gd name="connsiteX43" fmla="*/ 338667 w 891822"/>
              <a:gd name="connsiteY43" fmla="*/ 632178 h 3239912"/>
              <a:gd name="connsiteX44" fmla="*/ 383822 w 891822"/>
              <a:gd name="connsiteY44" fmla="*/ 530578 h 3239912"/>
              <a:gd name="connsiteX45" fmla="*/ 417689 w 891822"/>
              <a:gd name="connsiteY45" fmla="*/ 508000 h 3239912"/>
              <a:gd name="connsiteX46" fmla="*/ 451556 w 891822"/>
              <a:gd name="connsiteY46" fmla="*/ 440267 h 3239912"/>
              <a:gd name="connsiteX47" fmla="*/ 462845 w 891822"/>
              <a:gd name="connsiteY47" fmla="*/ 406400 h 3239912"/>
              <a:gd name="connsiteX48" fmla="*/ 485422 w 891822"/>
              <a:gd name="connsiteY48" fmla="*/ 372534 h 3239912"/>
              <a:gd name="connsiteX49" fmla="*/ 519289 w 891822"/>
              <a:gd name="connsiteY49" fmla="*/ 304800 h 3239912"/>
              <a:gd name="connsiteX50" fmla="*/ 598311 w 891822"/>
              <a:gd name="connsiteY50" fmla="*/ 203200 h 3239912"/>
              <a:gd name="connsiteX51" fmla="*/ 609600 w 891822"/>
              <a:gd name="connsiteY51" fmla="*/ 169334 h 3239912"/>
              <a:gd name="connsiteX52" fmla="*/ 654756 w 891822"/>
              <a:gd name="connsiteY52" fmla="*/ 101600 h 3239912"/>
              <a:gd name="connsiteX53" fmla="*/ 666045 w 891822"/>
              <a:gd name="connsiteY53" fmla="*/ 67734 h 3239912"/>
              <a:gd name="connsiteX54" fmla="*/ 688622 w 891822"/>
              <a:gd name="connsiteY54" fmla="*/ 33867 h 3239912"/>
              <a:gd name="connsiteX55" fmla="*/ 733778 w 891822"/>
              <a:gd name="connsiteY55" fmla="*/ 0 h 323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91822" h="3239912">
                <a:moveTo>
                  <a:pt x="891822" y="3239912"/>
                </a:moveTo>
                <a:cubicBezTo>
                  <a:pt x="873007" y="3209808"/>
                  <a:pt x="856258" y="3178310"/>
                  <a:pt x="835378" y="3149600"/>
                </a:cubicBezTo>
                <a:cubicBezTo>
                  <a:pt x="825988" y="3136689"/>
                  <a:pt x="810367" y="3129017"/>
                  <a:pt x="801511" y="3115734"/>
                </a:cubicBezTo>
                <a:cubicBezTo>
                  <a:pt x="794910" y="3105833"/>
                  <a:pt x="795544" y="3092510"/>
                  <a:pt x="790222" y="3081867"/>
                </a:cubicBezTo>
                <a:cubicBezTo>
                  <a:pt x="784155" y="3069732"/>
                  <a:pt x="774376" y="3059780"/>
                  <a:pt x="767645" y="3048000"/>
                </a:cubicBezTo>
                <a:cubicBezTo>
                  <a:pt x="759296" y="3033389"/>
                  <a:pt x="753725" y="3017275"/>
                  <a:pt x="745067" y="3002845"/>
                </a:cubicBezTo>
                <a:cubicBezTo>
                  <a:pt x="731106" y="2979577"/>
                  <a:pt x="699911" y="2935112"/>
                  <a:pt x="699911" y="2935112"/>
                </a:cubicBezTo>
                <a:cubicBezTo>
                  <a:pt x="681407" y="2879598"/>
                  <a:pt x="681335" y="2868735"/>
                  <a:pt x="654756" y="2822223"/>
                </a:cubicBezTo>
                <a:cubicBezTo>
                  <a:pt x="648024" y="2810443"/>
                  <a:pt x="638246" y="2800491"/>
                  <a:pt x="632178" y="2788356"/>
                </a:cubicBezTo>
                <a:cubicBezTo>
                  <a:pt x="585443" y="2694885"/>
                  <a:pt x="663012" y="2817672"/>
                  <a:pt x="598311" y="2720623"/>
                </a:cubicBezTo>
                <a:cubicBezTo>
                  <a:pt x="569937" y="2635500"/>
                  <a:pt x="608211" y="2740422"/>
                  <a:pt x="564445" y="2652889"/>
                </a:cubicBezTo>
                <a:cubicBezTo>
                  <a:pt x="559124" y="2642246"/>
                  <a:pt x="558935" y="2629425"/>
                  <a:pt x="553156" y="2619023"/>
                </a:cubicBezTo>
                <a:cubicBezTo>
                  <a:pt x="539978" y="2595302"/>
                  <a:pt x="516581" y="2577032"/>
                  <a:pt x="508000" y="2551289"/>
                </a:cubicBezTo>
                <a:cubicBezTo>
                  <a:pt x="492420" y="2504552"/>
                  <a:pt x="503311" y="2527324"/>
                  <a:pt x="474134" y="2483556"/>
                </a:cubicBezTo>
                <a:cubicBezTo>
                  <a:pt x="446414" y="2372676"/>
                  <a:pt x="486546" y="2508379"/>
                  <a:pt x="428978" y="2393245"/>
                </a:cubicBezTo>
                <a:cubicBezTo>
                  <a:pt x="418335" y="2371959"/>
                  <a:pt x="413926" y="2348090"/>
                  <a:pt x="406400" y="2325512"/>
                </a:cubicBezTo>
                <a:cubicBezTo>
                  <a:pt x="402637" y="2314223"/>
                  <a:pt x="397445" y="2303314"/>
                  <a:pt x="395111" y="2291645"/>
                </a:cubicBezTo>
                <a:cubicBezTo>
                  <a:pt x="391348" y="2272830"/>
                  <a:pt x="391615" y="2252734"/>
                  <a:pt x="383822" y="2235200"/>
                </a:cubicBezTo>
                <a:cubicBezTo>
                  <a:pt x="376181" y="2218007"/>
                  <a:pt x="359928" y="2206000"/>
                  <a:pt x="349956" y="2190045"/>
                </a:cubicBezTo>
                <a:cubicBezTo>
                  <a:pt x="341037" y="2175774"/>
                  <a:pt x="337160" y="2158583"/>
                  <a:pt x="327378" y="2144889"/>
                </a:cubicBezTo>
                <a:cubicBezTo>
                  <a:pt x="318099" y="2131898"/>
                  <a:pt x="303731" y="2123288"/>
                  <a:pt x="293511" y="2111023"/>
                </a:cubicBezTo>
                <a:cubicBezTo>
                  <a:pt x="258878" y="2069463"/>
                  <a:pt x="280010" y="2088091"/>
                  <a:pt x="259645" y="2043289"/>
                </a:cubicBezTo>
                <a:cubicBezTo>
                  <a:pt x="245718" y="2012649"/>
                  <a:pt x="225133" y="1984908"/>
                  <a:pt x="214489" y="1952978"/>
                </a:cubicBezTo>
                <a:cubicBezTo>
                  <a:pt x="210726" y="1941689"/>
                  <a:pt x="208979" y="1929514"/>
                  <a:pt x="203200" y="1919112"/>
                </a:cubicBezTo>
                <a:cubicBezTo>
                  <a:pt x="190022" y="1895392"/>
                  <a:pt x="166626" y="1877121"/>
                  <a:pt x="158045" y="1851378"/>
                </a:cubicBezTo>
                <a:lnTo>
                  <a:pt x="135467" y="1783645"/>
                </a:lnTo>
                <a:cubicBezTo>
                  <a:pt x="131704" y="1749778"/>
                  <a:pt x="134954" y="1714371"/>
                  <a:pt x="124178" y="1682045"/>
                </a:cubicBezTo>
                <a:cubicBezTo>
                  <a:pt x="115597" y="1656302"/>
                  <a:pt x="79022" y="1614312"/>
                  <a:pt x="79022" y="1614312"/>
                </a:cubicBezTo>
                <a:cubicBezTo>
                  <a:pt x="75259" y="1603023"/>
                  <a:pt x="73056" y="1591088"/>
                  <a:pt x="67734" y="1580445"/>
                </a:cubicBezTo>
                <a:cubicBezTo>
                  <a:pt x="61666" y="1568310"/>
                  <a:pt x="50501" y="1559049"/>
                  <a:pt x="45156" y="1546578"/>
                </a:cubicBezTo>
                <a:cubicBezTo>
                  <a:pt x="39044" y="1532318"/>
                  <a:pt x="38325" y="1516284"/>
                  <a:pt x="33867" y="1501423"/>
                </a:cubicBezTo>
                <a:cubicBezTo>
                  <a:pt x="27028" y="1478627"/>
                  <a:pt x="18815" y="1456267"/>
                  <a:pt x="11289" y="1433689"/>
                </a:cubicBezTo>
                <a:lnTo>
                  <a:pt x="0" y="1399823"/>
                </a:lnTo>
                <a:cubicBezTo>
                  <a:pt x="3916" y="1352828"/>
                  <a:pt x="8524" y="1252838"/>
                  <a:pt x="22578" y="1196623"/>
                </a:cubicBezTo>
                <a:cubicBezTo>
                  <a:pt x="28350" y="1173534"/>
                  <a:pt x="37630" y="1151467"/>
                  <a:pt x="45156" y="1128889"/>
                </a:cubicBezTo>
                <a:cubicBezTo>
                  <a:pt x="48919" y="1117600"/>
                  <a:pt x="49845" y="1104924"/>
                  <a:pt x="56445" y="1095023"/>
                </a:cubicBezTo>
                <a:cubicBezTo>
                  <a:pt x="166916" y="929312"/>
                  <a:pt x="54747" y="1103638"/>
                  <a:pt x="124178" y="982134"/>
                </a:cubicBezTo>
                <a:cubicBezTo>
                  <a:pt x="130910" y="970354"/>
                  <a:pt x="140024" y="960047"/>
                  <a:pt x="146756" y="948267"/>
                </a:cubicBezTo>
                <a:cubicBezTo>
                  <a:pt x="155105" y="933656"/>
                  <a:pt x="162705" y="918580"/>
                  <a:pt x="169334" y="903112"/>
                </a:cubicBezTo>
                <a:cubicBezTo>
                  <a:pt x="174021" y="892175"/>
                  <a:pt x="174843" y="879647"/>
                  <a:pt x="180622" y="869245"/>
                </a:cubicBezTo>
                <a:cubicBezTo>
                  <a:pt x="193800" y="845525"/>
                  <a:pt x="210726" y="824090"/>
                  <a:pt x="225778" y="801512"/>
                </a:cubicBezTo>
                <a:lnTo>
                  <a:pt x="293511" y="699912"/>
                </a:lnTo>
                <a:lnTo>
                  <a:pt x="316089" y="666045"/>
                </a:lnTo>
                <a:cubicBezTo>
                  <a:pt x="323615" y="654756"/>
                  <a:pt x="334376" y="645049"/>
                  <a:pt x="338667" y="632178"/>
                </a:cubicBezTo>
                <a:cubicBezTo>
                  <a:pt x="349844" y="598648"/>
                  <a:pt x="356990" y="557411"/>
                  <a:pt x="383822" y="530578"/>
                </a:cubicBezTo>
                <a:cubicBezTo>
                  <a:pt x="393416" y="520984"/>
                  <a:pt x="406400" y="515526"/>
                  <a:pt x="417689" y="508000"/>
                </a:cubicBezTo>
                <a:cubicBezTo>
                  <a:pt x="446065" y="422874"/>
                  <a:pt x="407787" y="527805"/>
                  <a:pt x="451556" y="440267"/>
                </a:cubicBezTo>
                <a:cubicBezTo>
                  <a:pt x="456878" y="429624"/>
                  <a:pt x="457523" y="417043"/>
                  <a:pt x="462845" y="406400"/>
                </a:cubicBezTo>
                <a:cubicBezTo>
                  <a:pt x="468912" y="394265"/>
                  <a:pt x="479355" y="384669"/>
                  <a:pt x="485422" y="372534"/>
                </a:cubicBezTo>
                <a:cubicBezTo>
                  <a:pt x="510877" y="321623"/>
                  <a:pt x="478850" y="353326"/>
                  <a:pt x="519289" y="304800"/>
                </a:cubicBezTo>
                <a:cubicBezTo>
                  <a:pt x="551760" y="265836"/>
                  <a:pt x="579287" y="260271"/>
                  <a:pt x="598311" y="203200"/>
                </a:cubicBezTo>
                <a:cubicBezTo>
                  <a:pt x="602074" y="191911"/>
                  <a:pt x="603821" y="179736"/>
                  <a:pt x="609600" y="169334"/>
                </a:cubicBezTo>
                <a:cubicBezTo>
                  <a:pt x="622778" y="145613"/>
                  <a:pt x="646175" y="127343"/>
                  <a:pt x="654756" y="101600"/>
                </a:cubicBezTo>
                <a:cubicBezTo>
                  <a:pt x="658519" y="90311"/>
                  <a:pt x="660724" y="78377"/>
                  <a:pt x="666045" y="67734"/>
                </a:cubicBezTo>
                <a:cubicBezTo>
                  <a:pt x="672113" y="55599"/>
                  <a:pt x="678028" y="42343"/>
                  <a:pt x="688622" y="33867"/>
                </a:cubicBezTo>
                <a:cubicBezTo>
                  <a:pt x="746747" y="-12634"/>
                  <a:pt x="705659" y="56238"/>
                  <a:pt x="7337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4" name="Freeform 283">
            <a:extLst>
              <a:ext uri="{FF2B5EF4-FFF2-40B4-BE49-F238E27FC236}">
                <a16:creationId xmlns:a16="http://schemas.microsoft.com/office/drawing/2014/main" id="{A7C84C15-530A-7CFE-AF38-4A8A5AE3655A}"/>
              </a:ext>
            </a:extLst>
          </p:cNvPr>
          <p:cNvSpPr/>
          <p:nvPr/>
        </p:nvSpPr>
        <p:spPr>
          <a:xfrm>
            <a:off x="16954600" y="4324011"/>
            <a:ext cx="3540974" cy="5436730"/>
          </a:xfrm>
          <a:custGeom>
            <a:avLst/>
            <a:gdLst>
              <a:gd name="connsiteX0" fmla="*/ 11624 w 3161584"/>
              <a:gd name="connsiteY0" fmla="*/ 4854223 h 4854223"/>
              <a:gd name="connsiteX1" fmla="*/ 335 w 3161584"/>
              <a:gd name="connsiteY1" fmla="*/ 4718756 h 4854223"/>
              <a:gd name="connsiteX2" fmla="*/ 22913 w 3161584"/>
              <a:gd name="connsiteY2" fmla="*/ 4628445 h 4854223"/>
              <a:gd name="connsiteX3" fmla="*/ 56780 w 3161584"/>
              <a:gd name="connsiteY3" fmla="*/ 4549423 h 4854223"/>
              <a:gd name="connsiteX4" fmla="*/ 101935 w 3161584"/>
              <a:gd name="connsiteY4" fmla="*/ 4470400 h 4854223"/>
              <a:gd name="connsiteX5" fmla="*/ 147091 w 3161584"/>
              <a:gd name="connsiteY5" fmla="*/ 4425245 h 4854223"/>
              <a:gd name="connsiteX6" fmla="*/ 214824 w 3161584"/>
              <a:gd name="connsiteY6" fmla="*/ 4323645 h 4854223"/>
              <a:gd name="connsiteX7" fmla="*/ 305135 w 3161584"/>
              <a:gd name="connsiteY7" fmla="*/ 4233334 h 4854223"/>
              <a:gd name="connsiteX8" fmla="*/ 350291 w 3161584"/>
              <a:gd name="connsiteY8" fmla="*/ 4188178 h 4854223"/>
              <a:gd name="connsiteX9" fmla="*/ 429313 w 3161584"/>
              <a:gd name="connsiteY9" fmla="*/ 4086578 h 4854223"/>
              <a:gd name="connsiteX10" fmla="*/ 508335 w 3161584"/>
              <a:gd name="connsiteY10" fmla="*/ 3984978 h 4854223"/>
              <a:gd name="connsiteX11" fmla="*/ 519624 w 3161584"/>
              <a:gd name="connsiteY11" fmla="*/ 3951111 h 4854223"/>
              <a:gd name="connsiteX12" fmla="*/ 542202 w 3161584"/>
              <a:gd name="connsiteY12" fmla="*/ 3917245 h 4854223"/>
              <a:gd name="connsiteX13" fmla="*/ 576069 w 3161584"/>
              <a:gd name="connsiteY13" fmla="*/ 3849511 h 4854223"/>
              <a:gd name="connsiteX14" fmla="*/ 587358 w 3161584"/>
              <a:gd name="connsiteY14" fmla="*/ 3815645 h 4854223"/>
              <a:gd name="connsiteX15" fmla="*/ 609935 w 3161584"/>
              <a:gd name="connsiteY15" fmla="*/ 3770489 h 4854223"/>
              <a:gd name="connsiteX16" fmla="*/ 632513 w 3161584"/>
              <a:gd name="connsiteY16" fmla="*/ 3714045 h 4854223"/>
              <a:gd name="connsiteX17" fmla="*/ 655091 w 3161584"/>
              <a:gd name="connsiteY17" fmla="*/ 3668889 h 4854223"/>
              <a:gd name="connsiteX18" fmla="*/ 666380 w 3161584"/>
              <a:gd name="connsiteY18" fmla="*/ 3635023 h 4854223"/>
              <a:gd name="connsiteX19" fmla="*/ 745402 w 3161584"/>
              <a:gd name="connsiteY19" fmla="*/ 3488267 h 4854223"/>
              <a:gd name="connsiteX20" fmla="*/ 779269 w 3161584"/>
              <a:gd name="connsiteY20" fmla="*/ 3420534 h 4854223"/>
              <a:gd name="connsiteX21" fmla="*/ 824424 w 3161584"/>
              <a:gd name="connsiteY21" fmla="*/ 3262489 h 4854223"/>
              <a:gd name="connsiteX22" fmla="*/ 835713 w 3161584"/>
              <a:gd name="connsiteY22" fmla="*/ 3206045 h 4854223"/>
              <a:gd name="connsiteX23" fmla="*/ 1117935 w 3161584"/>
              <a:gd name="connsiteY23" fmla="*/ 2686756 h 4854223"/>
              <a:gd name="connsiteX24" fmla="*/ 1163091 w 3161584"/>
              <a:gd name="connsiteY24" fmla="*/ 2641600 h 4854223"/>
              <a:gd name="connsiteX25" fmla="*/ 1253402 w 3161584"/>
              <a:gd name="connsiteY25" fmla="*/ 2528711 h 4854223"/>
              <a:gd name="connsiteX26" fmla="*/ 1422735 w 3161584"/>
              <a:gd name="connsiteY26" fmla="*/ 2223911 h 4854223"/>
              <a:gd name="connsiteX27" fmla="*/ 1671091 w 3161584"/>
              <a:gd name="connsiteY27" fmla="*/ 1851378 h 4854223"/>
              <a:gd name="connsiteX28" fmla="*/ 1738824 w 3161584"/>
              <a:gd name="connsiteY28" fmla="*/ 1749778 h 4854223"/>
              <a:gd name="connsiteX29" fmla="*/ 2506469 w 3161584"/>
              <a:gd name="connsiteY29" fmla="*/ 959556 h 4854223"/>
              <a:gd name="connsiteX30" fmla="*/ 2833847 w 3161584"/>
              <a:gd name="connsiteY30" fmla="*/ 508000 h 4854223"/>
              <a:gd name="connsiteX31" fmla="*/ 2856424 w 3161584"/>
              <a:gd name="connsiteY31" fmla="*/ 440267 h 4854223"/>
              <a:gd name="connsiteX32" fmla="*/ 3093491 w 3161584"/>
              <a:gd name="connsiteY32" fmla="*/ 79023 h 4854223"/>
              <a:gd name="connsiteX33" fmla="*/ 3161224 w 3161584"/>
              <a:gd name="connsiteY33" fmla="*/ 0 h 485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161584" h="4854223">
                <a:moveTo>
                  <a:pt x="11624" y="4854223"/>
                </a:moveTo>
                <a:cubicBezTo>
                  <a:pt x="7861" y="4809067"/>
                  <a:pt x="-1928" y="4764012"/>
                  <a:pt x="335" y="4718756"/>
                </a:cubicBezTo>
                <a:cubicBezTo>
                  <a:pt x="1885" y="4687765"/>
                  <a:pt x="15387" y="4658549"/>
                  <a:pt x="22913" y="4628445"/>
                </a:cubicBezTo>
                <a:cubicBezTo>
                  <a:pt x="41456" y="4554275"/>
                  <a:pt x="22130" y="4610060"/>
                  <a:pt x="56780" y="4549423"/>
                </a:cubicBezTo>
                <a:cubicBezTo>
                  <a:pt x="75080" y="4517398"/>
                  <a:pt x="78364" y="4497900"/>
                  <a:pt x="101935" y="4470400"/>
                </a:cubicBezTo>
                <a:cubicBezTo>
                  <a:pt x="115788" y="4454238"/>
                  <a:pt x="132039" y="4440297"/>
                  <a:pt x="147091" y="4425245"/>
                </a:cubicBezTo>
                <a:cubicBezTo>
                  <a:pt x="173375" y="4372677"/>
                  <a:pt x="169278" y="4372987"/>
                  <a:pt x="214824" y="4323645"/>
                </a:cubicBezTo>
                <a:cubicBezTo>
                  <a:pt x="243700" y="4292362"/>
                  <a:pt x="275031" y="4263438"/>
                  <a:pt x="305135" y="4233334"/>
                </a:cubicBezTo>
                <a:cubicBezTo>
                  <a:pt x="320187" y="4218282"/>
                  <a:pt x="337222" y="4204981"/>
                  <a:pt x="350291" y="4188178"/>
                </a:cubicBezTo>
                <a:cubicBezTo>
                  <a:pt x="376632" y="4154311"/>
                  <a:pt x="401846" y="4119538"/>
                  <a:pt x="429313" y="4086578"/>
                </a:cubicBezTo>
                <a:cubicBezTo>
                  <a:pt x="441813" y="4071579"/>
                  <a:pt x="493753" y="4014143"/>
                  <a:pt x="508335" y="3984978"/>
                </a:cubicBezTo>
                <a:cubicBezTo>
                  <a:pt x="513657" y="3974335"/>
                  <a:pt x="514302" y="3961754"/>
                  <a:pt x="519624" y="3951111"/>
                </a:cubicBezTo>
                <a:cubicBezTo>
                  <a:pt x="525692" y="3938976"/>
                  <a:pt x="535613" y="3929105"/>
                  <a:pt x="542202" y="3917245"/>
                </a:cubicBezTo>
                <a:cubicBezTo>
                  <a:pt x="554461" y="3895179"/>
                  <a:pt x="565817" y="3872578"/>
                  <a:pt x="576069" y="3849511"/>
                </a:cubicBezTo>
                <a:cubicBezTo>
                  <a:pt x="580902" y="3838637"/>
                  <a:pt x="582671" y="3826582"/>
                  <a:pt x="587358" y="3815645"/>
                </a:cubicBezTo>
                <a:cubicBezTo>
                  <a:pt x="593987" y="3800177"/>
                  <a:pt x="603100" y="3785867"/>
                  <a:pt x="609935" y="3770489"/>
                </a:cubicBezTo>
                <a:cubicBezTo>
                  <a:pt x="618165" y="3751971"/>
                  <a:pt x="624283" y="3732563"/>
                  <a:pt x="632513" y="3714045"/>
                </a:cubicBezTo>
                <a:cubicBezTo>
                  <a:pt x="639348" y="3698667"/>
                  <a:pt x="648462" y="3684357"/>
                  <a:pt x="655091" y="3668889"/>
                </a:cubicBezTo>
                <a:cubicBezTo>
                  <a:pt x="659778" y="3657952"/>
                  <a:pt x="661058" y="3645666"/>
                  <a:pt x="666380" y="3635023"/>
                </a:cubicBezTo>
                <a:cubicBezTo>
                  <a:pt x="691227" y="3585329"/>
                  <a:pt x="720555" y="3537961"/>
                  <a:pt x="745402" y="3488267"/>
                </a:cubicBezTo>
                <a:cubicBezTo>
                  <a:pt x="792136" y="3394798"/>
                  <a:pt x="714569" y="3517582"/>
                  <a:pt x="779269" y="3420534"/>
                </a:cubicBezTo>
                <a:cubicBezTo>
                  <a:pt x="800790" y="3355971"/>
                  <a:pt x="810247" y="3333373"/>
                  <a:pt x="824424" y="3262489"/>
                </a:cubicBezTo>
                <a:cubicBezTo>
                  <a:pt x="828187" y="3243674"/>
                  <a:pt x="826998" y="3223139"/>
                  <a:pt x="835713" y="3206045"/>
                </a:cubicBezTo>
                <a:cubicBezTo>
                  <a:pt x="925192" y="3030529"/>
                  <a:pt x="1019092" y="2857174"/>
                  <a:pt x="1117935" y="2686756"/>
                </a:cubicBezTo>
                <a:cubicBezTo>
                  <a:pt x="1128615" y="2668342"/>
                  <a:pt x="1149238" y="2657762"/>
                  <a:pt x="1163091" y="2641600"/>
                </a:cubicBezTo>
                <a:cubicBezTo>
                  <a:pt x="1194452" y="2605012"/>
                  <a:pt x="1223298" y="2566341"/>
                  <a:pt x="1253402" y="2528711"/>
                </a:cubicBezTo>
                <a:cubicBezTo>
                  <a:pt x="1321058" y="2325747"/>
                  <a:pt x="1202192" y="2664996"/>
                  <a:pt x="1422735" y="2223911"/>
                </a:cubicBezTo>
                <a:cubicBezTo>
                  <a:pt x="1608853" y="1851677"/>
                  <a:pt x="1444169" y="2128727"/>
                  <a:pt x="1671091" y="1851378"/>
                </a:cubicBezTo>
                <a:cubicBezTo>
                  <a:pt x="1696865" y="1819876"/>
                  <a:pt x="1711753" y="1780173"/>
                  <a:pt x="1738824" y="1749778"/>
                </a:cubicBezTo>
                <a:cubicBezTo>
                  <a:pt x="2255607" y="1169530"/>
                  <a:pt x="2138270" y="1284437"/>
                  <a:pt x="2506469" y="959556"/>
                </a:cubicBezTo>
                <a:cubicBezTo>
                  <a:pt x="2637067" y="672238"/>
                  <a:pt x="2485513" y="976911"/>
                  <a:pt x="2833847" y="508000"/>
                </a:cubicBezTo>
                <a:cubicBezTo>
                  <a:pt x="2848039" y="488896"/>
                  <a:pt x="2844101" y="460627"/>
                  <a:pt x="2856424" y="440267"/>
                </a:cubicBezTo>
                <a:cubicBezTo>
                  <a:pt x="2931002" y="317051"/>
                  <a:pt x="3007074" y="194246"/>
                  <a:pt x="3093491" y="79023"/>
                </a:cubicBezTo>
                <a:cubicBezTo>
                  <a:pt x="3170617" y="-23812"/>
                  <a:pt x="3161224" y="82393"/>
                  <a:pt x="316122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5" name="Freeform 284">
            <a:extLst>
              <a:ext uri="{FF2B5EF4-FFF2-40B4-BE49-F238E27FC236}">
                <a16:creationId xmlns:a16="http://schemas.microsoft.com/office/drawing/2014/main" id="{D288D0AC-6DE0-864C-317C-96CAB67E44B0}"/>
              </a:ext>
            </a:extLst>
          </p:cNvPr>
          <p:cNvSpPr/>
          <p:nvPr/>
        </p:nvSpPr>
        <p:spPr>
          <a:xfrm>
            <a:off x="20547050" y="4356782"/>
            <a:ext cx="113792" cy="493099"/>
          </a:xfrm>
          <a:custGeom>
            <a:avLst/>
            <a:gdLst>
              <a:gd name="connsiteX0" fmla="*/ 101600 w 101600"/>
              <a:gd name="connsiteY0" fmla="*/ 440267 h 440267"/>
              <a:gd name="connsiteX1" fmla="*/ 90311 w 101600"/>
              <a:gd name="connsiteY1" fmla="*/ 349956 h 440267"/>
              <a:gd name="connsiteX2" fmla="*/ 79022 w 101600"/>
              <a:gd name="connsiteY2" fmla="*/ 112889 h 440267"/>
              <a:gd name="connsiteX3" fmla="*/ 67733 w 101600"/>
              <a:gd name="connsiteY3" fmla="*/ 79023 h 440267"/>
              <a:gd name="connsiteX4" fmla="*/ 11289 w 101600"/>
              <a:gd name="connsiteY4" fmla="*/ 22578 h 440267"/>
              <a:gd name="connsiteX5" fmla="*/ 0 w 101600"/>
              <a:gd name="connsiteY5" fmla="*/ 0 h 4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00" h="440267">
                <a:moveTo>
                  <a:pt x="101600" y="440267"/>
                </a:moveTo>
                <a:cubicBezTo>
                  <a:pt x="97837" y="410163"/>
                  <a:pt x="92398" y="380222"/>
                  <a:pt x="90311" y="349956"/>
                </a:cubicBezTo>
                <a:cubicBezTo>
                  <a:pt x="84868" y="271032"/>
                  <a:pt x="85592" y="191728"/>
                  <a:pt x="79022" y="112889"/>
                </a:cubicBezTo>
                <a:cubicBezTo>
                  <a:pt x="78034" y="101031"/>
                  <a:pt x="73055" y="89666"/>
                  <a:pt x="67733" y="79023"/>
                </a:cubicBezTo>
                <a:cubicBezTo>
                  <a:pt x="37628" y="18814"/>
                  <a:pt x="56445" y="67735"/>
                  <a:pt x="11289" y="22578"/>
                </a:cubicBezTo>
                <a:cubicBezTo>
                  <a:pt x="5339" y="16628"/>
                  <a:pt x="3763" y="752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7" name="Freeform 286">
            <a:extLst>
              <a:ext uri="{FF2B5EF4-FFF2-40B4-BE49-F238E27FC236}">
                <a16:creationId xmlns:a16="http://schemas.microsoft.com/office/drawing/2014/main" id="{7E4CB04E-CCAC-6D08-B26B-E614B9F8BC3A}"/>
              </a:ext>
            </a:extLst>
          </p:cNvPr>
          <p:cNvSpPr/>
          <p:nvPr/>
        </p:nvSpPr>
        <p:spPr>
          <a:xfrm>
            <a:off x="10014002" y="6505515"/>
            <a:ext cx="2000843" cy="3262037"/>
          </a:xfrm>
          <a:custGeom>
            <a:avLst/>
            <a:gdLst>
              <a:gd name="connsiteX0" fmla="*/ 1786467 w 1786467"/>
              <a:gd name="connsiteY0" fmla="*/ 2912533 h 2912533"/>
              <a:gd name="connsiteX1" fmla="*/ 1769534 w 1786467"/>
              <a:gd name="connsiteY1" fmla="*/ 2853266 h 2912533"/>
              <a:gd name="connsiteX2" fmla="*/ 1735667 w 1786467"/>
              <a:gd name="connsiteY2" fmla="*/ 2794000 h 2912533"/>
              <a:gd name="connsiteX3" fmla="*/ 1718734 w 1786467"/>
              <a:gd name="connsiteY3" fmla="*/ 2751666 h 2912533"/>
              <a:gd name="connsiteX4" fmla="*/ 1693334 w 1786467"/>
              <a:gd name="connsiteY4" fmla="*/ 2709333 h 2912533"/>
              <a:gd name="connsiteX5" fmla="*/ 1676400 w 1786467"/>
              <a:gd name="connsiteY5" fmla="*/ 2667000 h 2912533"/>
              <a:gd name="connsiteX6" fmla="*/ 1659467 w 1786467"/>
              <a:gd name="connsiteY6" fmla="*/ 2650066 h 2912533"/>
              <a:gd name="connsiteX7" fmla="*/ 1608667 w 1786467"/>
              <a:gd name="connsiteY7" fmla="*/ 2573866 h 2912533"/>
              <a:gd name="connsiteX8" fmla="*/ 1591734 w 1786467"/>
              <a:gd name="connsiteY8" fmla="*/ 2540000 h 2912533"/>
              <a:gd name="connsiteX9" fmla="*/ 1557867 w 1786467"/>
              <a:gd name="connsiteY9" fmla="*/ 2497666 h 2912533"/>
              <a:gd name="connsiteX10" fmla="*/ 1540934 w 1786467"/>
              <a:gd name="connsiteY10" fmla="*/ 2446866 h 2912533"/>
              <a:gd name="connsiteX11" fmla="*/ 1490134 w 1786467"/>
              <a:gd name="connsiteY11" fmla="*/ 2353733 h 2912533"/>
              <a:gd name="connsiteX12" fmla="*/ 1473200 w 1786467"/>
              <a:gd name="connsiteY12" fmla="*/ 2319866 h 2912533"/>
              <a:gd name="connsiteX13" fmla="*/ 1464734 w 1786467"/>
              <a:gd name="connsiteY13" fmla="*/ 2294466 h 2912533"/>
              <a:gd name="connsiteX14" fmla="*/ 1447800 w 1786467"/>
              <a:gd name="connsiteY14" fmla="*/ 2260600 h 2912533"/>
              <a:gd name="connsiteX15" fmla="*/ 1439334 w 1786467"/>
              <a:gd name="connsiteY15" fmla="*/ 2235200 h 2912533"/>
              <a:gd name="connsiteX16" fmla="*/ 1405467 w 1786467"/>
              <a:gd name="connsiteY16" fmla="*/ 2167466 h 2912533"/>
              <a:gd name="connsiteX17" fmla="*/ 1371600 w 1786467"/>
              <a:gd name="connsiteY17" fmla="*/ 2082800 h 2912533"/>
              <a:gd name="connsiteX18" fmla="*/ 1354667 w 1786467"/>
              <a:gd name="connsiteY18" fmla="*/ 2015066 h 2912533"/>
              <a:gd name="connsiteX19" fmla="*/ 1337734 w 1786467"/>
              <a:gd name="connsiteY19" fmla="*/ 1972733 h 2912533"/>
              <a:gd name="connsiteX20" fmla="*/ 1312334 w 1786467"/>
              <a:gd name="connsiteY20" fmla="*/ 1913466 h 2912533"/>
              <a:gd name="connsiteX21" fmla="*/ 1303867 w 1786467"/>
              <a:gd name="connsiteY21" fmla="*/ 1871133 h 2912533"/>
              <a:gd name="connsiteX22" fmla="*/ 1278467 w 1786467"/>
              <a:gd name="connsiteY22" fmla="*/ 1794933 h 2912533"/>
              <a:gd name="connsiteX23" fmla="*/ 1270000 w 1786467"/>
              <a:gd name="connsiteY23" fmla="*/ 1769533 h 2912533"/>
              <a:gd name="connsiteX24" fmla="*/ 1253067 w 1786467"/>
              <a:gd name="connsiteY24" fmla="*/ 1710266 h 2912533"/>
              <a:gd name="connsiteX25" fmla="*/ 1227667 w 1786467"/>
              <a:gd name="connsiteY25" fmla="*/ 1667933 h 2912533"/>
              <a:gd name="connsiteX26" fmla="*/ 1210734 w 1786467"/>
              <a:gd name="connsiteY26" fmla="*/ 1634066 h 2912533"/>
              <a:gd name="connsiteX27" fmla="*/ 1176867 w 1786467"/>
              <a:gd name="connsiteY27" fmla="*/ 1583266 h 2912533"/>
              <a:gd name="connsiteX28" fmla="*/ 1143000 w 1786467"/>
              <a:gd name="connsiteY28" fmla="*/ 1524000 h 2912533"/>
              <a:gd name="connsiteX29" fmla="*/ 1117600 w 1786467"/>
              <a:gd name="connsiteY29" fmla="*/ 1490133 h 2912533"/>
              <a:gd name="connsiteX30" fmla="*/ 1100667 w 1786467"/>
              <a:gd name="connsiteY30" fmla="*/ 1456266 h 2912533"/>
              <a:gd name="connsiteX31" fmla="*/ 1075267 w 1786467"/>
              <a:gd name="connsiteY31" fmla="*/ 1422400 h 2912533"/>
              <a:gd name="connsiteX32" fmla="*/ 1058334 w 1786467"/>
              <a:gd name="connsiteY32" fmla="*/ 1397000 h 2912533"/>
              <a:gd name="connsiteX33" fmla="*/ 1041400 w 1786467"/>
              <a:gd name="connsiteY33" fmla="*/ 1380066 h 2912533"/>
              <a:gd name="connsiteX34" fmla="*/ 1024467 w 1786467"/>
              <a:gd name="connsiteY34" fmla="*/ 1354666 h 2912533"/>
              <a:gd name="connsiteX35" fmla="*/ 999067 w 1786467"/>
              <a:gd name="connsiteY35" fmla="*/ 1320800 h 2912533"/>
              <a:gd name="connsiteX36" fmla="*/ 990600 w 1786467"/>
              <a:gd name="connsiteY36" fmla="*/ 1295400 h 2912533"/>
              <a:gd name="connsiteX37" fmla="*/ 973667 w 1786467"/>
              <a:gd name="connsiteY37" fmla="*/ 1270000 h 2912533"/>
              <a:gd name="connsiteX38" fmla="*/ 956734 w 1786467"/>
              <a:gd name="connsiteY38" fmla="*/ 1210733 h 2912533"/>
              <a:gd name="connsiteX39" fmla="*/ 939800 w 1786467"/>
              <a:gd name="connsiteY39" fmla="*/ 1185333 h 2912533"/>
              <a:gd name="connsiteX40" fmla="*/ 922867 w 1786467"/>
              <a:gd name="connsiteY40" fmla="*/ 1134533 h 2912533"/>
              <a:gd name="connsiteX41" fmla="*/ 905934 w 1786467"/>
              <a:gd name="connsiteY41" fmla="*/ 1109133 h 2912533"/>
              <a:gd name="connsiteX42" fmla="*/ 889000 w 1786467"/>
              <a:gd name="connsiteY42" fmla="*/ 1058333 h 2912533"/>
              <a:gd name="connsiteX43" fmla="*/ 880534 w 1786467"/>
              <a:gd name="connsiteY43" fmla="*/ 1024466 h 2912533"/>
              <a:gd name="connsiteX44" fmla="*/ 821267 w 1786467"/>
              <a:gd name="connsiteY44" fmla="*/ 931333 h 2912533"/>
              <a:gd name="connsiteX45" fmla="*/ 812800 w 1786467"/>
              <a:gd name="connsiteY45" fmla="*/ 905933 h 2912533"/>
              <a:gd name="connsiteX46" fmla="*/ 778934 w 1786467"/>
              <a:gd name="connsiteY46" fmla="*/ 846666 h 2912533"/>
              <a:gd name="connsiteX47" fmla="*/ 753534 w 1786467"/>
              <a:gd name="connsiteY47" fmla="*/ 778933 h 2912533"/>
              <a:gd name="connsiteX48" fmla="*/ 736600 w 1786467"/>
              <a:gd name="connsiteY48" fmla="*/ 728133 h 2912533"/>
              <a:gd name="connsiteX49" fmla="*/ 728134 w 1786467"/>
              <a:gd name="connsiteY49" fmla="*/ 702733 h 2912533"/>
              <a:gd name="connsiteX50" fmla="*/ 711200 w 1786467"/>
              <a:gd name="connsiteY50" fmla="*/ 677333 h 2912533"/>
              <a:gd name="connsiteX51" fmla="*/ 702734 w 1786467"/>
              <a:gd name="connsiteY51" fmla="*/ 651933 h 2912533"/>
              <a:gd name="connsiteX52" fmla="*/ 685800 w 1786467"/>
              <a:gd name="connsiteY52" fmla="*/ 618066 h 2912533"/>
              <a:gd name="connsiteX53" fmla="*/ 635000 w 1786467"/>
              <a:gd name="connsiteY53" fmla="*/ 550333 h 2912533"/>
              <a:gd name="connsiteX54" fmla="*/ 609600 w 1786467"/>
              <a:gd name="connsiteY54" fmla="*/ 524933 h 2912533"/>
              <a:gd name="connsiteX55" fmla="*/ 541867 w 1786467"/>
              <a:gd name="connsiteY55" fmla="*/ 431800 h 2912533"/>
              <a:gd name="connsiteX56" fmla="*/ 516467 w 1786467"/>
              <a:gd name="connsiteY56" fmla="*/ 406400 h 2912533"/>
              <a:gd name="connsiteX57" fmla="*/ 499534 w 1786467"/>
              <a:gd name="connsiteY57" fmla="*/ 381000 h 2912533"/>
              <a:gd name="connsiteX58" fmla="*/ 474134 w 1786467"/>
              <a:gd name="connsiteY58" fmla="*/ 364066 h 2912533"/>
              <a:gd name="connsiteX59" fmla="*/ 431800 w 1786467"/>
              <a:gd name="connsiteY59" fmla="*/ 321733 h 2912533"/>
              <a:gd name="connsiteX60" fmla="*/ 406400 w 1786467"/>
              <a:gd name="connsiteY60" fmla="*/ 296333 h 2912533"/>
              <a:gd name="connsiteX61" fmla="*/ 381000 w 1786467"/>
              <a:gd name="connsiteY61" fmla="*/ 279400 h 2912533"/>
              <a:gd name="connsiteX62" fmla="*/ 364067 w 1786467"/>
              <a:gd name="connsiteY62" fmla="*/ 262466 h 2912533"/>
              <a:gd name="connsiteX63" fmla="*/ 287867 w 1786467"/>
              <a:gd name="connsiteY63" fmla="*/ 220133 h 2912533"/>
              <a:gd name="connsiteX64" fmla="*/ 262467 w 1786467"/>
              <a:gd name="connsiteY64" fmla="*/ 203200 h 2912533"/>
              <a:gd name="connsiteX65" fmla="*/ 211667 w 1786467"/>
              <a:gd name="connsiteY65" fmla="*/ 186266 h 2912533"/>
              <a:gd name="connsiteX66" fmla="*/ 160867 w 1786467"/>
              <a:gd name="connsiteY66" fmla="*/ 152400 h 2912533"/>
              <a:gd name="connsiteX67" fmla="*/ 127000 w 1786467"/>
              <a:gd name="connsiteY67" fmla="*/ 118533 h 2912533"/>
              <a:gd name="connsiteX68" fmla="*/ 118534 w 1786467"/>
              <a:gd name="connsiteY68" fmla="*/ 93133 h 2912533"/>
              <a:gd name="connsiteX69" fmla="*/ 33867 w 1786467"/>
              <a:gd name="connsiteY69" fmla="*/ 25400 h 2912533"/>
              <a:gd name="connsiteX70" fmla="*/ 0 w 1786467"/>
              <a:gd name="connsiteY70" fmla="*/ 0 h 2912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786467" h="2912533">
                <a:moveTo>
                  <a:pt x="1786467" y="2912533"/>
                </a:moveTo>
                <a:cubicBezTo>
                  <a:pt x="1780823" y="2892777"/>
                  <a:pt x="1776556" y="2872575"/>
                  <a:pt x="1769534" y="2853266"/>
                </a:cubicBezTo>
                <a:cubicBezTo>
                  <a:pt x="1749744" y="2798846"/>
                  <a:pt x="1758234" y="2839135"/>
                  <a:pt x="1735667" y="2794000"/>
                </a:cubicBezTo>
                <a:cubicBezTo>
                  <a:pt x="1728870" y="2780406"/>
                  <a:pt x="1725531" y="2765260"/>
                  <a:pt x="1718734" y="2751666"/>
                </a:cubicBezTo>
                <a:cubicBezTo>
                  <a:pt x="1711375" y="2736947"/>
                  <a:pt x="1700694" y="2724052"/>
                  <a:pt x="1693334" y="2709333"/>
                </a:cubicBezTo>
                <a:cubicBezTo>
                  <a:pt x="1686537" y="2695739"/>
                  <a:pt x="1683940" y="2680196"/>
                  <a:pt x="1676400" y="2667000"/>
                </a:cubicBezTo>
                <a:cubicBezTo>
                  <a:pt x="1672440" y="2660069"/>
                  <a:pt x="1664162" y="2656522"/>
                  <a:pt x="1659467" y="2650066"/>
                </a:cubicBezTo>
                <a:cubicBezTo>
                  <a:pt x="1641512" y="2625378"/>
                  <a:pt x="1622319" y="2601170"/>
                  <a:pt x="1608667" y="2573866"/>
                </a:cubicBezTo>
                <a:cubicBezTo>
                  <a:pt x="1603023" y="2562577"/>
                  <a:pt x="1598735" y="2550501"/>
                  <a:pt x="1591734" y="2540000"/>
                </a:cubicBezTo>
                <a:cubicBezTo>
                  <a:pt x="1568277" y="2504815"/>
                  <a:pt x="1578371" y="2543801"/>
                  <a:pt x="1557867" y="2497666"/>
                </a:cubicBezTo>
                <a:cubicBezTo>
                  <a:pt x="1550618" y="2481355"/>
                  <a:pt x="1550835" y="2461717"/>
                  <a:pt x="1540934" y="2446866"/>
                </a:cubicBezTo>
                <a:cubicBezTo>
                  <a:pt x="1509997" y="2400462"/>
                  <a:pt x="1528553" y="2430571"/>
                  <a:pt x="1490134" y="2353733"/>
                </a:cubicBezTo>
                <a:cubicBezTo>
                  <a:pt x="1484489" y="2342444"/>
                  <a:pt x="1477191" y="2331840"/>
                  <a:pt x="1473200" y="2319866"/>
                </a:cubicBezTo>
                <a:cubicBezTo>
                  <a:pt x="1470378" y="2311399"/>
                  <a:pt x="1468250" y="2302669"/>
                  <a:pt x="1464734" y="2294466"/>
                </a:cubicBezTo>
                <a:cubicBezTo>
                  <a:pt x="1459762" y="2282865"/>
                  <a:pt x="1452772" y="2272201"/>
                  <a:pt x="1447800" y="2260600"/>
                </a:cubicBezTo>
                <a:cubicBezTo>
                  <a:pt x="1444284" y="2252397"/>
                  <a:pt x="1443027" y="2243325"/>
                  <a:pt x="1439334" y="2235200"/>
                </a:cubicBezTo>
                <a:cubicBezTo>
                  <a:pt x="1428889" y="2212220"/>
                  <a:pt x="1413449" y="2191414"/>
                  <a:pt x="1405467" y="2167466"/>
                </a:cubicBezTo>
                <a:cubicBezTo>
                  <a:pt x="1366921" y="2051827"/>
                  <a:pt x="1408977" y="2170012"/>
                  <a:pt x="1371600" y="2082800"/>
                </a:cubicBezTo>
                <a:cubicBezTo>
                  <a:pt x="1356705" y="2048045"/>
                  <a:pt x="1367914" y="2059221"/>
                  <a:pt x="1354667" y="2015066"/>
                </a:cubicBezTo>
                <a:cubicBezTo>
                  <a:pt x="1350300" y="2000509"/>
                  <a:pt x="1342540" y="1987151"/>
                  <a:pt x="1337734" y="1972733"/>
                </a:cubicBezTo>
                <a:cubicBezTo>
                  <a:pt x="1319510" y="1918060"/>
                  <a:pt x="1342096" y="1958110"/>
                  <a:pt x="1312334" y="1913466"/>
                </a:cubicBezTo>
                <a:cubicBezTo>
                  <a:pt x="1309512" y="1899355"/>
                  <a:pt x="1307653" y="1885016"/>
                  <a:pt x="1303867" y="1871133"/>
                </a:cubicBezTo>
                <a:cubicBezTo>
                  <a:pt x="1303862" y="1871114"/>
                  <a:pt x="1282704" y="1807642"/>
                  <a:pt x="1278467" y="1794933"/>
                </a:cubicBezTo>
                <a:cubicBezTo>
                  <a:pt x="1275645" y="1786466"/>
                  <a:pt x="1272164" y="1778191"/>
                  <a:pt x="1270000" y="1769533"/>
                </a:cubicBezTo>
                <a:cubicBezTo>
                  <a:pt x="1267286" y="1758677"/>
                  <a:pt x="1259142" y="1722416"/>
                  <a:pt x="1253067" y="1710266"/>
                </a:cubicBezTo>
                <a:cubicBezTo>
                  <a:pt x="1245708" y="1695547"/>
                  <a:pt x="1235659" y="1682318"/>
                  <a:pt x="1227667" y="1667933"/>
                </a:cubicBezTo>
                <a:cubicBezTo>
                  <a:pt x="1221538" y="1656900"/>
                  <a:pt x="1217228" y="1644889"/>
                  <a:pt x="1210734" y="1634066"/>
                </a:cubicBezTo>
                <a:cubicBezTo>
                  <a:pt x="1200263" y="1616615"/>
                  <a:pt x="1185968" y="1601469"/>
                  <a:pt x="1176867" y="1583266"/>
                </a:cubicBezTo>
                <a:cubicBezTo>
                  <a:pt x="1160329" y="1550189"/>
                  <a:pt x="1162948" y="1551927"/>
                  <a:pt x="1143000" y="1524000"/>
                </a:cubicBezTo>
                <a:cubicBezTo>
                  <a:pt x="1134798" y="1512517"/>
                  <a:pt x="1125079" y="1502099"/>
                  <a:pt x="1117600" y="1490133"/>
                </a:cubicBezTo>
                <a:cubicBezTo>
                  <a:pt x="1110911" y="1479430"/>
                  <a:pt x="1107356" y="1466969"/>
                  <a:pt x="1100667" y="1456266"/>
                </a:cubicBezTo>
                <a:cubicBezTo>
                  <a:pt x="1093188" y="1444300"/>
                  <a:pt x="1083469" y="1433883"/>
                  <a:pt x="1075267" y="1422400"/>
                </a:cubicBezTo>
                <a:cubicBezTo>
                  <a:pt x="1069353" y="1414120"/>
                  <a:pt x="1064691" y="1404946"/>
                  <a:pt x="1058334" y="1397000"/>
                </a:cubicBezTo>
                <a:cubicBezTo>
                  <a:pt x="1053347" y="1390766"/>
                  <a:pt x="1046387" y="1386300"/>
                  <a:pt x="1041400" y="1380066"/>
                </a:cubicBezTo>
                <a:cubicBezTo>
                  <a:pt x="1035043" y="1372120"/>
                  <a:pt x="1030381" y="1362946"/>
                  <a:pt x="1024467" y="1354666"/>
                </a:cubicBezTo>
                <a:cubicBezTo>
                  <a:pt x="1016265" y="1343183"/>
                  <a:pt x="1007534" y="1332089"/>
                  <a:pt x="999067" y="1320800"/>
                </a:cubicBezTo>
                <a:cubicBezTo>
                  <a:pt x="996245" y="1312333"/>
                  <a:pt x="994591" y="1303382"/>
                  <a:pt x="990600" y="1295400"/>
                </a:cubicBezTo>
                <a:cubicBezTo>
                  <a:pt x="986049" y="1286299"/>
                  <a:pt x="977675" y="1279353"/>
                  <a:pt x="973667" y="1270000"/>
                </a:cubicBezTo>
                <a:cubicBezTo>
                  <a:pt x="957401" y="1232047"/>
                  <a:pt x="973200" y="1243666"/>
                  <a:pt x="956734" y="1210733"/>
                </a:cubicBezTo>
                <a:cubicBezTo>
                  <a:pt x="952183" y="1201631"/>
                  <a:pt x="945445" y="1193800"/>
                  <a:pt x="939800" y="1185333"/>
                </a:cubicBezTo>
                <a:cubicBezTo>
                  <a:pt x="934156" y="1168400"/>
                  <a:pt x="932768" y="1149385"/>
                  <a:pt x="922867" y="1134533"/>
                </a:cubicBezTo>
                <a:cubicBezTo>
                  <a:pt x="917223" y="1126066"/>
                  <a:pt x="910067" y="1118432"/>
                  <a:pt x="905934" y="1109133"/>
                </a:cubicBezTo>
                <a:cubicBezTo>
                  <a:pt x="898685" y="1092822"/>
                  <a:pt x="893329" y="1075650"/>
                  <a:pt x="889000" y="1058333"/>
                </a:cubicBezTo>
                <a:cubicBezTo>
                  <a:pt x="886178" y="1047044"/>
                  <a:pt x="885009" y="1035207"/>
                  <a:pt x="880534" y="1024466"/>
                </a:cubicBezTo>
                <a:cubicBezTo>
                  <a:pt x="852520" y="957231"/>
                  <a:pt x="859200" y="969266"/>
                  <a:pt x="821267" y="931333"/>
                </a:cubicBezTo>
                <a:cubicBezTo>
                  <a:pt x="818445" y="922866"/>
                  <a:pt x="816316" y="914136"/>
                  <a:pt x="812800" y="905933"/>
                </a:cubicBezTo>
                <a:cubicBezTo>
                  <a:pt x="799909" y="875853"/>
                  <a:pt x="795941" y="872176"/>
                  <a:pt x="778934" y="846666"/>
                </a:cubicBezTo>
                <a:cubicBezTo>
                  <a:pt x="760603" y="773346"/>
                  <a:pt x="783050" y="852722"/>
                  <a:pt x="753534" y="778933"/>
                </a:cubicBezTo>
                <a:cubicBezTo>
                  <a:pt x="746905" y="762360"/>
                  <a:pt x="742244" y="745066"/>
                  <a:pt x="736600" y="728133"/>
                </a:cubicBezTo>
                <a:cubicBezTo>
                  <a:pt x="733778" y="719666"/>
                  <a:pt x="733085" y="710159"/>
                  <a:pt x="728134" y="702733"/>
                </a:cubicBezTo>
                <a:lnTo>
                  <a:pt x="711200" y="677333"/>
                </a:lnTo>
                <a:cubicBezTo>
                  <a:pt x="708378" y="668866"/>
                  <a:pt x="706250" y="660136"/>
                  <a:pt x="702734" y="651933"/>
                </a:cubicBezTo>
                <a:cubicBezTo>
                  <a:pt x="697762" y="640332"/>
                  <a:pt x="692062" y="629025"/>
                  <a:pt x="685800" y="618066"/>
                </a:cubicBezTo>
                <a:cubicBezTo>
                  <a:pt x="673938" y="597307"/>
                  <a:pt x="648417" y="565666"/>
                  <a:pt x="635000" y="550333"/>
                </a:cubicBezTo>
                <a:cubicBezTo>
                  <a:pt x="627115" y="541322"/>
                  <a:pt x="617265" y="534131"/>
                  <a:pt x="609600" y="524933"/>
                </a:cubicBezTo>
                <a:cubicBezTo>
                  <a:pt x="562324" y="468201"/>
                  <a:pt x="639512" y="529445"/>
                  <a:pt x="541867" y="431800"/>
                </a:cubicBezTo>
                <a:cubicBezTo>
                  <a:pt x="533400" y="423333"/>
                  <a:pt x="524132" y="415598"/>
                  <a:pt x="516467" y="406400"/>
                </a:cubicBezTo>
                <a:cubicBezTo>
                  <a:pt x="509953" y="398583"/>
                  <a:pt x="506729" y="388195"/>
                  <a:pt x="499534" y="381000"/>
                </a:cubicBezTo>
                <a:cubicBezTo>
                  <a:pt x="492339" y="373805"/>
                  <a:pt x="481792" y="370767"/>
                  <a:pt x="474134" y="364066"/>
                </a:cubicBezTo>
                <a:cubicBezTo>
                  <a:pt x="459115" y="350925"/>
                  <a:pt x="445911" y="335844"/>
                  <a:pt x="431800" y="321733"/>
                </a:cubicBezTo>
                <a:cubicBezTo>
                  <a:pt x="423333" y="313266"/>
                  <a:pt x="416363" y="302975"/>
                  <a:pt x="406400" y="296333"/>
                </a:cubicBezTo>
                <a:cubicBezTo>
                  <a:pt x="397933" y="290689"/>
                  <a:pt x="388946" y="285757"/>
                  <a:pt x="381000" y="279400"/>
                </a:cubicBezTo>
                <a:cubicBezTo>
                  <a:pt x="374767" y="274413"/>
                  <a:pt x="370453" y="267256"/>
                  <a:pt x="364067" y="262466"/>
                </a:cubicBezTo>
                <a:cubicBezTo>
                  <a:pt x="257296" y="182387"/>
                  <a:pt x="353863" y="253131"/>
                  <a:pt x="287867" y="220133"/>
                </a:cubicBezTo>
                <a:cubicBezTo>
                  <a:pt x="278766" y="215582"/>
                  <a:pt x="271766" y="207333"/>
                  <a:pt x="262467" y="203200"/>
                </a:cubicBezTo>
                <a:cubicBezTo>
                  <a:pt x="246156" y="195951"/>
                  <a:pt x="226519" y="196167"/>
                  <a:pt x="211667" y="186266"/>
                </a:cubicBezTo>
                <a:cubicBezTo>
                  <a:pt x="194734" y="174977"/>
                  <a:pt x="175257" y="166790"/>
                  <a:pt x="160867" y="152400"/>
                </a:cubicBezTo>
                <a:lnTo>
                  <a:pt x="127000" y="118533"/>
                </a:lnTo>
                <a:cubicBezTo>
                  <a:pt x="124178" y="110066"/>
                  <a:pt x="123721" y="100395"/>
                  <a:pt x="118534" y="93133"/>
                </a:cubicBezTo>
                <a:cubicBezTo>
                  <a:pt x="76634" y="34473"/>
                  <a:pt x="89846" y="81383"/>
                  <a:pt x="33867" y="25400"/>
                </a:cubicBezTo>
                <a:cubicBezTo>
                  <a:pt x="12472" y="4003"/>
                  <a:pt x="24074" y="1203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9" name="Freeform 288">
            <a:extLst>
              <a:ext uri="{FF2B5EF4-FFF2-40B4-BE49-F238E27FC236}">
                <a16:creationId xmlns:a16="http://schemas.microsoft.com/office/drawing/2014/main" id="{D52DD23D-CE6D-31B5-3041-37EB37F8C99B}"/>
              </a:ext>
            </a:extLst>
          </p:cNvPr>
          <p:cNvSpPr/>
          <p:nvPr/>
        </p:nvSpPr>
        <p:spPr>
          <a:xfrm>
            <a:off x="9464007" y="6126208"/>
            <a:ext cx="483616" cy="274997"/>
          </a:xfrm>
          <a:custGeom>
            <a:avLst/>
            <a:gdLst>
              <a:gd name="connsiteX0" fmla="*/ 0 w 431800"/>
              <a:gd name="connsiteY0" fmla="*/ 0 h 245533"/>
              <a:gd name="connsiteX1" fmla="*/ 67733 w 431800"/>
              <a:gd name="connsiteY1" fmla="*/ 8467 h 245533"/>
              <a:gd name="connsiteX2" fmla="*/ 127000 w 431800"/>
              <a:gd name="connsiteY2" fmla="*/ 42333 h 245533"/>
              <a:gd name="connsiteX3" fmla="*/ 143933 w 431800"/>
              <a:gd name="connsiteY3" fmla="*/ 59267 h 245533"/>
              <a:gd name="connsiteX4" fmla="*/ 177800 w 431800"/>
              <a:gd name="connsiteY4" fmla="*/ 76200 h 245533"/>
              <a:gd name="connsiteX5" fmla="*/ 228600 w 431800"/>
              <a:gd name="connsiteY5" fmla="*/ 118533 h 245533"/>
              <a:gd name="connsiteX6" fmla="*/ 279400 w 431800"/>
              <a:gd name="connsiteY6" fmla="*/ 135467 h 245533"/>
              <a:gd name="connsiteX7" fmla="*/ 304800 w 431800"/>
              <a:gd name="connsiteY7" fmla="*/ 143933 h 245533"/>
              <a:gd name="connsiteX8" fmla="*/ 321733 w 431800"/>
              <a:gd name="connsiteY8" fmla="*/ 160867 h 245533"/>
              <a:gd name="connsiteX9" fmla="*/ 338666 w 431800"/>
              <a:gd name="connsiteY9" fmla="*/ 186267 h 245533"/>
              <a:gd name="connsiteX10" fmla="*/ 364066 w 431800"/>
              <a:gd name="connsiteY10" fmla="*/ 194733 h 245533"/>
              <a:gd name="connsiteX11" fmla="*/ 381000 w 431800"/>
              <a:gd name="connsiteY11" fmla="*/ 211667 h 245533"/>
              <a:gd name="connsiteX12" fmla="*/ 431800 w 431800"/>
              <a:gd name="connsiteY12" fmla="*/ 245533 h 24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1800" h="245533">
                <a:moveTo>
                  <a:pt x="0" y="0"/>
                </a:moveTo>
                <a:cubicBezTo>
                  <a:pt x="22578" y="2822"/>
                  <a:pt x="45659" y="2948"/>
                  <a:pt x="67733" y="8467"/>
                </a:cubicBezTo>
                <a:cubicBezTo>
                  <a:pt x="80375" y="11627"/>
                  <a:pt x="115548" y="33171"/>
                  <a:pt x="127000" y="42333"/>
                </a:cubicBezTo>
                <a:cubicBezTo>
                  <a:pt x="133233" y="47320"/>
                  <a:pt x="137291" y="54839"/>
                  <a:pt x="143933" y="59267"/>
                </a:cubicBezTo>
                <a:cubicBezTo>
                  <a:pt x="154435" y="66268"/>
                  <a:pt x="166511" y="70556"/>
                  <a:pt x="177800" y="76200"/>
                </a:cubicBezTo>
                <a:cubicBezTo>
                  <a:pt x="193752" y="92152"/>
                  <a:pt x="207381" y="109102"/>
                  <a:pt x="228600" y="118533"/>
                </a:cubicBezTo>
                <a:cubicBezTo>
                  <a:pt x="244911" y="125782"/>
                  <a:pt x="262467" y="129823"/>
                  <a:pt x="279400" y="135467"/>
                </a:cubicBezTo>
                <a:lnTo>
                  <a:pt x="304800" y="143933"/>
                </a:lnTo>
                <a:cubicBezTo>
                  <a:pt x="310444" y="149578"/>
                  <a:pt x="316746" y="154634"/>
                  <a:pt x="321733" y="160867"/>
                </a:cubicBezTo>
                <a:cubicBezTo>
                  <a:pt x="328090" y="168813"/>
                  <a:pt x="330720" y="179910"/>
                  <a:pt x="338666" y="186267"/>
                </a:cubicBezTo>
                <a:cubicBezTo>
                  <a:pt x="345635" y="191842"/>
                  <a:pt x="355599" y="191911"/>
                  <a:pt x="364066" y="194733"/>
                </a:cubicBezTo>
                <a:cubicBezTo>
                  <a:pt x="369711" y="200378"/>
                  <a:pt x="374614" y="206877"/>
                  <a:pt x="381000" y="211667"/>
                </a:cubicBezTo>
                <a:cubicBezTo>
                  <a:pt x="397281" y="223878"/>
                  <a:pt x="431800" y="245533"/>
                  <a:pt x="431800" y="24553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90" name="Freeform 289">
            <a:extLst>
              <a:ext uri="{FF2B5EF4-FFF2-40B4-BE49-F238E27FC236}">
                <a16:creationId xmlns:a16="http://schemas.microsoft.com/office/drawing/2014/main" id="{11433AFA-18AC-63DE-3A3C-12F8C5B42AD2}"/>
              </a:ext>
            </a:extLst>
          </p:cNvPr>
          <p:cNvSpPr/>
          <p:nvPr/>
        </p:nvSpPr>
        <p:spPr>
          <a:xfrm>
            <a:off x="9468749" y="4397324"/>
            <a:ext cx="1268522" cy="1722417"/>
          </a:xfrm>
          <a:custGeom>
            <a:avLst/>
            <a:gdLst>
              <a:gd name="connsiteX0" fmla="*/ 0 w 1132609"/>
              <a:gd name="connsiteY0" fmla="*/ 1537872 h 1537872"/>
              <a:gd name="connsiteX1" fmla="*/ 20782 w 1132609"/>
              <a:gd name="connsiteY1" fmla="*/ 1423572 h 1537872"/>
              <a:gd name="connsiteX2" fmla="*/ 31173 w 1132609"/>
              <a:gd name="connsiteY2" fmla="*/ 1392400 h 1537872"/>
              <a:gd name="connsiteX3" fmla="*/ 51955 w 1132609"/>
              <a:gd name="connsiteY3" fmla="*/ 1361227 h 1537872"/>
              <a:gd name="connsiteX4" fmla="*/ 83127 w 1132609"/>
              <a:gd name="connsiteY4" fmla="*/ 1298881 h 1537872"/>
              <a:gd name="connsiteX5" fmla="*/ 93518 w 1132609"/>
              <a:gd name="connsiteY5" fmla="*/ 1257318 h 1537872"/>
              <a:gd name="connsiteX6" fmla="*/ 114300 w 1132609"/>
              <a:gd name="connsiteY6" fmla="*/ 1226145 h 1537872"/>
              <a:gd name="connsiteX7" fmla="*/ 176645 w 1132609"/>
              <a:gd name="connsiteY7" fmla="*/ 1122236 h 1537872"/>
              <a:gd name="connsiteX8" fmla="*/ 238991 w 1132609"/>
              <a:gd name="connsiteY8" fmla="*/ 1059890 h 1537872"/>
              <a:gd name="connsiteX9" fmla="*/ 270164 w 1132609"/>
              <a:gd name="connsiteY9" fmla="*/ 1028718 h 1537872"/>
              <a:gd name="connsiteX10" fmla="*/ 311727 w 1132609"/>
              <a:gd name="connsiteY10" fmla="*/ 997545 h 1537872"/>
              <a:gd name="connsiteX11" fmla="*/ 342900 w 1132609"/>
              <a:gd name="connsiteY11" fmla="*/ 955981 h 1537872"/>
              <a:gd name="connsiteX12" fmla="*/ 384464 w 1132609"/>
              <a:gd name="connsiteY12" fmla="*/ 924809 h 1537872"/>
              <a:gd name="connsiteX13" fmla="*/ 457200 w 1132609"/>
              <a:gd name="connsiteY13" fmla="*/ 831290 h 1537872"/>
              <a:gd name="connsiteX14" fmla="*/ 488373 w 1132609"/>
              <a:gd name="connsiteY14" fmla="*/ 800118 h 1537872"/>
              <a:gd name="connsiteX15" fmla="*/ 509155 w 1132609"/>
              <a:gd name="connsiteY15" fmla="*/ 748163 h 1537872"/>
              <a:gd name="connsiteX16" fmla="*/ 529936 w 1132609"/>
              <a:gd name="connsiteY16" fmla="*/ 716990 h 1537872"/>
              <a:gd name="connsiteX17" fmla="*/ 550718 w 1132609"/>
              <a:gd name="connsiteY17" fmla="*/ 675427 h 1537872"/>
              <a:gd name="connsiteX18" fmla="*/ 571500 w 1132609"/>
              <a:gd name="connsiteY18" fmla="*/ 644254 h 1537872"/>
              <a:gd name="connsiteX19" fmla="*/ 592282 w 1132609"/>
              <a:gd name="connsiteY19" fmla="*/ 602690 h 1537872"/>
              <a:gd name="connsiteX20" fmla="*/ 654627 w 1132609"/>
              <a:gd name="connsiteY20" fmla="*/ 550736 h 1537872"/>
              <a:gd name="connsiteX21" fmla="*/ 696191 w 1132609"/>
              <a:gd name="connsiteY21" fmla="*/ 519563 h 1537872"/>
              <a:gd name="connsiteX22" fmla="*/ 737755 w 1132609"/>
              <a:gd name="connsiteY22" fmla="*/ 457218 h 1537872"/>
              <a:gd name="connsiteX23" fmla="*/ 768927 w 1132609"/>
              <a:gd name="connsiteY23" fmla="*/ 394872 h 1537872"/>
              <a:gd name="connsiteX24" fmla="*/ 779318 w 1132609"/>
              <a:gd name="connsiteY24" fmla="*/ 363700 h 1537872"/>
              <a:gd name="connsiteX25" fmla="*/ 841664 w 1132609"/>
              <a:gd name="connsiteY25" fmla="*/ 322136 h 1537872"/>
              <a:gd name="connsiteX26" fmla="*/ 904009 w 1132609"/>
              <a:gd name="connsiteY26" fmla="*/ 280572 h 1537872"/>
              <a:gd name="connsiteX27" fmla="*/ 935182 w 1132609"/>
              <a:gd name="connsiteY27" fmla="*/ 259790 h 1537872"/>
              <a:gd name="connsiteX28" fmla="*/ 997527 w 1132609"/>
              <a:gd name="connsiteY28" fmla="*/ 166272 h 1537872"/>
              <a:gd name="connsiteX29" fmla="*/ 1018309 w 1132609"/>
              <a:gd name="connsiteY29" fmla="*/ 135100 h 1537872"/>
              <a:gd name="connsiteX30" fmla="*/ 1049482 w 1132609"/>
              <a:gd name="connsiteY30" fmla="*/ 72754 h 1537872"/>
              <a:gd name="connsiteX31" fmla="*/ 1080655 w 1132609"/>
              <a:gd name="connsiteY31" fmla="*/ 62363 h 1537872"/>
              <a:gd name="connsiteX32" fmla="*/ 1132609 w 1132609"/>
              <a:gd name="connsiteY32" fmla="*/ 18 h 153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32609" h="1537872">
                <a:moveTo>
                  <a:pt x="0" y="1537872"/>
                </a:moveTo>
                <a:cubicBezTo>
                  <a:pt x="6927" y="1499772"/>
                  <a:pt x="12668" y="1461437"/>
                  <a:pt x="20782" y="1423572"/>
                </a:cubicBezTo>
                <a:cubicBezTo>
                  <a:pt x="23077" y="1412862"/>
                  <a:pt x="26275" y="1402196"/>
                  <a:pt x="31173" y="1392400"/>
                </a:cubicBezTo>
                <a:cubicBezTo>
                  <a:pt x="36758" y="1381230"/>
                  <a:pt x="45028" y="1371618"/>
                  <a:pt x="51955" y="1361227"/>
                </a:cubicBezTo>
                <a:cubicBezTo>
                  <a:pt x="95723" y="1229911"/>
                  <a:pt x="22715" y="1439841"/>
                  <a:pt x="83127" y="1298881"/>
                </a:cubicBezTo>
                <a:cubicBezTo>
                  <a:pt x="88753" y="1285755"/>
                  <a:pt x="87892" y="1270444"/>
                  <a:pt x="93518" y="1257318"/>
                </a:cubicBezTo>
                <a:cubicBezTo>
                  <a:pt x="98437" y="1245839"/>
                  <a:pt x="108235" y="1237062"/>
                  <a:pt x="114300" y="1226145"/>
                </a:cubicBezTo>
                <a:cubicBezTo>
                  <a:pt x="144989" y="1170906"/>
                  <a:pt x="137666" y="1165546"/>
                  <a:pt x="176645" y="1122236"/>
                </a:cubicBezTo>
                <a:cubicBezTo>
                  <a:pt x="196306" y="1100390"/>
                  <a:pt x="218209" y="1080672"/>
                  <a:pt x="238991" y="1059890"/>
                </a:cubicBezTo>
                <a:cubicBezTo>
                  <a:pt x="249382" y="1049499"/>
                  <a:pt x="258408" y="1037535"/>
                  <a:pt x="270164" y="1028718"/>
                </a:cubicBezTo>
                <a:cubicBezTo>
                  <a:pt x="284018" y="1018327"/>
                  <a:pt x="299481" y="1009791"/>
                  <a:pt x="311727" y="997545"/>
                </a:cubicBezTo>
                <a:cubicBezTo>
                  <a:pt x="323973" y="985299"/>
                  <a:pt x="330654" y="968227"/>
                  <a:pt x="342900" y="955981"/>
                </a:cubicBezTo>
                <a:cubicBezTo>
                  <a:pt x="355146" y="943735"/>
                  <a:pt x="372762" y="937575"/>
                  <a:pt x="384464" y="924809"/>
                </a:cubicBezTo>
                <a:cubicBezTo>
                  <a:pt x="411149" y="895698"/>
                  <a:pt x="429275" y="859214"/>
                  <a:pt x="457200" y="831290"/>
                </a:cubicBezTo>
                <a:lnTo>
                  <a:pt x="488373" y="800118"/>
                </a:lnTo>
                <a:cubicBezTo>
                  <a:pt x="495300" y="782800"/>
                  <a:pt x="500814" y="764846"/>
                  <a:pt x="509155" y="748163"/>
                </a:cubicBezTo>
                <a:cubicBezTo>
                  <a:pt x="514740" y="736993"/>
                  <a:pt x="523740" y="727833"/>
                  <a:pt x="529936" y="716990"/>
                </a:cubicBezTo>
                <a:cubicBezTo>
                  <a:pt x="537621" y="703541"/>
                  <a:pt x="543033" y="688876"/>
                  <a:pt x="550718" y="675427"/>
                </a:cubicBezTo>
                <a:cubicBezTo>
                  <a:pt x="556914" y="664584"/>
                  <a:pt x="565304" y="655097"/>
                  <a:pt x="571500" y="644254"/>
                </a:cubicBezTo>
                <a:cubicBezTo>
                  <a:pt x="579185" y="630805"/>
                  <a:pt x="583279" y="615295"/>
                  <a:pt x="592282" y="602690"/>
                </a:cubicBezTo>
                <a:cubicBezTo>
                  <a:pt x="612494" y="574393"/>
                  <a:pt x="628048" y="569721"/>
                  <a:pt x="654627" y="550736"/>
                </a:cubicBezTo>
                <a:cubicBezTo>
                  <a:pt x="668719" y="540670"/>
                  <a:pt x="684685" y="532507"/>
                  <a:pt x="696191" y="519563"/>
                </a:cubicBezTo>
                <a:cubicBezTo>
                  <a:pt x="712785" y="500895"/>
                  <a:pt x="737755" y="457218"/>
                  <a:pt x="737755" y="457218"/>
                </a:cubicBezTo>
                <a:cubicBezTo>
                  <a:pt x="763867" y="378874"/>
                  <a:pt x="728646" y="475433"/>
                  <a:pt x="768927" y="394872"/>
                </a:cubicBezTo>
                <a:cubicBezTo>
                  <a:pt x="773825" y="385076"/>
                  <a:pt x="773242" y="372813"/>
                  <a:pt x="779318" y="363700"/>
                </a:cubicBezTo>
                <a:cubicBezTo>
                  <a:pt x="801557" y="330342"/>
                  <a:pt x="808982" y="333030"/>
                  <a:pt x="841664" y="322136"/>
                </a:cubicBezTo>
                <a:lnTo>
                  <a:pt x="904009" y="280572"/>
                </a:lnTo>
                <a:lnTo>
                  <a:pt x="935182" y="259790"/>
                </a:lnTo>
                <a:lnTo>
                  <a:pt x="997527" y="166272"/>
                </a:lnTo>
                <a:lnTo>
                  <a:pt x="1018309" y="135100"/>
                </a:lnTo>
                <a:cubicBezTo>
                  <a:pt x="1025154" y="114564"/>
                  <a:pt x="1031170" y="87404"/>
                  <a:pt x="1049482" y="72754"/>
                </a:cubicBezTo>
                <a:cubicBezTo>
                  <a:pt x="1058035" y="65912"/>
                  <a:pt x="1070264" y="65827"/>
                  <a:pt x="1080655" y="62363"/>
                </a:cubicBezTo>
                <a:cubicBezTo>
                  <a:pt x="1124139" y="-2864"/>
                  <a:pt x="1097242" y="18"/>
                  <a:pt x="1132609" y="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92" name="Freeform 291">
            <a:extLst>
              <a:ext uri="{FF2B5EF4-FFF2-40B4-BE49-F238E27FC236}">
                <a16:creationId xmlns:a16="http://schemas.microsoft.com/office/drawing/2014/main" id="{FE78FBD6-C173-98E9-E16D-3F618704C302}"/>
              </a:ext>
            </a:extLst>
          </p:cNvPr>
          <p:cNvSpPr/>
          <p:nvPr/>
        </p:nvSpPr>
        <p:spPr>
          <a:xfrm>
            <a:off x="10795460" y="4350794"/>
            <a:ext cx="2944368" cy="5411586"/>
          </a:xfrm>
          <a:custGeom>
            <a:avLst/>
            <a:gdLst>
              <a:gd name="connsiteX0" fmla="*/ 2628900 w 2628900"/>
              <a:gd name="connsiteY0" fmla="*/ 4831773 h 4831773"/>
              <a:gd name="connsiteX1" fmla="*/ 2524991 w 2628900"/>
              <a:gd name="connsiteY1" fmla="*/ 4665518 h 4831773"/>
              <a:gd name="connsiteX2" fmla="*/ 2431472 w 2628900"/>
              <a:gd name="connsiteY2" fmla="*/ 4509655 h 4831773"/>
              <a:gd name="connsiteX3" fmla="*/ 2369127 w 2628900"/>
              <a:gd name="connsiteY3" fmla="*/ 4374573 h 4831773"/>
              <a:gd name="connsiteX4" fmla="*/ 2327563 w 2628900"/>
              <a:gd name="connsiteY4" fmla="*/ 4312227 h 4831773"/>
              <a:gd name="connsiteX5" fmla="*/ 2296391 w 2628900"/>
              <a:gd name="connsiteY5" fmla="*/ 4239491 h 4831773"/>
              <a:gd name="connsiteX6" fmla="*/ 2275609 w 2628900"/>
              <a:gd name="connsiteY6" fmla="*/ 4197927 h 4831773"/>
              <a:gd name="connsiteX7" fmla="*/ 2254827 w 2628900"/>
              <a:gd name="connsiteY7" fmla="*/ 4145973 h 4831773"/>
              <a:gd name="connsiteX8" fmla="*/ 2234045 w 2628900"/>
              <a:gd name="connsiteY8" fmla="*/ 4114800 h 4831773"/>
              <a:gd name="connsiteX9" fmla="*/ 2213263 w 2628900"/>
              <a:gd name="connsiteY9" fmla="*/ 4062846 h 4831773"/>
              <a:gd name="connsiteX10" fmla="*/ 2192481 w 2628900"/>
              <a:gd name="connsiteY10" fmla="*/ 4021282 h 4831773"/>
              <a:gd name="connsiteX11" fmla="*/ 2182091 w 2628900"/>
              <a:gd name="connsiteY11" fmla="*/ 3990109 h 4831773"/>
              <a:gd name="connsiteX12" fmla="*/ 2161309 w 2628900"/>
              <a:gd name="connsiteY12" fmla="*/ 3958936 h 4831773"/>
              <a:gd name="connsiteX13" fmla="*/ 2109354 w 2628900"/>
              <a:gd name="connsiteY13" fmla="*/ 3865418 h 4831773"/>
              <a:gd name="connsiteX14" fmla="*/ 2088572 w 2628900"/>
              <a:gd name="connsiteY14" fmla="*/ 3834246 h 4831773"/>
              <a:gd name="connsiteX15" fmla="*/ 2057400 w 2628900"/>
              <a:gd name="connsiteY15" fmla="*/ 3782291 h 4831773"/>
              <a:gd name="connsiteX16" fmla="*/ 2036618 w 2628900"/>
              <a:gd name="connsiteY16" fmla="*/ 3740727 h 4831773"/>
              <a:gd name="connsiteX17" fmla="*/ 2005445 w 2628900"/>
              <a:gd name="connsiteY17" fmla="*/ 3688773 h 4831773"/>
              <a:gd name="connsiteX18" fmla="*/ 1984663 w 2628900"/>
              <a:gd name="connsiteY18" fmla="*/ 3647209 h 4831773"/>
              <a:gd name="connsiteX19" fmla="*/ 1953491 w 2628900"/>
              <a:gd name="connsiteY19" fmla="*/ 3605646 h 4831773"/>
              <a:gd name="connsiteX20" fmla="*/ 1922318 w 2628900"/>
              <a:gd name="connsiteY20" fmla="*/ 3532909 h 4831773"/>
              <a:gd name="connsiteX21" fmla="*/ 1901536 w 2628900"/>
              <a:gd name="connsiteY21" fmla="*/ 3470564 h 4831773"/>
              <a:gd name="connsiteX22" fmla="*/ 1859972 w 2628900"/>
              <a:gd name="connsiteY22" fmla="*/ 3387436 h 4831773"/>
              <a:gd name="connsiteX23" fmla="*/ 1828800 w 2628900"/>
              <a:gd name="connsiteY23" fmla="*/ 3293918 h 4831773"/>
              <a:gd name="connsiteX24" fmla="*/ 1818409 w 2628900"/>
              <a:gd name="connsiteY24" fmla="*/ 3252355 h 4831773"/>
              <a:gd name="connsiteX25" fmla="*/ 1797627 w 2628900"/>
              <a:gd name="connsiteY25" fmla="*/ 3158836 h 4831773"/>
              <a:gd name="connsiteX26" fmla="*/ 1776845 w 2628900"/>
              <a:gd name="connsiteY26" fmla="*/ 3096491 h 4831773"/>
              <a:gd name="connsiteX27" fmla="*/ 1745672 w 2628900"/>
              <a:gd name="connsiteY27" fmla="*/ 3106882 h 4831773"/>
              <a:gd name="connsiteX28" fmla="*/ 1735281 w 2628900"/>
              <a:gd name="connsiteY28" fmla="*/ 3075709 h 4831773"/>
              <a:gd name="connsiteX29" fmla="*/ 1693718 w 2628900"/>
              <a:gd name="connsiteY29" fmla="*/ 3023755 h 4831773"/>
              <a:gd name="connsiteX30" fmla="*/ 1631372 w 2628900"/>
              <a:gd name="connsiteY30" fmla="*/ 2961409 h 4831773"/>
              <a:gd name="connsiteX31" fmla="*/ 1610591 w 2628900"/>
              <a:gd name="connsiteY31" fmla="*/ 2919846 h 4831773"/>
              <a:gd name="connsiteX32" fmla="*/ 1548245 w 2628900"/>
              <a:gd name="connsiteY32" fmla="*/ 2857500 h 4831773"/>
              <a:gd name="connsiteX33" fmla="*/ 1465118 w 2628900"/>
              <a:gd name="connsiteY33" fmla="*/ 2732809 h 4831773"/>
              <a:gd name="connsiteX34" fmla="*/ 1444336 w 2628900"/>
              <a:gd name="connsiteY34" fmla="*/ 2701636 h 4831773"/>
              <a:gd name="connsiteX35" fmla="*/ 1381991 w 2628900"/>
              <a:gd name="connsiteY35" fmla="*/ 2618509 h 4831773"/>
              <a:gd name="connsiteX36" fmla="*/ 1350818 w 2628900"/>
              <a:gd name="connsiteY36" fmla="*/ 2576946 h 4831773"/>
              <a:gd name="connsiteX37" fmla="*/ 1298863 w 2628900"/>
              <a:gd name="connsiteY37" fmla="*/ 2483427 h 4831773"/>
              <a:gd name="connsiteX38" fmla="*/ 1288472 w 2628900"/>
              <a:gd name="connsiteY38" fmla="*/ 2441864 h 4831773"/>
              <a:gd name="connsiteX39" fmla="*/ 1278081 w 2628900"/>
              <a:gd name="connsiteY39" fmla="*/ 2410691 h 4831773"/>
              <a:gd name="connsiteX40" fmla="*/ 1257300 w 2628900"/>
              <a:gd name="connsiteY40" fmla="*/ 2327564 h 4831773"/>
              <a:gd name="connsiteX41" fmla="*/ 1246909 w 2628900"/>
              <a:gd name="connsiteY41" fmla="*/ 2286000 h 4831773"/>
              <a:gd name="connsiteX42" fmla="*/ 1236518 w 2628900"/>
              <a:gd name="connsiteY42" fmla="*/ 2244436 h 4831773"/>
              <a:gd name="connsiteX43" fmla="*/ 1226127 w 2628900"/>
              <a:gd name="connsiteY43" fmla="*/ 2171700 h 4831773"/>
              <a:gd name="connsiteX44" fmla="*/ 1215736 w 2628900"/>
              <a:gd name="connsiteY44" fmla="*/ 2130136 h 4831773"/>
              <a:gd name="connsiteX45" fmla="*/ 1132609 w 2628900"/>
              <a:gd name="connsiteY45" fmla="*/ 2026227 h 4831773"/>
              <a:gd name="connsiteX46" fmla="*/ 1101436 w 2628900"/>
              <a:gd name="connsiteY46" fmla="*/ 1963882 h 4831773"/>
              <a:gd name="connsiteX47" fmla="*/ 1091045 w 2628900"/>
              <a:gd name="connsiteY47" fmla="*/ 1932709 h 4831773"/>
              <a:gd name="connsiteX48" fmla="*/ 1049481 w 2628900"/>
              <a:gd name="connsiteY48" fmla="*/ 1859973 h 4831773"/>
              <a:gd name="connsiteX49" fmla="*/ 1028700 w 2628900"/>
              <a:gd name="connsiteY49" fmla="*/ 1797627 h 4831773"/>
              <a:gd name="connsiteX50" fmla="*/ 997527 w 2628900"/>
              <a:gd name="connsiteY50" fmla="*/ 1724891 h 4831773"/>
              <a:gd name="connsiteX51" fmla="*/ 976745 w 2628900"/>
              <a:gd name="connsiteY51" fmla="*/ 1683327 h 4831773"/>
              <a:gd name="connsiteX52" fmla="*/ 935181 w 2628900"/>
              <a:gd name="connsiteY52" fmla="*/ 1600200 h 4831773"/>
              <a:gd name="connsiteX53" fmla="*/ 924791 w 2628900"/>
              <a:gd name="connsiteY53" fmla="*/ 1558636 h 4831773"/>
              <a:gd name="connsiteX54" fmla="*/ 883227 w 2628900"/>
              <a:gd name="connsiteY54" fmla="*/ 1496291 h 4831773"/>
              <a:gd name="connsiteX55" fmla="*/ 862445 w 2628900"/>
              <a:gd name="connsiteY55" fmla="*/ 1465118 h 4831773"/>
              <a:gd name="connsiteX56" fmla="*/ 831272 w 2628900"/>
              <a:gd name="connsiteY56" fmla="*/ 1392382 h 4831773"/>
              <a:gd name="connsiteX57" fmla="*/ 810491 w 2628900"/>
              <a:gd name="connsiteY57" fmla="*/ 1350818 h 4831773"/>
              <a:gd name="connsiteX58" fmla="*/ 800100 w 2628900"/>
              <a:gd name="connsiteY58" fmla="*/ 1319646 h 4831773"/>
              <a:gd name="connsiteX59" fmla="*/ 779318 w 2628900"/>
              <a:gd name="connsiteY59" fmla="*/ 1288473 h 4831773"/>
              <a:gd name="connsiteX60" fmla="*/ 758536 w 2628900"/>
              <a:gd name="connsiteY60" fmla="*/ 1215736 h 4831773"/>
              <a:gd name="connsiteX61" fmla="*/ 737754 w 2628900"/>
              <a:gd name="connsiteY61" fmla="*/ 1174173 h 4831773"/>
              <a:gd name="connsiteX62" fmla="*/ 727363 w 2628900"/>
              <a:gd name="connsiteY62" fmla="*/ 1143000 h 4831773"/>
              <a:gd name="connsiteX63" fmla="*/ 654627 w 2628900"/>
              <a:gd name="connsiteY63" fmla="*/ 997527 h 4831773"/>
              <a:gd name="connsiteX64" fmla="*/ 633845 w 2628900"/>
              <a:gd name="connsiteY64" fmla="*/ 955964 h 4831773"/>
              <a:gd name="connsiteX65" fmla="*/ 613063 w 2628900"/>
              <a:gd name="connsiteY65" fmla="*/ 914400 h 4831773"/>
              <a:gd name="connsiteX66" fmla="*/ 581891 w 2628900"/>
              <a:gd name="connsiteY66" fmla="*/ 862446 h 4831773"/>
              <a:gd name="connsiteX67" fmla="*/ 561109 w 2628900"/>
              <a:gd name="connsiteY67" fmla="*/ 831273 h 4831773"/>
              <a:gd name="connsiteX68" fmla="*/ 519545 w 2628900"/>
              <a:gd name="connsiteY68" fmla="*/ 758536 h 4831773"/>
              <a:gd name="connsiteX69" fmla="*/ 509154 w 2628900"/>
              <a:gd name="connsiteY69" fmla="*/ 716973 h 4831773"/>
              <a:gd name="connsiteX70" fmla="*/ 488372 w 2628900"/>
              <a:gd name="connsiteY70" fmla="*/ 675409 h 4831773"/>
              <a:gd name="connsiteX71" fmla="*/ 436418 w 2628900"/>
              <a:gd name="connsiteY71" fmla="*/ 592282 h 4831773"/>
              <a:gd name="connsiteX72" fmla="*/ 405245 w 2628900"/>
              <a:gd name="connsiteY72" fmla="*/ 550718 h 4831773"/>
              <a:gd name="connsiteX73" fmla="*/ 384463 w 2628900"/>
              <a:gd name="connsiteY73" fmla="*/ 519546 h 4831773"/>
              <a:gd name="connsiteX74" fmla="*/ 353291 w 2628900"/>
              <a:gd name="connsiteY74" fmla="*/ 488373 h 4831773"/>
              <a:gd name="connsiteX75" fmla="*/ 311727 w 2628900"/>
              <a:gd name="connsiteY75" fmla="*/ 426027 h 4831773"/>
              <a:gd name="connsiteX76" fmla="*/ 259772 w 2628900"/>
              <a:gd name="connsiteY76" fmla="*/ 363682 h 4831773"/>
              <a:gd name="connsiteX77" fmla="*/ 228600 w 2628900"/>
              <a:gd name="connsiteY77" fmla="*/ 332509 h 4831773"/>
              <a:gd name="connsiteX78" fmla="*/ 187036 w 2628900"/>
              <a:gd name="connsiteY78" fmla="*/ 238991 h 4831773"/>
              <a:gd name="connsiteX79" fmla="*/ 155863 w 2628900"/>
              <a:gd name="connsiteY79" fmla="*/ 176646 h 4831773"/>
              <a:gd name="connsiteX80" fmla="*/ 124691 w 2628900"/>
              <a:gd name="connsiteY80" fmla="*/ 155864 h 4831773"/>
              <a:gd name="connsiteX81" fmla="*/ 83127 w 2628900"/>
              <a:gd name="connsiteY81" fmla="*/ 93518 h 4831773"/>
              <a:gd name="connsiteX82" fmla="*/ 62345 w 2628900"/>
              <a:gd name="connsiteY82" fmla="*/ 62346 h 4831773"/>
              <a:gd name="connsiteX83" fmla="*/ 31172 w 2628900"/>
              <a:gd name="connsiteY83" fmla="*/ 41564 h 4831773"/>
              <a:gd name="connsiteX84" fmla="*/ 0 w 2628900"/>
              <a:gd name="connsiteY84" fmla="*/ 0 h 483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628900" h="4831773">
                <a:moveTo>
                  <a:pt x="2628900" y="4831773"/>
                </a:moveTo>
                <a:cubicBezTo>
                  <a:pt x="2594264" y="4776355"/>
                  <a:pt x="2554217" y="4723970"/>
                  <a:pt x="2524991" y="4665518"/>
                </a:cubicBezTo>
                <a:cubicBezTo>
                  <a:pt x="2456073" y="4527684"/>
                  <a:pt x="2495505" y="4573685"/>
                  <a:pt x="2431472" y="4509655"/>
                </a:cubicBezTo>
                <a:cubicBezTo>
                  <a:pt x="2413659" y="4468089"/>
                  <a:pt x="2392269" y="4414244"/>
                  <a:pt x="2369127" y="4374573"/>
                </a:cubicBezTo>
                <a:cubicBezTo>
                  <a:pt x="2356542" y="4352999"/>
                  <a:pt x="2339404" y="4334218"/>
                  <a:pt x="2327563" y="4312227"/>
                </a:cubicBezTo>
                <a:cubicBezTo>
                  <a:pt x="2315057" y="4289002"/>
                  <a:pt x="2307306" y="4263505"/>
                  <a:pt x="2296391" y="4239491"/>
                </a:cubicBezTo>
                <a:cubicBezTo>
                  <a:pt x="2289981" y="4225389"/>
                  <a:pt x="2281900" y="4212082"/>
                  <a:pt x="2275609" y="4197927"/>
                </a:cubicBezTo>
                <a:cubicBezTo>
                  <a:pt x="2268034" y="4180883"/>
                  <a:pt x="2263169" y="4162656"/>
                  <a:pt x="2254827" y="4145973"/>
                </a:cubicBezTo>
                <a:cubicBezTo>
                  <a:pt x="2249242" y="4134803"/>
                  <a:pt x="2239630" y="4125970"/>
                  <a:pt x="2234045" y="4114800"/>
                </a:cubicBezTo>
                <a:cubicBezTo>
                  <a:pt x="2225703" y="4098117"/>
                  <a:pt x="2220838" y="4079890"/>
                  <a:pt x="2213263" y="4062846"/>
                </a:cubicBezTo>
                <a:cubicBezTo>
                  <a:pt x="2206972" y="4048691"/>
                  <a:pt x="2198583" y="4035520"/>
                  <a:pt x="2192481" y="4021282"/>
                </a:cubicBezTo>
                <a:cubicBezTo>
                  <a:pt x="2188167" y="4011215"/>
                  <a:pt x="2186989" y="3999906"/>
                  <a:pt x="2182091" y="3990109"/>
                </a:cubicBezTo>
                <a:cubicBezTo>
                  <a:pt x="2176506" y="3978939"/>
                  <a:pt x="2167928" y="3969526"/>
                  <a:pt x="2161309" y="3958936"/>
                </a:cubicBezTo>
                <a:cubicBezTo>
                  <a:pt x="2074765" y="3820467"/>
                  <a:pt x="2175524" y="3981213"/>
                  <a:pt x="2109354" y="3865418"/>
                </a:cubicBezTo>
                <a:cubicBezTo>
                  <a:pt x="2103158" y="3854575"/>
                  <a:pt x="2095191" y="3844836"/>
                  <a:pt x="2088572" y="3834246"/>
                </a:cubicBezTo>
                <a:cubicBezTo>
                  <a:pt x="2077868" y="3817120"/>
                  <a:pt x="2067208" y="3799946"/>
                  <a:pt x="2057400" y="3782291"/>
                </a:cubicBezTo>
                <a:cubicBezTo>
                  <a:pt x="2049878" y="3768750"/>
                  <a:pt x="2044141" y="3754268"/>
                  <a:pt x="2036618" y="3740727"/>
                </a:cubicBezTo>
                <a:cubicBezTo>
                  <a:pt x="2026810" y="3723072"/>
                  <a:pt x="2015253" y="3706428"/>
                  <a:pt x="2005445" y="3688773"/>
                </a:cubicBezTo>
                <a:cubicBezTo>
                  <a:pt x="1997922" y="3675232"/>
                  <a:pt x="1992873" y="3660345"/>
                  <a:pt x="1984663" y="3647209"/>
                </a:cubicBezTo>
                <a:cubicBezTo>
                  <a:pt x="1975485" y="3632523"/>
                  <a:pt x="1963882" y="3619500"/>
                  <a:pt x="1953491" y="3605646"/>
                </a:cubicBezTo>
                <a:cubicBezTo>
                  <a:pt x="1920045" y="3505307"/>
                  <a:pt x="1973676" y="3661303"/>
                  <a:pt x="1922318" y="3532909"/>
                </a:cubicBezTo>
                <a:cubicBezTo>
                  <a:pt x="1914182" y="3512570"/>
                  <a:pt x="1911333" y="3490157"/>
                  <a:pt x="1901536" y="3470564"/>
                </a:cubicBezTo>
                <a:cubicBezTo>
                  <a:pt x="1887681" y="3442855"/>
                  <a:pt x="1867486" y="3417491"/>
                  <a:pt x="1859972" y="3387436"/>
                </a:cubicBezTo>
                <a:cubicBezTo>
                  <a:pt x="1835071" y="3287835"/>
                  <a:pt x="1867927" y="3411303"/>
                  <a:pt x="1828800" y="3293918"/>
                </a:cubicBezTo>
                <a:cubicBezTo>
                  <a:pt x="1824284" y="3280370"/>
                  <a:pt x="1821507" y="3266296"/>
                  <a:pt x="1818409" y="3252355"/>
                </a:cubicBezTo>
                <a:cubicBezTo>
                  <a:pt x="1809934" y="3214217"/>
                  <a:pt x="1808488" y="3195038"/>
                  <a:pt x="1797627" y="3158836"/>
                </a:cubicBezTo>
                <a:cubicBezTo>
                  <a:pt x="1791332" y="3137854"/>
                  <a:pt x="1776845" y="3096491"/>
                  <a:pt x="1776845" y="3096491"/>
                </a:cubicBezTo>
                <a:cubicBezTo>
                  <a:pt x="1766454" y="3099955"/>
                  <a:pt x="1755469" y="3111780"/>
                  <a:pt x="1745672" y="3106882"/>
                </a:cubicBezTo>
                <a:cubicBezTo>
                  <a:pt x="1735875" y="3101984"/>
                  <a:pt x="1741086" y="3084997"/>
                  <a:pt x="1735281" y="3075709"/>
                </a:cubicBezTo>
                <a:cubicBezTo>
                  <a:pt x="1723527" y="3056902"/>
                  <a:pt x="1708636" y="3040165"/>
                  <a:pt x="1693718" y="3023755"/>
                </a:cubicBezTo>
                <a:cubicBezTo>
                  <a:pt x="1673948" y="3002008"/>
                  <a:pt x="1631372" y="2961409"/>
                  <a:pt x="1631372" y="2961409"/>
                </a:cubicBezTo>
                <a:cubicBezTo>
                  <a:pt x="1624445" y="2947555"/>
                  <a:pt x="1620267" y="2931941"/>
                  <a:pt x="1610591" y="2919846"/>
                </a:cubicBezTo>
                <a:cubicBezTo>
                  <a:pt x="1592231" y="2896896"/>
                  <a:pt x="1564548" y="2881954"/>
                  <a:pt x="1548245" y="2857500"/>
                </a:cubicBezTo>
                <a:lnTo>
                  <a:pt x="1465118" y="2732809"/>
                </a:lnTo>
                <a:cubicBezTo>
                  <a:pt x="1458191" y="2722418"/>
                  <a:pt x="1453167" y="2710467"/>
                  <a:pt x="1444336" y="2701636"/>
                </a:cubicBezTo>
                <a:cubicBezTo>
                  <a:pt x="1389486" y="2646788"/>
                  <a:pt x="1433637" y="2695978"/>
                  <a:pt x="1381991" y="2618509"/>
                </a:cubicBezTo>
                <a:cubicBezTo>
                  <a:pt x="1372385" y="2604099"/>
                  <a:pt x="1360424" y="2591355"/>
                  <a:pt x="1350818" y="2576946"/>
                </a:cubicBezTo>
                <a:cubicBezTo>
                  <a:pt x="1339480" y="2559939"/>
                  <a:pt x="1307352" y="2506064"/>
                  <a:pt x="1298863" y="2483427"/>
                </a:cubicBezTo>
                <a:cubicBezTo>
                  <a:pt x="1293849" y="2470056"/>
                  <a:pt x="1292395" y="2455595"/>
                  <a:pt x="1288472" y="2441864"/>
                </a:cubicBezTo>
                <a:cubicBezTo>
                  <a:pt x="1285463" y="2431332"/>
                  <a:pt x="1280963" y="2421258"/>
                  <a:pt x="1278081" y="2410691"/>
                </a:cubicBezTo>
                <a:cubicBezTo>
                  <a:pt x="1270566" y="2383136"/>
                  <a:pt x="1264227" y="2355273"/>
                  <a:pt x="1257300" y="2327564"/>
                </a:cubicBezTo>
                <a:lnTo>
                  <a:pt x="1246909" y="2286000"/>
                </a:lnTo>
                <a:cubicBezTo>
                  <a:pt x="1243445" y="2272145"/>
                  <a:pt x="1238538" y="2258574"/>
                  <a:pt x="1236518" y="2244436"/>
                </a:cubicBezTo>
                <a:cubicBezTo>
                  <a:pt x="1233054" y="2220191"/>
                  <a:pt x="1230508" y="2195796"/>
                  <a:pt x="1226127" y="2171700"/>
                </a:cubicBezTo>
                <a:cubicBezTo>
                  <a:pt x="1223572" y="2157649"/>
                  <a:pt x="1223459" y="2142149"/>
                  <a:pt x="1215736" y="2130136"/>
                </a:cubicBezTo>
                <a:cubicBezTo>
                  <a:pt x="1191750" y="2092825"/>
                  <a:pt x="1152446" y="2065900"/>
                  <a:pt x="1132609" y="2026227"/>
                </a:cubicBezTo>
                <a:cubicBezTo>
                  <a:pt x="1122218" y="2005445"/>
                  <a:pt x="1110873" y="1985114"/>
                  <a:pt x="1101436" y="1963882"/>
                </a:cubicBezTo>
                <a:cubicBezTo>
                  <a:pt x="1096987" y="1953873"/>
                  <a:pt x="1095943" y="1942506"/>
                  <a:pt x="1091045" y="1932709"/>
                </a:cubicBezTo>
                <a:cubicBezTo>
                  <a:pt x="1053559" y="1857737"/>
                  <a:pt x="1085909" y="1951045"/>
                  <a:pt x="1049481" y="1859973"/>
                </a:cubicBezTo>
                <a:cubicBezTo>
                  <a:pt x="1041345" y="1839634"/>
                  <a:pt x="1038497" y="1817220"/>
                  <a:pt x="1028700" y="1797627"/>
                </a:cubicBezTo>
                <a:cubicBezTo>
                  <a:pt x="959782" y="1659794"/>
                  <a:pt x="1043390" y="1831906"/>
                  <a:pt x="997527" y="1724891"/>
                </a:cubicBezTo>
                <a:cubicBezTo>
                  <a:pt x="991425" y="1710653"/>
                  <a:pt x="983036" y="1697482"/>
                  <a:pt x="976745" y="1683327"/>
                </a:cubicBezTo>
                <a:cubicBezTo>
                  <a:pt x="942852" y="1607069"/>
                  <a:pt x="971982" y="1655402"/>
                  <a:pt x="935181" y="1600200"/>
                </a:cubicBezTo>
                <a:cubicBezTo>
                  <a:pt x="931718" y="1586345"/>
                  <a:pt x="931178" y="1571409"/>
                  <a:pt x="924791" y="1558636"/>
                </a:cubicBezTo>
                <a:cubicBezTo>
                  <a:pt x="913621" y="1536296"/>
                  <a:pt x="897082" y="1517073"/>
                  <a:pt x="883227" y="1496291"/>
                </a:cubicBezTo>
                <a:cubicBezTo>
                  <a:pt x="876300" y="1485900"/>
                  <a:pt x="868030" y="1476288"/>
                  <a:pt x="862445" y="1465118"/>
                </a:cubicBezTo>
                <a:cubicBezTo>
                  <a:pt x="793542" y="1327314"/>
                  <a:pt x="877125" y="1499376"/>
                  <a:pt x="831272" y="1392382"/>
                </a:cubicBezTo>
                <a:cubicBezTo>
                  <a:pt x="825170" y="1378145"/>
                  <a:pt x="816593" y="1365055"/>
                  <a:pt x="810491" y="1350818"/>
                </a:cubicBezTo>
                <a:cubicBezTo>
                  <a:pt x="806177" y="1340751"/>
                  <a:pt x="804998" y="1329442"/>
                  <a:pt x="800100" y="1319646"/>
                </a:cubicBezTo>
                <a:cubicBezTo>
                  <a:pt x="794515" y="1308476"/>
                  <a:pt x="784903" y="1299643"/>
                  <a:pt x="779318" y="1288473"/>
                </a:cubicBezTo>
                <a:cubicBezTo>
                  <a:pt x="766757" y="1263351"/>
                  <a:pt x="768524" y="1242371"/>
                  <a:pt x="758536" y="1215736"/>
                </a:cubicBezTo>
                <a:cubicBezTo>
                  <a:pt x="753097" y="1201233"/>
                  <a:pt x="743856" y="1188410"/>
                  <a:pt x="737754" y="1174173"/>
                </a:cubicBezTo>
                <a:cubicBezTo>
                  <a:pt x="733439" y="1164106"/>
                  <a:pt x="731953" y="1152945"/>
                  <a:pt x="727363" y="1143000"/>
                </a:cubicBezTo>
                <a:cubicBezTo>
                  <a:pt x="727361" y="1142997"/>
                  <a:pt x="669175" y="1026623"/>
                  <a:pt x="654627" y="997527"/>
                </a:cubicBezTo>
                <a:lnTo>
                  <a:pt x="633845" y="955964"/>
                </a:lnTo>
                <a:cubicBezTo>
                  <a:pt x="626918" y="942109"/>
                  <a:pt x="621032" y="927683"/>
                  <a:pt x="613063" y="914400"/>
                </a:cubicBezTo>
                <a:cubicBezTo>
                  <a:pt x="602672" y="897082"/>
                  <a:pt x="592595" y="879572"/>
                  <a:pt x="581891" y="862446"/>
                </a:cubicBezTo>
                <a:cubicBezTo>
                  <a:pt x="575272" y="851856"/>
                  <a:pt x="566694" y="842443"/>
                  <a:pt x="561109" y="831273"/>
                </a:cubicBezTo>
                <a:cubicBezTo>
                  <a:pt x="521440" y="751935"/>
                  <a:pt x="594923" y="859040"/>
                  <a:pt x="519545" y="758536"/>
                </a:cubicBezTo>
                <a:cubicBezTo>
                  <a:pt x="516081" y="744682"/>
                  <a:pt x="514168" y="730344"/>
                  <a:pt x="509154" y="716973"/>
                </a:cubicBezTo>
                <a:cubicBezTo>
                  <a:pt x="503715" y="702469"/>
                  <a:pt x="495895" y="688950"/>
                  <a:pt x="488372" y="675409"/>
                </a:cubicBezTo>
                <a:cubicBezTo>
                  <a:pt x="476237" y="653566"/>
                  <a:pt x="452658" y="615018"/>
                  <a:pt x="436418" y="592282"/>
                </a:cubicBezTo>
                <a:cubicBezTo>
                  <a:pt x="426352" y="578189"/>
                  <a:pt x="415311" y="564810"/>
                  <a:pt x="405245" y="550718"/>
                </a:cubicBezTo>
                <a:cubicBezTo>
                  <a:pt x="397986" y="540556"/>
                  <a:pt x="392458" y="529140"/>
                  <a:pt x="384463" y="519546"/>
                </a:cubicBezTo>
                <a:cubicBezTo>
                  <a:pt x="375056" y="508257"/>
                  <a:pt x="362313" y="499972"/>
                  <a:pt x="353291" y="488373"/>
                </a:cubicBezTo>
                <a:cubicBezTo>
                  <a:pt x="337957" y="468657"/>
                  <a:pt x="329389" y="443688"/>
                  <a:pt x="311727" y="426027"/>
                </a:cubicBezTo>
                <a:cubicBezTo>
                  <a:pt x="220674" y="334976"/>
                  <a:pt x="332090" y="450465"/>
                  <a:pt x="259772" y="363682"/>
                </a:cubicBezTo>
                <a:cubicBezTo>
                  <a:pt x="250365" y="352393"/>
                  <a:pt x="238007" y="343798"/>
                  <a:pt x="228600" y="332509"/>
                </a:cubicBezTo>
                <a:cubicBezTo>
                  <a:pt x="201156" y="299575"/>
                  <a:pt x="202140" y="284301"/>
                  <a:pt x="187036" y="238991"/>
                </a:cubicBezTo>
                <a:cubicBezTo>
                  <a:pt x="178584" y="213636"/>
                  <a:pt x="176007" y="196790"/>
                  <a:pt x="155863" y="176646"/>
                </a:cubicBezTo>
                <a:cubicBezTo>
                  <a:pt x="147033" y="167816"/>
                  <a:pt x="135082" y="162791"/>
                  <a:pt x="124691" y="155864"/>
                </a:cubicBezTo>
                <a:lnTo>
                  <a:pt x="83127" y="93518"/>
                </a:lnTo>
                <a:cubicBezTo>
                  <a:pt x="76200" y="83127"/>
                  <a:pt x="72736" y="69273"/>
                  <a:pt x="62345" y="62346"/>
                </a:cubicBezTo>
                <a:lnTo>
                  <a:pt x="31172" y="41564"/>
                </a:lnTo>
                <a:cubicBezTo>
                  <a:pt x="7674" y="6315"/>
                  <a:pt x="19222" y="19222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99" name="Freeform 298">
            <a:extLst>
              <a:ext uri="{FF2B5EF4-FFF2-40B4-BE49-F238E27FC236}">
                <a16:creationId xmlns:a16="http://schemas.microsoft.com/office/drawing/2014/main" id="{954713BF-FDC1-E504-15B6-8BC01875545C}"/>
              </a:ext>
            </a:extLst>
          </p:cNvPr>
          <p:cNvSpPr/>
          <p:nvPr/>
        </p:nvSpPr>
        <p:spPr>
          <a:xfrm>
            <a:off x="29402769" y="6002029"/>
            <a:ext cx="1980879" cy="37192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636680C0-13E2-C4EA-F455-B1D7D4AE24BC}"/>
              </a:ext>
            </a:extLst>
          </p:cNvPr>
          <p:cNvSpPr/>
          <p:nvPr/>
        </p:nvSpPr>
        <p:spPr>
          <a:xfrm>
            <a:off x="29334709" y="596851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2048C3A9-A363-6FC4-DC59-962B55A19CDA}"/>
              </a:ext>
            </a:extLst>
          </p:cNvPr>
          <p:cNvSpPr/>
          <p:nvPr/>
        </p:nvSpPr>
        <p:spPr>
          <a:xfrm>
            <a:off x="30103928" y="418775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3" name="Freeform 302">
            <a:extLst>
              <a:ext uri="{FF2B5EF4-FFF2-40B4-BE49-F238E27FC236}">
                <a16:creationId xmlns:a16="http://schemas.microsoft.com/office/drawing/2014/main" id="{DF21701D-DA80-4C11-3BE4-3399158CAD57}"/>
              </a:ext>
            </a:extLst>
          </p:cNvPr>
          <p:cNvSpPr/>
          <p:nvPr/>
        </p:nvSpPr>
        <p:spPr>
          <a:xfrm>
            <a:off x="30303023" y="4815294"/>
            <a:ext cx="2782173" cy="4905279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2B421671-B952-6CFB-BC6B-5976C501A729}"/>
              </a:ext>
            </a:extLst>
          </p:cNvPr>
          <p:cNvSpPr/>
          <p:nvPr/>
        </p:nvSpPr>
        <p:spPr>
          <a:xfrm>
            <a:off x="30221020" y="476150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2D93F428-14F2-33AA-03DF-867B97FC62A4}"/>
              </a:ext>
            </a:extLst>
          </p:cNvPr>
          <p:cNvCxnSpPr>
            <a:cxnSpLocks/>
          </p:cNvCxnSpPr>
          <p:nvPr/>
        </p:nvCxnSpPr>
        <p:spPr>
          <a:xfrm>
            <a:off x="29398474" y="6136168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55574B6E-DE1B-A626-AE4C-8EADFDBD6AC0}"/>
              </a:ext>
            </a:extLst>
          </p:cNvPr>
          <p:cNvCxnSpPr>
            <a:cxnSpLocks/>
          </p:cNvCxnSpPr>
          <p:nvPr/>
        </p:nvCxnSpPr>
        <p:spPr>
          <a:xfrm>
            <a:off x="30340494" y="4900793"/>
            <a:ext cx="0" cy="74522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AA289DEB-4950-673B-A1BD-19A23DC96B02}"/>
                  </a:ext>
                </a:extLst>
              </p:cNvPr>
              <p:cNvSpPr txBox="1"/>
              <p:nvPr/>
            </p:nvSpPr>
            <p:spPr>
              <a:xfrm>
                <a:off x="28874927" y="6317781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AA289DEB-4950-673B-A1BD-19A23DC96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4927" y="6317781"/>
                <a:ext cx="711134" cy="57490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EE48D6E4-ACA6-B8B7-E596-9B05A79845F3}"/>
                  </a:ext>
                </a:extLst>
              </p:cNvPr>
              <p:cNvSpPr txBox="1"/>
              <p:nvPr/>
            </p:nvSpPr>
            <p:spPr>
              <a:xfrm>
                <a:off x="29937355" y="510780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EE48D6E4-ACA6-B8B7-E596-9B05A7984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7355" y="5107803"/>
                <a:ext cx="1120140" cy="574901"/>
              </a:xfrm>
              <a:prstGeom prst="rect">
                <a:avLst/>
              </a:prstGeom>
              <a:blipFill>
                <a:blip r:embed="rId30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0BC6F38F-7992-88E5-09D6-727BFA26CBD5}"/>
                  </a:ext>
                </a:extLst>
              </p:cNvPr>
              <p:cNvSpPr txBox="1"/>
              <p:nvPr/>
            </p:nvSpPr>
            <p:spPr>
              <a:xfrm>
                <a:off x="29163887" y="4434422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0BC6F38F-7992-88E5-09D6-727BFA26C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3887" y="4434422"/>
                <a:ext cx="1120140" cy="57490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E099DD60-85C8-9C1B-87F5-0CB395D7D3DF}"/>
                  </a:ext>
                </a:extLst>
              </p:cNvPr>
              <p:cNvSpPr txBox="1"/>
              <p:nvPr/>
            </p:nvSpPr>
            <p:spPr>
              <a:xfrm>
                <a:off x="25583351" y="2947926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E099DD60-85C8-9C1B-87F5-0CB395D7D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3351" y="2947926"/>
                <a:ext cx="1120140" cy="712824"/>
              </a:xfrm>
              <a:prstGeom prst="rect">
                <a:avLst/>
              </a:prstGeom>
              <a:blipFill>
                <a:blip r:embed="rId32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Freeform 318">
            <a:extLst>
              <a:ext uri="{FF2B5EF4-FFF2-40B4-BE49-F238E27FC236}">
                <a16:creationId xmlns:a16="http://schemas.microsoft.com/office/drawing/2014/main" id="{A4462C02-4377-0C6F-6B26-B83647BD1D47}"/>
              </a:ext>
            </a:extLst>
          </p:cNvPr>
          <p:cNvSpPr/>
          <p:nvPr/>
        </p:nvSpPr>
        <p:spPr>
          <a:xfrm>
            <a:off x="28558316" y="6099636"/>
            <a:ext cx="998841" cy="3628701"/>
          </a:xfrm>
          <a:custGeom>
            <a:avLst/>
            <a:gdLst>
              <a:gd name="connsiteX0" fmla="*/ 891822 w 891822"/>
              <a:gd name="connsiteY0" fmla="*/ 3239912 h 3239912"/>
              <a:gd name="connsiteX1" fmla="*/ 835378 w 891822"/>
              <a:gd name="connsiteY1" fmla="*/ 3149600 h 3239912"/>
              <a:gd name="connsiteX2" fmla="*/ 801511 w 891822"/>
              <a:gd name="connsiteY2" fmla="*/ 3115734 h 3239912"/>
              <a:gd name="connsiteX3" fmla="*/ 790222 w 891822"/>
              <a:gd name="connsiteY3" fmla="*/ 3081867 h 3239912"/>
              <a:gd name="connsiteX4" fmla="*/ 767645 w 891822"/>
              <a:gd name="connsiteY4" fmla="*/ 3048000 h 3239912"/>
              <a:gd name="connsiteX5" fmla="*/ 745067 w 891822"/>
              <a:gd name="connsiteY5" fmla="*/ 3002845 h 3239912"/>
              <a:gd name="connsiteX6" fmla="*/ 699911 w 891822"/>
              <a:gd name="connsiteY6" fmla="*/ 2935112 h 3239912"/>
              <a:gd name="connsiteX7" fmla="*/ 654756 w 891822"/>
              <a:gd name="connsiteY7" fmla="*/ 2822223 h 3239912"/>
              <a:gd name="connsiteX8" fmla="*/ 632178 w 891822"/>
              <a:gd name="connsiteY8" fmla="*/ 2788356 h 3239912"/>
              <a:gd name="connsiteX9" fmla="*/ 598311 w 891822"/>
              <a:gd name="connsiteY9" fmla="*/ 2720623 h 3239912"/>
              <a:gd name="connsiteX10" fmla="*/ 564445 w 891822"/>
              <a:gd name="connsiteY10" fmla="*/ 2652889 h 3239912"/>
              <a:gd name="connsiteX11" fmla="*/ 553156 w 891822"/>
              <a:gd name="connsiteY11" fmla="*/ 2619023 h 3239912"/>
              <a:gd name="connsiteX12" fmla="*/ 508000 w 891822"/>
              <a:gd name="connsiteY12" fmla="*/ 2551289 h 3239912"/>
              <a:gd name="connsiteX13" fmla="*/ 474134 w 891822"/>
              <a:gd name="connsiteY13" fmla="*/ 2483556 h 3239912"/>
              <a:gd name="connsiteX14" fmla="*/ 428978 w 891822"/>
              <a:gd name="connsiteY14" fmla="*/ 2393245 h 3239912"/>
              <a:gd name="connsiteX15" fmla="*/ 406400 w 891822"/>
              <a:gd name="connsiteY15" fmla="*/ 2325512 h 3239912"/>
              <a:gd name="connsiteX16" fmla="*/ 395111 w 891822"/>
              <a:gd name="connsiteY16" fmla="*/ 2291645 h 3239912"/>
              <a:gd name="connsiteX17" fmla="*/ 383822 w 891822"/>
              <a:gd name="connsiteY17" fmla="*/ 2235200 h 3239912"/>
              <a:gd name="connsiteX18" fmla="*/ 349956 w 891822"/>
              <a:gd name="connsiteY18" fmla="*/ 2190045 h 3239912"/>
              <a:gd name="connsiteX19" fmla="*/ 327378 w 891822"/>
              <a:gd name="connsiteY19" fmla="*/ 2144889 h 3239912"/>
              <a:gd name="connsiteX20" fmla="*/ 293511 w 891822"/>
              <a:gd name="connsiteY20" fmla="*/ 2111023 h 3239912"/>
              <a:gd name="connsiteX21" fmla="*/ 259645 w 891822"/>
              <a:gd name="connsiteY21" fmla="*/ 2043289 h 3239912"/>
              <a:gd name="connsiteX22" fmla="*/ 214489 w 891822"/>
              <a:gd name="connsiteY22" fmla="*/ 1952978 h 3239912"/>
              <a:gd name="connsiteX23" fmla="*/ 203200 w 891822"/>
              <a:gd name="connsiteY23" fmla="*/ 1919112 h 3239912"/>
              <a:gd name="connsiteX24" fmla="*/ 158045 w 891822"/>
              <a:gd name="connsiteY24" fmla="*/ 1851378 h 3239912"/>
              <a:gd name="connsiteX25" fmla="*/ 135467 w 891822"/>
              <a:gd name="connsiteY25" fmla="*/ 1783645 h 3239912"/>
              <a:gd name="connsiteX26" fmla="*/ 124178 w 891822"/>
              <a:gd name="connsiteY26" fmla="*/ 1682045 h 3239912"/>
              <a:gd name="connsiteX27" fmla="*/ 79022 w 891822"/>
              <a:gd name="connsiteY27" fmla="*/ 1614312 h 3239912"/>
              <a:gd name="connsiteX28" fmla="*/ 67734 w 891822"/>
              <a:gd name="connsiteY28" fmla="*/ 1580445 h 3239912"/>
              <a:gd name="connsiteX29" fmla="*/ 45156 w 891822"/>
              <a:gd name="connsiteY29" fmla="*/ 1546578 h 3239912"/>
              <a:gd name="connsiteX30" fmla="*/ 33867 w 891822"/>
              <a:gd name="connsiteY30" fmla="*/ 1501423 h 3239912"/>
              <a:gd name="connsiteX31" fmla="*/ 11289 w 891822"/>
              <a:gd name="connsiteY31" fmla="*/ 1433689 h 3239912"/>
              <a:gd name="connsiteX32" fmla="*/ 0 w 891822"/>
              <a:gd name="connsiteY32" fmla="*/ 1399823 h 3239912"/>
              <a:gd name="connsiteX33" fmla="*/ 22578 w 891822"/>
              <a:gd name="connsiteY33" fmla="*/ 1196623 h 3239912"/>
              <a:gd name="connsiteX34" fmla="*/ 45156 w 891822"/>
              <a:gd name="connsiteY34" fmla="*/ 1128889 h 3239912"/>
              <a:gd name="connsiteX35" fmla="*/ 56445 w 891822"/>
              <a:gd name="connsiteY35" fmla="*/ 1095023 h 3239912"/>
              <a:gd name="connsiteX36" fmla="*/ 124178 w 891822"/>
              <a:gd name="connsiteY36" fmla="*/ 982134 h 3239912"/>
              <a:gd name="connsiteX37" fmla="*/ 146756 w 891822"/>
              <a:gd name="connsiteY37" fmla="*/ 948267 h 3239912"/>
              <a:gd name="connsiteX38" fmla="*/ 169334 w 891822"/>
              <a:gd name="connsiteY38" fmla="*/ 903112 h 3239912"/>
              <a:gd name="connsiteX39" fmla="*/ 180622 w 891822"/>
              <a:gd name="connsiteY39" fmla="*/ 869245 h 3239912"/>
              <a:gd name="connsiteX40" fmla="*/ 225778 w 891822"/>
              <a:gd name="connsiteY40" fmla="*/ 801512 h 3239912"/>
              <a:gd name="connsiteX41" fmla="*/ 293511 w 891822"/>
              <a:gd name="connsiteY41" fmla="*/ 699912 h 3239912"/>
              <a:gd name="connsiteX42" fmla="*/ 316089 w 891822"/>
              <a:gd name="connsiteY42" fmla="*/ 666045 h 3239912"/>
              <a:gd name="connsiteX43" fmla="*/ 338667 w 891822"/>
              <a:gd name="connsiteY43" fmla="*/ 632178 h 3239912"/>
              <a:gd name="connsiteX44" fmla="*/ 383822 w 891822"/>
              <a:gd name="connsiteY44" fmla="*/ 530578 h 3239912"/>
              <a:gd name="connsiteX45" fmla="*/ 417689 w 891822"/>
              <a:gd name="connsiteY45" fmla="*/ 508000 h 3239912"/>
              <a:gd name="connsiteX46" fmla="*/ 451556 w 891822"/>
              <a:gd name="connsiteY46" fmla="*/ 440267 h 3239912"/>
              <a:gd name="connsiteX47" fmla="*/ 462845 w 891822"/>
              <a:gd name="connsiteY47" fmla="*/ 406400 h 3239912"/>
              <a:gd name="connsiteX48" fmla="*/ 485422 w 891822"/>
              <a:gd name="connsiteY48" fmla="*/ 372534 h 3239912"/>
              <a:gd name="connsiteX49" fmla="*/ 519289 w 891822"/>
              <a:gd name="connsiteY49" fmla="*/ 304800 h 3239912"/>
              <a:gd name="connsiteX50" fmla="*/ 598311 w 891822"/>
              <a:gd name="connsiteY50" fmla="*/ 203200 h 3239912"/>
              <a:gd name="connsiteX51" fmla="*/ 609600 w 891822"/>
              <a:gd name="connsiteY51" fmla="*/ 169334 h 3239912"/>
              <a:gd name="connsiteX52" fmla="*/ 654756 w 891822"/>
              <a:gd name="connsiteY52" fmla="*/ 101600 h 3239912"/>
              <a:gd name="connsiteX53" fmla="*/ 666045 w 891822"/>
              <a:gd name="connsiteY53" fmla="*/ 67734 h 3239912"/>
              <a:gd name="connsiteX54" fmla="*/ 688622 w 891822"/>
              <a:gd name="connsiteY54" fmla="*/ 33867 h 3239912"/>
              <a:gd name="connsiteX55" fmla="*/ 733778 w 891822"/>
              <a:gd name="connsiteY55" fmla="*/ 0 h 323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91822" h="3239912">
                <a:moveTo>
                  <a:pt x="891822" y="3239912"/>
                </a:moveTo>
                <a:cubicBezTo>
                  <a:pt x="873007" y="3209808"/>
                  <a:pt x="856258" y="3178310"/>
                  <a:pt x="835378" y="3149600"/>
                </a:cubicBezTo>
                <a:cubicBezTo>
                  <a:pt x="825988" y="3136689"/>
                  <a:pt x="810367" y="3129017"/>
                  <a:pt x="801511" y="3115734"/>
                </a:cubicBezTo>
                <a:cubicBezTo>
                  <a:pt x="794910" y="3105833"/>
                  <a:pt x="795544" y="3092510"/>
                  <a:pt x="790222" y="3081867"/>
                </a:cubicBezTo>
                <a:cubicBezTo>
                  <a:pt x="784155" y="3069732"/>
                  <a:pt x="774376" y="3059780"/>
                  <a:pt x="767645" y="3048000"/>
                </a:cubicBezTo>
                <a:cubicBezTo>
                  <a:pt x="759296" y="3033389"/>
                  <a:pt x="753725" y="3017275"/>
                  <a:pt x="745067" y="3002845"/>
                </a:cubicBezTo>
                <a:cubicBezTo>
                  <a:pt x="731106" y="2979577"/>
                  <a:pt x="699911" y="2935112"/>
                  <a:pt x="699911" y="2935112"/>
                </a:cubicBezTo>
                <a:cubicBezTo>
                  <a:pt x="681407" y="2879598"/>
                  <a:pt x="681335" y="2868735"/>
                  <a:pt x="654756" y="2822223"/>
                </a:cubicBezTo>
                <a:cubicBezTo>
                  <a:pt x="648024" y="2810443"/>
                  <a:pt x="638246" y="2800491"/>
                  <a:pt x="632178" y="2788356"/>
                </a:cubicBezTo>
                <a:cubicBezTo>
                  <a:pt x="585443" y="2694885"/>
                  <a:pt x="663012" y="2817672"/>
                  <a:pt x="598311" y="2720623"/>
                </a:cubicBezTo>
                <a:cubicBezTo>
                  <a:pt x="569937" y="2635500"/>
                  <a:pt x="608211" y="2740422"/>
                  <a:pt x="564445" y="2652889"/>
                </a:cubicBezTo>
                <a:cubicBezTo>
                  <a:pt x="559124" y="2642246"/>
                  <a:pt x="558935" y="2629425"/>
                  <a:pt x="553156" y="2619023"/>
                </a:cubicBezTo>
                <a:cubicBezTo>
                  <a:pt x="539978" y="2595302"/>
                  <a:pt x="516581" y="2577032"/>
                  <a:pt x="508000" y="2551289"/>
                </a:cubicBezTo>
                <a:cubicBezTo>
                  <a:pt x="492420" y="2504552"/>
                  <a:pt x="503311" y="2527324"/>
                  <a:pt x="474134" y="2483556"/>
                </a:cubicBezTo>
                <a:cubicBezTo>
                  <a:pt x="446414" y="2372676"/>
                  <a:pt x="486546" y="2508379"/>
                  <a:pt x="428978" y="2393245"/>
                </a:cubicBezTo>
                <a:cubicBezTo>
                  <a:pt x="418335" y="2371959"/>
                  <a:pt x="413926" y="2348090"/>
                  <a:pt x="406400" y="2325512"/>
                </a:cubicBezTo>
                <a:cubicBezTo>
                  <a:pt x="402637" y="2314223"/>
                  <a:pt x="397445" y="2303314"/>
                  <a:pt x="395111" y="2291645"/>
                </a:cubicBezTo>
                <a:cubicBezTo>
                  <a:pt x="391348" y="2272830"/>
                  <a:pt x="391615" y="2252734"/>
                  <a:pt x="383822" y="2235200"/>
                </a:cubicBezTo>
                <a:cubicBezTo>
                  <a:pt x="376181" y="2218007"/>
                  <a:pt x="359928" y="2206000"/>
                  <a:pt x="349956" y="2190045"/>
                </a:cubicBezTo>
                <a:cubicBezTo>
                  <a:pt x="341037" y="2175774"/>
                  <a:pt x="337160" y="2158583"/>
                  <a:pt x="327378" y="2144889"/>
                </a:cubicBezTo>
                <a:cubicBezTo>
                  <a:pt x="318099" y="2131898"/>
                  <a:pt x="303731" y="2123288"/>
                  <a:pt x="293511" y="2111023"/>
                </a:cubicBezTo>
                <a:cubicBezTo>
                  <a:pt x="258878" y="2069463"/>
                  <a:pt x="280010" y="2088091"/>
                  <a:pt x="259645" y="2043289"/>
                </a:cubicBezTo>
                <a:cubicBezTo>
                  <a:pt x="245718" y="2012649"/>
                  <a:pt x="225133" y="1984908"/>
                  <a:pt x="214489" y="1952978"/>
                </a:cubicBezTo>
                <a:cubicBezTo>
                  <a:pt x="210726" y="1941689"/>
                  <a:pt x="208979" y="1929514"/>
                  <a:pt x="203200" y="1919112"/>
                </a:cubicBezTo>
                <a:cubicBezTo>
                  <a:pt x="190022" y="1895392"/>
                  <a:pt x="166626" y="1877121"/>
                  <a:pt x="158045" y="1851378"/>
                </a:cubicBezTo>
                <a:lnTo>
                  <a:pt x="135467" y="1783645"/>
                </a:lnTo>
                <a:cubicBezTo>
                  <a:pt x="131704" y="1749778"/>
                  <a:pt x="134954" y="1714371"/>
                  <a:pt x="124178" y="1682045"/>
                </a:cubicBezTo>
                <a:cubicBezTo>
                  <a:pt x="115597" y="1656302"/>
                  <a:pt x="79022" y="1614312"/>
                  <a:pt x="79022" y="1614312"/>
                </a:cubicBezTo>
                <a:cubicBezTo>
                  <a:pt x="75259" y="1603023"/>
                  <a:pt x="73056" y="1591088"/>
                  <a:pt x="67734" y="1580445"/>
                </a:cubicBezTo>
                <a:cubicBezTo>
                  <a:pt x="61666" y="1568310"/>
                  <a:pt x="50501" y="1559049"/>
                  <a:pt x="45156" y="1546578"/>
                </a:cubicBezTo>
                <a:cubicBezTo>
                  <a:pt x="39044" y="1532318"/>
                  <a:pt x="38325" y="1516284"/>
                  <a:pt x="33867" y="1501423"/>
                </a:cubicBezTo>
                <a:cubicBezTo>
                  <a:pt x="27028" y="1478627"/>
                  <a:pt x="18815" y="1456267"/>
                  <a:pt x="11289" y="1433689"/>
                </a:cubicBezTo>
                <a:lnTo>
                  <a:pt x="0" y="1399823"/>
                </a:lnTo>
                <a:cubicBezTo>
                  <a:pt x="3916" y="1352828"/>
                  <a:pt x="8524" y="1252838"/>
                  <a:pt x="22578" y="1196623"/>
                </a:cubicBezTo>
                <a:cubicBezTo>
                  <a:pt x="28350" y="1173534"/>
                  <a:pt x="37630" y="1151467"/>
                  <a:pt x="45156" y="1128889"/>
                </a:cubicBezTo>
                <a:cubicBezTo>
                  <a:pt x="48919" y="1117600"/>
                  <a:pt x="49845" y="1104924"/>
                  <a:pt x="56445" y="1095023"/>
                </a:cubicBezTo>
                <a:cubicBezTo>
                  <a:pt x="166916" y="929312"/>
                  <a:pt x="54747" y="1103638"/>
                  <a:pt x="124178" y="982134"/>
                </a:cubicBezTo>
                <a:cubicBezTo>
                  <a:pt x="130910" y="970354"/>
                  <a:pt x="140024" y="960047"/>
                  <a:pt x="146756" y="948267"/>
                </a:cubicBezTo>
                <a:cubicBezTo>
                  <a:pt x="155105" y="933656"/>
                  <a:pt x="162705" y="918580"/>
                  <a:pt x="169334" y="903112"/>
                </a:cubicBezTo>
                <a:cubicBezTo>
                  <a:pt x="174021" y="892175"/>
                  <a:pt x="174843" y="879647"/>
                  <a:pt x="180622" y="869245"/>
                </a:cubicBezTo>
                <a:cubicBezTo>
                  <a:pt x="193800" y="845525"/>
                  <a:pt x="210726" y="824090"/>
                  <a:pt x="225778" y="801512"/>
                </a:cubicBezTo>
                <a:lnTo>
                  <a:pt x="293511" y="699912"/>
                </a:lnTo>
                <a:lnTo>
                  <a:pt x="316089" y="666045"/>
                </a:lnTo>
                <a:cubicBezTo>
                  <a:pt x="323615" y="654756"/>
                  <a:pt x="334376" y="645049"/>
                  <a:pt x="338667" y="632178"/>
                </a:cubicBezTo>
                <a:cubicBezTo>
                  <a:pt x="349844" y="598648"/>
                  <a:pt x="356990" y="557411"/>
                  <a:pt x="383822" y="530578"/>
                </a:cubicBezTo>
                <a:cubicBezTo>
                  <a:pt x="393416" y="520984"/>
                  <a:pt x="406400" y="515526"/>
                  <a:pt x="417689" y="508000"/>
                </a:cubicBezTo>
                <a:cubicBezTo>
                  <a:pt x="446065" y="422874"/>
                  <a:pt x="407787" y="527805"/>
                  <a:pt x="451556" y="440267"/>
                </a:cubicBezTo>
                <a:cubicBezTo>
                  <a:pt x="456878" y="429624"/>
                  <a:pt x="457523" y="417043"/>
                  <a:pt x="462845" y="406400"/>
                </a:cubicBezTo>
                <a:cubicBezTo>
                  <a:pt x="468912" y="394265"/>
                  <a:pt x="479355" y="384669"/>
                  <a:pt x="485422" y="372534"/>
                </a:cubicBezTo>
                <a:cubicBezTo>
                  <a:pt x="510877" y="321623"/>
                  <a:pt x="478850" y="353326"/>
                  <a:pt x="519289" y="304800"/>
                </a:cubicBezTo>
                <a:cubicBezTo>
                  <a:pt x="551760" y="265836"/>
                  <a:pt x="579287" y="260271"/>
                  <a:pt x="598311" y="203200"/>
                </a:cubicBezTo>
                <a:cubicBezTo>
                  <a:pt x="602074" y="191911"/>
                  <a:pt x="603821" y="179736"/>
                  <a:pt x="609600" y="169334"/>
                </a:cubicBezTo>
                <a:cubicBezTo>
                  <a:pt x="622778" y="145613"/>
                  <a:pt x="646175" y="127343"/>
                  <a:pt x="654756" y="101600"/>
                </a:cubicBezTo>
                <a:cubicBezTo>
                  <a:pt x="658519" y="90311"/>
                  <a:pt x="660724" y="78377"/>
                  <a:pt x="666045" y="67734"/>
                </a:cubicBezTo>
                <a:cubicBezTo>
                  <a:pt x="672113" y="55599"/>
                  <a:pt x="678028" y="42343"/>
                  <a:pt x="688622" y="33867"/>
                </a:cubicBezTo>
                <a:cubicBezTo>
                  <a:pt x="746747" y="-12634"/>
                  <a:pt x="705659" y="56238"/>
                  <a:pt x="7337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1" name="Freeform 320">
            <a:extLst>
              <a:ext uri="{FF2B5EF4-FFF2-40B4-BE49-F238E27FC236}">
                <a16:creationId xmlns:a16="http://schemas.microsoft.com/office/drawing/2014/main" id="{843AC23D-BF1C-E67A-5083-465CA9C3C2EC}"/>
              </a:ext>
            </a:extLst>
          </p:cNvPr>
          <p:cNvSpPr/>
          <p:nvPr/>
        </p:nvSpPr>
        <p:spPr>
          <a:xfrm>
            <a:off x="30201974" y="4291608"/>
            <a:ext cx="113792" cy="493099"/>
          </a:xfrm>
          <a:custGeom>
            <a:avLst/>
            <a:gdLst>
              <a:gd name="connsiteX0" fmla="*/ 101600 w 101600"/>
              <a:gd name="connsiteY0" fmla="*/ 440267 h 440267"/>
              <a:gd name="connsiteX1" fmla="*/ 90311 w 101600"/>
              <a:gd name="connsiteY1" fmla="*/ 349956 h 440267"/>
              <a:gd name="connsiteX2" fmla="*/ 79022 w 101600"/>
              <a:gd name="connsiteY2" fmla="*/ 112889 h 440267"/>
              <a:gd name="connsiteX3" fmla="*/ 67733 w 101600"/>
              <a:gd name="connsiteY3" fmla="*/ 79023 h 440267"/>
              <a:gd name="connsiteX4" fmla="*/ 11289 w 101600"/>
              <a:gd name="connsiteY4" fmla="*/ 22578 h 440267"/>
              <a:gd name="connsiteX5" fmla="*/ 0 w 101600"/>
              <a:gd name="connsiteY5" fmla="*/ 0 h 4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00" h="440267">
                <a:moveTo>
                  <a:pt x="101600" y="440267"/>
                </a:moveTo>
                <a:cubicBezTo>
                  <a:pt x="97837" y="410163"/>
                  <a:pt x="92398" y="380222"/>
                  <a:pt x="90311" y="349956"/>
                </a:cubicBezTo>
                <a:cubicBezTo>
                  <a:pt x="84868" y="271032"/>
                  <a:pt x="85592" y="191728"/>
                  <a:pt x="79022" y="112889"/>
                </a:cubicBezTo>
                <a:cubicBezTo>
                  <a:pt x="78034" y="101031"/>
                  <a:pt x="73055" y="89666"/>
                  <a:pt x="67733" y="79023"/>
                </a:cubicBezTo>
                <a:cubicBezTo>
                  <a:pt x="37628" y="18814"/>
                  <a:pt x="56445" y="67735"/>
                  <a:pt x="11289" y="22578"/>
                </a:cubicBezTo>
                <a:cubicBezTo>
                  <a:pt x="5339" y="16628"/>
                  <a:pt x="3763" y="7526"/>
                  <a:pt x="0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2" name="Freeform 321">
            <a:extLst>
              <a:ext uri="{FF2B5EF4-FFF2-40B4-BE49-F238E27FC236}">
                <a16:creationId xmlns:a16="http://schemas.microsoft.com/office/drawing/2014/main" id="{F51C40C6-45A9-DFC3-7A00-B55D9BD1B9BD}"/>
              </a:ext>
            </a:extLst>
          </p:cNvPr>
          <p:cNvSpPr/>
          <p:nvPr/>
        </p:nvSpPr>
        <p:spPr>
          <a:xfrm>
            <a:off x="26636239" y="4866795"/>
            <a:ext cx="3663782" cy="4875426"/>
          </a:xfrm>
          <a:custGeom>
            <a:avLst/>
            <a:gdLst>
              <a:gd name="connsiteX0" fmla="*/ 0 w 3271234"/>
              <a:gd name="connsiteY0" fmla="*/ 4353059 h 4353059"/>
              <a:gd name="connsiteX1" fmla="*/ 257578 w 3271234"/>
              <a:gd name="connsiteY1" fmla="*/ 3747752 h 4353059"/>
              <a:gd name="connsiteX2" fmla="*/ 386366 w 3271234"/>
              <a:gd name="connsiteY2" fmla="*/ 3528811 h 4353059"/>
              <a:gd name="connsiteX3" fmla="*/ 695459 w 3271234"/>
              <a:gd name="connsiteY3" fmla="*/ 2871988 h 4353059"/>
              <a:gd name="connsiteX4" fmla="*/ 914400 w 3271234"/>
              <a:gd name="connsiteY4" fmla="*/ 2408349 h 4353059"/>
              <a:gd name="connsiteX5" fmla="*/ 1107583 w 3271234"/>
              <a:gd name="connsiteY5" fmla="*/ 2176529 h 4353059"/>
              <a:gd name="connsiteX6" fmla="*/ 1171978 w 3271234"/>
              <a:gd name="connsiteY6" fmla="*/ 2073498 h 4353059"/>
              <a:gd name="connsiteX7" fmla="*/ 1197735 w 3271234"/>
              <a:gd name="connsiteY7" fmla="*/ 2021983 h 4353059"/>
              <a:gd name="connsiteX8" fmla="*/ 1287887 w 3271234"/>
              <a:gd name="connsiteY8" fmla="*/ 1906073 h 4353059"/>
              <a:gd name="connsiteX9" fmla="*/ 1326524 w 3271234"/>
              <a:gd name="connsiteY9" fmla="*/ 1854557 h 4353059"/>
              <a:gd name="connsiteX10" fmla="*/ 1365161 w 3271234"/>
              <a:gd name="connsiteY10" fmla="*/ 1815921 h 4353059"/>
              <a:gd name="connsiteX11" fmla="*/ 1390918 w 3271234"/>
              <a:gd name="connsiteY11" fmla="*/ 1777284 h 4353059"/>
              <a:gd name="connsiteX12" fmla="*/ 1468192 w 3271234"/>
              <a:gd name="connsiteY12" fmla="*/ 1700011 h 4353059"/>
              <a:gd name="connsiteX13" fmla="*/ 1545465 w 3271234"/>
              <a:gd name="connsiteY13" fmla="*/ 1584101 h 4353059"/>
              <a:gd name="connsiteX14" fmla="*/ 1571223 w 3271234"/>
              <a:gd name="connsiteY14" fmla="*/ 1545464 h 4353059"/>
              <a:gd name="connsiteX15" fmla="*/ 1584102 w 3271234"/>
              <a:gd name="connsiteY15" fmla="*/ 1506828 h 4353059"/>
              <a:gd name="connsiteX16" fmla="*/ 1622738 w 3271234"/>
              <a:gd name="connsiteY16" fmla="*/ 1481070 h 4353059"/>
              <a:gd name="connsiteX17" fmla="*/ 1674254 w 3271234"/>
              <a:gd name="connsiteY17" fmla="*/ 1403797 h 4353059"/>
              <a:gd name="connsiteX18" fmla="*/ 1700011 w 3271234"/>
              <a:gd name="connsiteY18" fmla="*/ 1365160 h 4353059"/>
              <a:gd name="connsiteX19" fmla="*/ 1712890 w 3271234"/>
              <a:gd name="connsiteY19" fmla="*/ 1326524 h 4353059"/>
              <a:gd name="connsiteX20" fmla="*/ 1764406 w 3271234"/>
              <a:gd name="connsiteY20" fmla="*/ 1249250 h 4353059"/>
              <a:gd name="connsiteX21" fmla="*/ 1790163 w 3271234"/>
              <a:gd name="connsiteY21" fmla="*/ 1210614 h 4353059"/>
              <a:gd name="connsiteX22" fmla="*/ 1815921 w 3271234"/>
              <a:gd name="connsiteY22" fmla="*/ 1171977 h 4353059"/>
              <a:gd name="connsiteX23" fmla="*/ 1841679 w 3271234"/>
              <a:gd name="connsiteY23" fmla="*/ 1133340 h 4353059"/>
              <a:gd name="connsiteX24" fmla="*/ 1880316 w 3271234"/>
              <a:gd name="connsiteY24" fmla="*/ 1094704 h 4353059"/>
              <a:gd name="connsiteX25" fmla="*/ 1957589 w 3271234"/>
              <a:gd name="connsiteY25" fmla="*/ 1043188 h 4353059"/>
              <a:gd name="connsiteX26" fmla="*/ 2009104 w 3271234"/>
              <a:gd name="connsiteY26" fmla="*/ 1004552 h 4353059"/>
              <a:gd name="connsiteX27" fmla="*/ 2060620 w 3271234"/>
              <a:gd name="connsiteY27" fmla="*/ 927278 h 4353059"/>
              <a:gd name="connsiteX28" fmla="*/ 2086378 w 3271234"/>
              <a:gd name="connsiteY28" fmla="*/ 888642 h 4353059"/>
              <a:gd name="connsiteX29" fmla="*/ 2150772 w 3271234"/>
              <a:gd name="connsiteY29" fmla="*/ 811369 h 4353059"/>
              <a:gd name="connsiteX30" fmla="*/ 2240924 w 3271234"/>
              <a:gd name="connsiteY30" fmla="*/ 708338 h 4353059"/>
              <a:gd name="connsiteX31" fmla="*/ 2292440 w 3271234"/>
              <a:gd name="connsiteY31" fmla="*/ 656822 h 4353059"/>
              <a:gd name="connsiteX32" fmla="*/ 2382592 w 3271234"/>
              <a:gd name="connsiteY32" fmla="*/ 540912 h 4353059"/>
              <a:gd name="connsiteX33" fmla="*/ 2459865 w 3271234"/>
              <a:gd name="connsiteY33" fmla="*/ 463639 h 4353059"/>
              <a:gd name="connsiteX34" fmla="*/ 2537138 w 3271234"/>
              <a:gd name="connsiteY34" fmla="*/ 412124 h 4353059"/>
              <a:gd name="connsiteX35" fmla="*/ 2575775 w 3271234"/>
              <a:gd name="connsiteY35" fmla="*/ 386366 h 4353059"/>
              <a:gd name="connsiteX36" fmla="*/ 2653048 w 3271234"/>
              <a:gd name="connsiteY36" fmla="*/ 360608 h 4353059"/>
              <a:gd name="connsiteX37" fmla="*/ 2730321 w 3271234"/>
              <a:gd name="connsiteY37" fmla="*/ 309093 h 4353059"/>
              <a:gd name="connsiteX38" fmla="*/ 2794716 w 3271234"/>
              <a:gd name="connsiteY38" fmla="*/ 244698 h 4353059"/>
              <a:gd name="connsiteX39" fmla="*/ 2820473 w 3271234"/>
              <a:gd name="connsiteY39" fmla="*/ 206062 h 4353059"/>
              <a:gd name="connsiteX40" fmla="*/ 2975020 w 3271234"/>
              <a:gd name="connsiteY40" fmla="*/ 154546 h 4353059"/>
              <a:gd name="connsiteX41" fmla="*/ 3013656 w 3271234"/>
              <a:gd name="connsiteY41" fmla="*/ 141667 h 4353059"/>
              <a:gd name="connsiteX42" fmla="*/ 3052293 w 3271234"/>
              <a:gd name="connsiteY42" fmla="*/ 115909 h 4353059"/>
              <a:gd name="connsiteX43" fmla="*/ 3129566 w 3271234"/>
              <a:gd name="connsiteY43" fmla="*/ 90152 h 4353059"/>
              <a:gd name="connsiteX44" fmla="*/ 3168203 w 3271234"/>
              <a:gd name="connsiteY44" fmla="*/ 77273 h 4353059"/>
              <a:gd name="connsiteX45" fmla="*/ 3206840 w 3271234"/>
              <a:gd name="connsiteY45" fmla="*/ 64394 h 4353059"/>
              <a:gd name="connsiteX46" fmla="*/ 3271234 w 3271234"/>
              <a:gd name="connsiteY46" fmla="*/ 0 h 435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271234" h="4353059">
                <a:moveTo>
                  <a:pt x="0" y="4353059"/>
                </a:moveTo>
                <a:cubicBezTo>
                  <a:pt x="85859" y="4151290"/>
                  <a:pt x="164509" y="3946299"/>
                  <a:pt x="257578" y="3747752"/>
                </a:cubicBezTo>
                <a:cubicBezTo>
                  <a:pt x="293515" y="3671087"/>
                  <a:pt x="350314" y="3605422"/>
                  <a:pt x="386366" y="3528811"/>
                </a:cubicBezTo>
                <a:lnTo>
                  <a:pt x="695459" y="2871988"/>
                </a:lnTo>
                <a:cubicBezTo>
                  <a:pt x="768318" y="2717384"/>
                  <a:pt x="804985" y="2539647"/>
                  <a:pt x="914400" y="2408349"/>
                </a:cubicBezTo>
                <a:cubicBezTo>
                  <a:pt x="978794" y="2331076"/>
                  <a:pt x="1044294" y="2254710"/>
                  <a:pt x="1107583" y="2176529"/>
                </a:cubicBezTo>
                <a:cubicBezTo>
                  <a:pt x="1121843" y="2158914"/>
                  <a:pt x="1166429" y="2083486"/>
                  <a:pt x="1171978" y="2073498"/>
                </a:cubicBezTo>
                <a:cubicBezTo>
                  <a:pt x="1181302" y="2056716"/>
                  <a:pt x="1186807" y="2037768"/>
                  <a:pt x="1197735" y="2021983"/>
                </a:cubicBezTo>
                <a:cubicBezTo>
                  <a:pt x="1225596" y="1981739"/>
                  <a:pt x="1258043" y="1944870"/>
                  <a:pt x="1287887" y="1906073"/>
                </a:cubicBezTo>
                <a:cubicBezTo>
                  <a:pt x="1300974" y="1889059"/>
                  <a:pt x="1311346" y="1869735"/>
                  <a:pt x="1326524" y="1854557"/>
                </a:cubicBezTo>
                <a:cubicBezTo>
                  <a:pt x="1339403" y="1841678"/>
                  <a:pt x="1353501" y="1829913"/>
                  <a:pt x="1365161" y="1815921"/>
                </a:cubicBezTo>
                <a:cubicBezTo>
                  <a:pt x="1375070" y="1804030"/>
                  <a:pt x="1380635" y="1788853"/>
                  <a:pt x="1390918" y="1777284"/>
                </a:cubicBezTo>
                <a:cubicBezTo>
                  <a:pt x="1415119" y="1750058"/>
                  <a:pt x="1447986" y="1730320"/>
                  <a:pt x="1468192" y="1700011"/>
                </a:cubicBezTo>
                <a:lnTo>
                  <a:pt x="1545465" y="1584101"/>
                </a:lnTo>
                <a:cubicBezTo>
                  <a:pt x="1554051" y="1571222"/>
                  <a:pt x="1566328" y="1560148"/>
                  <a:pt x="1571223" y="1545464"/>
                </a:cubicBezTo>
                <a:cubicBezTo>
                  <a:pt x="1575516" y="1532585"/>
                  <a:pt x="1575622" y="1517429"/>
                  <a:pt x="1584102" y="1506828"/>
                </a:cubicBezTo>
                <a:cubicBezTo>
                  <a:pt x="1593771" y="1494741"/>
                  <a:pt x="1609859" y="1489656"/>
                  <a:pt x="1622738" y="1481070"/>
                </a:cubicBezTo>
                <a:lnTo>
                  <a:pt x="1674254" y="1403797"/>
                </a:lnTo>
                <a:cubicBezTo>
                  <a:pt x="1682840" y="1390918"/>
                  <a:pt x="1695116" y="1379844"/>
                  <a:pt x="1700011" y="1365160"/>
                </a:cubicBezTo>
                <a:cubicBezTo>
                  <a:pt x="1704304" y="1352281"/>
                  <a:pt x="1706297" y="1338391"/>
                  <a:pt x="1712890" y="1326524"/>
                </a:cubicBezTo>
                <a:cubicBezTo>
                  <a:pt x="1727924" y="1299463"/>
                  <a:pt x="1747234" y="1275008"/>
                  <a:pt x="1764406" y="1249250"/>
                </a:cubicBezTo>
                <a:lnTo>
                  <a:pt x="1790163" y="1210614"/>
                </a:lnTo>
                <a:lnTo>
                  <a:pt x="1815921" y="1171977"/>
                </a:lnTo>
                <a:cubicBezTo>
                  <a:pt x="1824507" y="1159098"/>
                  <a:pt x="1830734" y="1144285"/>
                  <a:pt x="1841679" y="1133340"/>
                </a:cubicBezTo>
                <a:cubicBezTo>
                  <a:pt x="1854558" y="1120461"/>
                  <a:pt x="1865939" y="1105886"/>
                  <a:pt x="1880316" y="1094704"/>
                </a:cubicBezTo>
                <a:cubicBezTo>
                  <a:pt x="1904752" y="1075698"/>
                  <a:pt x="1932823" y="1061762"/>
                  <a:pt x="1957589" y="1043188"/>
                </a:cubicBezTo>
                <a:lnTo>
                  <a:pt x="2009104" y="1004552"/>
                </a:lnTo>
                <a:lnTo>
                  <a:pt x="2060620" y="927278"/>
                </a:lnTo>
                <a:lnTo>
                  <a:pt x="2086378" y="888642"/>
                </a:lnTo>
                <a:cubicBezTo>
                  <a:pt x="2108364" y="822679"/>
                  <a:pt x="2084726" y="869159"/>
                  <a:pt x="2150772" y="811369"/>
                </a:cubicBezTo>
                <a:cubicBezTo>
                  <a:pt x="2229141" y="742796"/>
                  <a:pt x="2177396" y="780941"/>
                  <a:pt x="2240924" y="708338"/>
                </a:cubicBezTo>
                <a:cubicBezTo>
                  <a:pt x="2256916" y="690062"/>
                  <a:pt x="2275268" y="673994"/>
                  <a:pt x="2292440" y="656822"/>
                </a:cubicBezTo>
                <a:cubicBezTo>
                  <a:pt x="2316837" y="583627"/>
                  <a:pt x="2295718" y="627785"/>
                  <a:pt x="2382592" y="540912"/>
                </a:cubicBezTo>
                <a:lnTo>
                  <a:pt x="2459865" y="463639"/>
                </a:lnTo>
                <a:lnTo>
                  <a:pt x="2537138" y="412124"/>
                </a:lnTo>
                <a:cubicBezTo>
                  <a:pt x="2550017" y="403538"/>
                  <a:pt x="2561091" y="391261"/>
                  <a:pt x="2575775" y="386366"/>
                </a:cubicBezTo>
                <a:cubicBezTo>
                  <a:pt x="2601533" y="377780"/>
                  <a:pt x="2630457" y="375669"/>
                  <a:pt x="2653048" y="360608"/>
                </a:cubicBezTo>
                <a:lnTo>
                  <a:pt x="2730321" y="309093"/>
                </a:lnTo>
                <a:cubicBezTo>
                  <a:pt x="2799009" y="206061"/>
                  <a:pt x="2708856" y="330558"/>
                  <a:pt x="2794716" y="244698"/>
                </a:cubicBezTo>
                <a:cubicBezTo>
                  <a:pt x="2805661" y="233753"/>
                  <a:pt x="2809528" y="217007"/>
                  <a:pt x="2820473" y="206062"/>
                </a:cubicBezTo>
                <a:cubicBezTo>
                  <a:pt x="2860402" y="166133"/>
                  <a:pt x="2923824" y="163079"/>
                  <a:pt x="2975020" y="154546"/>
                </a:cubicBezTo>
                <a:cubicBezTo>
                  <a:pt x="2987899" y="150253"/>
                  <a:pt x="3001514" y="147738"/>
                  <a:pt x="3013656" y="141667"/>
                </a:cubicBezTo>
                <a:cubicBezTo>
                  <a:pt x="3027500" y="134745"/>
                  <a:pt x="3038148" y="122195"/>
                  <a:pt x="3052293" y="115909"/>
                </a:cubicBezTo>
                <a:cubicBezTo>
                  <a:pt x="3077104" y="104882"/>
                  <a:pt x="3103808" y="98738"/>
                  <a:pt x="3129566" y="90152"/>
                </a:cubicBezTo>
                <a:lnTo>
                  <a:pt x="3168203" y="77273"/>
                </a:lnTo>
                <a:lnTo>
                  <a:pt x="3206840" y="64394"/>
                </a:lnTo>
                <a:lnTo>
                  <a:pt x="3271234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3" name="Freeform 322">
            <a:extLst>
              <a:ext uri="{FF2B5EF4-FFF2-40B4-BE49-F238E27FC236}">
                <a16:creationId xmlns:a16="http://schemas.microsoft.com/office/drawing/2014/main" id="{D128CE6C-166E-255B-C0C0-BACF9B69976D}"/>
              </a:ext>
            </a:extLst>
          </p:cNvPr>
          <p:cNvSpPr/>
          <p:nvPr/>
        </p:nvSpPr>
        <p:spPr>
          <a:xfrm>
            <a:off x="29434567" y="4333093"/>
            <a:ext cx="735683" cy="1687647"/>
          </a:xfrm>
          <a:custGeom>
            <a:avLst/>
            <a:gdLst>
              <a:gd name="connsiteX0" fmla="*/ 0 w 656860"/>
              <a:gd name="connsiteY0" fmla="*/ 1506828 h 1506828"/>
              <a:gd name="connsiteX1" fmla="*/ 12878 w 656860"/>
              <a:gd name="connsiteY1" fmla="*/ 1300766 h 1506828"/>
              <a:gd name="connsiteX2" fmla="*/ 51515 w 656860"/>
              <a:gd name="connsiteY2" fmla="*/ 1223493 h 1506828"/>
              <a:gd name="connsiteX3" fmla="*/ 64394 w 656860"/>
              <a:gd name="connsiteY3" fmla="*/ 1184857 h 1506828"/>
              <a:gd name="connsiteX4" fmla="*/ 141667 w 656860"/>
              <a:gd name="connsiteY4" fmla="*/ 1068947 h 1506828"/>
              <a:gd name="connsiteX5" fmla="*/ 167425 w 656860"/>
              <a:gd name="connsiteY5" fmla="*/ 1030310 h 1506828"/>
              <a:gd name="connsiteX6" fmla="*/ 206061 w 656860"/>
              <a:gd name="connsiteY6" fmla="*/ 953037 h 1506828"/>
              <a:gd name="connsiteX7" fmla="*/ 218940 w 656860"/>
              <a:gd name="connsiteY7" fmla="*/ 914400 h 1506828"/>
              <a:gd name="connsiteX8" fmla="*/ 244698 w 656860"/>
              <a:gd name="connsiteY8" fmla="*/ 862885 h 1506828"/>
              <a:gd name="connsiteX9" fmla="*/ 257577 w 656860"/>
              <a:gd name="connsiteY9" fmla="*/ 824248 h 1506828"/>
              <a:gd name="connsiteX10" fmla="*/ 309092 w 656860"/>
              <a:gd name="connsiteY10" fmla="*/ 746975 h 1506828"/>
              <a:gd name="connsiteX11" fmla="*/ 347729 w 656860"/>
              <a:gd name="connsiteY11" fmla="*/ 656823 h 1506828"/>
              <a:gd name="connsiteX12" fmla="*/ 386366 w 656860"/>
              <a:gd name="connsiteY12" fmla="*/ 579550 h 1506828"/>
              <a:gd name="connsiteX13" fmla="*/ 450760 w 656860"/>
              <a:gd name="connsiteY13" fmla="*/ 463640 h 1506828"/>
              <a:gd name="connsiteX14" fmla="*/ 476518 w 656860"/>
              <a:gd name="connsiteY14" fmla="*/ 425003 h 1506828"/>
              <a:gd name="connsiteX15" fmla="*/ 502276 w 656860"/>
              <a:gd name="connsiteY15" fmla="*/ 347730 h 1506828"/>
              <a:gd name="connsiteX16" fmla="*/ 566670 w 656860"/>
              <a:gd name="connsiteY16" fmla="*/ 231820 h 1506828"/>
              <a:gd name="connsiteX17" fmla="*/ 605307 w 656860"/>
              <a:gd name="connsiteY17" fmla="*/ 218941 h 1506828"/>
              <a:gd name="connsiteX18" fmla="*/ 631064 w 656860"/>
              <a:gd name="connsiteY18" fmla="*/ 141668 h 1506828"/>
              <a:gd name="connsiteX19" fmla="*/ 643943 w 656860"/>
              <a:gd name="connsiteY19" fmla="*/ 103031 h 1506828"/>
              <a:gd name="connsiteX20" fmla="*/ 656822 w 656860"/>
              <a:gd name="connsiteY20" fmla="*/ 0 h 1506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6860" h="1506828">
                <a:moveTo>
                  <a:pt x="0" y="1506828"/>
                </a:moveTo>
                <a:cubicBezTo>
                  <a:pt x="4293" y="1438141"/>
                  <a:pt x="5674" y="1369209"/>
                  <a:pt x="12878" y="1300766"/>
                </a:cubicBezTo>
                <a:cubicBezTo>
                  <a:pt x="17194" y="1259765"/>
                  <a:pt x="33572" y="1259379"/>
                  <a:pt x="51515" y="1223493"/>
                </a:cubicBezTo>
                <a:cubicBezTo>
                  <a:pt x="57586" y="1211351"/>
                  <a:pt x="57801" y="1196724"/>
                  <a:pt x="64394" y="1184857"/>
                </a:cubicBezTo>
                <a:cubicBezTo>
                  <a:pt x="64409" y="1184830"/>
                  <a:pt x="128779" y="1088279"/>
                  <a:pt x="141667" y="1068947"/>
                </a:cubicBezTo>
                <a:cubicBezTo>
                  <a:pt x="150253" y="1056068"/>
                  <a:pt x="162530" y="1044994"/>
                  <a:pt x="167425" y="1030310"/>
                </a:cubicBezTo>
                <a:cubicBezTo>
                  <a:pt x="199797" y="933194"/>
                  <a:pt x="156129" y="1052902"/>
                  <a:pt x="206061" y="953037"/>
                </a:cubicBezTo>
                <a:cubicBezTo>
                  <a:pt x="212132" y="940895"/>
                  <a:pt x="213592" y="926878"/>
                  <a:pt x="218940" y="914400"/>
                </a:cubicBezTo>
                <a:cubicBezTo>
                  <a:pt x="226503" y="896754"/>
                  <a:pt x="237135" y="880531"/>
                  <a:pt x="244698" y="862885"/>
                </a:cubicBezTo>
                <a:cubicBezTo>
                  <a:pt x="250046" y="850407"/>
                  <a:pt x="250984" y="836115"/>
                  <a:pt x="257577" y="824248"/>
                </a:cubicBezTo>
                <a:cubicBezTo>
                  <a:pt x="272611" y="797187"/>
                  <a:pt x="299303" y="776343"/>
                  <a:pt x="309092" y="746975"/>
                </a:cubicBezTo>
                <a:cubicBezTo>
                  <a:pt x="339296" y="656364"/>
                  <a:pt x="299985" y="768224"/>
                  <a:pt x="347729" y="656823"/>
                </a:cubicBezTo>
                <a:cubicBezTo>
                  <a:pt x="379722" y="582174"/>
                  <a:pt x="336865" y="653799"/>
                  <a:pt x="386366" y="579550"/>
                </a:cubicBezTo>
                <a:cubicBezTo>
                  <a:pt x="409034" y="511545"/>
                  <a:pt x="391715" y="552208"/>
                  <a:pt x="450760" y="463640"/>
                </a:cubicBezTo>
                <a:cubicBezTo>
                  <a:pt x="459346" y="450761"/>
                  <a:pt x="471623" y="439687"/>
                  <a:pt x="476518" y="425003"/>
                </a:cubicBezTo>
                <a:lnTo>
                  <a:pt x="502276" y="347730"/>
                </a:lnTo>
                <a:cubicBezTo>
                  <a:pt x="513616" y="313709"/>
                  <a:pt x="533452" y="242893"/>
                  <a:pt x="566670" y="231820"/>
                </a:cubicBezTo>
                <a:lnTo>
                  <a:pt x="605307" y="218941"/>
                </a:lnTo>
                <a:lnTo>
                  <a:pt x="631064" y="141668"/>
                </a:lnTo>
                <a:cubicBezTo>
                  <a:pt x="635357" y="128789"/>
                  <a:pt x="641711" y="116422"/>
                  <a:pt x="643943" y="103031"/>
                </a:cubicBezTo>
                <a:cubicBezTo>
                  <a:pt x="658234" y="17289"/>
                  <a:pt x="656822" y="51871"/>
                  <a:pt x="656822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18359613-B57A-4927-0F27-893642927088}"/>
              </a:ext>
            </a:extLst>
          </p:cNvPr>
          <p:cNvSpPr/>
          <p:nvPr/>
        </p:nvSpPr>
        <p:spPr>
          <a:xfrm>
            <a:off x="9724256" y="1534240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31" name="Freeform 330">
            <a:extLst>
              <a:ext uri="{FF2B5EF4-FFF2-40B4-BE49-F238E27FC236}">
                <a16:creationId xmlns:a16="http://schemas.microsoft.com/office/drawing/2014/main" id="{C810C088-1497-3EE3-8421-4E31F173EFC2}"/>
              </a:ext>
            </a:extLst>
          </p:cNvPr>
          <p:cNvSpPr/>
          <p:nvPr/>
        </p:nvSpPr>
        <p:spPr>
          <a:xfrm>
            <a:off x="10898931" y="15168065"/>
            <a:ext cx="2537142" cy="4857801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405AC822-2F9F-D2D4-6C2F-44F00F40C18B}"/>
              </a:ext>
            </a:extLst>
          </p:cNvPr>
          <p:cNvSpPr/>
          <p:nvPr/>
        </p:nvSpPr>
        <p:spPr>
          <a:xfrm>
            <a:off x="10548370" y="1448119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70A46111-A25C-07BD-ACF4-13B079DC9DDA}"/>
              </a:ext>
            </a:extLst>
          </p:cNvPr>
          <p:cNvCxnSpPr>
            <a:cxnSpLocks/>
          </p:cNvCxnSpPr>
          <p:nvPr/>
        </p:nvCxnSpPr>
        <p:spPr>
          <a:xfrm>
            <a:off x="10956841" y="15249246"/>
            <a:ext cx="0" cy="77648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0E427E65-BD65-90EC-9299-4A1105235B2D}"/>
              </a:ext>
            </a:extLst>
          </p:cNvPr>
          <p:cNvCxnSpPr>
            <a:cxnSpLocks/>
          </p:cNvCxnSpPr>
          <p:nvPr/>
        </p:nvCxnSpPr>
        <p:spPr>
          <a:xfrm>
            <a:off x="9831284" y="15491132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7EBA2D2F-048C-6BD8-16A0-34869429E5F9}"/>
                  </a:ext>
                </a:extLst>
              </p:cNvPr>
              <p:cNvSpPr txBox="1"/>
              <p:nvPr/>
            </p:nvSpPr>
            <p:spPr>
              <a:xfrm>
                <a:off x="9316719" y="15445546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7EBA2D2F-048C-6BD8-16A0-34869429E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719" y="15445546"/>
                <a:ext cx="711134" cy="574901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AE098896-F961-2B4C-33B7-4AA5006428AD}"/>
                  </a:ext>
                </a:extLst>
              </p:cNvPr>
              <p:cNvSpPr txBox="1"/>
              <p:nvPr/>
            </p:nvSpPr>
            <p:spPr>
              <a:xfrm>
                <a:off x="10224419" y="1538004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AE098896-F961-2B4C-33B7-4AA500642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4419" y="15380045"/>
                <a:ext cx="1120140" cy="574901"/>
              </a:xfrm>
              <a:prstGeom prst="rect">
                <a:avLst/>
              </a:prstGeom>
              <a:blipFill>
                <a:blip r:embed="rId70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8E13FBB1-5BD4-77E6-98E5-467EC265CA16}"/>
                  </a:ext>
                </a:extLst>
              </p:cNvPr>
              <p:cNvSpPr txBox="1"/>
              <p:nvPr/>
            </p:nvSpPr>
            <p:spPr>
              <a:xfrm>
                <a:off x="9555820" y="14458779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8E13FBB1-5BD4-77E6-98E5-467EC265C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820" y="14458779"/>
                <a:ext cx="1120140" cy="574901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8F2604E8-CE84-C1CC-5532-81FDC04AD47C}"/>
                  </a:ext>
                </a:extLst>
              </p:cNvPr>
              <p:cNvSpPr txBox="1"/>
              <p:nvPr/>
            </p:nvSpPr>
            <p:spPr>
              <a:xfrm>
                <a:off x="7117687" y="20755728"/>
                <a:ext cx="599993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=(2+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8F2604E8-CE84-C1CC-5532-81FDC04AD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687" y="20755728"/>
                <a:ext cx="5999932" cy="643894"/>
              </a:xfrm>
              <a:prstGeom prst="rect">
                <a:avLst/>
              </a:prstGeom>
              <a:blipFill>
                <a:blip r:embed="rId76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B3000FFF-E7C6-F23E-A373-A60A8FDBCECA}"/>
                  </a:ext>
                </a:extLst>
              </p:cNvPr>
              <p:cNvSpPr txBox="1"/>
              <p:nvPr/>
            </p:nvSpPr>
            <p:spPr>
              <a:xfrm>
                <a:off x="7975291" y="21473960"/>
                <a:ext cx="5216216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B3000FFF-E7C6-F23E-A373-A60A8FDBC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91" y="21473960"/>
                <a:ext cx="5216216" cy="874214"/>
              </a:xfrm>
              <a:prstGeom prst="rect">
                <a:avLst/>
              </a:prstGeom>
              <a:blipFill>
                <a:blip r:embed="rId77"/>
                <a:stretch>
                  <a:fillRect l="-971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" name="Freeform 347">
            <a:extLst>
              <a:ext uri="{FF2B5EF4-FFF2-40B4-BE49-F238E27FC236}">
                <a16:creationId xmlns:a16="http://schemas.microsoft.com/office/drawing/2014/main" id="{C26DE569-D7E9-7735-C61B-7D0B978ED1D7}"/>
              </a:ext>
            </a:extLst>
          </p:cNvPr>
          <p:cNvSpPr/>
          <p:nvPr/>
        </p:nvSpPr>
        <p:spPr>
          <a:xfrm>
            <a:off x="9864979" y="14592992"/>
            <a:ext cx="718420" cy="833735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2D171106-C27C-BB8A-9C88-BE644128787D}"/>
              </a:ext>
            </a:extLst>
          </p:cNvPr>
          <p:cNvSpPr/>
          <p:nvPr/>
        </p:nvSpPr>
        <p:spPr>
          <a:xfrm>
            <a:off x="10853512" y="1512689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51" name="Freeform 350">
            <a:extLst>
              <a:ext uri="{FF2B5EF4-FFF2-40B4-BE49-F238E27FC236}">
                <a16:creationId xmlns:a16="http://schemas.microsoft.com/office/drawing/2014/main" id="{5736BBF1-F58F-DD79-6FD0-35337CB39894}"/>
              </a:ext>
            </a:extLst>
          </p:cNvPr>
          <p:cNvSpPr/>
          <p:nvPr/>
        </p:nvSpPr>
        <p:spPr>
          <a:xfrm>
            <a:off x="10679224" y="14622835"/>
            <a:ext cx="245300" cy="521263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1D795028-430F-51C3-35F9-C27239656541}"/>
                  </a:ext>
                </a:extLst>
              </p:cNvPr>
              <p:cNvSpPr txBox="1"/>
              <p:nvPr/>
            </p:nvSpPr>
            <p:spPr>
              <a:xfrm>
                <a:off x="5789976" y="13689067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1D795028-430F-51C3-35F9-C27239656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976" y="13689067"/>
                <a:ext cx="1120140" cy="712824"/>
              </a:xfrm>
              <a:prstGeom prst="rect">
                <a:avLst/>
              </a:prstGeom>
              <a:blipFill>
                <a:blip r:embed="rId78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1" name="Oval 360">
            <a:extLst>
              <a:ext uri="{FF2B5EF4-FFF2-40B4-BE49-F238E27FC236}">
                <a16:creationId xmlns:a16="http://schemas.microsoft.com/office/drawing/2014/main" id="{D9D3A978-A142-73BB-D3C4-4785ABD96B3E}"/>
              </a:ext>
            </a:extLst>
          </p:cNvPr>
          <p:cNvSpPr/>
          <p:nvPr/>
        </p:nvSpPr>
        <p:spPr>
          <a:xfrm>
            <a:off x="19845477" y="1532161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62" name="Freeform 361">
            <a:extLst>
              <a:ext uri="{FF2B5EF4-FFF2-40B4-BE49-F238E27FC236}">
                <a16:creationId xmlns:a16="http://schemas.microsoft.com/office/drawing/2014/main" id="{E07CC35E-5138-432A-B0EA-97723BFA6DE1}"/>
              </a:ext>
            </a:extLst>
          </p:cNvPr>
          <p:cNvSpPr/>
          <p:nvPr/>
        </p:nvSpPr>
        <p:spPr>
          <a:xfrm>
            <a:off x="20840616" y="14613009"/>
            <a:ext cx="2779373" cy="5392062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256D49B8-EF18-F268-C7EC-4F01C289CE47}"/>
              </a:ext>
            </a:extLst>
          </p:cNvPr>
          <p:cNvSpPr/>
          <p:nvPr/>
        </p:nvSpPr>
        <p:spPr>
          <a:xfrm>
            <a:off x="20669591" y="1446039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A91F117E-7E30-5C5C-3075-F1827D891F69}"/>
              </a:ext>
            </a:extLst>
          </p:cNvPr>
          <p:cNvCxnSpPr>
            <a:cxnSpLocks/>
          </p:cNvCxnSpPr>
          <p:nvPr/>
        </p:nvCxnSpPr>
        <p:spPr>
          <a:xfrm>
            <a:off x="20428505" y="15038977"/>
            <a:ext cx="0" cy="91923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7362E31E-62E6-9D4B-D4F9-151D0509740E}"/>
              </a:ext>
            </a:extLst>
          </p:cNvPr>
          <p:cNvCxnSpPr>
            <a:cxnSpLocks/>
          </p:cNvCxnSpPr>
          <p:nvPr/>
        </p:nvCxnSpPr>
        <p:spPr>
          <a:xfrm>
            <a:off x="19952505" y="15470335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F0310D10-F2F2-8A35-CDA9-47609898EBB7}"/>
                  </a:ext>
                </a:extLst>
              </p:cNvPr>
              <p:cNvSpPr txBox="1"/>
              <p:nvPr/>
            </p:nvSpPr>
            <p:spPr>
              <a:xfrm>
                <a:off x="19437939" y="15424748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F0310D10-F2F2-8A35-CDA9-47609898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7939" y="15424748"/>
                <a:ext cx="711134" cy="574901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F86A8915-3C97-958D-E656-041E86F1EB25}"/>
                  </a:ext>
                </a:extLst>
              </p:cNvPr>
              <p:cNvSpPr txBox="1"/>
              <p:nvPr/>
            </p:nvSpPr>
            <p:spPr>
              <a:xfrm>
                <a:off x="19715422" y="1518367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F86A8915-3C97-958D-E656-041E86F1E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422" y="15183675"/>
                <a:ext cx="1120140" cy="574901"/>
              </a:xfrm>
              <a:prstGeom prst="rect">
                <a:avLst/>
              </a:prstGeom>
              <a:blipFill>
                <a:blip r:embed="rId80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56A08B7D-AA54-C8C1-BF86-33E6F2A2DAF4}"/>
                  </a:ext>
                </a:extLst>
              </p:cNvPr>
              <p:cNvSpPr txBox="1"/>
              <p:nvPr/>
            </p:nvSpPr>
            <p:spPr>
              <a:xfrm>
                <a:off x="19677040" y="14437981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56A08B7D-AA54-C8C1-BF86-33E6F2A2D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7040" y="14437981"/>
                <a:ext cx="1120140" cy="57490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9974EEB0-80C9-DDE3-414C-5881AF7A3F56}"/>
                  </a:ext>
                </a:extLst>
              </p:cNvPr>
              <p:cNvSpPr txBox="1"/>
              <p:nvPr/>
            </p:nvSpPr>
            <p:spPr>
              <a:xfrm>
                <a:off x="17540632" y="20793939"/>
                <a:ext cx="5999932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9974EEB0-80C9-DDE3-414C-5881AF7A3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0632" y="20793939"/>
                <a:ext cx="5999932" cy="643894"/>
              </a:xfrm>
              <a:prstGeom prst="rect">
                <a:avLst/>
              </a:prstGeom>
              <a:blipFill>
                <a:blip r:embed="rId81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01F3D1A7-1703-672D-3A4B-E2115C57A94C}"/>
                  </a:ext>
                </a:extLst>
              </p:cNvPr>
              <p:cNvSpPr txBox="1"/>
              <p:nvPr/>
            </p:nvSpPr>
            <p:spPr>
              <a:xfrm>
                <a:off x="18290298" y="21429373"/>
                <a:ext cx="5216216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01F3D1A7-1703-672D-3A4B-E2115C57A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0298" y="21429373"/>
                <a:ext cx="5216216" cy="875368"/>
              </a:xfrm>
              <a:prstGeom prst="rect">
                <a:avLst/>
              </a:prstGeom>
              <a:blipFill>
                <a:blip r:embed="rId82"/>
                <a:stretch>
                  <a:fillRect l="-121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" name="Oval 378">
            <a:extLst>
              <a:ext uri="{FF2B5EF4-FFF2-40B4-BE49-F238E27FC236}">
                <a16:creationId xmlns:a16="http://schemas.microsoft.com/office/drawing/2014/main" id="{EC35C124-6669-476D-AFCE-910838B4D732}"/>
              </a:ext>
            </a:extLst>
          </p:cNvPr>
          <p:cNvSpPr/>
          <p:nvPr/>
        </p:nvSpPr>
        <p:spPr>
          <a:xfrm>
            <a:off x="20344076" y="1495466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83" name="Freeform 382">
            <a:extLst>
              <a:ext uri="{FF2B5EF4-FFF2-40B4-BE49-F238E27FC236}">
                <a16:creationId xmlns:a16="http://schemas.microsoft.com/office/drawing/2014/main" id="{A857D677-BCA1-9FE1-5C1F-57EEB07C2B69}"/>
              </a:ext>
            </a:extLst>
          </p:cNvPr>
          <p:cNvSpPr/>
          <p:nvPr/>
        </p:nvSpPr>
        <p:spPr>
          <a:xfrm>
            <a:off x="19988105" y="15067748"/>
            <a:ext cx="404888" cy="309620"/>
          </a:xfrm>
          <a:custGeom>
            <a:avLst/>
            <a:gdLst>
              <a:gd name="connsiteX0" fmla="*/ 0 w 361507"/>
              <a:gd name="connsiteY0" fmla="*/ 276446 h 276446"/>
              <a:gd name="connsiteX1" fmla="*/ 74428 w 361507"/>
              <a:gd name="connsiteY1" fmla="*/ 212651 h 276446"/>
              <a:gd name="connsiteX2" fmla="*/ 127591 w 361507"/>
              <a:gd name="connsiteY2" fmla="*/ 170120 h 276446"/>
              <a:gd name="connsiteX3" fmla="*/ 180754 w 361507"/>
              <a:gd name="connsiteY3" fmla="*/ 127590 h 276446"/>
              <a:gd name="connsiteX4" fmla="*/ 276447 w 361507"/>
              <a:gd name="connsiteY4" fmla="*/ 74427 h 276446"/>
              <a:gd name="connsiteX5" fmla="*/ 329610 w 361507"/>
              <a:gd name="connsiteY5" fmla="*/ 31897 h 276446"/>
              <a:gd name="connsiteX6" fmla="*/ 361507 w 361507"/>
              <a:gd name="connsiteY6" fmla="*/ 0 h 27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507" h="276446">
                <a:moveTo>
                  <a:pt x="0" y="276446"/>
                </a:moveTo>
                <a:cubicBezTo>
                  <a:pt x="24809" y="255181"/>
                  <a:pt x="51323" y="235756"/>
                  <a:pt x="74428" y="212651"/>
                </a:cubicBezTo>
                <a:cubicBezTo>
                  <a:pt x="122523" y="164556"/>
                  <a:pt x="65491" y="190821"/>
                  <a:pt x="127591" y="170120"/>
                </a:cubicBezTo>
                <a:cubicBezTo>
                  <a:pt x="166882" y="111184"/>
                  <a:pt x="126376" y="157800"/>
                  <a:pt x="180754" y="127590"/>
                </a:cubicBezTo>
                <a:cubicBezTo>
                  <a:pt x="290435" y="66656"/>
                  <a:pt x="204270" y="98487"/>
                  <a:pt x="276447" y="74427"/>
                </a:cubicBezTo>
                <a:cubicBezTo>
                  <a:pt x="324005" y="3091"/>
                  <a:pt x="267981" y="72983"/>
                  <a:pt x="329610" y="31897"/>
                </a:cubicBezTo>
                <a:cubicBezTo>
                  <a:pt x="342121" y="23556"/>
                  <a:pt x="361507" y="0"/>
                  <a:pt x="361507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84" name="Freeform 383">
            <a:extLst>
              <a:ext uri="{FF2B5EF4-FFF2-40B4-BE49-F238E27FC236}">
                <a16:creationId xmlns:a16="http://schemas.microsoft.com/office/drawing/2014/main" id="{0580EEE1-0E47-2C63-624C-24261924705D}"/>
              </a:ext>
            </a:extLst>
          </p:cNvPr>
          <p:cNvSpPr/>
          <p:nvPr/>
        </p:nvSpPr>
        <p:spPr>
          <a:xfrm>
            <a:off x="20464441" y="14591412"/>
            <a:ext cx="309620" cy="404888"/>
          </a:xfrm>
          <a:custGeom>
            <a:avLst/>
            <a:gdLst>
              <a:gd name="connsiteX0" fmla="*/ 0 w 276446"/>
              <a:gd name="connsiteY0" fmla="*/ 361507 h 361507"/>
              <a:gd name="connsiteX1" fmla="*/ 276446 w 276446"/>
              <a:gd name="connsiteY1" fmla="*/ 0 h 3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6446" h="361507">
                <a:moveTo>
                  <a:pt x="0" y="361507"/>
                </a:moveTo>
                <a:lnTo>
                  <a:pt x="276446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A910FE2C-9A93-748B-584A-B0BD69A27891}"/>
                  </a:ext>
                </a:extLst>
              </p:cNvPr>
              <p:cNvSpPr txBox="1"/>
              <p:nvPr/>
            </p:nvSpPr>
            <p:spPr>
              <a:xfrm>
                <a:off x="15981564" y="13501557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A910FE2C-9A93-748B-584A-B0BD69A27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1564" y="13501557"/>
                <a:ext cx="1120140" cy="712824"/>
              </a:xfrm>
              <a:prstGeom prst="rect">
                <a:avLst/>
              </a:prstGeom>
              <a:blipFill>
                <a:blip r:embed="rId83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6" name="Freeform 385">
            <a:extLst>
              <a:ext uri="{FF2B5EF4-FFF2-40B4-BE49-F238E27FC236}">
                <a16:creationId xmlns:a16="http://schemas.microsoft.com/office/drawing/2014/main" id="{61625B15-6B66-E550-7EC4-75A391EC0DCB}"/>
              </a:ext>
            </a:extLst>
          </p:cNvPr>
          <p:cNvSpPr/>
          <p:nvPr/>
        </p:nvSpPr>
        <p:spPr>
          <a:xfrm>
            <a:off x="8888602" y="15483022"/>
            <a:ext cx="1030216" cy="4553713"/>
          </a:xfrm>
          <a:custGeom>
            <a:avLst/>
            <a:gdLst>
              <a:gd name="connsiteX0" fmla="*/ 919836 w 919836"/>
              <a:gd name="connsiteY0" fmla="*/ 4065815 h 4065815"/>
              <a:gd name="connsiteX1" fmla="*/ 805536 w 919836"/>
              <a:gd name="connsiteY1" fmla="*/ 3935186 h 4065815"/>
              <a:gd name="connsiteX2" fmla="*/ 756550 w 919836"/>
              <a:gd name="connsiteY2" fmla="*/ 3886200 h 4065815"/>
              <a:gd name="connsiteX3" fmla="*/ 723893 w 919836"/>
              <a:gd name="connsiteY3" fmla="*/ 3837215 h 4065815"/>
              <a:gd name="connsiteX4" fmla="*/ 674908 w 919836"/>
              <a:gd name="connsiteY4" fmla="*/ 3788229 h 4065815"/>
              <a:gd name="connsiteX5" fmla="*/ 609593 w 919836"/>
              <a:gd name="connsiteY5" fmla="*/ 3673929 h 4065815"/>
              <a:gd name="connsiteX6" fmla="*/ 576936 w 919836"/>
              <a:gd name="connsiteY6" fmla="*/ 3624943 h 4065815"/>
              <a:gd name="connsiteX7" fmla="*/ 544279 w 919836"/>
              <a:gd name="connsiteY7" fmla="*/ 3526972 h 4065815"/>
              <a:gd name="connsiteX8" fmla="*/ 527950 w 919836"/>
              <a:gd name="connsiteY8" fmla="*/ 3412672 h 4065815"/>
              <a:gd name="connsiteX9" fmla="*/ 462636 w 919836"/>
              <a:gd name="connsiteY9" fmla="*/ 3314700 h 4065815"/>
              <a:gd name="connsiteX10" fmla="*/ 429979 w 919836"/>
              <a:gd name="connsiteY10" fmla="*/ 3265715 h 4065815"/>
              <a:gd name="connsiteX11" fmla="*/ 397322 w 919836"/>
              <a:gd name="connsiteY11" fmla="*/ 3167743 h 4065815"/>
              <a:gd name="connsiteX12" fmla="*/ 364665 w 919836"/>
              <a:gd name="connsiteY12" fmla="*/ 3037115 h 4065815"/>
              <a:gd name="connsiteX13" fmla="*/ 332008 w 919836"/>
              <a:gd name="connsiteY13" fmla="*/ 2988129 h 4065815"/>
              <a:gd name="connsiteX14" fmla="*/ 299350 w 919836"/>
              <a:gd name="connsiteY14" fmla="*/ 2890157 h 4065815"/>
              <a:gd name="connsiteX15" fmla="*/ 201379 w 919836"/>
              <a:gd name="connsiteY15" fmla="*/ 2743200 h 4065815"/>
              <a:gd name="connsiteX16" fmla="*/ 168722 w 919836"/>
              <a:gd name="connsiteY16" fmla="*/ 2694215 h 4065815"/>
              <a:gd name="connsiteX17" fmla="*/ 136065 w 919836"/>
              <a:gd name="connsiteY17" fmla="*/ 2596243 h 4065815"/>
              <a:gd name="connsiteX18" fmla="*/ 119736 w 919836"/>
              <a:gd name="connsiteY18" fmla="*/ 2547257 h 4065815"/>
              <a:gd name="connsiteX19" fmla="*/ 103408 w 919836"/>
              <a:gd name="connsiteY19" fmla="*/ 2432957 h 4065815"/>
              <a:gd name="connsiteX20" fmla="*/ 70750 w 919836"/>
              <a:gd name="connsiteY20" fmla="*/ 2400300 h 4065815"/>
              <a:gd name="connsiteX21" fmla="*/ 38093 w 919836"/>
              <a:gd name="connsiteY21" fmla="*/ 2351315 h 4065815"/>
              <a:gd name="connsiteX22" fmla="*/ 5436 w 919836"/>
              <a:gd name="connsiteY22" fmla="*/ 1747157 h 4065815"/>
              <a:gd name="connsiteX23" fmla="*/ 21765 w 919836"/>
              <a:gd name="connsiteY23" fmla="*/ 1567543 h 4065815"/>
              <a:gd name="connsiteX24" fmla="*/ 87079 w 919836"/>
              <a:gd name="connsiteY24" fmla="*/ 1420586 h 4065815"/>
              <a:gd name="connsiteX25" fmla="*/ 119736 w 919836"/>
              <a:gd name="connsiteY25" fmla="*/ 1289957 h 4065815"/>
              <a:gd name="connsiteX26" fmla="*/ 152393 w 919836"/>
              <a:gd name="connsiteY26" fmla="*/ 1240972 h 4065815"/>
              <a:gd name="connsiteX27" fmla="*/ 185050 w 919836"/>
              <a:gd name="connsiteY27" fmla="*/ 1143000 h 4065815"/>
              <a:gd name="connsiteX28" fmla="*/ 234036 w 919836"/>
              <a:gd name="connsiteY28" fmla="*/ 996043 h 4065815"/>
              <a:gd name="connsiteX29" fmla="*/ 250365 w 919836"/>
              <a:gd name="connsiteY29" fmla="*/ 947057 h 4065815"/>
              <a:gd name="connsiteX30" fmla="*/ 266693 w 919836"/>
              <a:gd name="connsiteY30" fmla="*/ 898072 h 4065815"/>
              <a:gd name="connsiteX31" fmla="*/ 315679 w 919836"/>
              <a:gd name="connsiteY31" fmla="*/ 849086 h 4065815"/>
              <a:gd name="connsiteX32" fmla="*/ 364665 w 919836"/>
              <a:gd name="connsiteY32" fmla="*/ 685800 h 4065815"/>
              <a:gd name="connsiteX33" fmla="*/ 429979 w 919836"/>
              <a:gd name="connsiteY33" fmla="*/ 587829 h 4065815"/>
              <a:gd name="connsiteX34" fmla="*/ 462636 w 919836"/>
              <a:gd name="connsiteY34" fmla="*/ 473529 h 4065815"/>
              <a:gd name="connsiteX35" fmla="*/ 495293 w 919836"/>
              <a:gd name="connsiteY35" fmla="*/ 424543 h 4065815"/>
              <a:gd name="connsiteX36" fmla="*/ 527950 w 919836"/>
              <a:gd name="connsiteY36" fmla="*/ 326572 h 4065815"/>
              <a:gd name="connsiteX37" fmla="*/ 544279 w 919836"/>
              <a:gd name="connsiteY37" fmla="*/ 277586 h 4065815"/>
              <a:gd name="connsiteX38" fmla="*/ 560608 w 919836"/>
              <a:gd name="connsiteY38" fmla="*/ 228600 h 4065815"/>
              <a:gd name="connsiteX39" fmla="*/ 593265 w 919836"/>
              <a:gd name="connsiteY39" fmla="*/ 179615 h 4065815"/>
              <a:gd name="connsiteX40" fmla="*/ 642250 w 919836"/>
              <a:gd name="connsiteY40" fmla="*/ 81643 h 4065815"/>
              <a:gd name="connsiteX41" fmla="*/ 691236 w 919836"/>
              <a:gd name="connsiteY41" fmla="*/ 65315 h 4065815"/>
              <a:gd name="connsiteX42" fmla="*/ 723893 w 919836"/>
              <a:gd name="connsiteY42" fmla="*/ 16329 h 4065815"/>
              <a:gd name="connsiteX43" fmla="*/ 772879 w 919836"/>
              <a:gd name="connsiteY43" fmla="*/ 0 h 406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919836" h="4065815">
                <a:moveTo>
                  <a:pt x="919836" y="4065815"/>
                </a:moveTo>
                <a:cubicBezTo>
                  <a:pt x="881736" y="4022272"/>
                  <a:pt x="844456" y="3977998"/>
                  <a:pt x="805536" y="3935186"/>
                </a:cubicBezTo>
                <a:cubicBezTo>
                  <a:pt x="790003" y="3918099"/>
                  <a:pt x="771333" y="3903940"/>
                  <a:pt x="756550" y="3886200"/>
                </a:cubicBezTo>
                <a:cubicBezTo>
                  <a:pt x="743987" y="3871124"/>
                  <a:pt x="736456" y="3852291"/>
                  <a:pt x="723893" y="3837215"/>
                </a:cubicBezTo>
                <a:cubicBezTo>
                  <a:pt x="709110" y="3819475"/>
                  <a:pt x="689691" y="3805969"/>
                  <a:pt x="674908" y="3788229"/>
                </a:cubicBezTo>
                <a:cubicBezTo>
                  <a:pt x="638739" y="3744826"/>
                  <a:pt x="638634" y="3724750"/>
                  <a:pt x="609593" y="3673929"/>
                </a:cubicBezTo>
                <a:cubicBezTo>
                  <a:pt x="599857" y="3656890"/>
                  <a:pt x="587822" y="3641272"/>
                  <a:pt x="576936" y="3624943"/>
                </a:cubicBezTo>
                <a:cubicBezTo>
                  <a:pt x="566050" y="3592286"/>
                  <a:pt x="549147" y="3561050"/>
                  <a:pt x="544279" y="3526972"/>
                </a:cubicBezTo>
                <a:cubicBezTo>
                  <a:pt x="538836" y="3488872"/>
                  <a:pt x="541766" y="3448594"/>
                  <a:pt x="527950" y="3412672"/>
                </a:cubicBezTo>
                <a:cubicBezTo>
                  <a:pt x="513860" y="3376039"/>
                  <a:pt x="484407" y="3347357"/>
                  <a:pt x="462636" y="3314700"/>
                </a:cubicBezTo>
                <a:cubicBezTo>
                  <a:pt x="451750" y="3298372"/>
                  <a:pt x="436185" y="3284332"/>
                  <a:pt x="429979" y="3265715"/>
                </a:cubicBezTo>
                <a:cubicBezTo>
                  <a:pt x="419093" y="3233058"/>
                  <a:pt x="405671" y="3201139"/>
                  <a:pt x="397322" y="3167743"/>
                </a:cubicBezTo>
                <a:cubicBezTo>
                  <a:pt x="386436" y="3124200"/>
                  <a:pt x="389561" y="3074460"/>
                  <a:pt x="364665" y="3037115"/>
                </a:cubicBezTo>
                <a:cubicBezTo>
                  <a:pt x="353779" y="3020786"/>
                  <a:pt x="339978" y="3006062"/>
                  <a:pt x="332008" y="2988129"/>
                </a:cubicBezTo>
                <a:cubicBezTo>
                  <a:pt x="318027" y="2956672"/>
                  <a:pt x="318445" y="2918799"/>
                  <a:pt x="299350" y="2890157"/>
                </a:cubicBezTo>
                <a:lnTo>
                  <a:pt x="201379" y="2743200"/>
                </a:lnTo>
                <a:cubicBezTo>
                  <a:pt x="190493" y="2726872"/>
                  <a:pt x="174928" y="2712832"/>
                  <a:pt x="168722" y="2694215"/>
                </a:cubicBezTo>
                <a:lnTo>
                  <a:pt x="136065" y="2596243"/>
                </a:lnTo>
                <a:lnTo>
                  <a:pt x="119736" y="2547257"/>
                </a:lnTo>
                <a:cubicBezTo>
                  <a:pt x="114293" y="2509157"/>
                  <a:pt x="115579" y="2469469"/>
                  <a:pt x="103408" y="2432957"/>
                </a:cubicBezTo>
                <a:cubicBezTo>
                  <a:pt x="98540" y="2418352"/>
                  <a:pt x="80367" y="2412321"/>
                  <a:pt x="70750" y="2400300"/>
                </a:cubicBezTo>
                <a:cubicBezTo>
                  <a:pt x="58491" y="2384976"/>
                  <a:pt x="48979" y="2367643"/>
                  <a:pt x="38093" y="2351315"/>
                </a:cubicBezTo>
                <a:cubicBezTo>
                  <a:pt x="-19692" y="2120165"/>
                  <a:pt x="5436" y="2240393"/>
                  <a:pt x="5436" y="1747157"/>
                </a:cubicBezTo>
                <a:cubicBezTo>
                  <a:pt x="5436" y="1687039"/>
                  <a:pt x="11317" y="1626746"/>
                  <a:pt x="21765" y="1567543"/>
                </a:cubicBezTo>
                <a:cubicBezTo>
                  <a:pt x="44743" y="1437337"/>
                  <a:pt x="44383" y="1505977"/>
                  <a:pt x="87079" y="1420586"/>
                </a:cubicBezTo>
                <a:cubicBezTo>
                  <a:pt x="117300" y="1360144"/>
                  <a:pt x="91784" y="1364496"/>
                  <a:pt x="119736" y="1289957"/>
                </a:cubicBezTo>
                <a:cubicBezTo>
                  <a:pt x="126626" y="1271582"/>
                  <a:pt x="144423" y="1258905"/>
                  <a:pt x="152393" y="1240972"/>
                </a:cubicBezTo>
                <a:cubicBezTo>
                  <a:pt x="166374" y="1209515"/>
                  <a:pt x="174164" y="1175657"/>
                  <a:pt x="185050" y="1143000"/>
                </a:cubicBezTo>
                <a:lnTo>
                  <a:pt x="234036" y="996043"/>
                </a:lnTo>
                <a:lnTo>
                  <a:pt x="250365" y="947057"/>
                </a:lnTo>
                <a:cubicBezTo>
                  <a:pt x="255808" y="930729"/>
                  <a:pt x="254523" y="910242"/>
                  <a:pt x="266693" y="898072"/>
                </a:cubicBezTo>
                <a:lnTo>
                  <a:pt x="315679" y="849086"/>
                </a:lnTo>
                <a:cubicBezTo>
                  <a:pt x="324807" y="812577"/>
                  <a:pt x="348765" y="709650"/>
                  <a:pt x="364665" y="685800"/>
                </a:cubicBezTo>
                <a:lnTo>
                  <a:pt x="429979" y="587829"/>
                </a:lnTo>
                <a:cubicBezTo>
                  <a:pt x="435209" y="566908"/>
                  <a:pt x="450926" y="496950"/>
                  <a:pt x="462636" y="473529"/>
                </a:cubicBezTo>
                <a:cubicBezTo>
                  <a:pt x="471412" y="455976"/>
                  <a:pt x="487323" y="442476"/>
                  <a:pt x="495293" y="424543"/>
                </a:cubicBezTo>
                <a:cubicBezTo>
                  <a:pt x="509274" y="393086"/>
                  <a:pt x="517064" y="359229"/>
                  <a:pt x="527950" y="326572"/>
                </a:cubicBezTo>
                <a:lnTo>
                  <a:pt x="544279" y="277586"/>
                </a:lnTo>
                <a:cubicBezTo>
                  <a:pt x="549722" y="261257"/>
                  <a:pt x="551060" y="242921"/>
                  <a:pt x="560608" y="228600"/>
                </a:cubicBezTo>
                <a:lnTo>
                  <a:pt x="593265" y="179615"/>
                </a:lnTo>
                <a:cubicBezTo>
                  <a:pt x="604021" y="147345"/>
                  <a:pt x="613474" y="104664"/>
                  <a:pt x="642250" y="81643"/>
                </a:cubicBezTo>
                <a:cubicBezTo>
                  <a:pt x="655690" y="70891"/>
                  <a:pt x="674907" y="70758"/>
                  <a:pt x="691236" y="65315"/>
                </a:cubicBezTo>
                <a:cubicBezTo>
                  <a:pt x="702122" y="48986"/>
                  <a:pt x="708569" y="28588"/>
                  <a:pt x="723893" y="16329"/>
                </a:cubicBezTo>
                <a:cubicBezTo>
                  <a:pt x="737333" y="5577"/>
                  <a:pt x="772879" y="0"/>
                  <a:pt x="77287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88" name="Freeform 387">
            <a:extLst>
              <a:ext uri="{FF2B5EF4-FFF2-40B4-BE49-F238E27FC236}">
                <a16:creationId xmlns:a16="http://schemas.microsoft.com/office/drawing/2014/main" id="{338DBCE6-6CB5-8041-9C6F-7626A89A274C}"/>
              </a:ext>
            </a:extLst>
          </p:cNvPr>
          <p:cNvSpPr/>
          <p:nvPr/>
        </p:nvSpPr>
        <p:spPr>
          <a:xfrm>
            <a:off x="9790802" y="15464734"/>
            <a:ext cx="1993392" cy="4553712"/>
          </a:xfrm>
          <a:custGeom>
            <a:avLst/>
            <a:gdLst>
              <a:gd name="connsiteX0" fmla="*/ 1779814 w 1779814"/>
              <a:gd name="connsiteY0" fmla="*/ 4065814 h 4065814"/>
              <a:gd name="connsiteX1" fmla="*/ 1322614 w 1779814"/>
              <a:gd name="connsiteY1" fmla="*/ 3020785 h 4065814"/>
              <a:gd name="connsiteX2" fmla="*/ 930729 w 1779814"/>
              <a:gd name="connsiteY2" fmla="*/ 2400300 h 4065814"/>
              <a:gd name="connsiteX3" fmla="*/ 555172 w 1779814"/>
              <a:gd name="connsiteY3" fmla="*/ 1453243 h 4065814"/>
              <a:gd name="connsiteX4" fmla="*/ 538843 w 1779814"/>
              <a:gd name="connsiteY4" fmla="*/ 1371600 h 4065814"/>
              <a:gd name="connsiteX5" fmla="*/ 506186 w 1779814"/>
              <a:gd name="connsiteY5" fmla="*/ 1289957 h 4065814"/>
              <a:gd name="connsiteX6" fmla="*/ 489857 w 1779814"/>
              <a:gd name="connsiteY6" fmla="*/ 1240971 h 4065814"/>
              <a:gd name="connsiteX7" fmla="*/ 473529 w 1779814"/>
              <a:gd name="connsiteY7" fmla="*/ 1175657 h 4065814"/>
              <a:gd name="connsiteX8" fmla="*/ 440872 w 1779814"/>
              <a:gd name="connsiteY8" fmla="*/ 1094014 h 4065814"/>
              <a:gd name="connsiteX9" fmla="*/ 424543 w 1779814"/>
              <a:gd name="connsiteY9" fmla="*/ 1028700 h 4065814"/>
              <a:gd name="connsiteX10" fmla="*/ 391886 w 1779814"/>
              <a:gd name="connsiteY10" fmla="*/ 914400 h 4065814"/>
              <a:gd name="connsiteX11" fmla="*/ 375557 w 1779814"/>
              <a:gd name="connsiteY11" fmla="*/ 685800 h 4065814"/>
              <a:gd name="connsiteX12" fmla="*/ 326572 w 1779814"/>
              <a:gd name="connsiteY12" fmla="*/ 473528 h 4065814"/>
              <a:gd name="connsiteX13" fmla="*/ 310243 w 1779814"/>
              <a:gd name="connsiteY13" fmla="*/ 424543 h 4065814"/>
              <a:gd name="connsiteX14" fmla="*/ 293914 w 1779814"/>
              <a:gd name="connsiteY14" fmla="*/ 375557 h 4065814"/>
              <a:gd name="connsiteX15" fmla="*/ 228600 w 1779814"/>
              <a:gd name="connsiteY15" fmla="*/ 277585 h 4065814"/>
              <a:gd name="connsiteX16" fmla="*/ 195943 w 1779814"/>
              <a:gd name="connsiteY16" fmla="*/ 228600 h 4065814"/>
              <a:gd name="connsiteX17" fmla="*/ 146957 w 1779814"/>
              <a:gd name="connsiteY17" fmla="*/ 195943 h 4065814"/>
              <a:gd name="connsiteX18" fmla="*/ 81643 w 1779814"/>
              <a:gd name="connsiteY18" fmla="*/ 114300 h 4065814"/>
              <a:gd name="connsiteX19" fmla="*/ 65314 w 1779814"/>
              <a:gd name="connsiteY19" fmla="*/ 65314 h 4065814"/>
              <a:gd name="connsiteX20" fmla="*/ 0 w 1779814"/>
              <a:gd name="connsiteY20" fmla="*/ 0 h 406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79814" h="4065814">
                <a:moveTo>
                  <a:pt x="1779814" y="4065814"/>
                </a:moveTo>
                <a:cubicBezTo>
                  <a:pt x="1627414" y="3717471"/>
                  <a:pt x="1495870" y="3359239"/>
                  <a:pt x="1322614" y="3020785"/>
                </a:cubicBezTo>
                <a:cubicBezTo>
                  <a:pt x="938925" y="2271252"/>
                  <a:pt x="1197335" y="3085858"/>
                  <a:pt x="930729" y="2400300"/>
                </a:cubicBezTo>
                <a:cubicBezTo>
                  <a:pt x="513742" y="1328048"/>
                  <a:pt x="942990" y="2228878"/>
                  <a:pt x="555172" y="1453243"/>
                </a:cubicBezTo>
                <a:cubicBezTo>
                  <a:pt x="549729" y="1426029"/>
                  <a:pt x="546818" y="1398183"/>
                  <a:pt x="538843" y="1371600"/>
                </a:cubicBezTo>
                <a:cubicBezTo>
                  <a:pt x="530421" y="1343525"/>
                  <a:pt x="516478" y="1317401"/>
                  <a:pt x="506186" y="1289957"/>
                </a:cubicBezTo>
                <a:cubicBezTo>
                  <a:pt x="500142" y="1273841"/>
                  <a:pt x="494585" y="1257521"/>
                  <a:pt x="489857" y="1240971"/>
                </a:cubicBezTo>
                <a:cubicBezTo>
                  <a:pt x="483692" y="1219393"/>
                  <a:pt x="480625" y="1196947"/>
                  <a:pt x="473529" y="1175657"/>
                </a:cubicBezTo>
                <a:cubicBezTo>
                  <a:pt x="464260" y="1147850"/>
                  <a:pt x="450141" y="1121821"/>
                  <a:pt x="440872" y="1094014"/>
                </a:cubicBezTo>
                <a:cubicBezTo>
                  <a:pt x="433775" y="1072724"/>
                  <a:pt x="430708" y="1050278"/>
                  <a:pt x="424543" y="1028700"/>
                </a:cubicBezTo>
                <a:cubicBezTo>
                  <a:pt x="377703" y="864765"/>
                  <a:pt x="442916" y="1118528"/>
                  <a:pt x="391886" y="914400"/>
                </a:cubicBezTo>
                <a:cubicBezTo>
                  <a:pt x="386443" y="838200"/>
                  <a:pt x="382800" y="761850"/>
                  <a:pt x="375557" y="685800"/>
                </a:cubicBezTo>
                <a:cubicBezTo>
                  <a:pt x="364252" y="567098"/>
                  <a:pt x="362552" y="581469"/>
                  <a:pt x="326572" y="473528"/>
                </a:cubicBezTo>
                <a:lnTo>
                  <a:pt x="310243" y="424543"/>
                </a:lnTo>
                <a:cubicBezTo>
                  <a:pt x="304800" y="408214"/>
                  <a:pt x="303461" y="389878"/>
                  <a:pt x="293914" y="375557"/>
                </a:cubicBezTo>
                <a:lnTo>
                  <a:pt x="228600" y="277585"/>
                </a:lnTo>
                <a:cubicBezTo>
                  <a:pt x="217714" y="261257"/>
                  <a:pt x="212271" y="239486"/>
                  <a:pt x="195943" y="228600"/>
                </a:cubicBezTo>
                <a:lnTo>
                  <a:pt x="146957" y="195943"/>
                </a:lnTo>
                <a:cubicBezTo>
                  <a:pt x="105917" y="72818"/>
                  <a:pt x="166051" y="219809"/>
                  <a:pt x="81643" y="114300"/>
                </a:cubicBezTo>
                <a:cubicBezTo>
                  <a:pt x="70891" y="100860"/>
                  <a:pt x="73011" y="80709"/>
                  <a:pt x="65314" y="65314"/>
                </a:cubicBezTo>
                <a:cubicBezTo>
                  <a:pt x="39042" y="12769"/>
                  <a:pt x="42064" y="21031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0" name="Freeform 389">
            <a:extLst>
              <a:ext uri="{FF2B5EF4-FFF2-40B4-BE49-F238E27FC236}">
                <a16:creationId xmlns:a16="http://schemas.microsoft.com/office/drawing/2014/main" id="{0124EE29-C57E-EA24-BD0C-4EC6631CFD86}"/>
              </a:ext>
            </a:extLst>
          </p:cNvPr>
          <p:cNvSpPr/>
          <p:nvPr/>
        </p:nvSpPr>
        <p:spPr>
          <a:xfrm>
            <a:off x="6937874" y="15153838"/>
            <a:ext cx="3950208" cy="4919472"/>
          </a:xfrm>
          <a:custGeom>
            <a:avLst/>
            <a:gdLst>
              <a:gd name="connsiteX0" fmla="*/ 0 w 3526971"/>
              <a:gd name="connsiteY0" fmla="*/ 4392386 h 4392386"/>
              <a:gd name="connsiteX1" fmla="*/ 16329 w 3526971"/>
              <a:gd name="connsiteY1" fmla="*/ 4261757 h 4392386"/>
              <a:gd name="connsiteX2" fmla="*/ 48986 w 3526971"/>
              <a:gd name="connsiteY2" fmla="*/ 4212771 h 4392386"/>
              <a:gd name="connsiteX3" fmla="*/ 81643 w 3526971"/>
              <a:gd name="connsiteY3" fmla="*/ 4114800 h 4392386"/>
              <a:gd name="connsiteX4" fmla="*/ 146957 w 3526971"/>
              <a:gd name="connsiteY4" fmla="*/ 4016829 h 4392386"/>
              <a:gd name="connsiteX5" fmla="*/ 179614 w 3526971"/>
              <a:gd name="connsiteY5" fmla="*/ 3984171 h 4392386"/>
              <a:gd name="connsiteX6" fmla="*/ 212271 w 3526971"/>
              <a:gd name="connsiteY6" fmla="*/ 3935186 h 4392386"/>
              <a:gd name="connsiteX7" fmla="*/ 244929 w 3526971"/>
              <a:gd name="connsiteY7" fmla="*/ 3902529 h 4392386"/>
              <a:gd name="connsiteX8" fmla="*/ 310243 w 3526971"/>
              <a:gd name="connsiteY8" fmla="*/ 3804557 h 4392386"/>
              <a:gd name="connsiteX9" fmla="*/ 342900 w 3526971"/>
              <a:gd name="connsiteY9" fmla="*/ 3706586 h 4392386"/>
              <a:gd name="connsiteX10" fmla="*/ 359229 w 3526971"/>
              <a:gd name="connsiteY10" fmla="*/ 3657600 h 4392386"/>
              <a:gd name="connsiteX11" fmla="*/ 424543 w 3526971"/>
              <a:gd name="connsiteY11" fmla="*/ 3559629 h 4392386"/>
              <a:gd name="connsiteX12" fmla="*/ 457200 w 3526971"/>
              <a:gd name="connsiteY12" fmla="*/ 3510643 h 4392386"/>
              <a:gd name="connsiteX13" fmla="*/ 489857 w 3526971"/>
              <a:gd name="connsiteY13" fmla="*/ 3412671 h 4392386"/>
              <a:gd name="connsiteX14" fmla="*/ 506186 w 3526971"/>
              <a:gd name="connsiteY14" fmla="*/ 3363686 h 4392386"/>
              <a:gd name="connsiteX15" fmla="*/ 538843 w 3526971"/>
              <a:gd name="connsiteY15" fmla="*/ 3200400 h 4392386"/>
              <a:gd name="connsiteX16" fmla="*/ 571500 w 3526971"/>
              <a:gd name="connsiteY16" fmla="*/ 3151414 h 4392386"/>
              <a:gd name="connsiteX17" fmla="*/ 587829 w 3526971"/>
              <a:gd name="connsiteY17" fmla="*/ 3102429 h 4392386"/>
              <a:gd name="connsiteX18" fmla="*/ 653143 w 3526971"/>
              <a:gd name="connsiteY18" fmla="*/ 3004457 h 4392386"/>
              <a:gd name="connsiteX19" fmla="*/ 734786 w 3526971"/>
              <a:gd name="connsiteY19" fmla="*/ 2857500 h 4392386"/>
              <a:gd name="connsiteX20" fmla="*/ 800100 w 3526971"/>
              <a:gd name="connsiteY20" fmla="*/ 2759529 h 4392386"/>
              <a:gd name="connsiteX21" fmla="*/ 832757 w 3526971"/>
              <a:gd name="connsiteY21" fmla="*/ 2726871 h 4392386"/>
              <a:gd name="connsiteX22" fmla="*/ 881743 w 3526971"/>
              <a:gd name="connsiteY22" fmla="*/ 2579914 h 4392386"/>
              <a:gd name="connsiteX23" fmla="*/ 898071 w 3526971"/>
              <a:gd name="connsiteY23" fmla="*/ 2530929 h 4392386"/>
              <a:gd name="connsiteX24" fmla="*/ 996043 w 3526971"/>
              <a:gd name="connsiteY24" fmla="*/ 2400300 h 4392386"/>
              <a:gd name="connsiteX25" fmla="*/ 1028700 w 3526971"/>
              <a:gd name="connsiteY25" fmla="*/ 2351314 h 4392386"/>
              <a:gd name="connsiteX26" fmla="*/ 1061357 w 3526971"/>
              <a:gd name="connsiteY26" fmla="*/ 2302329 h 4392386"/>
              <a:gd name="connsiteX27" fmla="*/ 1126671 w 3526971"/>
              <a:gd name="connsiteY27" fmla="*/ 2155371 h 4392386"/>
              <a:gd name="connsiteX28" fmla="*/ 1143000 w 3526971"/>
              <a:gd name="connsiteY28" fmla="*/ 2106386 h 4392386"/>
              <a:gd name="connsiteX29" fmla="*/ 1191986 w 3526971"/>
              <a:gd name="connsiteY29" fmla="*/ 2057400 h 4392386"/>
              <a:gd name="connsiteX30" fmla="*/ 1224643 w 3526971"/>
              <a:gd name="connsiteY30" fmla="*/ 2008414 h 4392386"/>
              <a:gd name="connsiteX31" fmla="*/ 1306286 w 3526971"/>
              <a:gd name="connsiteY31" fmla="*/ 1926771 h 4392386"/>
              <a:gd name="connsiteX32" fmla="*/ 1371600 w 3526971"/>
              <a:gd name="connsiteY32" fmla="*/ 1828800 h 4392386"/>
              <a:gd name="connsiteX33" fmla="*/ 1469571 w 3526971"/>
              <a:gd name="connsiteY33" fmla="*/ 1730829 h 4392386"/>
              <a:gd name="connsiteX34" fmla="*/ 1518557 w 3526971"/>
              <a:gd name="connsiteY34" fmla="*/ 1632857 h 4392386"/>
              <a:gd name="connsiteX35" fmla="*/ 1534886 w 3526971"/>
              <a:gd name="connsiteY35" fmla="*/ 1583871 h 4392386"/>
              <a:gd name="connsiteX36" fmla="*/ 1600200 w 3526971"/>
              <a:gd name="connsiteY36" fmla="*/ 1485900 h 4392386"/>
              <a:gd name="connsiteX37" fmla="*/ 1632857 w 3526971"/>
              <a:gd name="connsiteY37" fmla="*/ 1436914 h 4392386"/>
              <a:gd name="connsiteX38" fmla="*/ 1649186 w 3526971"/>
              <a:gd name="connsiteY38" fmla="*/ 1387929 h 4392386"/>
              <a:gd name="connsiteX39" fmla="*/ 1730829 w 3526971"/>
              <a:gd name="connsiteY39" fmla="*/ 1306286 h 4392386"/>
              <a:gd name="connsiteX40" fmla="*/ 1747157 w 3526971"/>
              <a:gd name="connsiteY40" fmla="*/ 1257300 h 4392386"/>
              <a:gd name="connsiteX41" fmla="*/ 1779814 w 3526971"/>
              <a:gd name="connsiteY41" fmla="*/ 1208314 h 4392386"/>
              <a:gd name="connsiteX42" fmla="*/ 1796143 w 3526971"/>
              <a:gd name="connsiteY42" fmla="*/ 1110343 h 4392386"/>
              <a:gd name="connsiteX43" fmla="*/ 1845129 w 3526971"/>
              <a:gd name="connsiteY43" fmla="*/ 947057 h 4392386"/>
              <a:gd name="connsiteX44" fmla="*/ 1877786 w 3526971"/>
              <a:gd name="connsiteY44" fmla="*/ 898071 h 4392386"/>
              <a:gd name="connsiteX45" fmla="*/ 1943100 w 3526971"/>
              <a:gd name="connsiteY45" fmla="*/ 702129 h 4392386"/>
              <a:gd name="connsiteX46" fmla="*/ 1959429 w 3526971"/>
              <a:gd name="connsiteY46" fmla="*/ 653143 h 4392386"/>
              <a:gd name="connsiteX47" fmla="*/ 1975757 w 3526971"/>
              <a:gd name="connsiteY47" fmla="*/ 604157 h 4392386"/>
              <a:gd name="connsiteX48" fmla="*/ 2008414 w 3526971"/>
              <a:gd name="connsiteY48" fmla="*/ 522514 h 4392386"/>
              <a:gd name="connsiteX49" fmla="*/ 2024743 w 3526971"/>
              <a:gd name="connsiteY49" fmla="*/ 473529 h 4392386"/>
              <a:gd name="connsiteX50" fmla="*/ 2057400 w 3526971"/>
              <a:gd name="connsiteY50" fmla="*/ 440871 h 4392386"/>
              <a:gd name="connsiteX51" fmla="*/ 2090057 w 3526971"/>
              <a:gd name="connsiteY51" fmla="*/ 391886 h 4392386"/>
              <a:gd name="connsiteX52" fmla="*/ 2139043 w 3526971"/>
              <a:gd name="connsiteY52" fmla="*/ 342900 h 4392386"/>
              <a:gd name="connsiteX53" fmla="*/ 2171700 w 3526971"/>
              <a:gd name="connsiteY53" fmla="*/ 293914 h 4392386"/>
              <a:gd name="connsiteX54" fmla="*/ 2220686 w 3526971"/>
              <a:gd name="connsiteY54" fmla="*/ 277586 h 4392386"/>
              <a:gd name="connsiteX55" fmla="*/ 2269671 w 3526971"/>
              <a:gd name="connsiteY55" fmla="*/ 244929 h 4392386"/>
              <a:gd name="connsiteX56" fmla="*/ 2302329 w 3526971"/>
              <a:gd name="connsiteY56" fmla="*/ 195943 h 4392386"/>
              <a:gd name="connsiteX57" fmla="*/ 2351314 w 3526971"/>
              <a:gd name="connsiteY57" fmla="*/ 179614 h 4392386"/>
              <a:gd name="connsiteX58" fmla="*/ 2449286 w 3526971"/>
              <a:gd name="connsiteY58" fmla="*/ 114300 h 4392386"/>
              <a:gd name="connsiteX59" fmla="*/ 2498271 w 3526971"/>
              <a:gd name="connsiteY59" fmla="*/ 81643 h 4392386"/>
              <a:gd name="connsiteX60" fmla="*/ 2661557 w 3526971"/>
              <a:gd name="connsiteY60" fmla="*/ 48986 h 4392386"/>
              <a:gd name="connsiteX61" fmla="*/ 2759529 w 3526971"/>
              <a:gd name="connsiteY61" fmla="*/ 16329 h 4392386"/>
              <a:gd name="connsiteX62" fmla="*/ 2808514 w 3526971"/>
              <a:gd name="connsiteY62" fmla="*/ 0 h 4392386"/>
              <a:gd name="connsiteX63" fmla="*/ 3461657 w 3526971"/>
              <a:gd name="connsiteY63" fmla="*/ 16329 h 4392386"/>
              <a:gd name="connsiteX64" fmla="*/ 3526971 w 3526971"/>
              <a:gd name="connsiteY64" fmla="*/ 48986 h 439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526971" h="4392386">
                <a:moveTo>
                  <a:pt x="0" y="4392386"/>
                </a:moveTo>
                <a:cubicBezTo>
                  <a:pt x="5443" y="4348843"/>
                  <a:pt x="4783" y="4304093"/>
                  <a:pt x="16329" y="4261757"/>
                </a:cubicBezTo>
                <a:cubicBezTo>
                  <a:pt x="21493" y="4242824"/>
                  <a:pt x="41016" y="4230704"/>
                  <a:pt x="48986" y="4212771"/>
                </a:cubicBezTo>
                <a:cubicBezTo>
                  <a:pt x="62967" y="4181314"/>
                  <a:pt x="62548" y="4143442"/>
                  <a:pt x="81643" y="4114800"/>
                </a:cubicBezTo>
                <a:cubicBezTo>
                  <a:pt x="103414" y="4082143"/>
                  <a:pt x="119204" y="4044583"/>
                  <a:pt x="146957" y="4016829"/>
                </a:cubicBezTo>
                <a:cubicBezTo>
                  <a:pt x="157843" y="4005943"/>
                  <a:pt x="169997" y="3996192"/>
                  <a:pt x="179614" y="3984171"/>
                </a:cubicBezTo>
                <a:cubicBezTo>
                  <a:pt x="191873" y="3968847"/>
                  <a:pt x="200012" y="3950510"/>
                  <a:pt x="212271" y="3935186"/>
                </a:cubicBezTo>
                <a:cubicBezTo>
                  <a:pt x="221888" y="3923165"/>
                  <a:pt x="235692" y="3914845"/>
                  <a:pt x="244929" y="3902529"/>
                </a:cubicBezTo>
                <a:cubicBezTo>
                  <a:pt x="268479" y="3871130"/>
                  <a:pt x="310243" y="3804557"/>
                  <a:pt x="310243" y="3804557"/>
                </a:cubicBezTo>
                <a:lnTo>
                  <a:pt x="342900" y="3706586"/>
                </a:lnTo>
                <a:cubicBezTo>
                  <a:pt x="348343" y="3690257"/>
                  <a:pt x="349682" y="3671921"/>
                  <a:pt x="359229" y="3657600"/>
                </a:cubicBezTo>
                <a:lnTo>
                  <a:pt x="424543" y="3559629"/>
                </a:lnTo>
                <a:cubicBezTo>
                  <a:pt x="435429" y="3543300"/>
                  <a:pt x="450994" y="3529261"/>
                  <a:pt x="457200" y="3510643"/>
                </a:cubicBezTo>
                <a:lnTo>
                  <a:pt x="489857" y="3412671"/>
                </a:lnTo>
                <a:lnTo>
                  <a:pt x="506186" y="3363686"/>
                </a:lnTo>
                <a:cubicBezTo>
                  <a:pt x="509870" y="3341578"/>
                  <a:pt x="525555" y="3231406"/>
                  <a:pt x="538843" y="3200400"/>
                </a:cubicBezTo>
                <a:cubicBezTo>
                  <a:pt x="546574" y="3182362"/>
                  <a:pt x="562724" y="3168967"/>
                  <a:pt x="571500" y="3151414"/>
                </a:cubicBezTo>
                <a:cubicBezTo>
                  <a:pt x="579197" y="3136019"/>
                  <a:pt x="579470" y="3117475"/>
                  <a:pt x="587829" y="3102429"/>
                </a:cubicBezTo>
                <a:cubicBezTo>
                  <a:pt x="606890" y="3068119"/>
                  <a:pt x="653143" y="3004457"/>
                  <a:pt x="653143" y="3004457"/>
                </a:cubicBezTo>
                <a:cubicBezTo>
                  <a:pt x="681882" y="2918235"/>
                  <a:pt x="659923" y="2969794"/>
                  <a:pt x="734786" y="2857500"/>
                </a:cubicBezTo>
                <a:lnTo>
                  <a:pt x="800100" y="2759529"/>
                </a:lnTo>
                <a:lnTo>
                  <a:pt x="832757" y="2726871"/>
                </a:lnTo>
                <a:lnTo>
                  <a:pt x="881743" y="2579914"/>
                </a:lnTo>
                <a:cubicBezTo>
                  <a:pt x="887186" y="2563586"/>
                  <a:pt x="885901" y="2543099"/>
                  <a:pt x="898071" y="2530929"/>
                </a:cubicBezTo>
                <a:cubicBezTo>
                  <a:pt x="958482" y="2470518"/>
                  <a:pt x="922190" y="2511080"/>
                  <a:pt x="996043" y="2400300"/>
                </a:cubicBezTo>
                <a:lnTo>
                  <a:pt x="1028700" y="2351314"/>
                </a:lnTo>
                <a:cubicBezTo>
                  <a:pt x="1039586" y="2334986"/>
                  <a:pt x="1055151" y="2320946"/>
                  <a:pt x="1061357" y="2302329"/>
                </a:cubicBezTo>
                <a:cubicBezTo>
                  <a:pt x="1145604" y="2049587"/>
                  <a:pt x="1049047" y="2310618"/>
                  <a:pt x="1126671" y="2155371"/>
                </a:cubicBezTo>
                <a:cubicBezTo>
                  <a:pt x="1134368" y="2139976"/>
                  <a:pt x="1133453" y="2120707"/>
                  <a:pt x="1143000" y="2106386"/>
                </a:cubicBezTo>
                <a:cubicBezTo>
                  <a:pt x="1155809" y="2087172"/>
                  <a:pt x="1177203" y="2075140"/>
                  <a:pt x="1191986" y="2057400"/>
                </a:cubicBezTo>
                <a:cubicBezTo>
                  <a:pt x="1204549" y="2042324"/>
                  <a:pt x="1211720" y="2023183"/>
                  <a:pt x="1224643" y="2008414"/>
                </a:cubicBezTo>
                <a:cubicBezTo>
                  <a:pt x="1249987" y="1979450"/>
                  <a:pt x="1284937" y="1958794"/>
                  <a:pt x="1306286" y="1926771"/>
                </a:cubicBezTo>
                <a:cubicBezTo>
                  <a:pt x="1328057" y="1894114"/>
                  <a:pt x="1343847" y="1856553"/>
                  <a:pt x="1371600" y="1828800"/>
                </a:cubicBezTo>
                <a:lnTo>
                  <a:pt x="1469571" y="1730829"/>
                </a:lnTo>
                <a:cubicBezTo>
                  <a:pt x="1510614" y="1607701"/>
                  <a:pt x="1455250" y="1759472"/>
                  <a:pt x="1518557" y="1632857"/>
                </a:cubicBezTo>
                <a:cubicBezTo>
                  <a:pt x="1526254" y="1617462"/>
                  <a:pt x="1526527" y="1598917"/>
                  <a:pt x="1534886" y="1583871"/>
                </a:cubicBezTo>
                <a:cubicBezTo>
                  <a:pt x="1553947" y="1549561"/>
                  <a:pt x="1578429" y="1518557"/>
                  <a:pt x="1600200" y="1485900"/>
                </a:cubicBezTo>
                <a:cubicBezTo>
                  <a:pt x="1611086" y="1469571"/>
                  <a:pt x="1626651" y="1455531"/>
                  <a:pt x="1632857" y="1436914"/>
                </a:cubicBezTo>
                <a:cubicBezTo>
                  <a:pt x="1638300" y="1420586"/>
                  <a:pt x="1638859" y="1401698"/>
                  <a:pt x="1649186" y="1387929"/>
                </a:cubicBezTo>
                <a:cubicBezTo>
                  <a:pt x="1672278" y="1357140"/>
                  <a:pt x="1730829" y="1306286"/>
                  <a:pt x="1730829" y="1306286"/>
                </a:cubicBezTo>
                <a:cubicBezTo>
                  <a:pt x="1736272" y="1289957"/>
                  <a:pt x="1739460" y="1272695"/>
                  <a:pt x="1747157" y="1257300"/>
                </a:cubicBezTo>
                <a:cubicBezTo>
                  <a:pt x="1755933" y="1239747"/>
                  <a:pt x="1773608" y="1226931"/>
                  <a:pt x="1779814" y="1208314"/>
                </a:cubicBezTo>
                <a:cubicBezTo>
                  <a:pt x="1790284" y="1176905"/>
                  <a:pt x="1789650" y="1142808"/>
                  <a:pt x="1796143" y="1110343"/>
                </a:cubicBezTo>
                <a:cubicBezTo>
                  <a:pt x="1802664" y="1077740"/>
                  <a:pt x="1833225" y="964913"/>
                  <a:pt x="1845129" y="947057"/>
                </a:cubicBezTo>
                <a:lnTo>
                  <a:pt x="1877786" y="898071"/>
                </a:lnTo>
                <a:lnTo>
                  <a:pt x="1943100" y="702129"/>
                </a:lnTo>
                <a:lnTo>
                  <a:pt x="1959429" y="653143"/>
                </a:lnTo>
                <a:cubicBezTo>
                  <a:pt x="1964872" y="636814"/>
                  <a:pt x="1969365" y="620138"/>
                  <a:pt x="1975757" y="604157"/>
                </a:cubicBezTo>
                <a:cubicBezTo>
                  <a:pt x="1986643" y="576943"/>
                  <a:pt x="1998122" y="549958"/>
                  <a:pt x="2008414" y="522514"/>
                </a:cubicBezTo>
                <a:cubicBezTo>
                  <a:pt x="2014457" y="506398"/>
                  <a:pt x="2015888" y="488288"/>
                  <a:pt x="2024743" y="473529"/>
                </a:cubicBezTo>
                <a:cubicBezTo>
                  <a:pt x="2032664" y="460328"/>
                  <a:pt x="2047783" y="452892"/>
                  <a:pt x="2057400" y="440871"/>
                </a:cubicBezTo>
                <a:cubicBezTo>
                  <a:pt x="2069659" y="425547"/>
                  <a:pt x="2077494" y="406962"/>
                  <a:pt x="2090057" y="391886"/>
                </a:cubicBezTo>
                <a:cubicBezTo>
                  <a:pt x="2104840" y="374146"/>
                  <a:pt x="2124260" y="360640"/>
                  <a:pt x="2139043" y="342900"/>
                </a:cubicBezTo>
                <a:cubicBezTo>
                  <a:pt x="2151606" y="327824"/>
                  <a:pt x="2156376" y="306173"/>
                  <a:pt x="2171700" y="293914"/>
                </a:cubicBezTo>
                <a:cubicBezTo>
                  <a:pt x="2185140" y="283162"/>
                  <a:pt x="2204357" y="283029"/>
                  <a:pt x="2220686" y="277586"/>
                </a:cubicBezTo>
                <a:cubicBezTo>
                  <a:pt x="2237014" y="266700"/>
                  <a:pt x="2255795" y="258805"/>
                  <a:pt x="2269671" y="244929"/>
                </a:cubicBezTo>
                <a:cubicBezTo>
                  <a:pt x="2283548" y="231052"/>
                  <a:pt x="2287005" y="208203"/>
                  <a:pt x="2302329" y="195943"/>
                </a:cubicBezTo>
                <a:cubicBezTo>
                  <a:pt x="2315769" y="185191"/>
                  <a:pt x="2336268" y="187973"/>
                  <a:pt x="2351314" y="179614"/>
                </a:cubicBezTo>
                <a:cubicBezTo>
                  <a:pt x="2385624" y="160553"/>
                  <a:pt x="2416629" y="136071"/>
                  <a:pt x="2449286" y="114300"/>
                </a:cubicBezTo>
                <a:cubicBezTo>
                  <a:pt x="2465614" y="103414"/>
                  <a:pt x="2479233" y="86403"/>
                  <a:pt x="2498271" y="81643"/>
                </a:cubicBezTo>
                <a:cubicBezTo>
                  <a:pt x="2595705" y="57284"/>
                  <a:pt x="2541450" y="69003"/>
                  <a:pt x="2661557" y="48986"/>
                </a:cubicBezTo>
                <a:lnTo>
                  <a:pt x="2759529" y="16329"/>
                </a:lnTo>
                <a:lnTo>
                  <a:pt x="2808514" y="0"/>
                </a:lnTo>
                <a:cubicBezTo>
                  <a:pt x="3026228" y="5443"/>
                  <a:pt x="3244110" y="6211"/>
                  <a:pt x="3461657" y="16329"/>
                </a:cubicBezTo>
                <a:cubicBezTo>
                  <a:pt x="3501015" y="18160"/>
                  <a:pt x="3506044" y="28058"/>
                  <a:pt x="3526971" y="4898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1" name="Freeform 390">
            <a:extLst>
              <a:ext uri="{FF2B5EF4-FFF2-40B4-BE49-F238E27FC236}">
                <a16:creationId xmlns:a16="http://schemas.microsoft.com/office/drawing/2014/main" id="{72988806-17A8-F254-BE3E-FF1E423ACE10}"/>
              </a:ext>
            </a:extLst>
          </p:cNvPr>
          <p:cNvSpPr/>
          <p:nvPr/>
        </p:nvSpPr>
        <p:spPr>
          <a:xfrm>
            <a:off x="18974497" y="15462758"/>
            <a:ext cx="1024128" cy="4553712"/>
          </a:xfrm>
          <a:custGeom>
            <a:avLst/>
            <a:gdLst>
              <a:gd name="connsiteX0" fmla="*/ 914400 w 914400"/>
              <a:gd name="connsiteY0" fmla="*/ 4065814 h 4065814"/>
              <a:gd name="connsiteX1" fmla="*/ 881743 w 914400"/>
              <a:gd name="connsiteY1" fmla="*/ 3951514 h 4065814"/>
              <a:gd name="connsiteX2" fmla="*/ 849085 w 914400"/>
              <a:gd name="connsiteY2" fmla="*/ 3804557 h 4065814"/>
              <a:gd name="connsiteX3" fmla="*/ 816428 w 914400"/>
              <a:gd name="connsiteY3" fmla="*/ 3706586 h 4065814"/>
              <a:gd name="connsiteX4" fmla="*/ 767443 w 914400"/>
              <a:gd name="connsiteY4" fmla="*/ 3608614 h 4065814"/>
              <a:gd name="connsiteX5" fmla="*/ 751114 w 914400"/>
              <a:gd name="connsiteY5" fmla="*/ 3559628 h 4065814"/>
              <a:gd name="connsiteX6" fmla="*/ 702128 w 914400"/>
              <a:gd name="connsiteY6" fmla="*/ 3526971 h 4065814"/>
              <a:gd name="connsiteX7" fmla="*/ 620485 w 914400"/>
              <a:gd name="connsiteY7" fmla="*/ 3412671 h 4065814"/>
              <a:gd name="connsiteX8" fmla="*/ 555171 w 914400"/>
              <a:gd name="connsiteY8" fmla="*/ 3331028 h 4065814"/>
              <a:gd name="connsiteX9" fmla="*/ 506185 w 914400"/>
              <a:gd name="connsiteY9" fmla="*/ 3249386 h 4065814"/>
              <a:gd name="connsiteX10" fmla="*/ 489857 w 914400"/>
              <a:gd name="connsiteY10" fmla="*/ 3200400 h 4065814"/>
              <a:gd name="connsiteX11" fmla="*/ 457200 w 914400"/>
              <a:gd name="connsiteY11" fmla="*/ 3151414 h 4065814"/>
              <a:gd name="connsiteX12" fmla="*/ 440871 w 914400"/>
              <a:gd name="connsiteY12" fmla="*/ 3102428 h 4065814"/>
              <a:gd name="connsiteX13" fmla="*/ 408214 w 914400"/>
              <a:gd name="connsiteY13" fmla="*/ 3053443 h 4065814"/>
              <a:gd name="connsiteX14" fmla="*/ 375557 w 914400"/>
              <a:gd name="connsiteY14" fmla="*/ 2922814 h 4065814"/>
              <a:gd name="connsiteX15" fmla="*/ 342900 w 914400"/>
              <a:gd name="connsiteY15" fmla="*/ 2857500 h 4065814"/>
              <a:gd name="connsiteX16" fmla="*/ 326571 w 914400"/>
              <a:gd name="connsiteY16" fmla="*/ 2792186 h 4065814"/>
              <a:gd name="connsiteX17" fmla="*/ 293914 w 914400"/>
              <a:gd name="connsiteY17" fmla="*/ 2743200 h 4065814"/>
              <a:gd name="connsiteX18" fmla="*/ 261257 w 914400"/>
              <a:gd name="connsiteY18" fmla="*/ 2645228 h 4065814"/>
              <a:gd name="connsiteX19" fmla="*/ 228600 w 914400"/>
              <a:gd name="connsiteY19" fmla="*/ 2596243 h 4065814"/>
              <a:gd name="connsiteX20" fmla="*/ 195943 w 914400"/>
              <a:gd name="connsiteY20" fmla="*/ 2498271 h 4065814"/>
              <a:gd name="connsiteX21" fmla="*/ 163285 w 914400"/>
              <a:gd name="connsiteY21" fmla="*/ 2383971 h 4065814"/>
              <a:gd name="connsiteX22" fmla="*/ 130628 w 914400"/>
              <a:gd name="connsiteY22" fmla="*/ 2334986 h 4065814"/>
              <a:gd name="connsiteX23" fmla="*/ 97971 w 914400"/>
              <a:gd name="connsiteY23" fmla="*/ 2237014 h 4065814"/>
              <a:gd name="connsiteX24" fmla="*/ 32657 w 914400"/>
              <a:gd name="connsiteY24" fmla="*/ 2090057 h 4065814"/>
              <a:gd name="connsiteX25" fmla="*/ 16328 w 914400"/>
              <a:gd name="connsiteY25" fmla="*/ 2041071 h 4065814"/>
              <a:gd name="connsiteX26" fmla="*/ 0 w 914400"/>
              <a:gd name="connsiteY26" fmla="*/ 1992086 h 4065814"/>
              <a:gd name="connsiteX27" fmla="*/ 16328 w 914400"/>
              <a:gd name="connsiteY27" fmla="*/ 1894114 h 4065814"/>
              <a:gd name="connsiteX28" fmla="*/ 32657 w 914400"/>
              <a:gd name="connsiteY28" fmla="*/ 1828800 h 4065814"/>
              <a:gd name="connsiteX29" fmla="*/ 48985 w 914400"/>
              <a:gd name="connsiteY29" fmla="*/ 1730828 h 4065814"/>
              <a:gd name="connsiteX30" fmla="*/ 65314 w 914400"/>
              <a:gd name="connsiteY30" fmla="*/ 1681843 h 4065814"/>
              <a:gd name="connsiteX31" fmla="*/ 130628 w 914400"/>
              <a:gd name="connsiteY31" fmla="*/ 1518557 h 4065814"/>
              <a:gd name="connsiteX32" fmla="*/ 179614 w 914400"/>
              <a:gd name="connsiteY32" fmla="*/ 1485900 h 4065814"/>
              <a:gd name="connsiteX33" fmla="*/ 244928 w 914400"/>
              <a:gd name="connsiteY33" fmla="*/ 1387928 h 4065814"/>
              <a:gd name="connsiteX34" fmla="*/ 277585 w 914400"/>
              <a:gd name="connsiteY34" fmla="*/ 1289957 h 4065814"/>
              <a:gd name="connsiteX35" fmla="*/ 310243 w 914400"/>
              <a:gd name="connsiteY35" fmla="*/ 1159328 h 4065814"/>
              <a:gd name="connsiteX36" fmla="*/ 326571 w 914400"/>
              <a:gd name="connsiteY36" fmla="*/ 1110343 h 4065814"/>
              <a:gd name="connsiteX37" fmla="*/ 359228 w 914400"/>
              <a:gd name="connsiteY37" fmla="*/ 1061357 h 4065814"/>
              <a:gd name="connsiteX38" fmla="*/ 391885 w 914400"/>
              <a:gd name="connsiteY38" fmla="*/ 963386 h 4065814"/>
              <a:gd name="connsiteX39" fmla="*/ 408214 w 914400"/>
              <a:gd name="connsiteY39" fmla="*/ 914400 h 4065814"/>
              <a:gd name="connsiteX40" fmla="*/ 424543 w 914400"/>
              <a:gd name="connsiteY40" fmla="*/ 685800 h 4065814"/>
              <a:gd name="connsiteX41" fmla="*/ 440871 w 914400"/>
              <a:gd name="connsiteY41" fmla="*/ 620486 h 4065814"/>
              <a:gd name="connsiteX42" fmla="*/ 506185 w 914400"/>
              <a:gd name="connsiteY42" fmla="*/ 473528 h 4065814"/>
              <a:gd name="connsiteX43" fmla="*/ 538843 w 914400"/>
              <a:gd name="connsiteY43" fmla="*/ 440871 h 4065814"/>
              <a:gd name="connsiteX44" fmla="*/ 571500 w 914400"/>
              <a:gd name="connsiteY44" fmla="*/ 391886 h 4065814"/>
              <a:gd name="connsiteX45" fmla="*/ 685800 w 914400"/>
              <a:gd name="connsiteY45" fmla="*/ 261257 h 4065814"/>
              <a:gd name="connsiteX46" fmla="*/ 702128 w 914400"/>
              <a:gd name="connsiteY46" fmla="*/ 212271 h 4065814"/>
              <a:gd name="connsiteX47" fmla="*/ 734785 w 914400"/>
              <a:gd name="connsiteY47" fmla="*/ 163286 h 4065814"/>
              <a:gd name="connsiteX48" fmla="*/ 767443 w 914400"/>
              <a:gd name="connsiteY48" fmla="*/ 65314 h 4065814"/>
              <a:gd name="connsiteX49" fmla="*/ 800100 w 914400"/>
              <a:gd name="connsiteY49" fmla="*/ 0 h 406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914400" h="4065814">
                <a:moveTo>
                  <a:pt x="914400" y="4065814"/>
                </a:moveTo>
                <a:cubicBezTo>
                  <a:pt x="903514" y="4027714"/>
                  <a:pt x="891353" y="3989955"/>
                  <a:pt x="881743" y="3951514"/>
                </a:cubicBezTo>
                <a:cubicBezTo>
                  <a:pt x="858436" y="3858285"/>
                  <a:pt x="874229" y="3888370"/>
                  <a:pt x="849085" y="3804557"/>
                </a:cubicBezTo>
                <a:cubicBezTo>
                  <a:pt x="839193" y="3771585"/>
                  <a:pt x="827314" y="3739243"/>
                  <a:pt x="816428" y="3706586"/>
                </a:cubicBezTo>
                <a:cubicBezTo>
                  <a:pt x="775386" y="3583459"/>
                  <a:pt x="830750" y="3735228"/>
                  <a:pt x="767443" y="3608614"/>
                </a:cubicBezTo>
                <a:cubicBezTo>
                  <a:pt x="759746" y="3593219"/>
                  <a:pt x="761866" y="3573068"/>
                  <a:pt x="751114" y="3559628"/>
                </a:cubicBezTo>
                <a:cubicBezTo>
                  <a:pt x="738855" y="3544304"/>
                  <a:pt x="718457" y="3537857"/>
                  <a:pt x="702128" y="3526971"/>
                </a:cubicBezTo>
                <a:cubicBezTo>
                  <a:pt x="661627" y="3405464"/>
                  <a:pt x="723797" y="3567637"/>
                  <a:pt x="620485" y="3412671"/>
                </a:cubicBezTo>
                <a:cubicBezTo>
                  <a:pt x="579288" y="3350877"/>
                  <a:pt x="601704" y="3377563"/>
                  <a:pt x="555171" y="3331028"/>
                </a:cubicBezTo>
                <a:cubicBezTo>
                  <a:pt x="508916" y="3192260"/>
                  <a:pt x="573428" y="3361456"/>
                  <a:pt x="506185" y="3249386"/>
                </a:cubicBezTo>
                <a:cubicBezTo>
                  <a:pt x="497330" y="3234627"/>
                  <a:pt x="497554" y="3215795"/>
                  <a:pt x="489857" y="3200400"/>
                </a:cubicBezTo>
                <a:cubicBezTo>
                  <a:pt x="481081" y="3182847"/>
                  <a:pt x="465976" y="3168967"/>
                  <a:pt x="457200" y="3151414"/>
                </a:cubicBezTo>
                <a:cubicBezTo>
                  <a:pt x="449503" y="3136019"/>
                  <a:pt x="448568" y="3117823"/>
                  <a:pt x="440871" y="3102428"/>
                </a:cubicBezTo>
                <a:cubicBezTo>
                  <a:pt x="432095" y="3084876"/>
                  <a:pt x="416990" y="3070995"/>
                  <a:pt x="408214" y="3053443"/>
                </a:cubicBezTo>
                <a:cubicBezTo>
                  <a:pt x="383772" y="3004559"/>
                  <a:pt x="394191" y="2978716"/>
                  <a:pt x="375557" y="2922814"/>
                </a:cubicBezTo>
                <a:cubicBezTo>
                  <a:pt x="367860" y="2899722"/>
                  <a:pt x="351447" y="2880291"/>
                  <a:pt x="342900" y="2857500"/>
                </a:cubicBezTo>
                <a:cubicBezTo>
                  <a:pt x="335020" y="2836487"/>
                  <a:pt x="335411" y="2812813"/>
                  <a:pt x="326571" y="2792186"/>
                </a:cubicBezTo>
                <a:cubicBezTo>
                  <a:pt x="318840" y="2774148"/>
                  <a:pt x="301884" y="2761133"/>
                  <a:pt x="293914" y="2743200"/>
                </a:cubicBezTo>
                <a:cubicBezTo>
                  <a:pt x="279933" y="2711743"/>
                  <a:pt x="280352" y="2673870"/>
                  <a:pt x="261257" y="2645228"/>
                </a:cubicBezTo>
                <a:cubicBezTo>
                  <a:pt x="250371" y="2628900"/>
                  <a:pt x="236570" y="2614176"/>
                  <a:pt x="228600" y="2596243"/>
                </a:cubicBezTo>
                <a:cubicBezTo>
                  <a:pt x="214619" y="2564786"/>
                  <a:pt x="204292" y="2531667"/>
                  <a:pt x="195943" y="2498271"/>
                </a:cubicBezTo>
                <a:cubicBezTo>
                  <a:pt x="190711" y="2477344"/>
                  <a:pt x="174998" y="2407396"/>
                  <a:pt x="163285" y="2383971"/>
                </a:cubicBezTo>
                <a:cubicBezTo>
                  <a:pt x="154509" y="2366419"/>
                  <a:pt x="141514" y="2351314"/>
                  <a:pt x="130628" y="2334986"/>
                </a:cubicBezTo>
                <a:cubicBezTo>
                  <a:pt x="119742" y="2302329"/>
                  <a:pt x="117066" y="2265656"/>
                  <a:pt x="97971" y="2237014"/>
                </a:cubicBezTo>
                <a:cubicBezTo>
                  <a:pt x="46219" y="2159385"/>
                  <a:pt x="71520" y="2206646"/>
                  <a:pt x="32657" y="2090057"/>
                </a:cubicBezTo>
                <a:lnTo>
                  <a:pt x="16328" y="2041071"/>
                </a:lnTo>
                <a:lnTo>
                  <a:pt x="0" y="1992086"/>
                </a:lnTo>
                <a:cubicBezTo>
                  <a:pt x="5443" y="1959429"/>
                  <a:pt x="9835" y="1926579"/>
                  <a:pt x="16328" y="1894114"/>
                </a:cubicBezTo>
                <a:cubicBezTo>
                  <a:pt x="20729" y="1872108"/>
                  <a:pt x="28256" y="1850806"/>
                  <a:pt x="32657" y="1828800"/>
                </a:cubicBezTo>
                <a:cubicBezTo>
                  <a:pt x="39150" y="1796335"/>
                  <a:pt x="41803" y="1763147"/>
                  <a:pt x="48985" y="1730828"/>
                </a:cubicBezTo>
                <a:cubicBezTo>
                  <a:pt x="52719" y="1714026"/>
                  <a:pt x="60585" y="1698392"/>
                  <a:pt x="65314" y="1681843"/>
                </a:cubicBezTo>
                <a:cubicBezTo>
                  <a:pt x="81281" y="1625962"/>
                  <a:pt x="86905" y="1562280"/>
                  <a:pt x="130628" y="1518557"/>
                </a:cubicBezTo>
                <a:cubicBezTo>
                  <a:pt x="144505" y="1504680"/>
                  <a:pt x="163285" y="1496786"/>
                  <a:pt x="179614" y="1485900"/>
                </a:cubicBezTo>
                <a:cubicBezTo>
                  <a:pt x="201385" y="1453243"/>
                  <a:pt x="232516" y="1425163"/>
                  <a:pt x="244928" y="1387928"/>
                </a:cubicBezTo>
                <a:cubicBezTo>
                  <a:pt x="255814" y="1355271"/>
                  <a:pt x="269236" y="1323353"/>
                  <a:pt x="277585" y="1289957"/>
                </a:cubicBezTo>
                <a:cubicBezTo>
                  <a:pt x="288471" y="1246414"/>
                  <a:pt x="296050" y="1201908"/>
                  <a:pt x="310243" y="1159328"/>
                </a:cubicBezTo>
                <a:cubicBezTo>
                  <a:pt x="315686" y="1143000"/>
                  <a:pt x="318874" y="1125738"/>
                  <a:pt x="326571" y="1110343"/>
                </a:cubicBezTo>
                <a:cubicBezTo>
                  <a:pt x="335347" y="1092790"/>
                  <a:pt x="351258" y="1079290"/>
                  <a:pt x="359228" y="1061357"/>
                </a:cubicBezTo>
                <a:cubicBezTo>
                  <a:pt x="373209" y="1029900"/>
                  <a:pt x="380999" y="996043"/>
                  <a:pt x="391885" y="963386"/>
                </a:cubicBezTo>
                <a:lnTo>
                  <a:pt x="408214" y="914400"/>
                </a:lnTo>
                <a:cubicBezTo>
                  <a:pt x="413657" y="838200"/>
                  <a:pt x="416107" y="761727"/>
                  <a:pt x="424543" y="685800"/>
                </a:cubicBezTo>
                <a:cubicBezTo>
                  <a:pt x="427021" y="663496"/>
                  <a:pt x="434423" y="641981"/>
                  <a:pt x="440871" y="620486"/>
                </a:cubicBezTo>
                <a:cubicBezTo>
                  <a:pt x="462621" y="547984"/>
                  <a:pt x="464189" y="526023"/>
                  <a:pt x="506185" y="473528"/>
                </a:cubicBezTo>
                <a:cubicBezTo>
                  <a:pt x="515802" y="461507"/>
                  <a:pt x="529226" y="452892"/>
                  <a:pt x="538843" y="440871"/>
                </a:cubicBezTo>
                <a:cubicBezTo>
                  <a:pt x="551102" y="425547"/>
                  <a:pt x="558577" y="406655"/>
                  <a:pt x="571500" y="391886"/>
                </a:cubicBezTo>
                <a:cubicBezTo>
                  <a:pt x="705224" y="239059"/>
                  <a:pt x="612314" y="371487"/>
                  <a:pt x="685800" y="261257"/>
                </a:cubicBezTo>
                <a:cubicBezTo>
                  <a:pt x="691243" y="244928"/>
                  <a:pt x="694431" y="227666"/>
                  <a:pt x="702128" y="212271"/>
                </a:cubicBezTo>
                <a:cubicBezTo>
                  <a:pt x="710904" y="194718"/>
                  <a:pt x="726815" y="181219"/>
                  <a:pt x="734785" y="163286"/>
                </a:cubicBezTo>
                <a:cubicBezTo>
                  <a:pt x="748766" y="131829"/>
                  <a:pt x="756557" y="97971"/>
                  <a:pt x="767443" y="65314"/>
                </a:cubicBezTo>
                <a:cubicBezTo>
                  <a:pt x="786206" y="9024"/>
                  <a:pt x="771599" y="28499"/>
                  <a:pt x="80010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2" name="Freeform 391">
            <a:extLst>
              <a:ext uri="{FF2B5EF4-FFF2-40B4-BE49-F238E27FC236}">
                <a16:creationId xmlns:a16="http://schemas.microsoft.com/office/drawing/2014/main" id="{DBDA8993-6F1E-1088-A749-AB88A3CE3FE7}"/>
              </a:ext>
            </a:extLst>
          </p:cNvPr>
          <p:cNvSpPr/>
          <p:nvPr/>
        </p:nvSpPr>
        <p:spPr>
          <a:xfrm>
            <a:off x="19943762" y="15426182"/>
            <a:ext cx="1975175" cy="4608576"/>
          </a:xfrm>
          <a:custGeom>
            <a:avLst/>
            <a:gdLst>
              <a:gd name="connsiteX0" fmla="*/ 0 w 1763549"/>
              <a:gd name="connsiteY0" fmla="*/ 0 h 4114800"/>
              <a:gd name="connsiteX1" fmla="*/ 359229 w 1763549"/>
              <a:gd name="connsiteY1" fmla="*/ 767443 h 4114800"/>
              <a:gd name="connsiteX2" fmla="*/ 375557 w 1763549"/>
              <a:gd name="connsiteY2" fmla="*/ 898071 h 4114800"/>
              <a:gd name="connsiteX3" fmla="*/ 1028700 w 1763549"/>
              <a:gd name="connsiteY3" fmla="*/ 2775857 h 4114800"/>
              <a:gd name="connsiteX4" fmla="*/ 1045029 w 1763549"/>
              <a:gd name="connsiteY4" fmla="*/ 2824843 h 4114800"/>
              <a:gd name="connsiteX5" fmla="*/ 1061357 w 1763549"/>
              <a:gd name="connsiteY5" fmla="*/ 2873828 h 4114800"/>
              <a:gd name="connsiteX6" fmla="*/ 1322614 w 1763549"/>
              <a:gd name="connsiteY6" fmla="*/ 3331028 h 4114800"/>
              <a:gd name="connsiteX7" fmla="*/ 1420586 w 1763549"/>
              <a:gd name="connsiteY7" fmla="*/ 3429000 h 4114800"/>
              <a:gd name="connsiteX8" fmla="*/ 1632857 w 1763549"/>
              <a:gd name="connsiteY8" fmla="*/ 3771900 h 4114800"/>
              <a:gd name="connsiteX9" fmla="*/ 1730829 w 1763549"/>
              <a:gd name="connsiteY9" fmla="*/ 4049485 h 4114800"/>
              <a:gd name="connsiteX10" fmla="*/ 1763486 w 1763549"/>
              <a:gd name="connsiteY10" fmla="*/ 411480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63549" h="4114800">
                <a:moveTo>
                  <a:pt x="0" y="0"/>
                </a:moveTo>
                <a:cubicBezTo>
                  <a:pt x="119743" y="255814"/>
                  <a:pt x="250257" y="506858"/>
                  <a:pt x="359229" y="767443"/>
                </a:cubicBezTo>
                <a:cubicBezTo>
                  <a:pt x="376159" y="807927"/>
                  <a:pt x="361680" y="856441"/>
                  <a:pt x="375557" y="898071"/>
                </a:cubicBezTo>
                <a:cubicBezTo>
                  <a:pt x="585125" y="1526774"/>
                  <a:pt x="811191" y="2149857"/>
                  <a:pt x="1028700" y="2775857"/>
                </a:cubicBezTo>
                <a:cubicBezTo>
                  <a:pt x="1034349" y="2792115"/>
                  <a:pt x="1039586" y="2808514"/>
                  <a:pt x="1045029" y="2824843"/>
                </a:cubicBezTo>
                <a:cubicBezTo>
                  <a:pt x="1050472" y="2841171"/>
                  <a:pt x="1052818" y="2858884"/>
                  <a:pt x="1061357" y="2873828"/>
                </a:cubicBezTo>
                <a:cubicBezTo>
                  <a:pt x="1148443" y="3026228"/>
                  <a:pt x="1227259" y="3183661"/>
                  <a:pt x="1322614" y="3331028"/>
                </a:cubicBezTo>
                <a:cubicBezTo>
                  <a:pt x="1347704" y="3369803"/>
                  <a:pt x="1394007" y="3391230"/>
                  <a:pt x="1420586" y="3429000"/>
                </a:cubicBezTo>
                <a:cubicBezTo>
                  <a:pt x="1497949" y="3538937"/>
                  <a:pt x="1572739" y="3651663"/>
                  <a:pt x="1632857" y="3771900"/>
                </a:cubicBezTo>
                <a:cubicBezTo>
                  <a:pt x="1676739" y="3859663"/>
                  <a:pt x="1676401" y="3967842"/>
                  <a:pt x="1730829" y="4049485"/>
                </a:cubicBezTo>
                <a:cubicBezTo>
                  <a:pt x="1766505" y="4103000"/>
                  <a:pt x="1763486" y="4078846"/>
                  <a:pt x="1763486" y="41148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3" name="Freeform 392">
            <a:extLst>
              <a:ext uri="{FF2B5EF4-FFF2-40B4-BE49-F238E27FC236}">
                <a16:creationId xmlns:a16="http://schemas.microsoft.com/office/drawing/2014/main" id="{467DC59B-3919-E3EB-9F23-FFA82EB9CA94}"/>
              </a:ext>
            </a:extLst>
          </p:cNvPr>
          <p:cNvSpPr/>
          <p:nvPr/>
        </p:nvSpPr>
        <p:spPr>
          <a:xfrm>
            <a:off x="17054258" y="15095920"/>
            <a:ext cx="3364992" cy="4920550"/>
          </a:xfrm>
          <a:custGeom>
            <a:avLst/>
            <a:gdLst>
              <a:gd name="connsiteX0" fmla="*/ 0 w 3004457"/>
              <a:gd name="connsiteY0" fmla="*/ 4393348 h 4393348"/>
              <a:gd name="connsiteX1" fmla="*/ 97971 w 3004457"/>
              <a:gd name="connsiteY1" fmla="*/ 4148420 h 4393348"/>
              <a:gd name="connsiteX2" fmla="*/ 163285 w 3004457"/>
              <a:gd name="connsiteY2" fmla="*/ 4050448 h 4393348"/>
              <a:gd name="connsiteX3" fmla="*/ 195943 w 3004457"/>
              <a:gd name="connsiteY3" fmla="*/ 4001462 h 4393348"/>
              <a:gd name="connsiteX4" fmla="*/ 212271 w 3004457"/>
              <a:gd name="connsiteY4" fmla="*/ 3952477 h 4393348"/>
              <a:gd name="connsiteX5" fmla="*/ 310243 w 3004457"/>
              <a:gd name="connsiteY5" fmla="*/ 3821848 h 4393348"/>
              <a:gd name="connsiteX6" fmla="*/ 359228 w 3004457"/>
              <a:gd name="connsiteY6" fmla="*/ 3707548 h 4393348"/>
              <a:gd name="connsiteX7" fmla="*/ 391885 w 3004457"/>
              <a:gd name="connsiteY7" fmla="*/ 3658562 h 4393348"/>
              <a:gd name="connsiteX8" fmla="*/ 424543 w 3004457"/>
              <a:gd name="connsiteY8" fmla="*/ 3593248 h 4393348"/>
              <a:gd name="connsiteX9" fmla="*/ 440871 w 3004457"/>
              <a:gd name="connsiteY9" fmla="*/ 3544262 h 4393348"/>
              <a:gd name="connsiteX10" fmla="*/ 489857 w 3004457"/>
              <a:gd name="connsiteY10" fmla="*/ 3495277 h 4393348"/>
              <a:gd name="connsiteX11" fmla="*/ 506185 w 3004457"/>
              <a:gd name="connsiteY11" fmla="*/ 3446291 h 4393348"/>
              <a:gd name="connsiteX12" fmla="*/ 538843 w 3004457"/>
              <a:gd name="connsiteY12" fmla="*/ 3413634 h 4393348"/>
              <a:gd name="connsiteX13" fmla="*/ 620485 w 3004457"/>
              <a:gd name="connsiteY13" fmla="*/ 3315662 h 4393348"/>
              <a:gd name="connsiteX14" fmla="*/ 636814 w 3004457"/>
              <a:gd name="connsiteY14" fmla="*/ 3266677 h 4393348"/>
              <a:gd name="connsiteX15" fmla="*/ 669471 w 3004457"/>
              <a:gd name="connsiteY15" fmla="*/ 3217691 h 4393348"/>
              <a:gd name="connsiteX16" fmla="*/ 702128 w 3004457"/>
              <a:gd name="connsiteY16" fmla="*/ 3119720 h 4393348"/>
              <a:gd name="connsiteX17" fmla="*/ 751114 w 3004457"/>
              <a:gd name="connsiteY17" fmla="*/ 2874791 h 4393348"/>
              <a:gd name="connsiteX18" fmla="*/ 816428 w 3004457"/>
              <a:gd name="connsiteY18" fmla="*/ 2776820 h 4393348"/>
              <a:gd name="connsiteX19" fmla="*/ 881743 w 3004457"/>
              <a:gd name="connsiteY19" fmla="*/ 2678848 h 4393348"/>
              <a:gd name="connsiteX20" fmla="*/ 930728 w 3004457"/>
              <a:gd name="connsiteY20" fmla="*/ 2580877 h 4393348"/>
              <a:gd name="connsiteX21" fmla="*/ 947057 w 3004457"/>
              <a:gd name="connsiteY21" fmla="*/ 2531891 h 4393348"/>
              <a:gd name="connsiteX22" fmla="*/ 979714 w 3004457"/>
              <a:gd name="connsiteY22" fmla="*/ 2482905 h 4393348"/>
              <a:gd name="connsiteX23" fmla="*/ 1028700 w 3004457"/>
              <a:gd name="connsiteY23" fmla="*/ 2401262 h 4393348"/>
              <a:gd name="connsiteX24" fmla="*/ 1045028 w 3004457"/>
              <a:gd name="connsiteY24" fmla="*/ 2352277 h 4393348"/>
              <a:gd name="connsiteX25" fmla="*/ 1110343 w 3004457"/>
              <a:gd name="connsiteY25" fmla="*/ 2254305 h 4393348"/>
              <a:gd name="connsiteX26" fmla="*/ 1159328 w 3004457"/>
              <a:gd name="connsiteY26" fmla="*/ 2107348 h 4393348"/>
              <a:gd name="connsiteX27" fmla="*/ 1175657 w 3004457"/>
              <a:gd name="connsiteY27" fmla="*/ 2058362 h 4393348"/>
              <a:gd name="connsiteX28" fmla="*/ 1257300 w 3004457"/>
              <a:gd name="connsiteY28" fmla="*/ 1960391 h 4393348"/>
              <a:gd name="connsiteX29" fmla="*/ 1322614 w 3004457"/>
              <a:gd name="connsiteY29" fmla="*/ 1878748 h 4393348"/>
              <a:gd name="connsiteX30" fmla="*/ 1355271 w 3004457"/>
              <a:gd name="connsiteY30" fmla="*/ 1829762 h 4393348"/>
              <a:gd name="connsiteX31" fmla="*/ 1404257 w 3004457"/>
              <a:gd name="connsiteY31" fmla="*/ 1780777 h 4393348"/>
              <a:gd name="connsiteX32" fmla="*/ 1436914 w 3004457"/>
              <a:gd name="connsiteY32" fmla="*/ 1731791 h 4393348"/>
              <a:gd name="connsiteX33" fmla="*/ 1485900 w 3004457"/>
              <a:gd name="connsiteY33" fmla="*/ 1666477 h 4393348"/>
              <a:gd name="connsiteX34" fmla="*/ 1534885 w 3004457"/>
              <a:gd name="connsiteY34" fmla="*/ 1617491 h 4393348"/>
              <a:gd name="connsiteX35" fmla="*/ 1583871 w 3004457"/>
              <a:gd name="connsiteY35" fmla="*/ 1519520 h 4393348"/>
              <a:gd name="connsiteX36" fmla="*/ 1665514 w 3004457"/>
              <a:gd name="connsiteY36" fmla="*/ 1372562 h 4393348"/>
              <a:gd name="connsiteX37" fmla="*/ 1714500 w 3004457"/>
              <a:gd name="connsiteY37" fmla="*/ 1339905 h 4393348"/>
              <a:gd name="connsiteX38" fmla="*/ 1796143 w 3004457"/>
              <a:gd name="connsiteY38" fmla="*/ 1241934 h 4393348"/>
              <a:gd name="connsiteX39" fmla="*/ 1812471 w 3004457"/>
              <a:gd name="connsiteY39" fmla="*/ 1192948 h 4393348"/>
              <a:gd name="connsiteX40" fmla="*/ 1845128 w 3004457"/>
              <a:gd name="connsiteY40" fmla="*/ 1143962 h 4393348"/>
              <a:gd name="connsiteX41" fmla="*/ 1910443 w 3004457"/>
              <a:gd name="connsiteY41" fmla="*/ 997005 h 4393348"/>
              <a:gd name="connsiteX42" fmla="*/ 2008414 w 3004457"/>
              <a:gd name="connsiteY42" fmla="*/ 588791 h 4393348"/>
              <a:gd name="connsiteX43" fmla="*/ 2041071 w 3004457"/>
              <a:gd name="connsiteY43" fmla="*/ 490820 h 4393348"/>
              <a:gd name="connsiteX44" fmla="*/ 2253343 w 3004457"/>
              <a:gd name="connsiteY44" fmla="*/ 245891 h 4393348"/>
              <a:gd name="connsiteX45" fmla="*/ 2465614 w 3004457"/>
              <a:gd name="connsiteY45" fmla="*/ 147920 h 4393348"/>
              <a:gd name="connsiteX46" fmla="*/ 2939143 w 3004457"/>
              <a:gd name="connsiteY46" fmla="*/ 962 h 4393348"/>
              <a:gd name="connsiteX47" fmla="*/ 3004457 w 3004457"/>
              <a:gd name="connsiteY47" fmla="*/ 962 h 439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04457" h="4393348">
                <a:moveTo>
                  <a:pt x="0" y="4393348"/>
                </a:moveTo>
                <a:cubicBezTo>
                  <a:pt x="29135" y="4291375"/>
                  <a:pt x="35694" y="4241836"/>
                  <a:pt x="97971" y="4148420"/>
                </a:cubicBezTo>
                <a:lnTo>
                  <a:pt x="163285" y="4050448"/>
                </a:lnTo>
                <a:lnTo>
                  <a:pt x="195943" y="4001462"/>
                </a:lnTo>
                <a:cubicBezTo>
                  <a:pt x="201386" y="3985134"/>
                  <a:pt x="203912" y="3967523"/>
                  <a:pt x="212271" y="3952477"/>
                </a:cubicBezTo>
                <a:cubicBezTo>
                  <a:pt x="258431" y="3869388"/>
                  <a:pt x="260694" y="3871396"/>
                  <a:pt x="310243" y="3821848"/>
                </a:cubicBezTo>
                <a:cubicBezTo>
                  <a:pt x="328562" y="3766890"/>
                  <a:pt x="326944" y="3764046"/>
                  <a:pt x="359228" y="3707548"/>
                </a:cubicBezTo>
                <a:cubicBezTo>
                  <a:pt x="368964" y="3690509"/>
                  <a:pt x="382148" y="3675601"/>
                  <a:pt x="391885" y="3658562"/>
                </a:cubicBezTo>
                <a:cubicBezTo>
                  <a:pt x="403962" y="3637428"/>
                  <a:pt x="414954" y="3615621"/>
                  <a:pt x="424543" y="3593248"/>
                </a:cubicBezTo>
                <a:cubicBezTo>
                  <a:pt x="431323" y="3577428"/>
                  <a:pt x="431324" y="3558583"/>
                  <a:pt x="440871" y="3544262"/>
                </a:cubicBezTo>
                <a:cubicBezTo>
                  <a:pt x="453680" y="3525048"/>
                  <a:pt x="473528" y="3511605"/>
                  <a:pt x="489857" y="3495277"/>
                </a:cubicBezTo>
                <a:cubicBezTo>
                  <a:pt x="495300" y="3478948"/>
                  <a:pt x="497330" y="3461050"/>
                  <a:pt x="506185" y="3446291"/>
                </a:cubicBezTo>
                <a:cubicBezTo>
                  <a:pt x="514106" y="3433090"/>
                  <a:pt x="529226" y="3425655"/>
                  <a:pt x="538843" y="3413634"/>
                </a:cubicBezTo>
                <a:cubicBezTo>
                  <a:pt x="629786" y="3299957"/>
                  <a:pt x="504112" y="3432038"/>
                  <a:pt x="620485" y="3315662"/>
                </a:cubicBezTo>
                <a:cubicBezTo>
                  <a:pt x="625928" y="3299334"/>
                  <a:pt x="629117" y="3282072"/>
                  <a:pt x="636814" y="3266677"/>
                </a:cubicBezTo>
                <a:cubicBezTo>
                  <a:pt x="645590" y="3249124"/>
                  <a:pt x="661501" y="3235624"/>
                  <a:pt x="669471" y="3217691"/>
                </a:cubicBezTo>
                <a:cubicBezTo>
                  <a:pt x="683452" y="3186234"/>
                  <a:pt x="702128" y="3119720"/>
                  <a:pt x="702128" y="3119720"/>
                </a:cubicBezTo>
                <a:cubicBezTo>
                  <a:pt x="708443" y="3062883"/>
                  <a:pt x="712520" y="2932682"/>
                  <a:pt x="751114" y="2874791"/>
                </a:cubicBezTo>
                <a:cubicBezTo>
                  <a:pt x="772885" y="2842134"/>
                  <a:pt x="804016" y="2814055"/>
                  <a:pt x="816428" y="2776820"/>
                </a:cubicBezTo>
                <a:cubicBezTo>
                  <a:pt x="840060" y="2705927"/>
                  <a:pt x="820586" y="2740005"/>
                  <a:pt x="881743" y="2678848"/>
                </a:cubicBezTo>
                <a:cubicBezTo>
                  <a:pt x="922782" y="2555727"/>
                  <a:pt x="867424" y="2707483"/>
                  <a:pt x="930728" y="2580877"/>
                </a:cubicBezTo>
                <a:cubicBezTo>
                  <a:pt x="938425" y="2565482"/>
                  <a:pt x="939360" y="2547286"/>
                  <a:pt x="947057" y="2531891"/>
                </a:cubicBezTo>
                <a:cubicBezTo>
                  <a:pt x="955833" y="2514338"/>
                  <a:pt x="970938" y="2500458"/>
                  <a:pt x="979714" y="2482905"/>
                </a:cubicBezTo>
                <a:cubicBezTo>
                  <a:pt x="1022108" y="2398118"/>
                  <a:pt x="964914" y="2465050"/>
                  <a:pt x="1028700" y="2401262"/>
                </a:cubicBezTo>
                <a:cubicBezTo>
                  <a:pt x="1034143" y="2384934"/>
                  <a:pt x="1036669" y="2367323"/>
                  <a:pt x="1045028" y="2352277"/>
                </a:cubicBezTo>
                <a:cubicBezTo>
                  <a:pt x="1064089" y="2317967"/>
                  <a:pt x="1110343" y="2254305"/>
                  <a:pt x="1110343" y="2254305"/>
                </a:cubicBezTo>
                <a:lnTo>
                  <a:pt x="1159328" y="2107348"/>
                </a:lnTo>
                <a:cubicBezTo>
                  <a:pt x="1164771" y="2091019"/>
                  <a:pt x="1166109" y="2072683"/>
                  <a:pt x="1175657" y="2058362"/>
                </a:cubicBezTo>
                <a:cubicBezTo>
                  <a:pt x="1221123" y="1990163"/>
                  <a:pt x="1194438" y="2023253"/>
                  <a:pt x="1257300" y="1960391"/>
                </a:cubicBezTo>
                <a:cubicBezTo>
                  <a:pt x="1289087" y="1865025"/>
                  <a:pt x="1248756" y="1952606"/>
                  <a:pt x="1322614" y="1878748"/>
                </a:cubicBezTo>
                <a:cubicBezTo>
                  <a:pt x="1336491" y="1864871"/>
                  <a:pt x="1342708" y="1844838"/>
                  <a:pt x="1355271" y="1829762"/>
                </a:cubicBezTo>
                <a:cubicBezTo>
                  <a:pt x="1370054" y="1812022"/>
                  <a:pt x="1389474" y="1798517"/>
                  <a:pt x="1404257" y="1780777"/>
                </a:cubicBezTo>
                <a:cubicBezTo>
                  <a:pt x="1416820" y="1765701"/>
                  <a:pt x="1425507" y="1747760"/>
                  <a:pt x="1436914" y="1731791"/>
                </a:cubicBezTo>
                <a:cubicBezTo>
                  <a:pt x="1452732" y="1709646"/>
                  <a:pt x="1468189" y="1687140"/>
                  <a:pt x="1485900" y="1666477"/>
                </a:cubicBezTo>
                <a:cubicBezTo>
                  <a:pt x="1500928" y="1648944"/>
                  <a:pt x="1518557" y="1633820"/>
                  <a:pt x="1534885" y="1617491"/>
                </a:cubicBezTo>
                <a:cubicBezTo>
                  <a:pt x="1575929" y="1494362"/>
                  <a:pt x="1520564" y="1646134"/>
                  <a:pt x="1583871" y="1519520"/>
                </a:cubicBezTo>
                <a:cubicBezTo>
                  <a:pt x="1613648" y="1459967"/>
                  <a:pt x="1588290" y="1424044"/>
                  <a:pt x="1665514" y="1372562"/>
                </a:cubicBezTo>
                <a:cubicBezTo>
                  <a:pt x="1681843" y="1361676"/>
                  <a:pt x="1699424" y="1352468"/>
                  <a:pt x="1714500" y="1339905"/>
                </a:cubicBezTo>
                <a:cubicBezTo>
                  <a:pt x="1761645" y="1300618"/>
                  <a:pt x="1764033" y="1290099"/>
                  <a:pt x="1796143" y="1241934"/>
                </a:cubicBezTo>
                <a:cubicBezTo>
                  <a:pt x="1801586" y="1225605"/>
                  <a:pt x="1804774" y="1208343"/>
                  <a:pt x="1812471" y="1192948"/>
                </a:cubicBezTo>
                <a:cubicBezTo>
                  <a:pt x="1821247" y="1175395"/>
                  <a:pt x="1837158" y="1161895"/>
                  <a:pt x="1845128" y="1143962"/>
                </a:cubicBezTo>
                <a:cubicBezTo>
                  <a:pt x="1922851" y="969084"/>
                  <a:pt x="1836536" y="1107864"/>
                  <a:pt x="1910443" y="997005"/>
                </a:cubicBezTo>
                <a:cubicBezTo>
                  <a:pt x="1941726" y="809300"/>
                  <a:pt x="1926822" y="880192"/>
                  <a:pt x="2008414" y="588791"/>
                </a:cubicBezTo>
                <a:cubicBezTo>
                  <a:pt x="2017696" y="555642"/>
                  <a:pt x="2021063" y="518832"/>
                  <a:pt x="2041071" y="490820"/>
                </a:cubicBezTo>
                <a:cubicBezTo>
                  <a:pt x="2103867" y="402906"/>
                  <a:pt x="2169296" y="313775"/>
                  <a:pt x="2253343" y="245891"/>
                </a:cubicBezTo>
                <a:cubicBezTo>
                  <a:pt x="2313968" y="196925"/>
                  <a:pt x="2392983" y="176165"/>
                  <a:pt x="2465614" y="147920"/>
                </a:cubicBezTo>
                <a:cubicBezTo>
                  <a:pt x="2603316" y="94369"/>
                  <a:pt x="2777657" y="17111"/>
                  <a:pt x="2939143" y="962"/>
                </a:cubicBezTo>
                <a:cubicBezTo>
                  <a:pt x="2960806" y="-1204"/>
                  <a:pt x="2982686" y="962"/>
                  <a:pt x="3004457" y="96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4042E40-A004-5E6E-8462-7AB1D7302D04}"/>
              </a:ext>
            </a:extLst>
          </p:cNvPr>
          <p:cNvSpPr/>
          <p:nvPr/>
        </p:nvSpPr>
        <p:spPr>
          <a:xfrm>
            <a:off x="10671671" y="435720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FD8B209-C9C6-0EB2-9E7A-2CE22779DD51}"/>
                  </a:ext>
                </a:extLst>
              </p:cNvPr>
              <p:cNvSpPr txBox="1"/>
              <p:nvPr/>
            </p:nvSpPr>
            <p:spPr>
              <a:xfrm>
                <a:off x="6063513" y="2972598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FD8B209-C9C6-0EB2-9E7A-2CE22779D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513" y="2972598"/>
                <a:ext cx="1120140" cy="712824"/>
              </a:xfrm>
              <a:prstGeom prst="rect">
                <a:avLst/>
              </a:prstGeom>
              <a:blipFill>
                <a:blip r:embed="rId84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52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2BEBA59D-D660-9C7A-9CC0-9656CB995F4C}"/>
                  </a:ext>
                </a:extLst>
              </p:cNvPr>
              <p:cNvSpPr txBox="1"/>
              <p:nvPr/>
            </p:nvSpPr>
            <p:spPr>
              <a:xfrm>
                <a:off x="23441690" y="18136927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2BEBA59D-D660-9C7A-9CC0-9656CB995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1690" y="18136927"/>
                <a:ext cx="711134" cy="5749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F3F7AD-5CC7-6958-0311-27E0FB040EDA}"/>
              </a:ext>
            </a:extLst>
          </p:cNvPr>
          <p:cNvGrpSpPr/>
          <p:nvPr/>
        </p:nvGrpSpPr>
        <p:grpSpPr>
          <a:xfrm>
            <a:off x="11215024" y="14937343"/>
            <a:ext cx="8984262" cy="7301694"/>
            <a:chOff x="26065361" y="17237100"/>
            <a:chExt cx="8984262" cy="7301694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6DDDE9C-365F-3691-AABC-2D36CCD98278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4"/>
              <a:chOff x="26432895" y="15082907"/>
              <a:chExt cx="8984262" cy="73016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7" y="17931713"/>
                    <a:ext cx="1120140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8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46A201F-E7B0-F04F-3887-4287618CDF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F7CF054-0383-1105-EAAA-CEEDDB34CE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BF7FD09-C9FC-B62D-BEF6-70947D0CA5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A1A5975-DF3D-11B4-A1C3-A97126BAE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1EBB9CC-6436-BFF9-318C-567A94BE58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51E29DE-8EE5-18C0-176E-54CB67B27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AD355AC-CE77-A935-4A71-75C3CF490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6C9DB9E-F8B9-443F-369F-BF79958AC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2704A49-F706-5E4B-6A07-83B563795C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45A4AB4-EF7E-3A20-9BC7-6525DB276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AA05424-A981-79FE-5057-936CFE686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C345C1F-46FC-8EA2-79CA-C3F0E9B70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536E784-CD97-D67F-6A3F-E19B20400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C5F5FF6-ACE3-5EEC-1FDC-994CA64C9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F7105A8-4792-7F5B-CCB4-F9D757E41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4A82A35-7476-60D0-8BE2-88C008203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7676CB1-7F92-002A-5DC3-42D448BA1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EFCA38F-1188-009C-6E44-B910228329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0833519-91EA-12B9-B933-3210A97DB5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6D3889F-A0AF-3580-E512-88B376EEB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084574E-4F87-7DD3-6CE8-8BAB5A6665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3F2F635-DFE6-51D4-FD24-65DF2347AB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5CEA5FA3-E51F-9785-AD6C-758FFC256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06B4E3E-8719-AA4A-B7AF-54433C4A4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1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6" y="21809700"/>
                    <a:ext cx="1120140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2" y="21775229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1" y="21752169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1D39C81-BA02-3BDC-1C54-DEF5D41ED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6" y="16168216"/>
                    <a:ext cx="1120140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1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0" y="18960339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4" y="20479490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2" y="20385650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7" y="20047696"/>
                    <a:ext cx="1120140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F96188B-83BC-6C44-21C2-99BC1B652A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Parallelogram 230">
            <a:extLst>
              <a:ext uri="{FF2B5EF4-FFF2-40B4-BE49-F238E27FC236}">
                <a16:creationId xmlns:a16="http://schemas.microsoft.com/office/drawing/2014/main" id="{AA8D5CC3-01F6-9C6A-CD46-5A38B8F8DAB9}"/>
              </a:ext>
            </a:extLst>
          </p:cNvPr>
          <p:cNvSpPr/>
          <p:nvPr/>
        </p:nvSpPr>
        <p:spPr>
          <a:xfrm>
            <a:off x="13350657" y="18975717"/>
            <a:ext cx="2433282" cy="657139"/>
          </a:xfrm>
          <a:prstGeom prst="parallelogram">
            <a:avLst>
              <a:gd name="adj" fmla="val 79237"/>
            </a:avLst>
          </a:prstGeom>
          <a:pattFill prst="dk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reeform 204">
            <a:extLst>
              <a:ext uri="{FF2B5EF4-FFF2-40B4-BE49-F238E27FC236}">
                <a16:creationId xmlns:a16="http://schemas.microsoft.com/office/drawing/2014/main" id="{7C7B1F9C-306C-CB0F-AA78-9132A454C166}"/>
              </a:ext>
            </a:extLst>
          </p:cNvPr>
          <p:cNvSpPr/>
          <p:nvPr/>
        </p:nvSpPr>
        <p:spPr>
          <a:xfrm>
            <a:off x="15664626" y="17664081"/>
            <a:ext cx="1928659" cy="39559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E172CB8B-DF47-B87B-14C9-D27C5DF29607}"/>
              </a:ext>
            </a:extLst>
          </p:cNvPr>
          <p:cNvSpPr/>
          <p:nvPr/>
        </p:nvSpPr>
        <p:spPr>
          <a:xfrm>
            <a:off x="14947104" y="1825932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9A81C14B-D74D-6674-8311-D7CE9666CE9D}"/>
              </a:ext>
            </a:extLst>
          </p:cNvPr>
          <p:cNvSpPr/>
          <p:nvPr/>
        </p:nvSpPr>
        <p:spPr>
          <a:xfrm>
            <a:off x="15647895" y="16136391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D887626C-12C3-EBF1-B4B8-B9FB3169E6B6}"/>
              </a:ext>
            </a:extLst>
          </p:cNvPr>
          <p:cNvSpPr/>
          <p:nvPr/>
        </p:nvSpPr>
        <p:spPr>
          <a:xfrm>
            <a:off x="16497180" y="16186449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2F3F1530-E31F-7DB4-DE6D-4A5333766EC2}"/>
              </a:ext>
            </a:extLst>
          </p:cNvPr>
          <p:cNvSpPr/>
          <p:nvPr/>
        </p:nvSpPr>
        <p:spPr>
          <a:xfrm>
            <a:off x="16407122" y="1607464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D653778-EBE0-DC35-C099-A0CE2810FCE7}"/>
              </a:ext>
            </a:extLst>
          </p:cNvPr>
          <p:cNvCxnSpPr>
            <a:cxnSpLocks/>
          </p:cNvCxnSpPr>
          <p:nvPr/>
        </p:nvCxnSpPr>
        <p:spPr>
          <a:xfrm>
            <a:off x="15647894" y="18035904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A422B2FA-7427-6AB2-C19D-3807ECC887DA}"/>
              </a:ext>
            </a:extLst>
          </p:cNvPr>
          <p:cNvCxnSpPr>
            <a:cxnSpLocks/>
          </p:cNvCxnSpPr>
          <p:nvPr/>
        </p:nvCxnSpPr>
        <p:spPr>
          <a:xfrm>
            <a:off x="15037152" y="18427973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5B123E1-E458-FB53-7D6C-8D147E4F3D77}"/>
                  </a:ext>
                </a:extLst>
              </p:cNvPr>
              <p:cNvSpPr txBox="1"/>
              <p:nvPr/>
            </p:nvSpPr>
            <p:spPr>
              <a:xfrm>
                <a:off x="14498064" y="18404478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5B123E1-E458-FB53-7D6C-8D147E4F3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8064" y="18404478"/>
                <a:ext cx="711134" cy="5749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250E94-C627-1821-8052-280A64A3ED22}"/>
                  </a:ext>
                </a:extLst>
              </p:cNvPr>
              <p:cNvSpPr txBox="1"/>
              <p:nvPr/>
            </p:nvSpPr>
            <p:spPr>
              <a:xfrm>
                <a:off x="14921176" y="1811567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250E94-C627-1821-8052-280A64A3E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1176" y="18115675"/>
                <a:ext cx="1120140" cy="574901"/>
              </a:xfrm>
              <a:prstGeom prst="rect">
                <a:avLst/>
              </a:prstGeom>
              <a:blipFill>
                <a:blip r:embed="rId16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Freeform 224">
            <a:extLst>
              <a:ext uri="{FF2B5EF4-FFF2-40B4-BE49-F238E27FC236}">
                <a16:creationId xmlns:a16="http://schemas.microsoft.com/office/drawing/2014/main" id="{7A71C6DA-5701-8784-883E-0BDA2B097A94}"/>
              </a:ext>
            </a:extLst>
          </p:cNvPr>
          <p:cNvSpPr/>
          <p:nvPr/>
        </p:nvSpPr>
        <p:spPr>
          <a:xfrm>
            <a:off x="12816508" y="18360409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6" name="Freeform 225">
            <a:extLst>
              <a:ext uri="{FF2B5EF4-FFF2-40B4-BE49-F238E27FC236}">
                <a16:creationId xmlns:a16="http://schemas.microsoft.com/office/drawing/2014/main" id="{15CB9122-FDB5-5607-CEC0-3B1E045CCEDF}"/>
              </a:ext>
            </a:extLst>
          </p:cNvPr>
          <p:cNvSpPr/>
          <p:nvPr/>
        </p:nvSpPr>
        <p:spPr>
          <a:xfrm>
            <a:off x="14884275" y="18370345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E450F4FB-C17C-7685-4B27-826CA1457E02}"/>
              </a:ext>
            </a:extLst>
          </p:cNvPr>
          <p:cNvSpPr/>
          <p:nvPr/>
        </p:nvSpPr>
        <p:spPr>
          <a:xfrm>
            <a:off x="15053679" y="17763832"/>
            <a:ext cx="596579" cy="556807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D841E3BC-1148-2275-5444-E9C42649D63D}"/>
              </a:ext>
            </a:extLst>
          </p:cNvPr>
          <p:cNvSpPr/>
          <p:nvPr/>
        </p:nvSpPr>
        <p:spPr>
          <a:xfrm>
            <a:off x="15565371" y="1765822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E168E10F-9139-CD97-480D-84B4705E2660}"/>
                  </a:ext>
                </a:extLst>
              </p:cNvPr>
              <p:cNvSpPr txBox="1"/>
              <p:nvPr/>
            </p:nvSpPr>
            <p:spPr>
              <a:xfrm>
                <a:off x="1709185" y="23375080"/>
                <a:ext cx="14841228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sz="4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aploid effective population size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    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Branch length in the units of number of generations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sz="4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ubstitution rate per generation</a:t>
                </a:r>
              </a:p>
              <a:p>
                <a:endParaRPr lang="en-US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E168E10F-9139-CD97-480D-84B4705E2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185" y="23375080"/>
                <a:ext cx="14841228" cy="2554545"/>
              </a:xfrm>
              <a:prstGeom prst="rect">
                <a:avLst/>
              </a:prstGeom>
              <a:blipFill>
                <a:blip r:embed="rId17"/>
                <a:stretch>
                  <a:fillRect l="-513" t="-4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5" name="Group 384">
            <a:extLst>
              <a:ext uri="{FF2B5EF4-FFF2-40B4-BE49-F238E27FC236}">
                <a16:creationId xmlns:a16="http://schemas.microsoft.com/office/drawing/2014/main" id="{0F183F7A-4CF6-E37C-AF4E-2AC103A2E377}"/>
              </a:ext>
            </a:extLst>
          </p:cNvPr>
          <p:cNvGrpSpPr/>
          <p:nvPr/>
        </p:nvGrpSpPr>
        <p:grpSpPr>
          <a:xfrm>
            <a:off x="1484922" y="14937343"/>
            <a:ext cx="9873078" cy="7326451"/>
            <a:chOff x="9476775" y="15464003"/>
            <a:chExt cx="8661380" cy="645476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EC1CD09-69AE-FED9-53B5-7D7D86FF6890}"/>
                </a:ext>
              </a:extLst>
            </p:cNvPr>
            <p:cNvGrpSpPr/>
            <p:nvPr/>
          </p:nvGrpSpPr>
          <p:grpSpPr>
            <a:xfrm>
              <a:off x="9476775" y="15464003"/>
              <a:ext cx="8661380" cy="6454764"/>
              <a:chOff x="16497732" y="9281963"/>
              <a:chExt cx="8661380" cy="6454764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C2EC489-2A42-1B7C-9CCB-1ADD2DFB14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98166" y="11585780"/>
                <a:ext cx="1011513" cy="199938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53475FC-066F-E698-8B7C-0FA6BD7A33DB}"/>
                  </a:ext>
                </a:extLst>
              </p:cNvPr>
              <p:cNvGrpSpPr/>
              <p:nvPr/>
            </p:nvGrpSpPr>
            <p:grpSpPr>
              <a:xfrm>
                <a:off x="16497732" y="9281963"/>
                <a:ext cx="8661380" cy="6454764"/>
                <a:chOff x="16497732" y="9281963"/>
                <a:chExt cx="8661380" cy="64547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931FC61-C9E8-7495-CCCA-DC40A0CEA2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497732" y="12145091"/>
                      <a:ext cx="1120140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13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931FC61-C9E8-7495-CCCA-DC40A0CEA2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97732" y="12145091"/>
                      <a:ext cx="1120140" cy="574901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7D4D371-54BC-5B0B-CC26-01DE1C6362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038972" y="12530480"/>
                      <a:ext cx="1120140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13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7D4D371-54BC-5B0B-CC26-01DE1C6362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038972" y="12530480"/>
                      <a:ext cx="1120140" cy="574901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39F9942-91AB-3E77-8592-C54343BDB4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499069" y="9669411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39F9942-91AB-3E77-8592-C54343BDB4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499069" y="9669411"/>
                      <a:ext cx="1120140" cy="643894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CCCFB-5385-CDAF-163D-219DCCDF21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94133" y="12079101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CCCFB-5385-CDAF-163D-219DCCDF21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794133" y="12079101"/>
                      <a:ext cx="1120140" cy="643894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56B8643-CFEC-D10C-D946-00A51B8659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083740" y="11829806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56B8643-CFEC-D10C-D946-00A51B8659E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83740" y="11829806"/>
                      <a:ext cx="1120140" cy="643894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854AB462-8F33-AD03-F2B1-A88500D63C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325132" y="15092833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854AB462-8F33-AD03-F2B1-A88500D63C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325132" y="15092833"/>
                      <a:ext cx="1120140" cy="643894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F417009-120D-39C5-379C-286BD23FEC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50973" y="15135140"/>
                      <a:ext cx="1120140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F417009-120D-39C5-379C-286BD23FEC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50973" y="15135140"/>
                      <a:ext cx="1120140" cy="574901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49FEFDA-6400-5749-EE8D-F5ED86467D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601914" y="15148020"/>
                      <a:ext cx="1120140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49FEFDA-6400-5749-EE8D-F5ED86467D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601914" y="15148020"/>
                      <a:ext cx="1120140" cy="574901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6FB9EC57-A73F-88CE-FE0B-EFB445AA2A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022751" y="15161778"/>
                      <a:ext cx="1120140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6FB9EC57-A73F-88CE-FE0B-EFB445AA2A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022751" y="15161778"/>
                      <a:ext cx="1120140" cy="574901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C858B074-F88B-A419-1ED1-21F6EA51E5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12687" y="13957927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C858B074-F88B-A419-1ED1-21F6EA51E5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12687" y="13957927"/>
                      <a:ext cx="1120140" cy="643894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240EA6A-69BF-E234-A664-0F02F551FF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830833" y="14179573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240EA6A-69BF-E234-A664-0F02F551FF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30833" y="14179573"/>
                      <a:ext cx="1120140" cy="643894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B811E268-7B3A-AF8A-257B-6903491C00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838096" y="14337997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B811E268-7B3A-AF8A-257B-6903491C00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838096" y="14337997"/>
                      <a:ext cx="1120140" cy="643894"/>
                    </a:xfrm>
                    <a:prstGeom prst="rect">
                      <a:avLst/>
                    </a:prstGeom>
                    <a:blipFill>
                      <a:blip r:embed="rId4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762AA1D-78C2-1FC7-8A0F-3E34AB36B4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953567" y="14379732"/>
                      <a:ext cx="1120140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762AA1D-78C2-1FC7-8A0F-3E34AB36B4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53567" y="14379732"/>
                      <a:ext cx="1120140" cy="643894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DEAF26C-A878-E0E9-E8BD-4375E8404B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09799" y="11620740"/>
                  <a:ext cx="0" cy="176642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5DF0A54-3F6A-7D43-CE93-76FD3A470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70399" y="11586775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7915849-AC29-B27E-B21C-C62B2B462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70225" y="13391537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5EF4F526-A59A-7096-0CAE-12B496A96E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953741" y="11593562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756B8FB-4E38-AC2A-C5F6-F987488FB8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953567" y="14485724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B1D0E504-9ADF-B3C1-1E15-9F2E18659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03662" y="11593562"/>
                  <a:ext cx="0" cy="289216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2945EDBD-9A4A-6482-DBE7-61E4409671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277952" y="13387162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BBB3F21-B055-71A3-1227-F3822C9AC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25354" y="11586775"/>
                  <a:ext cx="2641793" cy="67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027536B-8A5F-2399-F6B7-60BFF1C27A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8236" y="14480009"/>
                  <a:ext cx="177501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B6151E3E-7A3A-AC85-53CC-B2512DC4F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437623" y="13387162"/>
                  <a:ext cx="840329" cy="17440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CB8F9C79-712B-58DE-E5A1-3CCCF0FE9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277952" y="11571156"/>
                  <a:ext cx="1356931" cy="183746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0622B9C9-6386-721D-395B-97AED44EE5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047844" y="11574012"/>
                  <a:ext cx="1356931" cy="183746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FA02F619-BC8F-1904-A31C-0CC9799035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353915" y="13396044"/>
                  <a:ext cx="840329" cy="17440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3D32B1D7-27C5-1BD8-0BCC-5A89CC0A5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87657" y="13416280"/>
                  <a:ext cx="860187" cy="172867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02ED2101-2CBE-028B-36F6-9B399DE8B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73583" y="13402275"/>
                  <a:ext cx="860187" cy="172867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2C47EEFD-AE59-BFB6-1C79-A851465B9E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09798" y="1513932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2E354A31-A94D-BC2A-0BC2-9D0BD7035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85167" y="1513125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8E510F09-A4B6-A0FE-E7FB-C45DAB1AF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01914" y="1513833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31E0712F-C195-ACE6-54EE-D1E7DF276A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81574" y="15132921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904DB82D-5691-25C9-33F5-143D28E371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617750" y="9293142"/>
                  <a:ext cx="16173" cy="229064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2809FF35-2DEA-68D8-449A-6F9E8374C0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91025" y="9281963"/>
                  <a:ext cx="8790" cy="230820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C5E246F7-5789-7ADA-5010-DB6903331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68960" y="11571156"/>
                  <a:ext cx="1779474" cy="35960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64B0CBD6-C591-17CB-65A2-783E8DE384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57489" y="13567925"/>
                  <a:ext cx="754868" cy="157140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71ECE8FF-FFEA-057A-692A-62250391B6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554886" y="14469705"/>
                  <a:ext cx="300620" cy="67925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432CF4C8-3A1F-6219-5476-163D5E32D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862623" y="14511440"/>
                  <a:ext cx="293460" cy="6246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C1DDCB46-CB12-113B-A9FB-13F5F2A24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17750" y="9301129"/>
                  <a:ext cx="2641793" cy="67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AA0535BF-18CF-E623-651C-6F412251DB9B}"/>
                </a:ext>
              </a:extLst>
            </p:cNvPr>
            <p:cNvSpPr/>
            <p:nvPr/>
          </p:nvSpPr>
          <p:spPr>
            <a:xfrm>
              <a:off x="15671040" y="20111303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6A5B086-009B-DB15-ABD9-B7B102D21DAE}"/>
                </a:ext>
              </a:extLst>
            </p:cNvPr>
            <p:cNvCxnSpPr>
              <a:cxnSpLocks/>
            </p:cNvCxnSpPr>
            <p:nvPr/>
          </p:nvCxnSpPr>
          <p:spPr>
            <a:xfrm>
              <a:off x="15800284" y="20222251"/>
              <a:ext cx="0" cy="443387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52711FB9-1E8A-526E-2D01-FE60E4FF6D1E}"/>
                </a:ext>
              </a:extLst>
            </p:cNvPr>
            <p:cNvCxnSpPr>
              <a:cxnSpLocks/>
            </p:cNvCxnSpPr>
            <p:nvPr/>
          </p:nvCxnSpPr>
          <p:spPr>
            <a:xfrm>
              <a:off x="13604375" y="17118556"/>
              <a:ext cx="0" cy="65181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F5A9CF7-8261-A8DE-B9B8-5050A7801DCC}"/>
                    </a:ext>
                  </a:extLst>
                </p:cNvPr>
                <p:cNvSpPr txBox="1"/>
                <p:nvPr/>
              </p:nvSpPr>
              <p:spPr>
                <a:xfrm>
                  <a:off x="13092334" y="17217356"/>
                  <a:ext cx="711134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F5A9CF7-8261-A8DE-B9B8-5050A7801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2334" y="17217356"/>
                  <a:ext cx="711134" cy="574901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6527D773-A1A8-0EB6-938B-EB6AF835EAA9}"/>
                    </a:ext>
                  </a:extLst>
                </p:cNvPr>
                <p:cNvSpPr txBox="1"/>
                <p:nvPr/>
              </p:nvSpPr>
              <p:spPr>
                <a:xfrm>
                  <a:off x="15761091" y="20018979"/>
                  <a:ext cx="1120140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6527D773-A1A8-0EB6-938B-EB6AF835EA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1091" y="20018979"/>
                  <a:ext cx="1120140" cy="574901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5A9F4E1B-EDD1-65E4-6820-7E4D02FA54C9}"/>
                </a:ext>
              </a:extLst>
            </p:cNvPr>
            <p:cNvSpPr/>
            <p:nvPr/>
          </p:nvSpPr>
          <p:spPr>
            <a:xfrm>
              <a:off x="15120088" y="20246347"/>
              <a:ext cx="650623" cy="1060274"/>
            </a:xfrm>
            <a:custGeom>
              <a:avLst/>
              <a:gdLst>
                <a:gd name="connsiteX0" fmla="*/ 0 w 580913"/>
                <a:gd name="connsiteY0" fmla="*/ 946673 h 946673"/>
                <a:gd name="connsiteX1" fmla="*/ 75303 w 580913"/>
                <a:gd name="connsiteY1" fmla="*/ 828339 h 946673"/>
                <a:gd name="connsiteX2" fmla="*/ 86061 w 580913"/>
                <a:gd name="connsiteY2" fmla="*/ 785309 h 946673"/>
                <a:gd name="connsiteX3" fmla="*/ 96819 w 580913"/>
                <a:gd name="connsiteY3" fmla="*/ 753036 h 946673"/>
                <a:gd name="connsiteX4" fmla="*/ 376518 w 580913"/>
                <a:gd name="connsiteY4" fmla="*/ 247426 h 946673"/>
                <a:gd name="connsiteX5" fmla="*/ 537882 w 580913"/>
                <a:gd name="connsiteY5" fmla="*/ 96819 h 946673"/>
                <a:gd name="connsiteX6" fmla="*/ 570155 w 580913"/>
                <a:gd name="connsiteY6" fmla="*/ 32273 h 946673"/>
                <a:gd name="connsiteX7" fmla="*/ 580913 w 580913"/>
                <a:gd name="connsiteY7" fmla="*/ 0 h 94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0913" h="946673">
                  <a:moveTo>
                    <a:pt x="0" y="946673"/>
                  </a:moveTo>
                  <a:cubicBezTo>
                    <a:pt x="27365" y="908362"/>
                    <a:pt x="58576" y="872945"/>
                    <a:pt x="75303" y="828339"/>
                  </a:cubicBezTo>
                  <a:cubicBezTo>
                    <a:pt x="80494" y="814496"/>
                    <a:pt x="81999" y="799525"/>
                    <a:pt x="86061" y="785309"/>
                  </a:cubicBezTo>
                  <a:cubicBezTo>
                    <a:pt x="89176" y="774406"/>
                    <a:pt x="93835" y="763976"/>
                    <a:pt x="96819" y="753036"/>
                  </a:cubicBezTo>
                  <a:cubicBezTo>
                    <a:pt x="149885" y="558463"/>
                    <a:pt x="148792" y="410088"/>
                    <a:pt x="376518" y="247426"/>
                  </a:cubicBezTo>
                  <a:cubicBezTo>
                    <a:pt x="458984" y="188522"/>
                    <a:pt x="470486" y="188723"/>
                    <a:pt x="537882" y="96819"/>
                  </a:cubicBezTo>
                  <a:cubicBezTo>
                    <a:pt x="552107" y="77421"/>
                    <a:pt x="560385" y="54255"/>
                    <a:pt x="570155" y="32273"/>
                  </a:cubicBezTo>
                  <a:cubicBezTo>
                    <a:pt x="574760" y="21911"/>
                    <a:pt x="580913" y="0"/>
                    <a:pt x="580913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E5A88CE0-ED82-AF0B-0710-4BFEA3B19BF9}"/>
                </a:ext>
              </a:extLst>
            </p:cNvPr>
            <p:cNvSpPr/>
            <p:nvPr/>
          </p:nvSpPr>
          <p:spPr>
            <a:xfrm>
              <a:off x="15794805" y="20222251"/>
              <a:ext cx="819302" cy="1072323"/>
            </a:xfrm>
            <a:custGeom>
              <a:avLst/>
              <a:gdLst>
                <a:gd name="connsiteX0" fmla="*/ 0 w 731520"/>
                <a:gd name="connsiteY0" fmla="*/ 0 h 957431"/>
                <a:gd name="connsiteX1" fmla="*/ 86061 w 731520"/>
                <a:gd name="connsiteY1" fmla="*/ 53788 h 957431"/>
                <a:gd name="connsiteX2" fmla="*/ 129092 w 731520"/>
                <a:gd name="connsiteY2" fmla="*/ 75304 h 957431"/>
                <a:gd name="connsiteX3" fmla="*/ 172122 w 731520"/>
                <a:gd name="connsiteY3" fmla="*/ 118334 h 957431"/>
                <a:gd name="connsiteX4" fmla="*/ 236668 w 731520"/>
                <a:gd name="connsiteY4" fmla="*/ 172123 h 957431"/>
                <a:gd name="connsiteX5" fmla="*/ 268941 w 731520"/>
                <a:gd name="connsiteY5" fmla="*/ 225911 h 957431"/>
                <a:gd name="connsiteX6" fmla="*/ 290457 w 731520"/>
                <a:gd name="connsiteY6" fmla="*/ 311972 h 957431"/>
                <a:gd name="connsiteX7" fmla="*/ 311972 w 731520"/>
                <a:gd name="connsiteY7" fmla="*/ 484094 h 957431"/>
                <a:gd name="connsiteX8" fmla="*/ 333487 w 731520"/>
                <a:gd name="connsiteY8" fmla="*/ 548640 h 957431"/>
                <a:gd name="connsiteX9" fmla="*/ 398033 w 731520"/>
                <a:gd name="connsiteY9" fmla="*/ 613186 h 957431"/>
                <a:gd name="connsiteX10" fmla="*/ 419548 w 731520"/>
                <a:gd name="connsiteY10" fmla="*/ 645459 h 957431"/>
                <a:gd name="connsiteX11" fmla="*/ 451821 w 731520"/>
                <a:gd name="connsiteY11" fmla="*/ 666974 h 957431"/>
                <a:gd name="connsiteX12" fmla="*/ 505610 w 731520"/>
                <a:gd name="connsiteY12" fmla="*/ 710005 h 957431"/>
                <a:gd name="connsiteX13" fmla="*/ 559398 w 731520"/>
                <a:gd name="connsiteY13" fmla="*/ 753035 h 957431"/>
                <a:gd name="connsiteX14" fmla="*/ 580913 w 731520"/>
                <a:gd name="connsiteY14" fmla="*/ 774551 h 957431"/>
                <a:gd name="connsiteX15" fmla="*/ 613186 w 731520"/>
                <a:gd name="connsiteY15" fmla="*/ 796066 h 957431"/>
                <a:gd name="connsiteX16" fmla="*/ 645459 w 731520"/>
                <a:gd name="connsiteY16" fmla="*/ 860612 h 957431"/>
                <a:gd name="connsiteX17" fmla="*/ 688490 w 731520"/>
                <a:gd name="connsiteY17" fmla="*/ 914400 h 957431"/>
                <a:gd name="connsiteX18" fmla="*/ 731520 w 731520"/>
                <a:gd name="connsiteY18" fmla="*/ 957431 h 95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1520" h="957431">
                  <a:moveTo>
                    <a:pt x="0" y="0"/>
                  </a:moveTo>
                  <a:cubicBezTo>
                    <a:pt x="28687" y="17929"/>
                    <a:pt x="56840" y="36742"/>
                    <a:pt x="86061" y="53788"/>
                  </a:cubicBezTo>
                  <a:cubicBezTo>
                    <a:pt x="99913" y="61868"/>
                    <a:pt x="116263" y="65682"/>
                    <a:pt x="129092" y="75304"/>
                  </a:cubicBezTo>
                  <a:cubicBezTo>
                    <a:pt x="145320" y="87475"/>
                    <a:pt x="156721" y="105133"/>
                    <a:pt x="172122" y="118334"/>
                  </a:cubicBezTo>
                  <a:cubicBezTo>
                    <a:pt x="276961" y="208197"/>
                    <a:pt x="124760" y="60215"/>
                    <a:pt x="236668" y="172123"/>
                  </a:cubicBezTo>
                  <a:cubicBezTo>
                    <a:pt x="267144" y="263546"/>
                    <a:pt x="224640" y="152075"/>
                    <a:pt x="268941" y="225911"/>
                  </a:cubicBezTo>
                  <a:cubicBezTo>
                    <a:pt x="278865" y="242452"/>
                    <a:pt x="288143" y="300402"/>
                    <a:pt x="290457" y="311972"/>
                  </a:cubicBezTo>
                  <a:cubicBezTo>
                    <a:pt x="295574" y="368268"/>
                    <a:pt x="296814" y="428514"/>
                    <a:pt x="311972" y="484094"/>
                  </a:cubicBezTo>
                  <a:cubicBezTo>
                    <a:pt x="317939" y="505974"/>
                    <a:pt x="317450" y="532603"/>
                    <a:pt x="333487" y="548640"/>
                  </a:cubicBezTo>
                  <a:cubicBezTo>
                    <a:pt x="355002" y="570155"/>
                    <a:pt x="381155" y="587869"/>
                    <a:pt x="398033" y="613186"/>
                  </a:cubicBezTo>
                  <a:cubicBezTo>
                    <a:pt x="405205" y="623944"/>
                    <a:pt x="410406" y="636317"/>
                    <a:pt x="419548" y="645459"/>
                  </a:cubicBezTo>
                  <a:cubicBezTo>
                    <a:pt x="428690" y="654601"/>
                    <a:pt x="441725" y="658897"/>
                    <a:pt x="451821" y="666974"/>
                  </a:cubicBezTo>
                  <a:cubicBezTo>
                    <a:pt x="528465" y="728289"/>
                    <a:pt x="406279" y="643785"/>
                    <a:pt x="505610" y="710005"/>
                  </a:cubicBezTo>
                  <a:cubicBezTo>
                    <a:pt x="548463" y="774285"/>
                    <a:pt x="501662" y="718393"/>
                    <a:pt x="559398" y="753035"/>
                  </a:cubicBezTo>
                  <a:cubicBezTo>
                    <a:pt x="568095" y="758253"/>
                    <a:pt x="572993" y="768215"/>
                    <a:pt x="580913" y="774551"/>
                  </a:cubicBezTo>
                  <a:cubicBezTo>
                    <a:pt x="591009" y="782628"/>
                    <a:pt x="602428" y="788894"/>
                    <a:pt x="613186" y="796066"/>
                  </a:cubicBezTo>
                  <a:cubicBezTo>
                    <a:pt x="674845" y="888556"/>
                    <a:pt x="600920" y="771535"/>
                    <a:pt x="645459" y="860612"/>
                  </a:cubicBezTo>
                  <a:cubicBezTo>
                    <a:pt x="667536" y="904765"/>
                    <a:pt x="661804" y="881044"/>
                    <a:pt x="688490" y="914400"/>
                  </a:cubicBezTo>
                  <a:cubicBezTo>
                    <a:pt x="723109" y="957673"/>
                    <a:pt x="693073" y="938206"/>
                    <a:pt x="731520" y="957431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AAB1A186-B50B-D2C2-DC09-60B06B7CA070}"/>
                </a:ext>
              </a:extLst>
            </p:cNvPr>
            <p:cNvSpPr/>
            <p:nvPr/>
          </p:nvSpPr>
          <p:spPr>
            <a:xfrm>
              <a:off x="14035718" y="16258273"/>
              <a:ext cx="1735873" cy="3927832"/>
            </a:xfrm>
            <a:custGeom>
              <a:avLst/>
              <a:gdLst>
                <a:gd name="connsiteX0" fmla="*/ 0 w 1549887"/>
                <a:gd name="connsiteY0" fmla="*/ 0 h 3506993"/>
                <a:gd name="connsiteX1" fmla="*/ 64546 w 1549887"/>
                <a:gd name="connsiteY1" fmla="*/ 75304 h 3506993"/>
                <a:gd name="connsiteX2" fmla="*/ 107576 w 1549887"/>
                <a:gd name="connsiteY2" fmla="*/ 118334 h 3506993"/>
                <a:gd name="connsiteX3" fmla="*/ 193637 w 1549887"/>
                <a:gd name="connsiteY3" fmla="*/ 247426 h 3506993"/>
                <a:gd name="connsiteX4" fmla="*/ 258183 w 1549887"/>
                <a:gd name="connsiteY4" fmla="*/ 333487 h 3506993"/>
                <a:gd name="connsiteX5" fmla="*/ 279698 w 1549887"/>
                <a:gd name="connsiteY5" fmla="*/ 376518 h 3506993"/>
                <a:gd name="connsiteX6" fmla="*/ 333487 w 1549887"/>
                <a:gd name="connsiteY6" fmla="*/ 473337 h 3506993"/>
                <a:gd name="connsiteX7" fmla="*/ 355002 w 1549887"/>
                <a:gd name="connsiteY7" fmla="*/ 527125 h 3506993"/>
                <a:gd name="connsiteX8" fmla="*/ 365760 w 1549887"/>
                <a:gd name="connsiteY8" fmla="*/ 559398 h 3506993"/>
                <a:gd name="connsiteX9" fmla="*/ 408790 w 1549887"/>
                <a:gd name="connsiteY9" fmla="*/ 645459 h 3506993"/>
                <a:gd name="connsiteX10" fmla="*/ 430306 w 1549887"/>
                <a:gd name="connsiteY10" fmla="*/ 688490 h 3506993"/>
                <a:gd name="connsiteX11" fmla="*/ 441063 w 1549887"/>
                <a:gd name="connsiteY11" fmla="*/ 720763 h 3506993"/>
                <a:gd name="connsiteX12" fmla="*/ 451821 w 1549887"/>
                <a:gd name="connsiteY12" fmla="*/ 763793 h 3506993"/>
                <a:gd name="connsiteX13" fmla="*/ 494851 w 1549887"/>
                <a:gd name="connsiteY13" fmla="*/ 849854 h 3506993"/>
                <a:gd name="connsiteX14" fmla="*/ 537882 w 1549887"/>
                <a:gd name="connsiteY14" fmla="*/ 946673 h 3506993"/>
                <a:gd name="connsiteX15" fmla="*/ 559397 w 1549887"/>
                <a:gd name="connsiteY15" fmla="*/ 978946 h 3506993"/>
                <a:gd name="connsiteX16" fmla="*/ 591670 w 1549887"/>
                <a:gd name="connsiteY16" fmla="*/ 1054250 h 3506993"/>
                <a:gd name="connsiteX17" fmla="*/ 613186 w 1549887"/>
                <a:gd name="connsiteY17" fmla="*/ 1086523 h 3506993"/>
                <a:gd name="connsiteX18" fmla="*/ 634701 w 1549887"/>
                <a:gd name="connsiteY18" fmla="*/ 1129553 h 3506993"/>
                <a:gd name="connsiteX19" fmla="*/ 666974 w 1549887"/>
                <a:gd name="connsiteY19" fmla="*/ 1161826 h 3506993"/>
                <a:gd name="connsiteX20" fmla="*/ 699247 w 1549887"/>
                <a:gd name="connsiteY20" fmla="*/ 1204857 h 3506993"/>
                <a:gd name="connsiteX21" fmla="*/ 763793 w 1549887"/>
                <a:gd name="connsiteY21" fmla="*/ 1301676 h 3506993"/>
                <a:gd name="connsiteX22" fmla="*/ 828338 w 1549887"/>
                <a:gd name="connsiteY22" fmla="*/ 1387737 h 3506993"/>
                <a:gd name="connsiteX23" fmla="*/ 871369 w 1549887"/>
                <a:gd name="connsiteY23" fmla="*/ 1473798 h 3506993"/>
                <a:gd name="connsiteX24" fmla="*/ 957430 w 1549887"/>
                <a:gd name="connsiteY24" fmla="*/ 1602890 h 3506993"/>
                <a:gd name="connsiteX25" fmla="*/ 968188 w 1549887"/>
                <a:gd name="connsiteY25" fmla="*/ 1645920 h 3506993"/>
                <a:gd name="connsiteX26" fmla="*/ 1000461 w 1549887"/>
                <a:gd name="connsiteY26" fmla="*/ 1688951 h 3506993"/>
                <a:gd name="connsiteX27" fmla="*/ 1021976 w 1549887"/>
                <a:gd name="connsiteY27" fmla="*/ 1721224 h 3506993"/>
                <a:gd name="connsiteX28" fmla="*/ 1054249 w 1549887"/>
                <a:gd name="connsiteY28" fmla="*/ 1785770 h 3506993"/>
                <a:gd name="connsiteX29" fmla="*/ 1075764 w 1549887"/>
                <a:gd name="connsiteY29" fmla="*/ 1850316 h 3506993"/>
                <a:gd name="connsiteX30" fmla="*/ 1086522 w 1549887"/>
                <a:gd name="connsiteY30" fmla="*/ 1882589 h 3506993"/>
                <a:gd name="connsiteX31" fmla="*/ 1108037 w 1549887"/>
                <a:gd name="connsiteY31" fmla="*/ 1914861 h 3506993"/>
                <a:gd name="connsiteX32" fmla="*/ 1129553 w 1549887"/>
                <a:gd name="connsiteY32" fmla="*/ 1936377 h 3506993"/>
                <a:gd name="connsiteX33" fmla="*/ 1161826 w 1549887"/>
                <a:gd name="connsiteY33" fmla="*/ 1979407 h 3506993"/>
                <a:gd name="connsiteX34" fmla="*/ 1194098 w 1549887"/>
                <a:gd name="connsiteY34" fmla="*/ 2043953 h 3506993"/>
                <a:gd name="connsiteX35" fmla="*/ 1215614 w 1549887"/>
                <a:gd name="connsiteY35" fmla="*/ 2108499 h 3506993"/>
                <a:gd name="connsiteX36" fmla="*/ 1258644 w 1549887"/>
                <a:gd name="connsiteY36" fmla="*/ 2183803 h 3506993"/>
                <a:gd name="connsiteX37" fmla="*/ 1280160 w 1549887"/>
                <a:gd name="connsiteY37" fmla="*/ 2269864 h 3506993"/>
                <a:gd name="connsiteX38" fmla="*/ 1290917 w 1549887"/>
                <a:gd name="connsiteY38" fmla="*/ 2302137 h 3506993"/>
                <a:gd name="connsiteX39" fmla="*/ 1301675 w 1549887"/>
                <a:gd name="connsiteY39" fmla="*/ 2355925 h 3506993"/>
                <a:gd name="connsiteX40" fmla="*/ 1323190 w 1549887"/>
                <a:gd name="connsiteY40" fmla="*/ 2431229 h 3506993"/>
                <a:gd name="connsiteX41" fmla="*/ 1333948 w 1549887"/>
                <a:gd name="connsiteY41" fmla="*/ 2474259 h 3506993"/>
                <a:gd name="connsiteX42" fmla="*/ 1355463 w 1549887"/>
                <a:gd name="connsiteY42" fmla="*/ 2528047 h 3506993"/>
                <a:gd name="connsiteX43" fmla="*/ 1376978 w 1549887"/>
                <a:gd name="connsiteY43" fmla="*/ 2635624 h 3506993"/>
                <a:gd name="connsiteX44" fmla="*/ 1398494 w 1549887"/>
                <a:gd name="connsiteY44" fmla="*/ 2743200 h 3506993"/>
                <a:gd name="connsiteX45" fmla="*/ 1409251 w 1549887"/>
                <a:gd name="connsiteY45" fmla="*/ 2786231 h 3506993"/>
                <a:gd name="connsiteX46" fmla="*/ 1420009 w 1549887"/>
                <a:gd name="connsiteY46" fmla="*/ 2872292 h 3506993"/>
                <a:gd name="connsiteX47" fmla="*/ 1430767 w 1549887"/>
                <a:gd name="connsiteY47" fmla="*/ 2926080 h 3506993"/>
                <a:gd name="connsiteX48" fmla="*/ 1452282 w 1549887"/>
                <a:gd name="connsiteY48" fmla="*/ 3130476 h 3506993"/>
                <a:gd name="connsiteX49" fmla="*/ 1463040 w 1549887"/>
                <a:gd name="connsiteY49" fmla="*/ 3173506 h 3506993"/>
                <a:gd name="connsiteX50" fmla="*/ 1484555 w 1549887"/>
                <a:gd name="connsiteY50" fmla="*/ 3205779 h 3506993"/>
                <a:gd name="connsiteX51" fmla="*/ 1495313 w 1549887"/>
                <a:gd name="connsiteY51" fmla="*/ 3238052 h 3506993"/>
                <a:gd name="connsiteX52" fmla="*/ 1516828 w 1549887"/>
                <a:gd name="connsiteY52" fmla="*/ 3367144 h 3506993"/>
                <a:gd name="connsiteX53" fmla="*/ 1527586 w 1549887"/>
                <a:gd name="connsiteY53" fmla="*/ 3399417 h 3506993"/>
                <a:gd name="connsiteX54" fmla="*/ 1538343 w 1549887"/>
                <a:gd name="connsiteY54" fmla="*/ 3442447 h 3506993"/>
                <a:gd name="connsiteX55" fmla="*/ 1549101 w 1549887"/>
                <a:gd name="connsiteY55" fmla="*/ 3474720 h 3506993"/>
                <a:gd name="connsiteX56" fmla="*/ 1549101 w 1549887"/>
                <a:gd name="connsiteY56" fmla="*/ 3506993 h 350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549887" h="3506993">
                  <a:moveTo>
                    <a:pt x="0" y="0"/>
                  </a:moveTo>
                  <a:cubicBezTo>
                    <a:pt x="21515" y="25101"/>
                    <a:pt x="42307" y="50841"/>
                    <a:pt x="64546" y="75304"/>
                  </a:cubicBezTo>
                  <a:cubicBezTo>
                    <a:pt x="78191" y="90313"/>
                    <a:pt x="94590" y="102751"/>
                    <a:pt x="107576" y="118334"/>
                  </a:cubicBezTo>
                  <a:cubicBezTo>
                    <a:pt x="288736" y="335727"/>
                    <a:pt x="108238" y="119328"/>
                    <a:pt x="193637" y="247426"/>
                  </a:cubicBezTo>
                  <a:cubicBezTo>
                    <a:pt x="213528" y="277262"/>
                    <a:pt x="242147" y="301414"/>
                    <a:pt x="258183" y="333487"/>
                  </a:cubicBezTo>
                  <a:cubicBezTo>
                    <a:pt x="265355" y="347831"/>
                    <a:pt x="271910" y="362499"/>
                    <a:pt x="279698" y="376518"/>
                  </a:cubicBezTo>
                  <a:cubicBezTo>
                    <a:pt x="309869" y="430827"/>
                    <a:pt x="310560" y="421752"/>
                    <a:pt x="333487" y="473337"/>
                  </a:cubicBezTo>
                  <a:cubicBezTo>
                    <a:pt x="341330" y="490983"/>
                    <a:pt x="348222" y="509044"/>
                    <a:pt x="355002" y="527125"/>
                  </a:cubicBezTo>
                  <a:cubicBezTo>
                    <a:pt x="358984" y="537743"/>
                    <a:pt x="361068" y="549075"/>
                    <a:pt x="365760" y="559398"/>
                  </a:cubicBezTo>
                  <a:cubicBezTo>
                    <a:pt x="379032" y="588596"/>
                    <a:pt x="394447" y="616772"/>
                    <a:pt x="408790" y="645459"/>
                  </a:cubicBezTo>
                  <a:cubicBezTo>
                    <a:pt x="415962" y="659803"/>
                    <a:pt x="425235" y="673276"/>
                    <a:pt x="430306" y="688490"/>
                  </a:cubicBezTo>
                  <a:cubicBezTo>
                    <a:pt x="433892" y="699248"/>
                    <a:pt x="437948" y="709860"/>
                    <a:pt x="441063" y="720763"/>
                  </a:cubicBezTo>
                  <a:cubicBezTo>
                    <a:pt x="445125" y="734979"/>
                    <a:pt x="446135" y="750145"/>
                    <a:pt x="451821" y="763793"/>
                  </a:cubicBezTo>
                  <a:cubicBezTo>
                    <a:pt x="464157" y="793399"/>
                    <a:pt x="482939" y="820075"/>
                    <a:pt x="494851" y="849854"/>
                  </a:cubicBezTo>
                  <a:cubicBezTo>
                    <a:pt x="510220" y="888275"/>
                    <a:pt x="517782" y="911497"/>
                    <a:pt x="537882" y="946673"/>
                  </a:cubicBezTo>
                  <a:cubicBezTo>
                    <a:pt x="544297" y="957899"/>
                    <a:pt x="552982" y="967720"/>
                    <a:pt x="559397" y="978946"/>
                  </a:cubicBezTo>
                  <a:cubicBezTo>
                    <a:pt x="648955" y="1135672"/>
                    <a:pt x="531316" y="933542"/>
                    <a:pt x="591670" y="1054250"/>
                  </a:cubicBezTo>
                  <a:cubicBezTo>
                    <a:pt x="597452" y="1065814"/>
                    <a:pt x="606771" y="1075297"/>
                    <a:pt x="613186" y="1086523"/>
                  </a:cubicBezTo>
                  <a:cubicBezTo>
                    <a:pt x="621142" y="1100446"/>
                    <a:pt x="625380" y="1116504"/>
                    <a:pt x="634701" y="1129553"/>
                  </a:cubicBezTo>
                  <a:cubicBezTo>
                    <a:pt x="643544" y="1141933"/>
                    <a:pt x="657073" y="1150275"/>
                    <a:pt x="666974" y="1161826"/>
                  </a:cubicBezTo>
                  <a:cubicBezTo>
                    <a:pt x="678642" y="1175439"/>
                    <a:pt x="689041" y="1190115"/>
                    <a:pt x="699247" y="1204857"/>
                  </a:cubicBezTo>
                  <a:cubicBezTo>
                    <a:pt x="721325" y="1236748"/>
                    <a:pt x="740521" y="1270646"/>
                    <a:pt x="763793" y="1301676"/>
                  </a:cubicBezTo>
                  <a:cubicBezTo>
                    <a:pt x="785308" y="1330363"/>
                    <a:pt x="812301" y="1355664"/>
                    <a:pt x="828338" y="1387737"/>
                  </a:cubicBezTo>
                  <a:cubicBezTo>
                    <a:pt x="842682" y="1416424"/>
                    <a:pt x="854370" y="1446600"/>
                    <a:pt x="871369" y="1473798"/>
                  </a:cubicBezTo>
                  <a:cubicBezTo>
                    <a:pt x="934660" y="1575063"/>
                    <a:pt x="904860" y="1532796"/>
                    <a:pt x="957430" y="1602890"/>
                  </a:cubicBezTo>
                  <a:cubicBezTo>
                    <a:pt x="961016" y="1617233"/>
                    <a:pt x="961576" y="1632696"/>
                    <a:pt x="968188" y="1645920"/>
                  </a:cubicBezTo>
                  <a:cubicBezTo>
                    <a:pt x="976206" y="1661957"/>
                    <a:pt x="990040" y="1674361"/>
                    <a:pt x="1000461" y="1688951"/>
                  </a:cubicBezTo>
                  <a:cubicBezTo>
                    <a:pt x="1007976" y="1699472"/>
                    <a:pt x="1015697" y="1709922"/>
                    <a:pt x="1021976" y="1721224"/>
                  </a:cubicBezTo>
                  <a:cubicBezTo>
                    <a:pt x="1033658" y="1742252"/>
                    <a:pt x="1044997" y="1763565"/>
                    <a:pt x="1054249" y="1785770"/>
                  </a:cubicBezTo>
                  <a:cubicBezTo>
                    <a:pt x="1062972" y="1806705"/>
                    <a:pt x="1068592" y="1828801"/>
                    <a:pt x="1075764" y="1850316"/>
                  </a:cubicBezTo>
                  <a:cubicBezTo>
                    <a:pt x="1079350" y="1861074"/>
                    <a:pt x="1080232" y="1873154"/>
                    <a:pt x="1086522" y="1882589"/>
                  </a:cubicBezTo>
                  <a:cubicBezTo>
                    <a:pt x="1093694" y="1893346"/>
                    <a:pt x="1099960" y="1904765"/>
                    <a:pt x="1108037" y="1914861"/>
                  </a:cubicBezTo>
                  <a:cubicBezTo>
                    <a:pt x="1114373" y="1922781"/>
                    <a:pt x="1123060" y="1928585"/>
                    <a:pt x="1129553" y="1936377"/>
                  </a:cubicBezTo>
                  <a:cubicBezTo>
                    <a:pt x="1141031" y="1950151"/>
                    <a:pt x="1151068" y="1965064"/>
                    <a:pt x="1161826" y="1979407"/>
                  </a:cubicBezTo>
                  <a:cubicBezTo>
                    <a:pt x="1201050" y="2097086"/>
                    <a:pt x="1138497" y="1918852"/>
                    <a:pt x="1194098" y="2043953"/>
                  </a:cubicBezTo>
                  <a:cubicBezTo>
                    <a:pt x="1203309" y="2064678"/>
                    <a:pt x="1203034" y="2089629"/>
                    <a:pt x="1215614" y="2108499"/>
                  </a:cubicBezTo>
                  <a:cubicBezTo>
                    <a:pt x="1231353" y="2132109"/>
                    <a:pt x="1249544" y="2156504"/>
                    <a:pt x="1258644" y="2183803"/>
                  </a:cubicBezTo>
                  <a:cubicBezTo>
                    <a:pt x="1267995" y="2211855"/>
                    <a:pt x="1270810" y="2241811"/>
                    <a:pt x="1280160" y="2269864"/>
                  </a:cubicBezTo>
                  <a:cubicBezTo>
                    <a:pt x="1283746" y="2280622"/>
                    <a:pt x="1288167" y="2291136"/>
                    <a:pt x="1290917" y="2302137"/>
                  </a:cubicBezTo>
                  <a:cubicBezTo>
                    <a:pt x="1295352" y="2319876"/>
                    <a:pt x="1297240" y="2338186"/>
                    <a:pt x="1301675" y="2355925"/>
                  </a:cubicBezTo>
                  <a:cubicBezTo>
                    <a:pt x="1308007" y="2381251"/>
                    <a:pt x="1316321" y="2406043"/>
                    <a:pt x="1323190" y="2431229"/>
                  </a:cubicBezTo>
                  <a:cubicBezTo>
                    <a:pt x="1327080" y="2445493"/>
                    <a:pt x="1329273" y="2460233"/>
                    <a:pt x="1333948" y="2474259"/>
                  </a:cubicBezTo>
                  <a:cubicBezTo>
                    <a:pt x="1340055" y="2492578"/>
                    <a:pt x="1350487" y="2509389"/>
                    <a:pt x="1355463" y="2528047"/>
                  </a:cubicBezTo>
                  <a:cubicBezTo>
                    <a:pt x="1364885" y="2563381"/>
                    <a:pt x="1368108" y="2600147"/>
                    <a:pt x="1376978" y="2635624"/>
                  </a:cubicBezTo>
                  <a:cubicBezTo>
                    <a:pt x="1401961" y="2735552"/>
                    <a:pt x="1372124" y="2611348"/>
                    <a:pt x="1398494" y="2743200"/>
                  </a:cubicBezTo>
                  <a:cubicBezTo>
                    <a:pt x="1401394" y="2757698"/>
                    <a:pt x="1406820" y="2771647"/>
                    <a:pt x="1409251" y="2786231"/>
                  </a:cubicBezTo>
                  <a:cubicBezTo>
                    <a:pt x="1414004" y="2814748"/>
                    <a:pt x="1415613" y="2843718"/>
                    <a:pt x="1420009" y="2872292"/>
                  </a:cubicBezTo>
                  <a:cubicBezTo>
                    <a:pt x="1422789" y="2890364"/>
                    <a:pt x="1427181" y="2908151"/>
                    <a:pt x="1430767" y="2926080"/>
                  </a:cubicBezTo>
                  <a:cubicBezTo>
                    <a:pt x="1438255" y="3023436"/>
                    <a:pt x="1436143" y="3049782"/>
                    <a:pt x="1452282" y="3130476"/>
                  </a:cubicBezTo>
                  <a:cubicBezTo>
                    <a:pt x="1455182" y="3144974"/>
                    <a:pt x="1457216" y="3159917"/>
                    <a:pt x="1463040" y="3173506"/>
                  </a:cubicBezTo>
                  <a:cubicBezTo>
                    <a:pt x="1468133" y="3185390"/>
                    <a:pt x="1478773" y="3194215"/>
                    <a:pt x="1484555" y="3205779"/>
                  </a:cubicBezTo>
                  <a:cubicBezTo>
                    <a:pt x="1489626" y="3215921"/>
                    <a:pt x="1492563" y="3227051"/>
                    <a:pt x="1495313" y="3238052"/>
                  </a:cubicBezTo>
                  <a:cubicBezTo>
                    <a:pt x="1514554" y="3315017"/>
                    <a:pt x="1498614" y="3276078"/>
                    <a:pt x="1516828" y="3367144"/>
                  </a:cubicBezTo>
                  <a:cubicBezTo>
                    <a:pt x="1519052" y="3378263"/>
                    <a:pt x="1524471" y="3388514"/>
                    <a:pt x="1527586" y="3399417"/>
                  </a:cubicBezTo>
                  <a:cubicBezTo>
                    <a:pt x="1531648" y="3413633"/>
                    <a:pt x="1534281" y="3428231"/>
                    <a:pt x="1538343" y="3442447"/>
                  </a:cubicBezTo>
                  <a:cubicBezTo>
                    <a:pt x="1541458" y="3453350"/>
                    <a:pt x="1547237" y="3463535"/>
                    <a:pt x="1549101" y="3474720"/>
                  </a:cubicBezTo>
                  <a:cubicBezTo>
                    <a:pt x="1550870" y="3485331"/>
                    <a:pt x="1549101" y="3496235"/>
                    <a:pt x="1549101" y="3506993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81FF144D-5AE5-E919-922F-7CC9B732DEF2}"/>
                </a:ext>
              </a:extLst>
            </p:cNvPr>
            <p:cNvSpPr/>
            <p:nvPr/>
          </p:nvSpPr>
          <p:spPr>
            <a:xfrm>
              <a:off x="13928555" y="16134874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08A545E8-60B7-ECFF-DC83-41D159023753}"/>
                </a:ext>
              </a:extLst>
            </p:cNvPr>
            <p:cNvSpPr/>
            <p:nvPr/>
          </p:nvSpPr>
          <p:spPr>
            <a:xfrm>
              <a:off x="10936661" y="17111997"/>
              <a:ext cx="2648103" cy="4184295"/>
            </a:xfrm>
            <a:custGeom>
              <a:avLst/>
              <a:gdLst>
                <a:gd name="connsiteX0" fmla="*/ 0 w 2364378"/>
                <a:gd name="connsiteY0" fmla="*/ 3735978 h 3735978"/>
                <a:gd name="connsiteX1" fmla="*/ 13063 w 2364378"/>
                <a:gd name="connsiteY1" fmla="*/ 3644538 h 3735978"/>
                <a:gd name="connsiteX2" fmla="*/ 39189 w 2364378"/>
                <a:gd name="connsiteY2" fmla="*/ 3592286 h 3735978"/>
                <a:gd name="connsiteX3" fmla="*/ 52252 w 2364378"/>
                <a:gd name="connsiteY3" fmla="*/ 3553098 h 3735978"/>
                <a:gd name="connsiteX4" fmla="*/ 78378 w 2364378"/>
                <a:gd name="connsiteY4" fmla="*/ 3513909 h 3735978"/>
                <a:gd name="connsiteX5" fmla="*/ 104503 w 2364378"/>
                <a:gd name="connsiteY5" fmla="*/ 3448595 h 3735978"/>
                <a:gd name="connsiteX6" fmla="*/ 130629 w 2364378"/>
                <a:gd name="connsiteY6" fmla="*/ 3409406 h 3735978"/>
                <a:gd name="connsiteX7" fmla="*/ 169818 w 2364378"/>
                <a:gd name="connsiteY7" fmla="*/ 3344092 h 3735978"/>
                <a:gd name="connsiteX8" fmla="*/ 182880 w 2364378"/>
                <a:gd name="connsiteY8" fmla="*/ 3304903 h 3735978"/>
                <a:gd name="connsiteX9" fmla="*/ 209006 w 2364378"/>
                <a:gd name="connsiteY9" fmla="*/ 3239589 h 3735978"/>
                <a:gd name="connsiteX10" fmla="*/ 235132 w 2364378"/>
                <a:gd name="connsiteY10" fmla="*/ 3200400 h 3735978"/>
                <a:gd name="connsiteX11" fmla="*/ 261258 w 2364378"/>
                <a:gd name="connsiteY11" fmla="*/ 3122023 h 3735978"/>
                <a:gd name="connsiteX12" fmla="*/ 274320 w 2364378"/>
                <a:gd name="connsiteY12" fmla="*/ 3082835 h 3735978"/>
                <a:gd name="connsiteX13" fmla="*/ 287383 w 2364378"/>
                <a:gd name="connsiteY13" fmla="*/ 3043646 h 3735978"/>
                <a:gd name="connsiteX14" fmla="*/ 300446 w 2364378"/>
                <a:gd name="connsiteY14" fmla="*/ 2991395 h 3735978"/>
                <a:gd name="connsiteX15" fmla="*/ 326572 w 2364378"/>
                <a:gd name="connsiteY15" fmla="*/ 2952206 h 3735978"/>
                <a:gd name="connsiteX16" fmla="*/ 339635 w 2364378"/>
                <a:gd name="connsiteY16" fmla="*/ 2913018 h 3735978"/>
                <a:gd name="connsiteX17" fmla="*/ 404949 w 2364378"/>
                <a:gd name="connsiteY17" fmla="*/ 2834640 h 3735978"/>
                <a:gd name="connsiteX18" fmla="*/ 444138 w 2364378"/>
                <a:gd name="connsiteY18" fmla="*/ 2808515 h 3735978"/>
                <a:gd name="connsiteX19" fmla="*/ 522515 w 2364378"/>
                <a:gd name="connsiteY19" fmla="*/ 2730138 h 3735978"/>
                <a:gd name="connsiteX20" fmla="*/ 561703 w 2364378"/>
                <a:gd name="connsiteY20" fmla="*/ 2677886 h 3735978"/>
                <a:gd name="connsiteX21" fmla="*/ 587829 w 2364378"/>
                <a:gd name="connsiteY21" fmla="*/ 2625635 h 3735978"/>
                <a:gd name="connsiteX22" fmla="*/ 653143 w 2364378"/>
                <a:gd name="connsiteY22" fmla="*/ 2534195 h 3735978"/>
                <a:gd name="connsiteX23" fmla="*/ 692332 w 2364378"/>
                <a:gd name="connsiteY23" fmla="*/ 2508069 h 3735978"/>
                <a:gd name="connsiteX24" fmla="*/ 757646 w 2364378"/>
                <a:gd name="connsiteY24" fmla="*/ 2416629 h 3735978"/>
                <a:gd name="connsiteX25" fmla="*/ 809898 w 2364378"/>
                <a:gd name="connsiteY25" fmla="*/ 2338252 h 3735978"/>
                <a:gd name="connsiteX26" fmla="*/ 849086 w 2364378"/>
                <a:gd name="connsiteY26" fmla="*/ 2246812 h 3735978"/>
                <a:gd name="connsiteX27" fmla="*/ 862149 w 2364378"/>
                <a:gd name="connsiteY27" fmla="*/ 2207623 h 3735978"/>
                <a:gd name="connsiteX28" fmla="*/ 914400 w 2364378"/>
                <a:gd name="connsiteY28" fmla="*/ 2129246 h 3735978"/>
                <a:gd name="connsiteX29" fmla="*/ 940526 w 2364378"/>
                <a:gd name="connsiteY29" fmla="*/ 2090058 h 3735978"/>
                <a:gd name="connsiteX30" fmla="*/ 979715 w 2364378"/>
                <a:gd name="connsiteY30" fmla="*/ 2050869 h 3735978"/>
                <a:gd name="connsiteX31" fmla="*/ 1031966 w 2364378"/>
                <a:gd name="connsiteY31" fmla="*/ 1959429 h 3735978"/>
                <a:gd name="connsiteX32" fmla="*/ 1071155 w 2364378"/>
                <a:gd name="connsiteY32" fmla="*/ 1907178 h 3735978"/>
                <a:gd name="connsiteX33" fmla="*/ 1084218 w 2364378"/>
                <a:gd name="connsiteY33" fmla="*/ 1867989 h 3735978"/>
                <a:gd name="connsiteX34" fmla="*/ 1110343 w 2364378"/>
                <a:gd name="connsiteY34" fmla="*/ 1737360 h 3735978"/>
                <a:gd name="connsiteX35" fmla="*/ 1136469 w 2364378"/>
                <a:gd name="connsiteY35" fmla="*/ 1672046 h 3735978"/>
                <a:gd name="connsiteX36" fmla="*/ 1227909 w 2364378"/>
                <a:gd name="connsiteY36" fmla="*/ 1528355 h 3735978"/>
                <a:gd name="connsiteX37" fmla="*/ 1240972 w 2364378"/>
                <a:gd name="connsiteY37" fmla="*/ 1489166 h 3735978"/>
                <a:gd name="connsiteX38" fmla="*/ 1280160 w 2364378"/>
                <a:gd name="connsiteY38" fmla="*/ 1436915 h 3735978"/>
                <a:gd name="connsiteX39" fmla="*/ 1319349 w 2364378"/>
                <a:gd name="connsiteY39" fmla="*/ 1371600 h 3735978"/>
                <a:gd name="connsiteX40" fmla="*/ 1436915 w 2364378"/>
                <a:gd name="connsiteY40" fmla="*/ 1227909 h 3735978"/>
                <a:gd name="connsiteX41" fmla="*/ 1476103 w 2364378"/>
                <a:gd name="connsiteY41" fmla="*/ 1201783 h 3735978"/>
                <a:gd name="connsiteX42" fmla="*/ 1541418 w 2364378"/>
                <a:gd name="connsiteY42" fmla="*/ 1123406 h 3735978"/>
                <a:gd name="connsiteX43" fmla="*/ 1593669 w 2364378"/>
                <a:gd name="connsiteY43" fmla="*/ 1045029 h 3735978"/>
                <a:gd name="connsiteX44" fmla="*/ 1619795 w 2364378"/>
                <a:gd name="connsiteY44" fmla="*/ 1005840 h 3735978"/>
                <a:gd name="connsiteX45" fmla="*/ 1645920 w 2364378"/>
                <a:gd name="connsiteY45" fmla="*/ 966652 h 3735978"/>
                <a:gd name="connsiteX46" fmla="*/ 1685109 w 2364378"/>
                <a:gd name="connsiteY46" fmla="*/ 927463 h 3735978"/>
                <a:gd name="connsiteX47" fmla="*/ 1711235 w 2364378"/>
                <a:gd name="connsiteY47" fmla="*/ 875212 h 3735978"/>
                <a:gd name="connsiteX48" fmla="*/ 1763486 w 2364378"/>
                <a:gd name="connsiteY48" fmla="*/ 796835 h 3735978"/>
                <a:gd name="connsiteX49" fmla="*/ 1802675 w 2364378"/>
                <a:gd name="connsiteY49" fmla="*/ 718458 h 3735978"/>
                <a:gd name="connsiteX50" fmla="*/ 1854926 w 2364378"/>
                <a:gd name="connsiteY50" fmla="*/ 640080 h 3735978"/>
                <a:gd name="connsiteX51" fmla="*/ 1867989 w 2364378"/>
                <a:gd name="connsiteY51" fmla="*/ 600892 h 3735978"/>
                <a:gd name="connsiteX52" fmla="*/ 1920240 w 2364378"/>
                <a:gd name="connsiteY52" fmla="*/ 561703 h 3735978"/>
                <a:gd name="connsiteX53" fmla="*/ 1998618 w 2364378"/>
                <a:gd name="connsiteY53" fmla="*/ 496389 h 3735978"/>
                <a:gd name="connsiteX54" fmla="*/ 2050869 w 2364378"/>
                <a:gd name="connsiteY54" fmla="*/ 418012 h 3735978"/>
                <a:gd name="connsiteX55" fmla="*/ 2076995 w 2364378"/>
                <a:gd name="connsiteY55" fmla="*/ 378823 h 3735978"/>
                <a:gd name="connsiteX56" fmla="*/ 2090058 w 2364378"/>
                <a:gd name="connsiteY56" fmla="*/ 339635 h 3735978"/>
                <a:gd name="connsiteX57" fmla="*/ 2129246 w 2364378"/>
                <a:gd name="connsiteY57" fmla="*/ 300446 h 3735978"/>
                <a:gd name="connsiteX58" fmla="*/ 2168435 w 2364378"/>
                <a:gd name="connsiteY58" fmla="*/ 222069 h 3735978"/>
                <a:gd name="connsiteX59" fmla="*/ 2207623 w 2364378"/>
                <a:gd name="connsiteY59" fmla="*/ 143692 h 3735978"/>
                <a:gd name="connsiteX60" fmla="*/ 2286000 w 2364378"/>
                <a:gd name="connsiteY60" fmla="*/ 91440 h 3735978"/>
                <a:gd name="connsiteX61" fmla="*/ 2312126 w 2364378"/>
                <a:gd name="connsiteY61" fmla="*/ 52252 h 3735978"/>
                <a:gd name="connsiteX62" fmla="*/ 2364378 w 2364378"/>
                <a:gd name="connsiteY62" fmla="*/ 0 h 373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364378" h="3735978">
                  <a:moveTo>
                    <a:pt x="0" y="3735978"/>
                  </a:moveTo>
                  <a:cubicBezTo>
                    <a:pt x="4354" y="3705498"/>
                    <a:pt x="4962" y="3674243"/>
                    <a:pt x="13063" y="3644538"/>
                  </a:cubicBezTo>
                  <a:cubicBezTo>
                    <a:pt x="18187" y="3625751"/>
                    <a:pt x="31518" y="3610185"/>
                    <a:pt x="39189" y="3592286"/>
                  </a:cubicBezTo>
                  <a:cubicBezTo>
                    <a:pt x="44613" y="3579630"/>
                    <a:pt x="46094" y="3565414"/>
                    <a:pt x="52252" y="3553098"/>
                  </a:cubicBezTo>
                  <a:cubicBezTo>
                    <a:pt x="59273" y="3539056"/>
                    <a:pt x="71357" y="3527951"/>
                    <a:pt x="78378" y="3513909"/>
                  </a:cubicBezTo>
                  <a:cubicBezTo>
                    <a:pt x="88864" y="3492936"/>
                    <a:pt x="94017" y="3469568"/>
                    <a:pt x="104503" y="3448595"/>
                  </a:cubicBezTo>
                  <a:cubicBezTo>
                    <a:pt x="111524" y="3434553"/>
                    <a:pt x="122308" y="3422719"/>
                    <a:pt x="130629" y="3409406"/>
                  </a:cubicBezTo>
                  <a:cubicBezTo>
                    <a:pt x="144086" y="3387876"/>
                    <a:pt x="158464" y="3366801"/>
                    <a:pt x="169818" y="3344092"/>
                  </a:cubicBezTo>
                  <a:cubicBezTo>
                    <a:pt x="175976" y="3331776"/>
                    <a:pt x="178045" y="3317796"/>
                    <a:pt x="182880" y="3304903"/>
                  </a:cubicBezTo>
                  <a:cubicBezTo>
                    <a:pt x="191113" y="3282947"/>
                    <a:pt x="198519" y="3260562"/>
                    <a:pt x="209006" y="3239589"/>
                  </a:cubicBezTo>
                  <a:cubicBezTo>
                    <a:pt x="216027" y="3225547"/>
                    <a:pt x="228756" y="3214747"/>
                    <a:pt x="235132" y="3200400"/>
                  </a:cubicBezTo>
                  <a:cubicBezTo>
                    <a:pt x="246317" y="3175235"/>
                    <a:pt x="252550" y="3148149"/>
                    <a:pt x="261258" y="3122023"/>
                  </a:cubicBezTo>
                  <a:lnTo>
                    <a:pt x="274320" y="3082835"/>
                  </a:lnTo>
                  <a:cubicBezTo>
                    <a:pt x="278674" y="3069772"/>
                    <a:pt x="284043" y="3057004"/>
                    <a:pt x="287383" y="3043646"/>
                  </a:cubicBezTo>
                  <a:cubicBezTo>
                    <a:pt x="291737" y="3026229"/>
                    <a:pt x="293374" y="3007896"/>
                    <a:pt x="300446" y="2991395"/>
                  </a:cubicBezTo>
                  <a:cubicBezTo>
                    <a:pt x="306631" y="2976965"/>
                    <a:pt x="319551" y="2966248"/>
                    <a:pt x="326572" y="2952206"/>
                  </a:cubicBezTo>
                  <a:cubicBezTo>
                    <a:pt x="332730" y="2939890"/>
                    <a:pt x="333477" y="2925334"/>
                    <a:pt x="339635" y="2913018"/>
                  </a:cubicBezTo>
                  <a:cubicBezTo>
                    <a:pt x="354315" y="2883658"/>
                    <a:pt x="380184" y="2855277"/>
                    <a:pt x="404949" y="2834640"/>
                  </a:cubicBezTo>
                  <a:cubicBezTo>
                    <a:pt x="417010" y="2824589"/>
                    <a:pt x="432404" y="2818945"/>
                    <a:pt x="444138" y="2808515"/>
                  </a:cubicBezTo>
                  <a:cubicBezTo>
                    <a:pt x="471753" y="2783969"/>
                    <a:pt x="500347" y="2759696"/>
                    <a:pt x="522515" y="2730138"/>
                  </a:cubicBezTo>
                  <a:cubicBezTo>
                    <a:pt x="535578" y="2712721"/>
                    <a:pt x="550164" y="2696348"/>
                    <a:pt x="561703" y="2677886"/>
                  </a:cubicBezTo>
                  <a:cubicBezTo>
                    <a:pt x="572024" y="2661373"/>
                    <a:pt x="578168" y="2642542"/>
                    <a:pt x="587829" y="2625635"/>
                  </a:cubicBezTo>
                  <a:cubicBezTo>
                    <a:pt x="597718" y="2608329"/>
                    <a:pt x="643798" y="2543540"/>
                    <a:pt x="653143" y="2534195"/>
                  </a:cubicBezTo>
                  <a:cubicBezTo>
                    <a:pt x="664244" y="2523094"/>
                    <a:pt x="679269" y="2516778"/>
                    <a:pt x="692332" y="2508069"/>
                  </a:cubicBezTo>
                  <a:cubicBezTo>
                    <a:pt x="777260" y="2380678"/>
                    <a:pt x="644243" y="2578632"/>
                    <a:pt x="757646" y="2416629"/>
                  </a:cubicBezTo>
                  <a:cubicBezTo>
                    <a:pt x="775652" y="2390906"/>
                    <a:pt x="809898" y="2338252"/>
                    <a:pt x="809898" y="2338252"/>
                  </a:cubicBezTo>
                  <a:cubicBezTo>
                    <a:pt x="837082" y="2229507"/>
                    <a:pt x="803981" y="2337020"/>
                    <a:pt x="849086" y="2246812"/>
                  </a:cubicBezTo>
                  <a:cubicBezTo>
                    <a:pt x="855244" y="2234496"/>
                    <a:pt x="855462" y="2219660"/>
                    <a:pt x="862149" y="2207623"/>
                  </a:cubicBezTo>
                  <a:cubicBezTo>
                    <a:pt x="877398" y="2180175"/>
                    <a:pt x="896983" y="2155372"/>
                    <a:pt x="914400" y="2129246"/>
                  </a:cubicBezTo>
                  <a:cubicBezTo>
                    <a:pt x="923109" y="2116183"/>
                    <a:pt x="929425" y="2101159"/>
                    <a:pt x="940526" y="2090058"/>
                  </a:cubicBezTo>
                  <a:cubicBezTo>
                    <a:pt x="953589" y="2076995"/>
                    <a:pt x="967888" y="2065061"/>
                    <a:pt x="979715" y="2050869"/>
                  </a:cubicBezTo>
                  <a:cubicBezTo>
                    <a:pt x="1015667" y="2007726"/>
                    <a:pt x="1000028" y="2010529"/>
                    <a:pt x="1031966" y="1959429"/>
                  </a:cubicBezTo>
                  <a:cubicBezTo>
                    <a:pt x="1043505" y="1940967"/>
                    <a:pt x="1058092" y="1924595"/>
                    <a:pt x="1071155" y="1907178"/>
                  </a:cubicBezTo>
                  <a:cubicBezTo>
                    <a:pt x="1075509" y="1894115"/>
                    <a:pt x="1081122" y="1881406"/>
                    <a:pt x="1084218" y="1867989"/>
                  </a:cubicBezTo>
                  <a:cubicBezTo>
                    <a:pt x="1094203" y="1824721"/>
                    <a:pt x="1093851" y="1778589"/>
                    <a:pt x="1110343" y="1737360"/>
                  </a:cubicBezTo>
                  <a:cubicBezTo>
                    <a:pt x="1119052" y="1715589"/>
                    <a:pt x="1125241" y="1692631"/>
                    <a:pt x="1136469" y="1672046"/>
                  </a:cubicBezTo>
                  <a:cubicBezTo>
                    <a:pt x="1198579" y="1558179"/>
                    <a:pt x="1175981" y="1632209"/>
                    <a:pt x="1227909" y="1528355"/>
                  </a:cubicBezTo>
                  <a:cubicBezTo>
                    <a:pt x="1234067" y="1516039"/>
                    <a:pt x="1234140" y="1501121"/>
                    <a:pt x="1240972" y="1489166"/>
                  </a:cubicBezTo>
                  <a:cubicBezTo>
                    <a:pt x="1251773" y="1470263"/>
                    <a:pt x="1268084" y="1455030"/>
                    <a:pt x="1280160" y="1436915"/>
                  </a:cubicBezTo>
                  <a:cubicBezTo>
                    <a:pt x="1294244" y="1415789"/>
                    <a:pt x="1304897" y="1392475"/>
                    <a:pt x="1319349" y="1371600"/>
                  </a:cubicBezTo>
                  <a:cubicBezTo>
                    <a:pt x="1347562" y="1330847"/>
                    <a:pt x="1392922" y="1264570"/>
                    <a:pt x="1436915" y="1227909"/>
                  </a:cubicBezTo>
                  <a:cubicBezTo>
                    <a:pt x="1448976" y="1217858"/>
                    <a:pt x="1463040" y="1210492"/>
                    <a:pt x="1476103" y="1201783"/>
                  </a:cubicBezTo>
                  <a:cubicBezTo>
                    <a:pt x="1569472" y="1061733"/>
                    <a:pt x="1424060" y="1274295"/>
                    <a:pt x="1541418" y="1123406"/>
                  </a:cubicBezTo>
                  <a:cubicBezTo>
                    <a:pt x="1560695" y="1098621"/>
                    <a:pt x="1576252" y="1071155"/>
                    <a:pt x="1593669" y="1045029"/>
                  </a:cubicBezTo>
                  <a:lnTo>
                    <a:pt x="1619795" y="1005840"/>
                  </a:lnTo>
                  <a:cubicBezTo>
                    <a:pt x="1628503" y="992777"/>
                    <a:pt x="1634819" y="977753"/>
                    <a:pt x="1645920" y="966652"/>
                  </a:cubicBezTo>
                  <a:cubicBezTo>
                    <a:pt x="1658983" y="953589"/>
                    <a:pt x="1674371" y="942496"/>
                    <a:pt x="1685109" y="927463"/>
                  </a:cubicBezTo>
                  <a:cubicBezTo>
                    <a:pt x="1696427" y="911617"/>
                    <a:pt x="1701216" y="891910"/>
                    <a:pt x="1711235" y="875212"/>
                  </a:cubicBezTo>
                  <a:cubicBezTo>
                    <a:pt x="1727390" y="848288"/>
                    <a:pt x="1763486" y="796835"/>
                    <a:pt x="1763486" y="796835"/>
                  </a:cubicBezTo>
                  <a:cubicBezTo>
                    <a:pt x="1796320" y="698332"/>
                    <a:pt x="1752029" y="819749"/>
                    <a:pt x="1802675" y="718458"/>
                  </a:cubicBezTo>
                  <a:cubicBezTo>
                    <a:pt x="1840486" y="642837"/>
                    <a:pt x="1780636" y="714372"/>
                    <a:pt x="1854926" y="640080"/>
                  </a:cubicBezTo>
                  <a:cubicBezTo>
                    <a:pt x="1859280" y="627017"/>
                    <a:pt x="1859174" y="611470"/>
                    <a:pt x="1867989" y="600892"/>
                  </a:cubicBezTo>
                  <a:cubicBezTo>
                    <a:pt x="1881927" y="584167"/>
                    <a:pt x="1902524" y="574357"/>
                    <a:pt x="1920240" y="561703"/>
                  </a:cubicBezTo>
                  <a:cubicBezTo>
                    <a:pt x="1957980" y="534746"/>
                    <a:pt x="1968120" y="535600"/>
                    <a:pt x="1998618" y="496389"/>
                  </a:cubicBezTo>
                  <a:cubicBezTo>
                    <a:pt x="2017895" y="471604"/>
                    <a:pt x="2033452" y="444138"/>
                    <a:pt x="2050869" y="418012"/>
                  </a:cubicBezTo>
                  <a:cubicBezTo>
                    <a:pt x="2059578" y="404949"/>
                    <a:pt x="2072030" y="393717"/>
                    <a:pt x="2076995" y="378823"/>
                  </a:cubicBezTo>
                  <a:cubicBezTo>
                    <a:pt x="2081349" y="365760"/>
                    <a:pt x="2082420" y="351092"/>
                    <a:pt x="2090058" y="339635"/>
                  </a:cubicBezTo>
                  <a:cubicBezTo>
                    <a:pt x="2100305" y="324264"/>
                    <a:pt x="2116183" y="313509"/>
                    <a:pt x="2129246" y="300446"/>
                  </a:cubicBezTo>
                  <a:cubicBezTo>
                    <a:pt x="2162081" y="201943"/>
                    <a:pt x="2117788" y="323363"/>
                    <a:pt x="2168435" y="222069"/>
                  </a:cubicBezTo>
                  <a:cubicBezTo>
                    <a:pt x="2186035" y="186869"/>
                    <a:pt x="2174347" y="172808"/>
                    <a:pt x="2207623" y="143692"/>
                  </a:cubicBezTo>
                  <a:cubicBezTo>
                    <a:pt x="2231253" y="123015"/>
                    <a:pt x="2286000" y="91440"/>
                    <a:pt x="2286000" y="91440"/>
                  </a:cubicBezTo>
                  <a:cubicBezTo>
                    <a:pt x="2294709" y="78377"/>
                    <a:pt x="2302075" y="64313"/>
                    <a:pt x="2312126" y="52252"/>
                  </a:cubicBezTo>
                  <a:lnTo>
                    <a:pt x="2364378" y="0"/>
                  </a:ln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1B618380-FCAE-3DF5-23CA-D936F26C2EF7}"/>
                </a:ext>
              </a:extLst>
            </p:cNvPr>
            <p:cNvSpPr/>
            <p:nvPr/>
          </p:nvSpPr>
          <p:spPr>
            <a:xfrm>
              <a:off x="12750834" y="17111997"/>
              <a:ext cx="1271336" cy="4198925"/>
            </a:xfrm>
            <a:custGeom>
              <a:avLst/>
              <a:gdLst>
                <a:gd name="connsiteX0" fmla="*/ 679268 w 1135121"/>
                <a:gd name="connsiteY0" fmla="*/ 3749040 h 3749040"/>
                <a:gd name="connsiteX1" fmla="*/ 613954 w 1135121"/>
                <a:gd name="connsiteY1" fmla="*/ 3657600 h 3749040"/>
                <a:gd name="connsiteX2" fmla="*/ 522514 w 1135121"/>
                <a:gd name="connsiteY2" fmla="*/ 3540035 h 3749040"/>
                <a:gd name="connsiteX3" fmla="*/ 483325 w 1135121"/>
                <a:gd name="connsiteY3" fmla="*/ 3448595 h 3749040"/>
                <a:gd name="connsiteX4" fmla="*/ 444137 w 1135121"/>
                <a:gd name="connsiteY4" fmla="*/ 3357155 h 3749040"/>
                <a:gd name="connsiteX5" fmla="*/ 431074 w 1135121"/>
                <a:gd name="connsiteY5" fmla="*/ 3291840 h 3749040"/>
                <a:gd name="connsiteX6" fmla="*/ 378823 w 1135121"/>
                <a:gd name="connsiteY6" fmla="*/ 3030583 h 3749040"/>
                <a:gd name="connsiteX7" fmla="*/ 365760 w 1135121"/>
                <a:gd name="connsiteY7" fmla="*/ 2991395 h 3749040"/>
                <a:gd name="connsiteX8" fmla="*/ 339634 w 1135121"/>
                <a:gd name="connsiteY8" fmla="*/ 2886892 h 3749040"/>
                <a:gd name="connsiteX9" fmla="*/ 313508 w 1135121"/>
                <a:gd name="connsiteY9" fmla="*/ 2808515 h 3749040"/>
                <a:gd name="connsiteX10" fmla="*/ 261257 w 1135121"/>
                <a:gd name="connsiteY10" fmla="*/ 2730138 h 3749040"/>
                <a:gd name="connsiteX11" fmla="*/ 209005 w 1135121"/>
                <a:gd name="connsiteY11" fmla="*/ 2651760 h 3749040"/>
                <a:gd name="connsiteX12" fmla="*/ 156754 w 1135121"/>
                <a:gd name="connsiteY12" fmla="*/ 2573383 h 3749040"/>
                <a:gd name="connsiteX13" fmla="*/ 117565 w 1135121"/>
                <a:gd name="connsiteY13" fmla="*/ 2495006 h 3749040"/>
                <a:gd name="connsiteX14" fmla="*/ 78377 w 1135121"/>
                <a:gd name="connsiteY14" fmla="*/ 2377440 h 3749040"/>
                <a:gd name="connsiteX15" fmla="*/ 52251 w 1135121"/>
                <a:gd name="connsiteY15" fmla="*/ 2299063 h 3749040"/>
                <a:gd name="connsiteX16" fmla="*/ 26125 w 1135121"/>
                <a:gd name="connsiteY16" fmla="*/ 2194560 h 3749040"/>
                <a:gd name="connsiteX17" fmla="*/ 13063 w 1135121"/>
                <a:gd name="connsiteY17" fmla="*/ 2155372 h 3749040"/>
                <a:gd name="connsiteX18" fmla="*/ 0 w 1135121"/>
                <a:gd name="connsiteY18" fmla="*/ 2076995 h 3749040"/>
                <a:gd name="connsiteX19" fmla="*/ 13063 w 1135121"/>
                <a:gd name="connsiteY19" fmla="*/ 1946366 h 3749040"/>
                <a:gd name="connsiteX20" fmla="*/ 65314 w 1135121"/>
                <a:gd name="connsiteY20" fmla="*/ 1815738 h 3749040"/>
                <a:gd name="connsiteX21" fmla="*/ 91440 w 1135121"/>
                <a:gd name="connsiteY21" fmla="*/ 1750423 h 3749040"/>
                <a:gd name="connsiteX22" fmla="*/ 117565 w 1135121"/>
                <a:gd name="connsiteY22" fmla="*/ 1711235 h 3749040"/>
                <a:gd name="connsiteX23" fmla="*/ 130628 w 1135121"/>
                <a:gd name="connsiteY23" fmla="*/ 1672046 h 3749040"/>
                <a:gd name="connsiteX24" fmla="*/ 156754 w 1135121"/>
                <a:gd name="connsiteY24" fmla="*/ 1619795 h 3749040"/>
                <a:gd name="connsiteX25" fmla="*/ 195943 w 1135121"/>
                <a:gd name="connsiteY25" fmla="*/ 1541418 h 3749040"/>
                <a:gd name="connsiteX26" fmla="*/ 248194 w 1135121"/>
                <a:gd name="connsiteY26" fmla="*/ 1423852 h 3749040"/>
                <a:gd name="connsiteX27" fmla="*/ 365760 w 1135121"/>
                <a:gd name="connsiteY27" fmla="*/ 1345475 h 3749040"/>
                <a:gd name="connsiteX28" fmla="*/ 444137 w 1135121"/>
                <a:gd name="connsiteY28" fmla="*/ 1293223 h 3749040"/>
                <a:gd name="connsiteX29" fmla="*/ 483325 w 1135121"/>
                <a:gd name="connsiteY29" fmla="*/ 1267098 h 3749040"/>
                <a:gd name="connsiteX30" fmla="*/ 509451 w 1135121"/>
                <a:gd name="connsiteY30" fmla="*/ 1227909 h 3749040"/>
                <a:gd name="connsiteX31" fmla="*/ 548640 w 1135121"/>
                <a:gd name="connsiteY31" fmla="*/ 1188720 h 3749040"/>
                <a:gd name="connsiteX32" fmla="*/ 561703 w 1135121"/>
                <a:gd name="connsiteY32" fmla="*/ 1149532 h 3749040"/>
                <a:gd name="connsiteX33" fmla="*/ 613954 w 1135121"/>
                <a:gd name="connsiteY33" fmla="*/ 1071155 h 3749040"/>
                <a:gd name="connsiteX34" fmla="*/ 640080 w 1135121"/>
                <a:gd name="connsiteY34" fmla="*/ 1031966 h 3749040"/>
                <a:gd name="connsiteX35" fmla="*/ 718457 w 1135121"/>
                <a:gd name="connsiteY35" fmla="*/ 966652 h 3749040"/>
                <a:gd name="connsiteX36" fmla="*/ 757645 w 1135121"/>
                <a:gd name="connsiteY36" fmla="*/ 927463 h 3749040"/>
                <a:gd name="connsiteX37" fmla="*/ 836023 w 1135121"/>
                <a:gd name="connsiteY37" fmla="*/ 875212 h 3749040"/>
                <a:gd name="connsiteX38" fmla="*/ 914400 w 1135121"/>
                <a:gd name="connsiteY38" fmla="*/ 809898 h 3749040"/>
                <a:gd name="connsiteX39" fmla="*/ 979714 w 1135121"/>
                <a:gd name="connsiteY39" fmla="*/ 731520 h 3749040"/>
                <a:gd name="connsiteX40" fmla="*/ 1018903 w 1135121"/>
                <a:gd name="connsiteY40" fmla="*/ 705395 h 3749040"/>
                <a:gd name="connsiteX41" fmla="*/ 1097280 w 1135121"/>
                <a:gd name="connsiteY41" fmla="*/ 640080 h 3749040"/>
                <a:gd name="connsiteX42" fmla="*/ 1110343 w 1135121"/>
                <a:gd name="connsiteY42" fmla="*/ 431075 h 3749040"/>
                <a:gd name="connsiteX43" fmla="*/ 1005840 w 1135121"/>
                <a:gd name="connsiteY43" fmla="*/ 339635 h 3749040"/>
                <a:gd name="connsiteX44" fmla="*/ 914400 w 1135121"/>
                <a:gd name="connsiteY44" fmla="*/ 222069 h 3749040"/>
                <a:gd name="connsiteX45" fmla="*/ 875211 w 1135121"/>
                <a:gd name="connsiteY45" fmla="*/ 104503 h 3749040"/>
                <a:gd name="connsiteX46" fmla="*/ 862148 w 1135121"/>
                <a:gd name="connsiteY46" fmla="*/ 65315 h 3749040"/>
                <a:gd name="connsiteX47" fmla="*/ 822960 w 1135121"/>
                <a:gd name="connsiteY47" fmla="*/ 52252 h 3749040"/>
                <a:gd name="connsiteX48" fmla="*/ 770708 w 1135121"/>
                <a:gd name="connsiteY48" fmla="*/ 0 h 3749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135121" h="3749040">
                  <a:moveTo>
                    <a:pt x="679268" y="3749040"/>
                  </a:moveTo>
                  <a:cubicBezTo>
                    <a:pt x="657497" y="3718560"/>
                    <a:pt x="637353" y="3686849"/>
                    <a:pt x="613954" y="3657600"/>
                  </a:cubicBezTo>
                  <a:cubicBezTo>
                    <a:pt x="556610" y="3585921"/>
                    <a:pt x="578132" y="3651271"/>
                    <a:pt x="522514" y="3540035"/>
                  </a:cubicBezTo>
                  <a:cubicBezTo>
                    <a:pt x="435878" y="3366763"/>
                    <a:pt x="540978" y="3583121"/>
                    <a:pt x="483325" y="3448595"/>
                  </a:cubicBezTo>
                  <a:cubicBezTo>
                    <a:pt x="460898" y="3396264"/>
                    <a:pt x="456389" y="3406164"/>
                    <a:pt x="444137" y="3357155"/>
                  </a:cubicBezTo>
                  <a:cubicBezTo>
                    <a:pt x="438752" y="3335615"/>
                    <a:pt x="434933" y="3313705"/>
                    <a:pt x="431074" y="3291840"/>
                  </a:cubicBezTo>
                  <a:cubicBezTo>
                    <a:pt x="416606" y="3209857"/>
                    <a:pt x="405892" y="3111787"/>
                    <a:pt x="378823" y="3030583"/>
                  </a:cubicBezTo>
                  <a:cubicBezTo>
                    <a:pt x="374469" y="3017520"/>
                    <a:pt x="369383" y="3004679"/>
                    <a:pt x="365760" y="2991395"/>
                  </a:cubicBezTo>
                  <a:cubicBezTo>
                    <a:pt x="356312" y="2956754"/>
                    <a:pt x="350989" y="2920956"/>
                    <a:pt x="339634" y="2886892"/>
                  </a:cubicBezTo>
                  <a:cubicBezTo>
                    <a:pt x="330925" y="2860766"/>
                    <a:pt x="328784" y="2831429"/>
                    <a:pt x="313508" y="2808515"/>
                  </a:cubicBezTo>
                  <a:lnTo>
                    <a:pt x="261257" y="2730138"/>
                  </a:lnTo>
                  <a:cubicBezTo>
                    <a:pt x="236274" y="2655189"/>
                    <a:pt x="266085" y="2725149"/>
                    <a:pt x="209005" y="2651760"/>
                  </a:cubicBezTo>
                  <a:cubicBezTo>
                    <a:pt x="189728" y="2626975"/>
                    <a:pt x="166683" y="2603171"/>
                    <a:pt x="156754" y="2573383"/>
                  </a:cubicBezTo>
                  <a:cubicBezTo>
                    <a:pt x="138726" y="2519301"/>
                    <a:pt x="151329" y="2545652"/>
                    <a:pt x="117565" y="2495006"/>
                  </a:cubicBezTo>
                  <a:lnTo>
                    <a:pt x="78377" y="2377440"/>
                  </a:lnTo>
                  <a:lnTo>
                    <a:pt x="52251" y="2299063"/>
                  </a:lnTo>
                  <a:cubicBezTo>
                    <a:pt x="43542" y="2264229"/>
                    <a:pt x="37479" y="2228624"/>
                    <a:pt x="26125" y="2194560"/>
                  </a:cubicBezTo>
                  <a:cubicBezTo>
                    <a:pt x="21771" y="2181497"/>
                    <a:pt x="16050" y="2168813"/>
                    <a:pt x="13063" y="2155372"/>
                  </a:cubicBezTo>
                  <a:cubicBezTo>
                    <a:pt x="7317" y="2129517"/>
                    <a:pt x="4354" y="2103121"/>
                    <a:pt x="0" y="2076995"/>
                  </a:cubicBezTo>
                  <a:cubicBezTo>
                    <a:pt x="4354" y="2033452"/>
                    <a:pt x="4999" y="1989377"/>
                    <a:pt x="13063" y="1946366"/>
                  </a:cubicBezTo>
                  <a:cubicBezTo>
                    <a:pt x="25324" y="1880971"/>
                    <a:pt x="41029" y="1870378"/>
                    <a:pt x="65314" y="1815738"/>
                  </a:cubicBezTo>
                  <a:cubicBezTo>
                    <a:pt x="74838" y="1794310"/>
                    <a:pt x="80953" y="1771396"/>
                    <a:pt x="91440" y="1750423"/>
                  </a:cubicBezTo>
                  <a:cubicBezTo>
                    <a:pt x="98461" y="1736381"/>
                    <a:pt x="110544" y="1725277"/>
                    <a:pt x="117565" y="1711235"/>
                  </a:cubicBezTo>
                  <a:cubicBezTo>
                    <a:pt x="123723" y="1698919"/>
                    <a:pt x="125204" y="1684702"/>
                    <a:pt x="130628" y="1672046"/>
                  </a:cubicBezTo>
                  <a:cubicBezTo>
                    <a:pt x="138299" y="1654148"/>
                    <a:pt x="149083" y="1637693"/>
                    <a:pt x="156754" y="1619795"/>
                  </a:cubicBezTo>
                  <a:cubicBezTo>
                    <a:pt x="189204" y="1544079"/>
                    <a:pt x="145735" y="1616728"/>
                    <a:pt x="195943" y="1541418"/>
                  </a:cubicBezTo>
                  <a:cubicBezTo>
                    <a:pt x="205674" y="1512222"/>
                    <a:pt x="218968" y="1449425"/>
                    <a:pt x="248194" y="1423852"/>
                  </a:cubicBezTo>
                  <a:cubicBezTo>
                    <a:pt x="248213" y="1423835"/>
                    <a:pt x="346155" y="1358545"/>
                    <a:pt x="365760" y="1345475"/>
                  </a:cubicBezTo>
                  <a:lnTo>
                    <a:pt x="444137" y="1293223"/>
                  </a:lnTo>
                  <a:lnTo>
                    <a:pt x="483325" y="1267098"/>
                  </a:lnTo>
                  <a:cubicBezTo>
                    <a:pt x="492034" y="1254035"/>
                    <a:pt x="499400" y="1239970"/>
                    <a:pt x="509451" y="1227909"/>
                  </a:cubicBezTo>
                  <a:cubicBezTo>
                    <a:pt x="521278" y="1213717"/>
                    <a:pt x="538392" y="1204091"/>
                    <a:pt x="548640" y="1188720"/>
                  </a:cubicBezTo>
                  <a:cubicBezTo>
                    <a:pt x="556278" y="1177263"/>
                    <a:pt x="555016" y="1161569"/>
                    <a:pt x="561703" y="1149532"/>
                  </a:cubicBezTo>
                  <a:cubicBezTo>
                    <a:pt x="576952" y="1122084"/>
                    <a:pt x="596537" y="1097281"/>
                    <a:pt x="613954" y="1071155"/>
                  </a:cubicBezTo>
                  <a:cubicBezTo>
                    <a:pt x="622663" y="1058092"/>
                    <a:pt x="628979" y="1043067"/>
                    <a:pt x="640080" y="1031966"/>
                  </a:cubicBezTo>
                  <a:cubicBezTo>
                    <a:pt x="754576" y="917470"/>
                    <a:pt x="609330" y="1057592"/>
                    <a:pt x="718457" y="966652"/>
                  </a:cubicBezTo>
                  <a:cubicBezTo>
                    <a:pt x="732649" y="954825"/>
                    <a:pt x="743063" y="938805"/>
                    <a:pt x="757645" y="927463"/>
                  </a:cubicBezTo>
                  <a:cubicBezTo>
                    <a:pt x="782430" y="908186"/>
                    <a:pt x="813821" y="897415"/>
                    <a:pt x="836023" y="875212"/>
                  </a:cubicBezTo>
                  <a:cubicBezTo>
                    <a:pt x="886312" y="824922"/>
                    <a:pt x="859840" y="846270"/>
                    <a:pt x="914400" y="809898"/>
                  </a:cubicBezTo>
                  <a:cubicBezTo>
                    <a:pt x="940088" y="771365"/>
                    <a:pt x="941996" y="762951"/>
                    <a:pt x="979714" y="731520"/>
                  </a:cubicBezTo>
                  <a:cubicBezTo>
                    <a:pt x="991775" y="721469"/>
                    <a:pt x="1006842" y="715446"/>
                    <a:pt x="1018903" y="705395"/>
                  </a:cubicBezTo>
                  <a:cubicBezTo>
                    <a:pt x="1119491" y="621572"/>
                    <a:pt x="999974" y="704951"/>
                    <a:pt x="1097280" y="640080"/>
                  </a:cubicBezTo>
                  <a:cubicBezTo>
                    <a:pt x="1150470" y="560294"/>
                    <a:pt x="1140616" y="592534"/>
                    <a:pt x="1110343" y="431075"/>
                  </a:cubicBezTo>
                  <a:cubicBezTo>
                    <a:pt x="1101802" y="385522"/>
                    <a:pt x="1027277" y="361072"/>
                    <a:pt x="1005840" y="339635"/>
                  </a:cubicBezTo>
                  <a:cubicBezTo>
                    <a:pt x="972027" y="305822"/>
                    <a:pt x="930025" y="268944"/>
                    <a:pt x="914400" y="222069"/>
                  </a:cubicBezTo>
                  <a:lnTo>
                    <a:pt x="875211" y="104503"/>
                  </a:lnTo>
                  <a:cubicBezTo>
                    <a:pt x="870857" y="91440"/>
                    <a:pt x="875211" y="69669"/>
                    <a:pt x="862148" y="65315"/>
                  </a:cubicBezTo>
                  <a:lnTo>
                    <a:pt x="822960" y="52252"/>
                  </a:lnTo>
                  <a:cubicBezTo>
                    <a:pt x="791433" y="4962"/>
                    <a:pt x="810876" y="20084"/>
                    <a:pt x="770708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EC01FF3F-75D2-F924-2A1E-AA0BDCC8313E}"/>
                </a:ext>
              </a:extLst>
            </p:cNvPr>
            <p:cNvSpPr/>
            <p:nvPr/>
          </p:nvSpPr>
          <p:spPr>
            <a:xfrm>
              <a:off x="13570136" y="16263435"/>
              <a:ext cx="438911" cy="819302"/>
            </a:xfrm>
            <a:custGeom>
              <a:avLst/>
              <a:gdLst>
                <a:gd name="connsiteX0" fmla="*/ 0 w 391885"/>
                <a:gd name="connsiteY0" fmla="*/ 731520 h 731520"/>
                <a:gd name="connsiteX1" fmla="*/ 26125 w 391885"/>
                <a:gd name="connsiteY1" fmla="*/ 587828 h 731520"/>
                <a:gd name="connsiteX2" fmla="*/ 39188 w 391885"/>
                <a:gd name="connsiteY2" fmla="*/ 548640 h 731520"/>
                <a:gd name="connsiteX3" fmla="*/ 78377 w 391885"/>
                <a:gd name="connsiteY3" fmla="*/ 509451 h 731520"/>
                <a:gd name="connsiteX4" fmla="*/ 104503 w 391885"/>
                <a:gd name="connsiteY4" fmla="*/ 470263 h 731520"/>
                <a:gd name="connsiteX5" fmla="*/ 143691 w 391885"/>
                <a:gd name="connsiteY5" fmla="*/ 352697 h 731520"/>
                <a:gd name="connsiteX6" fmla="*/ 156754 w 391885"/>
                <a:gd name="connsiteY6" fmla="*/ 313508 h 731520"/>
                <a:gd name="connsiteX7" fmla="*/ 209005 w 391885"/>
                <a:gd name="connsiteY7" fmla="*/ 235131 h 731520"/>
                <a:gd name="connsiteX8" fmla="*/ 235131 w 391885"/>
                <a:gd name="connsiteY8" fmla="*/ 195943 h 731520"/>
                <a:gd name="connsiteX9" fmla="*/ 300445 w 391885"/>
                <a:gd name="connsiteY9" fmla="*/ 78377 h 731520"/>
                <a:gd name="connsiteX10" fmla="*/ 339634 w 391885"/>
                <a:gd name="connsiteY10" fmla="*/ 65314 h 731520"/>
                <a:gd name="connsiteX11" fmla="*/ 391885 w 391885"/>
                <a:gd name="connsiteY11" fmla="*/ 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1885" h="731520">
                  <a:moveTo>
                    <a:pt x="0" y="731520"/>
                  </a:moveTo>
                  <a:cubicBezTo>
                    <a:pt x="10570" y="657530"/>
                    <a:pt x="8530" y="649412"/>
                    <a:pt x="26125" y="587828"/>
                  </a:cubicBezTo>
                  <a:cubicBezTo>
                    <a:pt x="29908" y="574588"/>
                    <a:pt x="31550" y="560097"/>
                    <a:pt x="39188" y="548640"/>
                  </a:cubicBezTo>
                  <a:cubicBezTo>
                    <a:pt x="49436" y="533269"/>
                    <a:pt x="66550" y="523643"/>
                    <a:pt x="78377" y="509451"/>
                  </a:cubicBezTo>
                  <a:cubicBezTo>
                    <a:pt x="88428" y="497390"/>
                    <a:pt x="95794" y="483326"/>
                    <a:pt x="104503" y="470263"/>
                  </a:cubicBezTo>
                  <a:lnTo>
                    <a:pt x="143691" y="352697"/>
                  </a:lnTo>
                  <a:cubicBezTo>
                    <a:pt x="148045" y="339634"/>
                    <a:pt x="149116" y="324965"/>
                    <a:pt x="156754" y="313508"/>
                  </a:cubicBezTo>
                  <a:lnTo>
                    <a:pt x="209005" y="235131"/>
                  </a:lnTo>
                  <a:lnTo>
                    <a:pt x="235131" y="195943"/>
                  </a:lnTo>
                  <a:cubicBezTo>
                    <a:pt x="254606" y="137518"/>
                    <a:pt x="250164" y="111897"/>
                    <a:pt x="300445" y="78377"/>
                  </a:cubicBezTo>
                  <a:cubicBezTo>
                    <a:pt x="311902" y="70739"/>
                    <a:pt x="326571" y="69668"/>
                    <a:pt x="339634" y="65314"/>
                  </a:cubicBezTo>
                  <a:cubicBezTo>
                    <a:pt x="385707" y="19241"/>
                    <a:pt x="370561" y="42649"/>
                    <a:pt x="391885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5F488F8B-8DB6-633F-1E96-FC35CDD95AC9}"/>
                </a:ext>
              </a:extLst>
            </p:cNvPr>
            <p:cNvSpPr/>
            <p:nvPr/>
          </p:nvSpPr>
          <p:spPr>
            <a:xfrm>
              <a:off x="13503933" y="17005675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</p:grp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1EAC901A-C2EA-5009-4A87-0A4BF5615631}"/>
              </a:ext>
            </a:extLst>
          </p:cNvPr>
          <p:cNvCxnSpPr>
            <a:cxnSpLocks/>
          </p:cNvCxnSpPr>
          <p:nvPr/>
        </p:nvCxnSpPr>
        <p:spPr>
          <a:xfrm flipV="1">
            <a:off x="18406382" y="16344599"/>
            <a:ext cx="4133224" cy="15508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048983B-BC19-B7B4-E651-386190820A54}"/>
              </a:ext>
            </a:extLst>
          </p:cNvPr>
          <p:cNvCxnSpPr>
            <a:cxnSpLocks/>
          </p:cNvCxnSpPr>
          <p:nvPr/>
        </p:nvCxnSpPr>
        <p:spPr>
          <a:xfrm>
            <a:off x="16500708" y="16173362"/>
            <a:ext cx="21792" cy="140365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F71EE2D-FDE3-3B1B-01D2-486D5E0AC0A3}"/>
                  </a:ext>
                </a:extLst>
              </p:cNvPr>
              <p:cNvSpPr txBox="1"/>
              <p:nvPr/>
            </p:nvSpPr>
            <p:spPr>
              <a:xfrm>
                <a:off x="15752490" y="1695533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F71EE2D-FDE3-3B1B-01D2-486D5E0AC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2490" y="16955335"/>
                <a:ext cx="1120140" cy="574901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8EC74DE5-E77B-F845-616F-5F590B327E91}"/>
              </a:ext>
            </a:extLst>
          </p:cNvPr>
          <p:cNvCxnSpPr>
            <a:cxnSpLocks/>
            <a:stCxn id="323" idx="27"/>
            <a:endCxn id="324" idx="35"/>
          </p:cNvCxnSpPr>
          <p:nvPr/>
        </p:nvCxnSpPr>
        <p:spPr>
          <a:xfrm>
            <a:off x="22939138" y="19317041"/>
            <a:ext cx="959204" cy="201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84E29D95-261D-334C-AA4F-724DD07A15D2}"/>
              </a:ext>
            </a:extLst>
          </p:cNvPr>
          <p:cNvCxnSpPr>
            <a:cxnSpLocks/>
            <a:stCxn id="323" idx="47"/>
          </p:cNvCxnSpPr>
          <p:nvPr/>
        </p:nvCxnSpPr>
        <p:spPr>
          <a:xfrm>
            <a:off x="23358883" y="18675491"/>
            <a:ext cx="1653463" cy="2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06C31B3C-B6B0-1A2C-83B3-CEB55EDEC9AD}"/>
              </a:ext>
            </a:extLst>
          </p:cNvPr>
          <p:cNvCxnSpPr>
            <a:cxnSpLocks/>
            <a:endCxn id="317" idx="27"/>
          </p:cNvCxnSpPr>
          <p:nvPr/>
        </p:nvCxnSpPr>
        <p:spPr>
          <a:xfrm>
            <a:off x="24689095" y="17293507"/>
            <a:ext cx="1475025" cy="29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Freeform 313">
            <a:extLst>
              <a:ext uri="{FF2B5EF4-FFF2-40B4-BE49-F238E27FC236}">
                <a16:creationId xmlns:a16="http://schemas.microsoft.com/office/drawing/2014/main" id="{66260864-6893-AEDF-9971-FC84057ABE8C}"/>
              </a:ext>
            </a:extLst>
          </p:cNvPr>
          <p:cNvSpPr/>
          <p:nvPr/>
        </p:nvSpPr>
        <p:spPr>
          <a:xfrm>
            <a:off x="24608253" y="17396530"/>
            <a:ext cx="651150" cy="2062139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5580106C-8F0F-52DC-F877-3006639EF8CC}"/>
              </a:ext>
            </a:extLst>
          </p:cNvPr>
          <p:cNvSpPr/>
          <p:nvPr/>
        </p:nvSpPr>
        <p:spPr>
          <a:xfrm>
            <a:off x="23890730" y="17991776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6" name="Freeform 315">
            <a:extLst>
              <a:ext uri="{FF2B5EF4-FFF2-40B4-BE49-F238E27FC236}">
                <a16:creationId xmlns:a16="http://schemas.microsoft.com/office/drawing/2014/main" id="{ADE5EB22-E681-2CDE-7BC2-4846D6ED2165}"/>
              </a:ext>
            </a:extLst>
          </p:cNvPr>
          <p:cNvSpPr/>
          <p:nvPr/>
        </p:nvSpPr>
        <p:spPr>
          <a:xfrm>
            <a:off x="24591521" y="15868840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7" name="Freeform 316">
            <a:extLst>
              <a:ext uri="{FF2B5EF4-FFF2-40B4-BE49-F238E27FC236}">
                <a16:creationId xmlns:a16="http://schemas.microsoft.com/office/drawing/2014/main" id="{B91A7E21-30F7-952A-C48C-D6070DD8FFF5}"/>
              </a:ext>
            </a:extLst>
          </p:cNvPr>
          <p:cNvSpPr/>
          <p:nvPr/>
        </p:nvSpPr>
        <p:spPr>
          <a:xfrm>
            <a:off x="25440806" y="15918898"/>
            <a:ext cx="2077235" cy="4627128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E6752DD8-288F-CC80-3BA5-56732F34E7C0}"/>
              </a:ext>
            </a:extLst>
          </p:cNvPr>
          <p:cNvSpPr/>
          <p:nvPr/>
        </p:nvSpPr>
        <p:spPr>
          <a:xfrm>
            <a:off x="25350748" y="1580709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BE4359F0-52FD-4111-5EB8-5E10AD0E99A2}"/>
              </a:ext>
            </a:extLst>
          </p:cNvPr>
          <p:cNvCxnSpPr>
            <a:cxnSpLocks/>
          </p:cNvCxnSpPr>
          <p:nvPr/>
        </p:nvCxnSpPr>
        <p:spPr>
          <a:xfrm>
            <a:off x="24591520" y="17768353"/>
            <a:ext cx="0" cy="9222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0D227F7D-F386-CF3A-61AB-AFB088C6FA48}"/>
              </a:ext>
            </a:extLst>
          </p:cNvPr>
          <p:cNvCxnSpPr>
            <a:cxnSpLocks/>
          </p:cNvCxnSpPr>
          <p:nvPr/>
        </p:nvCxnSpPr>
        <p:spPr>
          <a:xfrm>
            <a:off x="23980778" y="18160422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1603C1A0-199C-0EC1-A0AB-72125002C620}"/>
                  </a:ext>
                </a:extLst>
              </p:cNvPr>
              <p:cNvSpPr txBox="1"/>
              <p:nvPr/>
            </p:nvSpPr>
            <p:spPr>
              <a:xfrm>
                <a:off x="23864802" y="17848124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1603C1A0-199C-0EC1-A0AB-72125002C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4802" y="17848124"/>
                <a:ext cx="1120140" cy="574901"/>
              </a:xfrm>
              <a:prstGeom prst="rect">
                <a:avLst/>
              </a:prstGeom>
              <a:blipFill>
                <a:blip r:embed="rId5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Freeform 322">
            <a:extLst>
              <a:ext uri="{FF2B5EF4-FFF2-40B4-BE49-F238E27FC236}">
                <a16:creationId xmlns:a16="http://schemas.microsoft.com/office/drawing/2014/main" id="{92335F00-3E49-017F-257F-4827F1404BB6}"/>
              </a:ext>
            </a:extLst>
          </p:cNvPr>
          <p:cNvSpPr/>
          <p:nvPr/>
        </p:nvSpPr>
        <p:spPr>
          <a:xfrm>
            <a:off x="22436821" y="18092859"/>
            <a:ext cx="1520714" cy="2147228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4" name="Freeform 323">
            <a:extLst>
              <a:ext uri="{FF2B5EF4-FFF2-40B4-BE49-F238E27FC236}">
                <a16:creationId xmlns:a16="http://schemas.microsoft.com/office/drawing/2014/main" id="{6BA0C0C3-4E97-C629-AECD-16007A2CD538}"/>
              </a:ext>
            </a:extLst>
          </p:cNvPr>
          <p:cNvSpPr/>
          <p:nvPr/>
        </p:nvSpPr>
        <p:spPr>
          <a:xfrm>
            <a:off x="23827901" y="18102793"/>
            <a:ext cx="780352" cy="3996610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5" name="Freeform 324">
            <a:extLst>
              <a:ext uri="{FF2B5EF4-FFF2-40B4-BE49-F238E27FC236}">
                <a16:creationId xmlns:a16="http://schemas.microsoft.com/office/drawing/2014/main" id="{6E8A65B8-DEBF-63FD-C525-23296CCB17F3}"/>
              </a:ext>
            </a:extLst>
          </p:cNvPr>
          <p:cNvSpPr/>
          <p:nvPr/>
        </p:nvSpPr>
        <p:spPr>
          <a:xfrm>
            <a:off x="23997305" y="17496281"/>
            <a:ext cx="596579" cy="556807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D8F4482D-88EA-92AE-49A3-F53786DEBF85}"/>
              </a:ext>
            </a:extLst>
          </p:cNvPr>
          <p:cNvSpPr/>
          <p:nvPr/>
        </p:nvSpPr>
        <p:spPr>
          <a:xfrm>
            <a:off x="24508997" y="1739067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E9F4E515-B4ED-C4D1-FB39-6E715C678271}"/>
              </a:ext>
            </a:extLst>
          </p:cNvPr>
          <p:cNvCxnSpPr>
            <a:cxnSpLocks/>
          </p:cNvCxnSpPr>
          <p:nvPr/>
        </p:nvCxnSpPr>
        <p:spPr>
          <a:xfrm>
            <a:off x="25444334" y="15905811"/>
            <a:ext cx="21792" cy="140365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C6CB4B15-32F4-5251-C0DE-09D5758AB555}"/>
                  </a:ext>
                </a:extLst>
              </p:cNvPr>
              <p:cNvSpPr txBox="1"/>
              <p:nvPr/>
            </p:nvSpPr>
            <p:spPr>
              <a:xfrm>
                <a:off x="24696116" y="16687784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C6CB4B15-32F4-5251-C0DE-09D5758A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6116" y="16687784"/>
                <a:ext cx="1120140" cy="574901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0" name="TextBox 349">
            <a:extLst>
              <a:ext uri="{FF2B5EF4-FFF2-40B4-BE49-F238E27FC236}">
                <a16:creationId xmlns:a16="http://schemas.microsoft.com/office/drawing/2014/main" id="{4AA37B75-744F-E536-51BA-CA28716999DE}"/>
              </a:ext>
            </a:extLst>
          </p:cNvPr>
          <p:cNvSpPr txBox="1"/>
          <p:nvPr/>
        </p:nvSpPr>
        <p:spPr>
          <a:xfrm>
            <a:off x="13685270" y="14213460"/>
            <a:ext cx="5478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Unbalanced species tree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EE198E38-1CC1-98AA-A627-0FA15ACE629B}"/>
              </a:ext>
            </a:extLst>
          </p:cNvPr>
          <p:cNvSpPr txBox="1"/>
          <p:nvPr/>
        </p:nvSpPr>
        <p:spPr>
          <a:xfrm>
            <a:off x="23980778" y="14160371"/>
            <a:ext cx="5197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Gene tree</a:t>
            </a:r>
          </a:p>
        </p:txBody>
      </p: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2D471EAE-E9A9-5263-3F19-A3E0C80A8E1D}"/>
              </a:ext>
            </a:extLst>
          </p:cNvPr>
          <p:cNvCxnSpPr>
            <a:cxnSpLocks/>
          </p:cNvCxnSpPr>
          <p:nvPr/>
        </p:nvCxnSpPr>
        <p:spPr>
          <a:xfrm>
            <a:off x="22035574" y="20224079"/>
            <a:ext cx="912274" cy="12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8281EF7C-3FEC-F63F-7D54-E498897C33AA}"/>
              </a:ext>
            </a:extLst>
          </p:cNvPr>
          <p:cNvCxnSpPr>
            <a:cxnSpLocks/>
          </p:cNvCxnSpPr>
          <p:nvPr/>
        </p:nvCxnSpPr>
        <p:spPr>
          <a:xfrm flipV="1">
            <a:off x="24051859" y="22107590"/>
            <a:ext cx="1040928" cy="3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6CF19239-5953-F385-0791-60B228695B2E}"/>
                  </a:ext>
                </a:extLst>
              </p:cNvPr>
              <p:cNvSpPr txBox="1"/>
              <p:nvPr/>
            </p:nvSpPr>
            <p:spPr>
              <a:xfrm>
                <a:off x="21876751" y="20230474"/>
                <a:ext cx="1120140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6CF19239-5953-F385-0791-60B228695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6751" y="20230474"/>
                <a:ext cx="1120140" cy="643894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4741AC20-24B4-70AE-7350-8E79F8791E24}"/>
                  </a:ext>
                </a:extLst>
              </p:cNvPr>
              <p:cNvSpPr txBox="1"/>
              <p:nvPr/>
            </p:nvSpPr>
            <p:spPr>
              <a:xfrm>
                <a:off x="24038976" y="22119676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1" i="1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4741AC20-24B4-70AE-7350-8E79F8791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8976" y="22119676"/>
                <a:ext cx="1120140" cy="574901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81A89F55-E069-FAF6-785D-FE75A969B8E2}"/>
                  </a:ext>
                </a:extLst>
              </p:cNvPr>
              <p:cNvSpPr txBox="1"/>
              <p:nvPr/>
            </p:nvSpPr>
            <p:spPr>
              <a:xfrm>
                <a:off x="24747886" y="19468261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1" i="1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81A89F55-E069-FAF6-785D-FE75A969B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7886" y="19468261"/>
                <a:ext cx="1120140" cy="574901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F9868D38-6B2F-5C59-F4D4-9161AF1C6B2D}"/>
                  </a:ext>
                </a:extLst>
              </p:cNvPr>
              <p:cNvSpPr txBox="1"/>
              <p:nvPr/>
            </p:nvSpPr>
            <p:spPr>
              <a:xfrm>
                <a:off x="26957971" y="20518720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1" i="1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F9868D38-6B2F-5C59-F4D4-9161AF1C6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7971" y="20518720"/>
                <a:ext cx="1120140" cy="574901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098DCB00-1E42-A45F-F7B5-5C9F3ACB31ED}"/>
              </a:ext>
            </a:extLst>
          </p:cNvPr>
          <p:cNvCxnSpPr>
            <a:cxnSpLocks/>
          </p:cNvCxnSpPr>
          <p:nvPr/>
        </p:nvCxnSpPr>
        <p:spPr>
          <a:xfrm flipV="1">
            <a:off x="24683167" y="19463423"/>
            <a:ext cx="1040928" cy="3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BC5DCA-09A8-BB58-6529-5D9F757DA5C4}"/>
              </a:ext>
            </a:extLst>
          </p:cNvPr>
          <p:cNvCxnSpPr>
            <a:cxnSpLocks/>
          </p:cNvCxnSpPr>
          <p:nvPr/>
        </p:nvCxnSpPr>
        <p:spPr>
          <a:xfrm flipV="1">
            <a:off x="26922499" y="20559113"/>
            <a:ext cx="1040928" cy="3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7D7C9799-5806-BE5A-9BB8-C8C790E889E2}"/>
                  </a:ext>
                </a:extLst>
              </p:cNvPr>
              <p:cNvSpPr txBox="1"/>
              <p:nvPr/>
            </p:nvSpPr>
            <p:spPr>
              <a:xfrm>
                <a:off x="19840414" y="17262237"/>
                <a:ext cx="59999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7D7C9799-5806-BE5A-9BB8-C8C790E88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0414" y="17262237"/>
                <a:ext cx="5999932" cy="584775"/>
              </a:xfrm>
              <a:prstGeom prst="rect">
                <a:avLst/>
              </a:prstGeom>
              <a:blipFill>
                <a:blip r:embed="rId58"/>
                <a:stretch>
                  <a:fillRect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81607324-E2D8-49EA-1F0D-9FAC89E65A0E}"/>
                  </a:ext>
                </a:extLst>
              </p:cNvPr>
              <p:cNvSpPr txBox="1"/>
              <p:nvPr/>
            </p:nvSpPr>
            <p:spPr>
              <a:xfrm>
                <a:off x="22307990" y="15177811"/>
                <a:ext cx="59999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81607324-E2D8-49EA-1F0D-9FAC89E65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7990" y="15177811"/>
                <a:ext cx="5999932" cy="584775"/>
              </a:xfrm>
              <a:prstGeom prst="rect">
                <a:avLst/>
              </a:prstGeom>
              <a:blipFill>
                <a:blip r:embed="rId59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0AD1D60F-0EE2-56CD-CBE8-891E0143ACBD}"/>
                  </a:ext>
                </a:extLst>
              </p:cNvPr>
              <p:cNvSpPr txBox="1"/>
              <p:nvPr/>
            </p:nvSpPr>
            <p:spPr>
              <a:xfrm>
                <a:off x="18047333" y="18448954"/>
                <a:ext cx="59999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0AD1D60F-0EE2-56CD-CBE8-891E0143A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7333" y="18448954"/>
                <a:ext cx="5999932" cy="584775"/>
              </a:xfrm>
              <a:prstGeom prst="rect">
                <a:avLst/>
              </a:prstGeom>
              <a:blipFill>
                <a:blip r:embed="rId60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53F99B61-19E7-4B72-E2C7-C6967DD4419D}"/>
              </a:ext>
            </a:extLst>
          </p:cNvPr>
          <p:cNvCxnSpPr>
            <a:cxnSpLocks/>
          </p:cNvCxnSpPr>
          <p:nvPr/>
        </p:nvCxnSpPr>
        <p:spPr>
          <a:xfrm>
            <a:off x="13884297" y="19349775"/>
            <a:ext cx="69078" cy="3344802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Box 385">
            <a:extLst>
              <a:ext uri="{FF2B5EF4-FFF2-40B4-BE49-F238E27FC236}">
                <a16:creationId xmlns:a16="http://schemas.microsoft.com/office/drawing/2014/main" id="{083A76A2-B822-183A-4599-03A6DD5C3FE7}"/>
              </a:ext>
            </a:extLst>
          </p:cNvPr>
          <p:cNvSpPr txBox="1"/>
          <p:nvPr/>
        </p:nvSpPr>
        <p:spPr>
          <a:xfrm>
            <a:off x="4404661" y="14119457"/>
            <a:ext cx="5850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Balanced species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4E666650-EFC0-DDEC-E891-44227B0169A4}"/>
                  </a:ext>
                </a:extLst>
              </p:cNvPr>
              <p:cNvSpPr txBox="1"/>
              <p:nvPr/>
            </p:nvSpPr>
            <p:spPr>
              <a:xfrm>
                <a:off x="19132153" y="21046962"/>
                <a:ext cx="59999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4E666650-EFC0-DDEC-E891-44227B016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2153" y="21046962"/>
                <a:ext cx="5999932" cy="584775"/>
              </a:xfrm>
              <a:prstGeom prst="rect">
                <a:avLst/>
              </a:prstGeom>
              <a:blipFill>
                <a:blip r:embed="rId61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E7FB9269-E9AC-0B96-C9AA-5983D11DC568}"/>
                  </a:ext>
                </a:extLst>
              </p:cNvPr>
              <p:cNvSpPr txBox="1"/>
              <p:nvPr/>
            </p:nvSpPr>
            <p:spPr>
              <a:xfrm>
                <a:off x="22840380" y="19883428"/>
                <a:ext cx="59999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E7FB9269-E9AC-0B96-C9AA-5983D11DC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0380" y="19883428"/>
                <a:ext cx="5999932" cy="584775"/>
              </a:xfrm>
              <a:prstGeom prst="rect">
                <a:avLst/>
              </a:prstGeom>
              <a:blipFill>
                <a:blip r:embed="rId62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49D58D3B-90DB-4CFA-3657-363C9E2CB763}"/>
                  </a:ext>
                </a:extLst>
              </p:cNvPr>
              <p:cNvSpPr txBox="1"/>
              <p:nvPr/>
            </p:nvSpPr>
            <p:spPr>
              <a:xfrm>
                <a:off x="15780632" y="23311772"/>
                <a:ext cx="13198415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	          	Substitution rate per coalescent units</a:t>
                </a:r>
                <a:endParaRPr lang="en-US" sz="4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 		    Branch length in coalescent units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	Branch length in substitution units</a:t>
                </a:r>
              </a:p>
              <a:p>
                <a:endParaRPr lang="en-US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49D58D3B-90DB-4CFA-3657-363C9E2CB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0632" y="23311772"/>
                <a:ext cx="13198415" cy="2554545"/>
              </a:xfrm>
              <a:prstGeom prst="rect">
                <a:avLst/>
              </a:prstGeom>
              <a:blipFill>
                <a:blip r:embed="rId63"/>
                <a:stretch>
                  <a:fillRect l="-577" t="-4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0" name="TextBox 399">
            <a:extLst>
              <a:ext uri="{FF2B5EF4-FFF2-40B4-BE49-F238E27FC236}">
                <a16:creationId xmlns:a16="http://schemas.microsoft.com/office/drawing/2014/main" id="{040C8BDE-E19D-0369-6149-28BF8C96A1C8}"/>
              </a:ext>
            </a:extLst>
          </p:cNvPr>
          <p:cNvSpPr txBox="1"/>
          <p:nvPr/>
        </p:nvSpPr>
        <p:spPr>
          <a:xfrm>
            <a:off x="11427849" y="22601282"/>
            <a:ext cx="7027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Parameters of branch 1:</a:t>
            </a:r>
          </a:p>
        </p:txBody>
      </p: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63662EAC-8D1B-7AA9-B9AB-4164A31163D9}"/>
              </a:ext>
            </a:extLst>
          </p:cNvPr>
          <p:cNvGrpSpPr/>
          <p:nvPr/>
        </p:nvGrpSpPr>
        <p:grpSpPr>
          <a:xfrm>
            <a:off x="29132464" y="14569795"/>
            <a:ext cx="7402451" cy="5578395"/>
            <a:chOff x="29067149" y="14569795"/>
            <a:chExt cx="7402451" cy="5578395"/>
          </a:xfrm>
        </p:grpSpPr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7531A99C-63D6-3F17-C0AD-271BA8E27C2A}"/>
                </a:ext>
              </a:extLst>
            </p:cNvPr>
            <p:cNvGrpSpPr/>
            <p:nvPr/>
          </p:nvGrpSpPr>
          <p:grpSpPr>
            <a:xfrm>
              <a:off x="29067149" y="14569795"/>
              <a:ext cx="7402451" cy="5578395"/>
              <a:chOff x="29735901" y="14271456"/>
              <a:chExt cx="7402451" cy="5578395"/>
            </a:xfrm>
          </p:grpSpPr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44282207-BF7B-2075-C2D5-2B9F1C3C2A28}"/>
                  </a:ext>
                </a:extLst>
              </p:cNvPr>
              <p:cNvGrpSpPr/>
              <p:nvPr/>
            </p:nvGrpSpPr>
            <p:grpSpPr>
              <a:xfrm>
                <a:off x="29735901" y="14271456"/>
                <a:ext cx="7402451" cy="5578395"/>
                <a:chOff x="29454143" y="14223080"/>
                <a:chExt cx="8119166" cy="5578395"/>
              </a:xfrm>
            </p:grpSpPr>
            <p:sp>
              <p:nvSpPr>
                <p:cNvPr id="306" name="Parallelogram 305">
                  <a:extLst>
                    <a:ext uri="{FF2B5EF4-FFF2-40B4-BE49-F238E27FC236}">
                      <a16:creationId xmlns:a16="http://schemas.microsoft.com/office/drawing/2014/main" id="{ACE58C7A-AC42-E576-96B7-54B0D6B050FB}"/>
                    </a:ext>
                  </a:extLst>
                </p:cNvPr>
                <p:cNvSpPr/>
                <p:nvPr/>
              </p:nvSpPr>
              <p:spPr>
                <a:xfrm>
                  <a:off x="30170557" y="16546586"/>
                  <a:ext cx="2551145" cy="856124"/>
                </a:xfrm>
                <a:prstGeom prst="parallelogram">
                  <a:avLst>
                    <a:gd name="adj" fmla="val 64128"/>
                  </a:avLst>
                </a:prstGeom>
                <a:solidFill>
                  <a:srgbClr val="712FA1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2DD607D7-5B0E-4E32-814B-DF1D02E6D6BC}"/>
                    </a:ext>
                  </a:extLst>
                </p:cNvPr>
                <p:cNvGrpSpPr/>
                <p:nvPr/>
              </p:nvGrpSpPr>
              <p:grpSpPr>
                <a:xfrm>
                  <a:off x="29734943" y="14223080"/>
                  <a:ext cx="6309904" cy="5578395"/>
                  <a:chOff x="28091219" y="16311470"/>
                  <a:chExt cx="6309904" cy="6107653"/>
                </a:xfrm>
              </p:grpSpPr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4B6EC721-60C4-6A1C-187B-26502DA88E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952530" y="16311470"/>
                    <a:ext cx="19748" cy="1443033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>
                    <a:extLst>
                      <a:ext uri="{FF2B5EF4-FFF2-40B4-BE49-F238E27FC236}">
                        <a16:creationId xmlns:a16="http://schemas.microsoft.com/office/drawing/2014/main" id="{3E82737D-6B49-8FB9-7308-B9C0A0C34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807097" y="16776952"/>
                    <a:ext cx="0" cy="959965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8E4008D7-4B76-27A6-E958-636DB1F874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091219" y="19788627"/>
                    <a:ext cx="392537" cy="799686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>
                    <a:extLst>
                      <a:ext uri="{FF2B5EF4-FFF2-40B4-BE49-F238E27FC236}">
                        <a16:creationId xmlns:a16="http://schemas.microsoft.com/office/drawing/2014/main" id="{B8922C79-FFC6-6EC7-78ED-7727321CE7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9048379" y="19824568"/>
                    <a:ext cx="394766" cy="793429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0D00D360-5101-F1F0-F59C-650487A1C2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462247" y="19824568"/>
                    <a:ext cx="494630" cy="778795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62A39DE2-651E-8A29-3E43-C8D159F521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513355" y="19788625"/>
                    <a:ext cx="397730" cy="842484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9B7ADE64-873E-05DA-8F43-1F6B48205B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483756" y="19794561"/>
                    <a:ext cx="2029599" cy="1164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25CE84C0-6584-4949-9FDB-8FD69D5809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83756" y="18800895"/>
                    <a:ext cx="646861" cy="98773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E4921A92-A462-70BE-82BD-FD28E57E36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0484538" y="18886643"/>
                    <a:ext cx="593440" cy="94612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CC8C9608-D069-2E54-63C3-BED6273FE3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069833" y="18886643"/>
                    <a:ext cx="824987" cy="1820954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>
                    <a:extLst>
                      <a:ext uri="{FF2B5EF4-FFF2-40B4-BE49-F238E27FC236}">
                        <a16:creationId xmlns:a16="http://schemas.microsoft.com/office/drawing/2014/main" id="{481D7431-5CE5-159E-6911-AD006606F0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016385" y="18858615"/>
                    <a:ext cx="831623" cy="1772494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DA66DCAA-60D2-A05B-884D-B199624113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000045" y="17719332"/>
                    <a:ext cx="24109" cy="1155653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4E7A9FCA-6FDA-9766-3DE2-9C101A8361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809149" y="17718873"/>
                    <a:ext cx="1518358" cy="2885921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>
                    <a:extLst>
                      <a:ext uri="{FF2B5EF4-FFF2-40B4-BE49-F238E27FC236}">
                        <a16:creationId xmlns:a16="http://schemas.microsoft.com/office/drawing/2014/main" id="{D5A17825-F715-4C17-41D8-A5B051E0E6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61233" y="18851267"/>
                    <a:ext cx="1958194" cy="1461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>
                    <a:extLst>
                      <a:ext uri="{FF2B5EF4-FFF2-40B4-BE49-F238E27FC236}">
                        <a16:creationId xmlns:a16="http://schemas.microsoft.com/office/drawing/2014/main" id="{A163F14F-E17E-4644-22AB-26CA01DE52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031546" y="17707413"/>
                    <a:ext cx="2762243" cy="1516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>
                    <a:extLst>
                      <a:ext uri="{FF2B5EF4-FFF2-40B4-BE49-F238E27FC236}">
                        <a16:creationId xmlns:a16="http://schemas.microsoft.com/office/drawing/2014/main" id="{75A6F12A-D94A-B7F1-9A07-28C99087ED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040204" y="17734341"/>
                    <a:ext cx="1583736" cy="2925547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19" name="TextBox 218">
                        <a:extLst>
                          <a:ext uri="{FF2B5EF4-FFF2-40B4-BE49-F238E27FC236}">
                            <a16:creationId xmlns:a16="http://schemas.microsoft.com/office/drawing/2014/main" id="{EB7FAAC3-C6D9-F292-5E83-204ABF94267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137028" y="21775229"/>
                        <a:ext cx="841577" cy="6438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>
                  <p:sp>
                    <p:nvSpPr>
                      <p:cNvPr id="219" name="TextBox 218">
                        <a:extLst>
                          <a:ext uri="{FF2B5EF4-FFF2-40B4-BE49-F238E27FC236}">
                            <a16:creationId xmlns:a16="http://schemas.microsoft.com/office/drawing/2014/main" id="{EB7FAAC3-C6D9-F292-5E83-204ABF94267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137028" y="21775229"/>
                        <a:ext cx="841577" cy="643894"/>
                      </a:xfrm>
                      <a:prstGeom prst="rect">
                        <a:avLst/>
                      </a:prstGeom>
                      <a:blipFill>
                        <a:blip r:embed="rId64"/>
                        <a:stretch>
                          <a:fillRect b="-85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20" name="TextBox 219">
                        <a:extLst>
                          <a:ext uri="{FF2B5EF4-FFF2-40B4-BE49-F238E27FC236}">
                            <a16:creationId xmlns:a16="http://schemas.microsoft.com/office/drawing/2014/main" id="{22A484E4-5A52-D815-10A1-A720AD3423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107504" y="21775229"/>
                        <a:ext cx="841577" cy="57490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>
                  <p:sp>
                    <p:nvSpPr>
                      <p:cNvPr id="220" name="TextBox 219">
                        <a:extLst>
                          <a:ext uri="{FF2B5EF4-FFF2-40B4-BE49-F238E27FC236}">
                            <a16:creationId xmlns:a16="http://schemas.microsoft.com/office/drawing/2014/main" id="{22A484E4-5A52-D815-10A1-A720AD3423B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107504" y="21775229"/>
                        <a:ext cx="841577" cy="574901"/>
                      </a:xfrm>
                      <a:prstGeom prst="rect">
                        <a:avLst/>
                      </a:prstGeom>
                      <a:blipFill>
                        <a:blip r:embed="rId65"/>
                        <a:stretch>
                          <a:fillRect b="-47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21" name="TextBox 220">
                        <a:extLst>
                          <a:ext uri="{FF2B5EF4-FFF2-40B4-BE49-F238E27FC236}">
                            <a16:creationId xmlns:a16="http://schemas.microsoft.com/office/drawing/2014/main" id="{9BB305F2-F04D-F393-C928-4A86502D4E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952212" y="21819000"/>
                        <a:ext cx="841577" cy="57490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>
                  <p:sp>
                    <p:nvSpPr>
                      <p:cNvPr id="221" name="TextBox 220">
                        <a:extLst>
                          <a:ext uri="{FF2B5EF4-FFF2-40B4-BE49-F238E27FC236}">
                            <a16:creationId xmlns:a16="http://schemas.microsoft.com/office/drawing/2014/main" id="{9BB305F2-F04D-F393-C928-4A86502D4EE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952212" y="21819000"/>
                        <a:ext cx="841577" cy="574901"/>
                      </a:xfrm>
                      <a:prstGeom prst="rect">
                        <a:avLst/>
                      </a:prstGeom>
                      <a:blipFill>
                        <a:blip r:embed="rId66"/>
                        <a:stretch>
                          <a:fillRect b="-47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22" name="TextBox 221">
                        <a:extLst>
                          <a:ext uri="{FF2B5EF4-FFF2-40B4-BE49-F238E27FC236}">
                            <a16:creationId xmlns:a16="http://schemas.microsoft.com/office/drawing/2014/main" id="{E96A79B0-C728-16CA-9683-9AC25B1AD50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559546" y="21775229"/>
                        <a:ext cx="841577" cy="57490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>
                  <p:sp>
                    <p:nvSpPr>
                      <p:cNvPr id="222" name="TextBox 221">
                        <a:extLst>
                          <a:ext uri="{FF2B5EF4-FFF2-40B4-BE49-F238E27FC236}">
                            <a16:creationId xmlns:a16="http://schemas.microsoft.com/office/drawing/2014/main" id="{E96A79B0-C728-16CA-9683-9AC25B1AD50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559546" y="21775229"/>
                        <a:ext cx="841577" cy="574901"/>
                      </a:xfrm>
                      <a:prstGeom prst="rect">
                        <a:avLst/>
                      </a:prstGeom>
                      <a:blipFill>
                        <a:blip r:embed="rId67"/>
                        <a:stretch>
                          <a:fillRect b="-47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55" name="Trapezoid 254">
                  <a:extLst>
                    <a:ext uri="{FF2B5EF4-FFF2-40B4-BE49-F238E27FC236}">
                      <a16:creationId xmlns:a16="http://schemas.microsoft.com/office/drawing/2014/main" id="{86974620-15A3-0A3E-6E4D-16F3C423C5FE}"/>
                    </a:ext>
                  </a:extLst>
                </p:cNvPr>
                <p:cNvSpPr/>
                <p:nvPr/>
              </p:nvSpPr>
              <p:spPr>
                <a:xfrm>
                  <a:off x="29454143" y="18168401"/>
                  <a:ext cx="1505477" cy="1021386"/>
                </a:xfrm>
                <a:prstGeom prst="trapezoid">
                  <a:avLst/>
                </a:prstGeom>
                <a:solidFill>
                  <a:srgbClr val="C09000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7" name="Trapezoid 256">
                  <a:extLst>
                    <a:ext uri="{FF2B5EF4-FFF2-40B4-BE49-F238E27FC236}">
                      <a16:creationId xmlns:a16="http://schemas.microsoft.com/office/drawing/2014/main" id="{D836DA2A-778C-3EC5-0548-64175ED985D6}"/>
                    </a:ext>
                  </a:extLst>
                </p:cNvPr>
                <p:cNvSpPr/>
                <p:nvPr/>
              </p:nvSpPr>
              <p:spPr>
                <a:xfrm>
                  <a:off x="31328478" y="18168401"/>
                  <a:ext cx="1505477" cy="1021386"/>
                </a:xfrm>
                <a:prstGeom prst="trapezoid">
                  <a:avLst/>
                </a:prstGeom>
                <a:solidFill>
                  <a:srgbClr val="2D75B6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Trapezoid 274">
                  <a:extLst>
                    <a:ext uri="{FF2B5EF4-FFF2-40B4-BE49-F238E27FC236}">
                      <a16:creationId xmlns:a16="http://schemas.microsoft.com/office/drawing/2014/main" id="{28DFF800-1C29-51F2-B5B5-AE7F0F2B1481}"/>
                    </a:ext>
                  </a:extLst>
                </p:cNvPr>
                <p:cNvSpPr/>
                <p:nvPr/>
              </p:nvSpPr>
              <p:spPr>
                <a:xfrm>
                  <a:off x="33263987" y="18168401"/>
                  <a:ext cx="1505477" cy="1021386"/>
                </a:xfrm>
                <a:prstGeom prst="trapezoid">
                  <a:avLst/>
                </a:prstGeom>
                <a:solidFill>
                  <a:srgbClr val="C55A0F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Trapezoid 276">
                  <a:extLst>
                    <a:ext uri="{FF2B5EF4-FFF2-40B4-BE49-F238E27FC236}">
                      <a16:creationId xmlns:a16="http://schemas.microsoft.com/office/drawing/2014/main" id="{21C8A5BC-D5FC-3A5B-B104-06723CDA8C68}"/>
                    </a:ext>
                  </a:extLst>
                </p:cNvPr>
                <p:cNvSpPr/>
                <p:nvPr/>
              </p:nvSpPr>
              <p:spPr>
                <a:xfrm>
                  <a:off x="34940342" y="18153932"/>
                  <a:ext cx="1285672" cy="1021387"/>
                </a:xfrm>
                <a:prstGeom prst="trapezoid">
                  <a:avLst/>
                </a:prstGeom>
                <a:solidFill>
                  <a:srgbClr val="538234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F1E7686A-BFAB-6D0C-6A04-2A00792470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749590" y="15522651"/>
                  <a:ext cx="851011" cy="101234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E12B1000-3A7C-E6FA-C1BF-B38AB5E7C2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274676" y="14597904"/>
                  <a:ext cx="2027513" cy="353140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5D0D7471-45EC-7C1A-9A76-50A12D4B3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83030" y="14648224"/>
                  <a:ext cx="2136513" cy="349373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6" name="Trapezoid 345">
                  <a:extLst>
                    <a:ext uri="{FF2B5EF4-FFF2-40B4-BE49-F238E27FC236}">
                      <a16:creationId xmlns:a16="http://schemas.microsoft.com/office/drawing/2014/main" id="{44D423C3-09B3-0A4D-1A36-F805959B2F89}"/>
                    </a:ext>
                  </a:extLst>
                </p:cNvPr>
                <p:cNvSpPr/>
                <p:nvPr/>
              </p:nvSpPr>
              <p:spPr>
                <a:xfrm>
                  <a:off x="36375695" y="18152707"/>
                  <a:ext cx="1197614" cy="1021386"/>
                </a:xfrm>
                <a:prstGeom prst="trapezoid">
                  <a:avLst/>
                </a:prstGeom>
                <a:solidFill>
                  <a:srgbClr val="538234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F463C340-2198-4310-3CBC-49FFCE017D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600295" y="14628489"/>
                  <a:ext cx="366736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2ABF5531-A8A9-BDD6-5049-A460F4EE29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297821" y="14335385"/>
                  <a:ext cx="2051" cy="309706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9E1E668A-9A45-29B2-2013-A625347EE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36519" y="16605013"/>
                <a:ext cx="930161" cy="209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1" name="TextBox 400">
                  <a:extLst>
                    <a:ext uri="{FF2B5EF4-FFF2-40B4-BE49-F238E27FC236}">
                      <a16:creationId xmlns:a16="http://schemas.microsoft.com/office/drawing/2014/main" id="{4E205CB2-BCBA-2884-89B8-0E7F3D371953}"/>
                    </a:ext>
                  </a:extLst>
                </p:cNvPr>
                <p:cNvSpPr txBox="1"/>
                <p:nvPr/>
              </p:nvSpPr>
              <p:spPr>
                <a:xfrm>
                  <a:off x="35554442" y="19572321"/>
                  <a:ext cx="767287" cy="525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>
            <p:sp>
              <p:nvSpPr>
                <p:cNvPr id="401" name="TextBox 400">
                  <a:extLst>
                    <a:ext uri="{FF2B5EF4-FFF2-40B4-BE49-F238E27FC236}">
                      <a16:creationId xmlns:a16="http://schemas.microsoft.com/office/drawing/2014/main" id="{4E205CB2-BCBA-2884-89B8-0E7F3D371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4442" y="19572321"/>
                  <a:ext cx="767287" cy="525083"/>
                </a:xfrm>
                <a:prstGeom prst="rect">
                  <a:avLst/>
                </a:prstGeom>
                <a:blipFill>
                  <a:blip r:embed="rId67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B38C4C88-821B-6ED6-3DED-944D7A1E936A}"/>
              </a:ext>
            </a:extLst>
          </p:cNvPr>
          <p:cNvGrpSpPr/>
          <p:nvPr/>
        </p:nvGrpSpPr>
        <p:grpSpPr>
          <a:xfrm>
            <a:off x="29057712" y="20282087"/>
            <a:ext cx="6607630" cy="5066244"/>
            <a:chOff x="30234841" y="20244775"/>
            <a:chExt cx="5779316" cy="5107903"/>
          </a:xfrm>
        </p:grpSpPr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822E7AA3-1F33-8458-1C70-8684F489475E}"/>
                </a:ext>
              </a:extLst>
            </p:cNvPr>
            <p:cNvGrpSpPr/>
            <p:nvPr/>
          </p:nvGrpSpPr>
          <p:grpSpPr>
            <a:xfrm>
              <a:off x="30534400" y="20244775"/>
              <a:ext cx="5201797" cy="4668427"/>
              <a:chOff x="31103293" y="16628066"/>
              <a:chExt cx="5201797" cy="4668427"/>
            </a:xfrm>
          </p:grpSpPr>
          <p:sp>
            <p:nvSpPr>
              <p:cNvPr id="289" name="Freeform 288">
                <a:extLst>
                  <a:ext uri="{FF2B5EF4-FFF2-40B4-BE49-F238E27FC236}">
                    <a16:creationId xmlns:a16="http://schemas.microsoft.com/office/drawing/2014/main" id="{7296AB60-C552-19AE-D41B-58A55CCDCA08}"/>
                  </a:ext>
                </a:extLst>
              </p:cNvPr>
              <p:cNvSpPr/>
              <p:nvPr/>
            </p:nvSpPr>
            <p:spPr>
              <a:xfrm>
                <a:off x="33087347" y="17599700"/>
                <a:ext cx="861767" cy="1728476"/>
              </a:xfrm>
              <a:custGeom>
                <a:avLst/>
                <a:gdLst>
                  <a:gd name="connsiteX0" fmla="*/ 1768642 w 1768642"/>
                  <a:gd name="connsiteY0" fmla="*/ 3320716 h 3320716"/>
                  <a:gd name="connsiteX1" fmla="*/ 1118937 w 1768642"/>
                  <a:gd name="connsiteY1" fmla="*/ 2466474 h 3320716"/>
                  <a:gd name="connsiteX2" fmla="*/ 1058779 w 1768642"/>
                  <a:gd name="connsiteY2" fmla="*/ 2358190 h 3320716"/>
                  <a:gd name="connsiteX3" fmla="*/ 1022684 w 1768642"/>
                  <a:gd name="connsiteY3" fmla="*/ 2237874 h 3320716"/>
                  <a:gd name="connsiteX4" fmla="*/ 1010653 w 1768642"/>
                  <a:gd name="connsiteY4" fmla="*/ 2201779 h 3320716"/>
                  <a:gd name="connsiteX5" fmla="*/ 986590 w 1768642"/>
                  <a:gd name="connsiteY5" fmla="*/ 1864895 h 3320716"/>
                  <a:gd name="connsiteX6" fmla="*/ 974558 w 1768642"/>
                  <a:gd name="connsiteY6" fmla="*/ 1804737 h 3320716"/>
                  <a:gd name="connsiteX7" fmla="*/ 938463 w 1768642"/>
                  <a:gd name="connsiteY7" fmla="*/ 1684421 h 3320716"/>
                  <a:gd name="connsiteX8" fmla="*/ 914400 w 1768642"/>
                  <a:gd name="connsiteY8" fmla="*/ 1612232 h 3320716"/>
                  <a:gd name="connsiteX9" fmla="*/ 890337 w 1768642"/>
                  <a:gd name="connsiteY9" fmla="*/ 1564106 h 3320716"/>
                  <a:gd name="connsiteX10" fmla="*/ 866274 w 1768642"/>
                  <a:gd name="connsiteY10" fmla="*/ 1491916 h 3320716"/>
                  <a:gd name="connsiteX11" fmla="*/ 854242 w 1768642"/>
                  <a:gd name="connsiteY11" fmla="*/ 1455821 h 3320716"/>
                  <a:gd name="connsiteX12" fmla="*/ 830179 w 1768642"/>
                  <a:gd name="connsiteY12" fmla="*/ 1419727 h 3320716"/>
                  <a:gd name="connsiteX13" fmla="*/ 770021 w 1768642"/>
                  <a:gd name="connsiteY13" fmla="*/ 1311442 h 3320716"/>
                  <a:gd name="connsiteX14" fmla="*/ 745958 w 1768642"/>
                  <a:gd name="connsiteY14" fmla="*/ 1275348 h 3320716"/>
                  <a:gd name="connsiteX15" fmla="*/ 721895 w 1768642"/>
                  <a:gd name="connsiteY15" fmla="*/ 1239253 h 3320716"/>
                  <a:gd name="connsiteX16" fmla="*/ 613611 w 1768642"/>
                  <a:gd name="connsiteY16" fmla="*/ 1143000 h 3320716"/>
                  <a:gd name="connsiteX17" fmla="*/ 589548 w 1768642"/>
                  <a:gd name="connsiteY17" fmla="*/ 1106906 h 3320716"/>
                  <a:gd name="connsiteX18" fmla="*/ 529390 w 1768642"/>
                  <a:gd name="connsiteY18" fmla="*/ 1046748 h 3320716"/>
                  <a:gd name="connsiteX19" fmla="*/ 505326 w 1768642"/>
                  <a:gd name="connsiteY19" fmla="*/ 1010653 h 3320716"/>
                  <a:gd name="connsiteX20" fmla="*/ 469232 w 1768642"/>
                  <a:gd name="connsiteY20" fmla="*/ 974558 h 3320716"/>
                  <a:gd name="connsiteX21" fmla="*/ 421105 w 1768642"/>
                  <a:gd name="connsiteY21" fmla="*/ 902369 h 3320716"/>
                  <a:gd name="connsiteX22" fmla="*/ 397042 w 1768642"/>
                  <a:gd name="connsiteY22" fmla="*/ 866274 h 3320716"/>
                  <a:gd name="connsiteX23" fmla="*/ 360948 w 1768642"/>
                  <a:gd name="connsiteY23" fmla="*/ 830179 h 3320716"/>
                  <a:gd name="connsiteX24" fmla="*/ 312821 w 1768642"/>
                  <a:gd name="connsiteY24" fmla="*/ 757990 h 3320716"/>
                  <a:gd name="connsiteX25" fmla="*/ 276726 w 1768642"/>
                  <a:gd name="connsiteY25" fmla="*/ 697832 h 3320716"/>
                  <a:gd name="connsiteX26" fmla="*/ 240632 w 1768642"/>
                  <a:gd name="connsiteY26" fmla="*/ 625642 h 3320716"/>
                  <a:gd name="connsiteX27" fmla="*/ 216569 w 1768642"/>
                  <a:gd name="connsiteY27" fmla="*/ 553453 h 3320716"/>
                  <a:gd name="connsiteX28" fmla="*/ 192505 w 1768642"/>
                  <a:gd name="connsiteY28" fmla="*/ 481263 h 3320716"/>
                  <a:gd name="connsiteX29" fmla="*/ 168442 w 1768642"/>
                  <a:gd name="connsiteY29" fmla="*/ 409074 h 3320716"/>
                  <a:gd name="connsiteX30" fmla="*/ 156411 w 1768642"/>
                  <a:gd name="connsiteY30" fmla="*/ 372979 h 3320716"/>
                  <a:gd name="connsiteX31" fmla="*/ 108284 w 1768642"/>
                  <a:gd name="connsiteY31" fmla="*/ 180474 h 3320716"/>
                  <a:gd name="connsiteX32" fmla="*/ 36095 w 1768642"/>
                  <a:gd name="connsiteY32" fmla="*/ 72190 h 3320716"/>
                  <a:gd name="connsiteX33" fmla="*/ 12032 w 1768642"/>
                  <a:gd name="connsiteY33" fmla="*/ 36095 h 3320716"/>
                  <a:gd name="connsiteX34" fmla="*/ 0 w 1768642"/>
                  <a:gd name="connsiteY34" fmla="*/ 0 h 332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768642" h="3320716">
                    <a:moveTo>
                      <a:pt x="1768642" y="3320716"/>
                    </a:moveTo>
                    <a:cubicBezTo>
                      <a:pt x="1552074" y="3035969"/>
                      <a:pt x="1292675" y="2779201"/>
                      <a:pt x="1118937" y="2466474"/>
                    </a:cubicBezTo>
                    <a:cubicBezTo>
                      <a:pt x="1098884" y="2430379"/>
                      <a:pt x="1076240" y="2395607"/>
                      <a:pt x="1058779" y="2358190"/>
                    </a:cubicBezTo>
                    <a:cubicBezTo>
                      <a:pt x="1037715" y="2313053"/>
                      <a:pt x="1035504" y="2282745"/>
                      <a:pt x="1022684" y="2237874"/>
                    </a:cubicBezTo>
                    <a:cubicBezTo>
                      <a:pt x="1019200" y="2225680"/>
                      <a:pt x="1014663" y="2213811"/>
                      <a:pt x="1010653" y="2201779"/>
                    </a:cubicBezTo>
                    <a:cubicBezTo>
                      <a:pt x="1007948" y="2161202"/>
                      <a:pt x="992139" y="1914835"/>
                      <a:pt x="986590" y="1864895"/>
                    </a:cubicBezTo>
                    <a:cubicBezTo>
                      <a:pt x="984332" y="1844570"/>
                      <a:pt x="978994" y="1824700"/>
                      <a:pt x="974558" y="1804737"/>
                    </a:cubicBezTo>
                    <a:cubicBezTo>
                      <a:pt x="962436" y="1750190"/>
                      <a:pt x="958456" y="1744401"/>
                      <a:pt x="938463" y="1684421"/>
                    </a:cubicBezTo>
                    <a:lnTo>
                      <a:pt x="914400" y="1612232"/>
                    </a:lnTo>
                    <a:cubicBezTo>
                      <a:pt x="906379" y="1596190"/>
                      <a:pt x="896998" y="1580759"/>
                      <a:pt x="890337" y="1564106"/>
                    </a:cubicBezTo>
                    <a:cubicBezTo>
                      <a:pt x="880917" y="1540555"/>
                      <a:pt x="874295" y="1515979"/>
                      <a:pt x="866274" y="1491916"/>
                    </a:cubicBezTo>
                    <a:cubicBezTo>
                      <a:pt x="862263" y="1479884"/>
                      <a:pt x="861277" y="1466373"/>
                      <a:pt x="854242" y="1455821"/>
                    </a:cubicBezTo>
                    <a:lnTo>
                      <a:pt x="830179" y="1419727"/>
                    </a:lnTo>
                    <a:cubicBezTo>
                      <a:pt x="809003" y="1356196"/>
                      <a:pt x="825183" y="1394184"/>
                      <a:pt x="770021" y="1311442"/>
                    </a:cubicBezTo>
                    <a:lnTo>
                      <a:pt x="745958" y="1275348"/>
                    </a:lnTo>
                    <a:cubicBezTo>
                      <a:pt x="737937" y="1263316"/>
                      <a:pt x="732120" y="1249478"/>
                      <a:pt x="721895" y="1239253"/>
                    </a:cubicBezTo>
                    <a:cubicBezTo>
                      <a:pt x="639480" y="1156838"/>
                      <a:pt x="678020" y="1185940"/>
                      <a:pt x="613611" y="1143000"/>
                    </a:cubicBezTo>
                    <a:cubicBezTo>
                      <a:pt x="605590" y="1130969"/>
                      <a:pt x="599070" y="1117788"/>
                      <a:pt x="589548" y="1106906"/>
                    </a:cubicBezTo>
                    <a:cubicBezTo>
                      <a:pt x="570874" y="1085564"/>
                      <a:pt x="545121" y="1070344"/>
                      <a:pt x="529390" y="1046748"/>
                    </a:cubicBezTo>
                    <a:cubicBezTo>
                      <a:pt x="521369" y="1034716"/>
                      <a:pt x="514583" y="1021762"/>
                      <a:pt x="505326" y="1010653"/>
                    </a:cubicBezTo>
                    <a:cubicBezTo>
                      <a:pt x="494433" y="997582"/>
                      <a:pt x="479678" y="987989"/>
                      <a:pt x="469232" y="974558"/>
                    </a:cubicBezTo>
                    <a:cubicBezTo>
                      <a:pt x="451477" y="951730"/>
                      <a:pt x="437147" y="926432"/>
                      <a:pt x="421105" y="902369"/>
                    </a:cubicBezTo>
                    <a:cubicBezTo>
                      <a:pt x="413084" y="890337"/>
                      <a:pt x="407267" y="876499"/>
                      <a:pt x="397042" y="866274"/>
                    </a:cubicBezTo>
                    <a:lnTo>
                      <a:pt x="360948" y="830179"/>
                    </a:lnTo>
                    <a:cubicBezTo>
                      <a:pt x="332338" y="744351"/>
                      <a:pt x="372907" y="848119"/>
                      <a:pt x="312821" y="757990"/>
                    </a:cubicBezTo>
                    <a:cubicBezTo>
                      <a:pt x="250348" y="664280"/>
                      <a:pt x="351667" y="772770"/>
                      <a:pt x="276726" y="697832"/>
                    </a:cubicBezTo>
                    <a:cubicBezTo>
                      <a:pt x="232854" y="566209"/>
                      <a:pt x="302821" y="765568"/>
                      <a:pt x="240632" y="625642"/>
                    </a:cubicBezTo>
                    <a:cubicBezTo>
                      <a:pt x="230330" y="602463"/>
                      <a:pt x="224590" y="577516"/>
                      <a:pt x="216569" y="553453"/>
                    </a:cubicBezTo>
                    <a:lnTo>
                      <a:pt x="192505" y="481263"/>
                    </a:lnTo>
                    <a:lnTo>
                      <a:pt x="168442" y="409074"/>
                    </a:lnTo>
                    <a:cubicBezTo>
                      <a:pt x="164432" y="397042"/>
                      <a:pt x="158898" y="385415"/>
                      <a:pt x="156411" y="372979"/>
                    </a:cubicBezTo>
                    <a:cubicBezTo>
                      <a:pt x="152939" y="355617"/>
                      <a:pt x="129427" y="212190"/>
                      <a:pt x="108284" y="180474"/>
                    </a:cubicBezTo>
                    <a:lnTo>
                      <a:pt x="36095" y="72190"/>
                    </a:lnTo>
                    <a:cubicBezTo>
                      <a:pt x="28074" y="60158"/>
                      <a:pt x="16605" y="49813"/>
                      <a:pt x="12032" y="36095"/>
                    </a:cubicBezTo>
                    <a:lnTo>
                      <a:pt x="0" y="0"/>
                    </a:ln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C3E8B878-C704-87D0-6DF2-E2E573FBEF61}"/>
                  </a:ext>
                </a:extLst>
              </p:cNvPr>
              <p:cNvSpPr/>
              <p:nvPr/>
            </p:nvSpPr>
            <p:spPr>
              <a:xfrm>
                <a:off x="33060316" y="16661028"/>
                <a:ext cx="686501" cy="949466"/>
              </a:xfrm>
              <a:custGeom>
                <a:avLst/>
                <a:gdLst>
                  <a:gd name="connsiteX0" fmla="*/ 0 w 769434"/>
                  <a:gd name="connsiteY0" fmla="*/ 1650470 h 1650470"/>
                  <a:gd name="connsiteX1" fmla="*/ 11151 w 769434"/>
                  <a:gd name="connsiteY1" fmla="*/ 1338236 h 1650470"/>
                  <a:gd name="connsiteX2" fmla="*/ 89210 w 769434"/>
                  <a:gd name="connsiteY2" fmla="*/ 1226724 h 1650470"/>
                  <a:gd name="connsiteX3" fmla="*/ 122664 w 769434"/>
                  <a:gd name="connsiteY3" fmla="*/ 1204421 h 1650470"/>
                  <a:gd name="connsiteX4" fmla="*/ 144966 w 769434"/>
                  <a:gd name="connsiteY4" fmla="*/ 1170968 h 1650470"/>
                  <a:gd name="connsiteX5" fmla="*/ 223024 w 769434"/>
                  <a:gd name="connsiteY5" fmla="*/ 1126363 h 1650470"/>
                  <a:gd name="connsiteX6" fmla="*/ 278781 w 769434"/>
                  <a:gd name="connsiteY6" fmla="*/ 1070607 h 1650470"/>
                  <a:gd name="connsiteX7" fmla="*/ 345688 w 769434"/>
                  <a:gd name="connsiteY7" fmla="*/ 1014851 h 1650470"/>
                  <a:gd name="connsiteX8" fmla="*/ 367990 w 769434"/>
                  <a:gd name="connsiteY8" fmla="*/ 981397 h 1650470"/>
                  <a:gd name="connsiteX9" fmla="*/ 446049 w 769434"/>
                  <a:gd name="connsiteY9" fmla="*/ 892187 h 1650470"/>
                  <a:gd name="connsiteX10" fmla="*/ 468351 w 769434"/>
                  <a:gd name="connsiteY10" fmla="*/ 847582 h 1650470"/>
                  <a:gd name="connsiteX11" fmla="*/ 524107 w 769434"/>
                  <a:gd name="connsiteY11" fmla="*/ 769524 h 1650470"/>
                  <a:gd name="connsiteX12" fmla="*/ 535259 w 769434"/>
                  <a:gd name="connsiteY12" fmla="*/ 724919 h 1650470"/>
                  <a:gd name="connsiteX13" fmla="*/ 557561 w 769434"/>
                  <a:gd name="connsiteY13" fmla="*/ 669163 h 1650470"/>
                  <a:gd name="connsiteX14" fmla="*/ 591015 w 769434"/>
                  <a:gd name="connsiteY14" fmla="*/ 591104 h 1650470"/>
                  <a:gd name="connsiteX15" fmla="*/ 602166 w 769434"/>
                  <a:gd name="connsiteY15" fmla="*/ 546500 h 1650470"/>
                  <a:gd name="connsiteX16" fmla="*/ 635620 w 769434"/>
                  <a:gd name="connsiteY16" fmla="*/ 401534 h 1650470"/>
                  <a:gd name="connsiteX17" fmla="*/ 646771 w 769434"/>
                  <a:gd name="connsiteY17" fmla="*/ 368080 h 1650470"/>
                  <a:gd name="connsiteX18" fmla="*/ 669073 w 769434"/>
                  <a:gd name="connsiteY18" fmla="*/ 323475 h 1650470"/>
                  <a:gd name="connsiteX19" fmla="*/ 680224 w 769434"/>
                  <a:gd name="connsiteY19" fmla="*/ 290021 h 1650470"/>
                  <a:gd name="connsiteX20" fmla="*/ 691376 w 769434"/>
                  <a:gd name="connsiteY20" fmla="*/ 245417 h 1650470"/>
                  <a:gd name="connsiteX21" fmla="*/ 713678 w 769434"/>
                  <a:gd name="connsiteY21" fmla="*/ 211963 h 1650470"/>
                  <a:gd name="connsiteX22" fmla="*/ 724829 w 769434"/>
                  <a:gd name="connsiteY22" fmla="*/ 178509 h 1650470"/>
                  <a:gd name="connsiteX23" fmla="*/ 747132 w 769434"/>
                  <a:gd name="connsiteY23" fmla="*/ 33543 h 1650470"/>
                  <a:gd name="connsiteX24" fmla="*/ 769434 w 769434"/>
                  <a:gd name="connsiteY24" fmla="*/ 90 h 1650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69434" h="1650470">
                    <a:moveTo>
                      <a:pt x="0" y="1650470"/>
                    </a:moveTo>
                    <a:cubicBezTo>
                      <a:pt x="3717" y="1546392"/>
                      <a:pt x="-4001" y="1441272"/>
                      <a:pt x="11151" y="1338236"/>
                    </a:cubicBezTo>
                    <a:cubicBezTo>
                      <a:pt x="11779" y="1333965"/>
                      <a:pt x="77314" y="1238620"/>
                      <a:pt x="89210" y="1226724"/>
                    </a:cubicBezTo>
                    <a:cubicBezTo>
                      <a:pt x="98687" y="1217247"/>
                      <a:pt x="111513" y="1211855"/>
                      <a:pt x="122664" y="1204421"/>
                    </a:cubicBezTo>
                    <a:cubicBezTo>
                      <a:pt x="130098" y="1193270"/>
                      <a:pt x="135489" y="1180445"/>
                      <a:pt x="144966" y="1170968"/>
                    </a:cubicBezTo>
                    <a:cubicBezTo>
                      <a:pt x="160729" y="1155205"/>
                      <a:pt x="205530" y="1135110"/>
                      <a:pt x="223024" y="1126363"/>
                    </a:cubicBezTo>
                    <a:cubicBezTo>
                      <a:pt x="263915" y="1065028"/>
                      <a:pt x="223022" y="1117073"/>
                      <a:pt x="278781" y="1070607"/>
                    </a:cubicBezTo>
                    <a:cubicBezTo>
                      <a:pt x="364641" y="999056"/>
                      <a:pt x="262628" y="1070223"/>
                      <a:pt x="345688" y="1014851"/>
                    </a:cubicBezTo>
                    <a:cubicBezTo>
                      <a:pt x="353122" y="1003700"/>
                      <a:pt x="359410" y="991693"/>
                      <a:pt x="367990" y="981397"/>
                    </a:cubicBezTo>
                    <a:cubicBezTo>
                      <a:pt x="421728" y="916910"/>
                      <a:pt x="386379" y="981693"/>
                      <a:pt x="446049" y="892187"/>
                    </a:cubicBezTo>
                    <a:cubicBezTo>
                      <a:pt x="455270" y="878356"/>
                      <a:pt x="460104" y="862015"/>
                      <a:pt x="468351" y="847582"/>
                    </a:cubicBezTo>
                    <a:cubicBezTo>
                      <a:pt x="481390" y="824764"/>
                      <a:pt x="509757" y="788658"/>
                      <a:pt x="524107" y="769524"/>
                    </a:cubicBezTo>
                    <a:cubicBezTo>
                      <a:pt x="527824" y="754656"/>
                      <a:pt x="530412" y="739458"/>
                      <a:pt x="535259" y="724919"/>
                    </a:cubicBezTo>
                    <a:cubicBezTo>
                      <a:pt x="541589" y="705929"/>
                      <a:pt x="550533" y="687906"/>
                      <a:pt x="557561" y="669163"/>
                    </a:cubicBezTo>
                    <a:cubicBezTo>
                      <a:pt x="582172" y="603532"/>
                      <a:pt x="551854" y="669424"/>
                      <a:pt x="591015" y="591104"/>
                    </a:cubicBezTo>
                    <a:cubicBezTo>
                      <a:pt x="594732" y="576236"/>
                      <a:pt x="598841" y="561461"/>
                      <a:pt x="602166" y="546500"/>
                    </a:cubicBezTo>
                    <a:cubicBezTo>
                      <a:pt x="613963" y="493413"/>
                      <a:pt x="617396" y="456207"/>
                      <a:pt x="635620" y="401534"/>
                    </a:cubicBezTo>
                    <a:cubicBezTo>
                      <a:pt x="639337" y="390383"/>
                      <a:pt x="642141" y="378884"/>
                      <a:pt x="646771" y="368080"/>
                    </a:cubicBezTo>
                    <a:cubicBezTo>
                      <a:pt x="653319" y="352801"/>
                      <a:pt x="662525" y="338754"/>
                      <a:pt x="669073" y="323475"/>
                    </a:cubicBezTo>
                    <a:cubicBezTo>
                      <a:pt x="673703" y="312671"/>
                      <a:pt x="676995" y="301323"/>
                      <a:pt x="680224" y="290021"/>
                    </a:cubicBezTo>
                    <a:cubicBezTo>
                      <a:pt x="684434" y="275285"/>
                      <a:pt x="685339" y="259503"/>
                      <a:pt x="691376" y="245417"/>
                    </a:cubicBezTo>
                    <a:cubicBezTo>
                      <a:pt x="696655" y="233099"/>
                      <a:pt x="707685" y="223950"/>
                      <a:pt x="713678" y="211963"/>
                    </a:cubicBezTo>
                    <a:cubicBezTo>
                      <a:pt x="718935" y="201449"/>
                      <a:pt x="721112" y="189660"/>
                      <a:pt x="724829" y="178509"/>
                    </a:cubicBezTo>
                    <a:cubicBezTo>
                      <a:pt x="733816" y="97628"/>
                      <a:pt x="729574" y="94998"/>
                      <a:pt x="747132" y="33543"/>
                    </a:cubicBezTo>
                    <a:cubicBezTo>
                      <a:pt x="757697" y="-3436"/>
                      <a:pt x="747086" y="90"/>
                      <a:pt x="769434" y="9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B45AA4E7-1B35-C987-0A05-8BBE46E244CD}"/>
                  </a:ext>
                </a:extLst>
              </p:cNvPr>
              <p:cNvSpPr/>
              <p:nvPr/>
            </p:nvSpPr>
            <p:spPr>
              <a:xfrm>
                <a:off x="33734338" y="16628066"/>
                <a:ext cx="2570752" cy="3939934"/>
              </a:xfrm>
              <a:custGeom>
                <a:avLst/>
                <a:gdLst>
                  <a:gd name="connsiteX0" fmla="*/ 0 w 2497903"/>
                  <a:gd name="connsiteY0" fmla="*/ 0 h 4850780"/>
                  <a:gd name="connsiteX1" fmla="*/ 66907 w 2497903"/>
                  <a:gd name="connsiteY1" fmla="*/ 78058 h 4850780"/>
                  <a:gd name="connsiteX2" fmla="*/ 122663 w 2497903"/>
                  <a:gd name="connsiteY2" fmla="*/ 133814 h 4850780"/>
                  <a:gd name="connsiteX3" fmla="*/ 167268 w 2497903"/>
                  <a:gd name="connsiteY3" fmla="*/ 200722 h 4850780"/>
                  <a:gd name="connsiteX4" fmla="*/ 178420 w 2497903"/>
                  <a:gd name="connsiteY4" fmla="*/ 245326 h 4850780"/>
                  <a:gd name="connsiteX5" fmla="*/ 200722 w 2497903"/>
                  <a:gd name="connsiteY5" fmla="*/ 278780 h 4850780"/>
                  <a:gd name="connsiteX6" fmla="*/ 223024 w 2497903"/>
                  <a:gd name="connsiteY6" fmla="*/ 323385 h 4850780"/>
                  <a:gd name="connsiteX7" fmla="*/ 234176 w 2497903"/>
                  <a:gd name="connsiteY7" fmla="*/ 367990 h 4850780"/>
                  <a:gd name="connsiteX8" fmla="*/ 267629 w 2497903"/>
                  <a:gd name="connsiteY8" fmla="*/ 446048 h 4850780"/>
                  <a:gd name="connsiteX9" fmla="*/ 278781 w 2497903"/>
                  <a:gd name="connsiteY9" fmla="*/ 490653 h 4850780"/>
                  <a:gd name="connsiteX10" fmla="*/ 301083 w 2497903"/>
                  <a:gd name="connsiteY10" fmla="*/ 524107 h 4850780"/>
                  <a:gd name="connsiteX11" fmla="*/ 323385 w 2497903"/>
                  <a:gd name="connsiteY11" fmla="*/ 579863 h 4850780"/>
                  <a:gd name="connsiteX12" fmla="*/ 334537 w 2497903"/>
                  <a:gd name="connsiteY12" fmla="*/ 613317 h 4850780"/>
                  <a:gd name="connsiteX13" fmla="*/ 356839 w 2497903"/>
                  <a:gd name="connsiteY13" fmla="*/ 646770 h 4850780"/>
                  <a:gd name="connsiteX14" fmla="*/ 379141 w 2497903"/>
                  <a:gd name="connsiteY14" fmla="*/ 691375 h 4850780"/>
                  <a:gd name="connsiteX15" fmla="*/ 401444 w 2497903"/>
                  <a:gd name="connsiteY15" fmla="*/ 724829 h 4850780"/>
                  <a:gd name="connsiteX16" fmla="*/ 423746 w 2497903"/>
                  <a:gd name="connsiteY16" fmla="*/ 769434 h 4850780"/>
                  <a:gd name="connsiteX17" fmla="*/ 468351 w 2497903"/>
                  <a:gd name="connsiteY17" fmla="*/ 825190 h 4850780"/>
                  <a:gd name="connsiteX18" fmla="*/ 479502 w 2497903"/>
                  <a:gd name="connsiteY18" fmla="*/ 858644 h 4850780"/>
                  <a:gd name="connsiteX19" fmla="*/ 535259 w 2497903"/>
                  <a:gd name="connsiteY19" fmla="*/ 925551 h 4850780"/>
                  <a:gd name="connsiteX20" fmla="*/ 591015 w 2497903"/>
                  <a:gd name="connsiteY20" fmla="*/ 992458 h 4850780"/>
                  <a:gd name="connsiteX21" fmla="*/ 669073 w 2497903"/>
                  <a:gd name="connsiteY21" fmla="*/ 1092819 h 4850780"/>
                  <a:gd name="connsiteX22" fmla="*/ 669073 w 2497903"/>
                  <a:gd name="connsiteY22" fmla="*/ 1092819 h 4850780"/>
                  <a:gd name="connsiteX23" fmla="*/ 735981 w 2497903"/>
                  <a:gd name="connsiteY23" fmla="*/ 1193180 h 4850780"/>
                  <a:gd name="connsiteX24" fmla="*/ 758283 w 2497903"/>
                  <a:gd name="connsiteY24" fmla="*/ 1226634 h 4850780"/>
                  <a:gd name="connsiteX25" fmla="*/ 802888 w 2497903"/>
                  <a:gd name="connsiteY25" fmla="*/ 1304692 h 4850780"/>
                  <a:gd name="connsiteX26" fmla="*/ 836341 w 2497903"/>
                  <a:gd name="connsiteY26" fmla="*/ 1371600 h 4850780"/>
                  <a:gd name="connsiteX27" fmla="*/ 869795 w 2497903"/>
                  <a:gd name="connsiteY27" fmla="*/ 1471961 h 4850780"/>
                  <a:gd name="connsiteX28" fmla="*/ 880946 w 2497903"/>
                  <a:gd name="connsiteY28" fmla="*/ 1505414 h 4850780"/>
                  <a:gd name="connsiteX29" fmla="*/ 892098 w 2497903"/>
                  <a:gd name="connsiteY29" fmla="*/ 1538868 h 4850780"/>
                  <a:gd name="connsiteX30" fmla="*/ 914400 w 2497903"/>
                  <a:gd name="connsiteY30" fmla="*/ 1683834 h 4850780"/>
                  <a:gd name="connsiteX31" fmla="*/ 947854 w 2497903"/>
                  <a:gd name="connsiteY31" fmla="*/ 1784195 h 4850780"/>
                  <a:gd name="connsiteX32" fmla="*/ 981307 w 2497903"/>
                  <a:gd name="connsiteY32" fmla="*/ 1884556 h 4850780"/>
                  <a:gd name="connsiteX33" fmla="*/ 1070517 w 2497903"/>
                  <a:gd name="connsiteY33" fmla="*/ 2118731 h 4850780"/>
                  <a:gd name="connsiteX34" fmla="*/ 1427356 w 2497903"/>
                  <a:gd name="connsiteY34" fmla="*/ 2843561 h 4850780"/>
                  <a:gd name="connsiteX35" fmla="*/ 1750741 w 2497903"/>
                  <a:gd name="connsiteY35" fmla="*/ 3200400 h 4850780"/>
                  <a:gd name="connsiteX36" fmla="*/ 1839951 w 2497903"/>
                  <a:gd name="connsiteY36" fmla="*/ 3445726 h 4850780"/>
                  <a:gd name="connsiteX37" fmla="*/ 1962615 w 2497903"/>
                  <a:gd name="connsiteY37" fmla="*/ 3802566 h 4850780"/>
                  <a:gd name="connsiteX38" fmla="*/ 2029522 w 2497903"/>
                  <a:gd name="connsiteY38" fmla="*/ 3947531 h 4850780"/>
                  <a:gd name="connsiteX39" fmla="*/ 2074127 w 2497903"/>
                  <a:gd name="connsiteY39" fmla="*/ 4047892 h 4850780"/>
                  <a:gd name="connsiteX40" fmla="*/ 2118732 w 2497903"/>
                  <a:gd name="connsiteY40" fmla="*/ 4148253 h 4850780"/>
                  <a:gd name="connsiteX41" fmla="*/ 2152185 w 2497903"/>
                  <a:gd name="connsiteY41" fmla="*/ 4215161 h 4850780"/>
                  <a:gd name="connsiteX42" fmla="*/ 2174488 w 2497903"/>
                  <a:gd name="connsiteY42" fmla="*/ 4293219 h 4850780"/>
                  <a:gd name="connsiteX43" fmla="*/ 2219093 w 2497903"/>
                  <a:gd name="connsiteY43" fmla="*/ 4371278 h 4850780"/>
                  <a:gd name="connsiteX44" fmla="*/ 2241395 w 2497903"/>
                  <a:gd name="connsiteY44" fmla="*/ 4438185 h 4850780"/>
                  <a:gd name="connsiteX45" fmla="*/ 2252546 w 2497903"/>
                  <a:gd name="connsiteY45" fmla="*/ 4471639 h 4850780"/>
                  <a:gd name="connsiteX46" fmla="*/ 2297151 w 2497903"/>
                  <a:gd name="connsiteY46" fmla="*/ 4516244 h 4850780"/>
                  <a:gd name="connsiteX47" fmla="*/ 2319454 w 2497903"/>
                  <a:gd name="connsiteY47" fmla="*/ 4538546 h 4850780"/>
                  <a:gd name="connsiteX48" fmla="*/ 2341756 w 2497903"/>
                  <a:gd name="connsiteY48" fmla="*/ 4572000 h 4850780"/>
                  <a:gd name="connsiteX49" fmla="*/ 2386361 w 2497903"/>
                  <a:gd name="connsiteY49" fmla="*/ 4616605 h 4850780"/>
                  <a:gd name="connsiteX50" fmla="*/ 2430966 w 2497903"/>
                  <a:gd name="connsiteY50" fmla="*/ 4672361 h 4850780"/>
                  <a:gd name="connsiteX51" fmla="*/ 2442117 w 2497903"/>
                  <a:gd name="connsiteY51" fmla="*/ 4705814 h 4850780"/>
                  <a:gd name="connsiteX52" fmla="*/ 2464420 w 2497903"/>
                  <a:gd name="connsiteY52" fmla="*/ 4739268 h 4850780"/>
                  <a:gd name="connsiteX53" fmla="*/ 2486722 w 2497903"/>
                  <a:gd name="connsiteY53" fmla="*/ 4806175 h 4850780"/>
                  <a:gd name="connsiteX54" fmla="*/ 2497873 w 2497903"/>
                  <a:gd name="connsiteY54" fmla="*/ 4850780 h 4850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497903" h="4850780">
                    <a:moveTo>
                      <a:pt x="0" y="0"/>
                    </a:moveTo>
                    <a:cubicBezTo>
                      <a:pt x="22302" y="26019"/>
                      <a:pt x="43750" y="52796"/>
                      <a:pt x="66907" y="78058"/>
                    </a:cubicBezTo>
                    <a:cubicBezTo>
                      <a:pt x="84668" y="97433"/>
                      <a:pt x="110908" y="110305"/>
                      <a:pt x="122663" y="133814"/>
                    </a:cubicBezTo>
                    <a:cubicBezTo>
                      <a:pt x="149668" y="187823"/>
                      <a:pt x="133212" y="166664"/>
                      <a:pt x="167268" y="200722"/>
                    </a:cubicBezTo>
                    <a:cubicBezTo>
                      <a:pt x="170985" y="215590"/>
                      <a:pt x="172383" y="231240"/>
                      <a:pt x="178420" y="245326"/>
                    </a:cubicBezTo>
                    <a:cubicBezTo>
                      <a:pt x="183699" y="257644"/>
                      <a:pt x="194073" y="267144"/>
                      <a:pt x="200722" y="278780"/>
                    </a:cubicBezTo>
                    <a:cubicBezTo>
                      <a:pt x="208969" y="293213"/>
                      <a:pt x="217187" y="307820"/>
                      <a:pt x="223024" y="323385"/>
                    </a:cubicBezTo>
                    <a:cubicBezTo>
                      <a:pt x="228405" y="337735"/>
                      <a:pt x="228795" y="353640"/>
                      <a:pt x="234176" y="367990"/>
                    </a:cubicBezTo>
                    <a:cubicBezTo>
                      <a:pt x="269861" y="463148"/>
                      <a:pt x="245475" y="368513"/>
                      <a:pt x="267629" y="446048"/>
                    </a:cubicBezTo>
                    <a:cubicBezTo>
                      <a:pt x="271839" y="460784"/>
                      <a:pt x="272744" y="476566"/>
                      <a:pt x="278781" y="490653"/>
                    </a:cubicBezTo>
                    <a:cubicBezTo>
                      <a:pt x="284060" y="502971"/>
                      <a:pt x="295090" y="512120"/>
                      <a:pt x="301083" y="524107"/>
                    </a:cubicBezTo>
                    <a:cubicBezTo>
                      <a:pt x="310035" y="542011"/>
                      <a:pt x="316357" y="561121"/>
                      <a:pt x="323385" y="579863"/>
                    </a:cubicBezTo>
                    <a:cubicBezTo>
                      <a:pt x="327512" y="590869"/>
                      <a:pt x="329280" y="602803"/>
                      <a:pt x="334537" y="613317"/>
                    </a:cubicBezTo>
                    <a:cubicBezTo>
                      <a:pt x="340531" y="625304"/>
                      <a:pt x="350190" y="635134"/>
                      <a:pt x="356839" y="646770"/>
                    </a:cubicBezTo>
                    <a:cubicBezTo>
                      <a:pt x="365086" y="661203"/>
                      <a:pt x="370894" y="676942"/>
                      <a:pt x="379141" y="691375"/>
                    </a:cubicBezTo>
                    <a:cubicBezTo>
                      <a:pt x="385790" y="703011"/>
                      <a:pt x="394795" y="713193"/>
                      <a:pt x="401444" y="724829"/>
                    </a:cubicBezTo>
                    <a:cubicBezTo>
                      <a:pt x="409691" y="739262"/>
                      <a:pt x="414525" y="755603"/>
                      <a:pt x="423746" y="769434"/>
                    </a:cubicBezTo>
                    <a:cubicBezTo>
                      <a:pt x="436948" y="789238"/>
                      <a:pt x="453483" y="806605"/>
                      <a:pt x="468351" y="825190"/>
                    </a:cubicBezTo>
                    <a:cubicBezTo>
                      <a:pt x="472068" y="836341"/>
                      <a:pt x="473670" y="848438"/>
                      <a:pt x="479502" y="858644"/>
                    </a:cubicBezTo>
                    <a:cubicBezTo>
                      <a:pt x="511925" y="915383"/>
                      <a:pt x="503966" y="887999"/>
                      <a:pt x="535259" y="925551"/>
                    </a:cubicBezTo>
                    <a:cubicBezTo>
                      <a:pt x="601523" y="1005068"/>
                      <a:pt x="540578" y="942023"/>
                      <a:pt x="591015" y="992458"/>
                    </a:cubicBezTo>
                    <a:cubicBezTo>
                      <a:pt x="625071" y="1060572"/>
                      <a:pt x="601563" y="1025309"/>
                      <a:pt x="669073" y="1092819"/>
                    </a:cubicBezTo>
                    <a:lnTo>
                      <a:pt x="669073" y="1092819"/>
                    </a:lnTo>
                    <a:lnTo>
                      <a:pt x="735981" y="1193180"/>
                    </a:lnTo>
                    <a:cubicBezTo>
                      <a:pt x="743415" y="1204331"/>
                      <a:pt x="752290" y="1214647"/>
                      <a:pt x="758283" y="1226634"/>
                    </a:cubicBezTo>
                    <a:cubicBezTo>
                      <a:pt x="786578" y="1283226"/>
                      <a:pt x="771364" y="1257408"/>
                      <a:pt x="802888" y="1304692"/>
                    </a:cubicBezTo>
                    <a:cubicBezTo>
                      <a:pt x="843551" y="1426684"/>
                      <a:pt x="778702" y="1241914"/>
                      <a:pt x="836341" y="1371600"/>
                    </a:cubicBezTo>
                    <a:cubicBezTo>
                      <a:pt x="836348" y="1371615"/>
                      <a:pt x="864217" y="1455226"/>
                      <a:pt x="869795" y="1471961"/>
                    </a:cubicBezTo>
                    <a:lnTo>
                      <a:pt x="880946" y="1505414"/>
                    </a:lnTo>
                    <a:lnTo>
                      <a:pt x="892098" y="1538868"/>
                    </a:lnTo>
                    <a:cubicBezTo>
                      <a:pt x="894456" y="1555372"/>
                      <a:pt x="909243" y="1663206"/>
                      <a:pt x="914400" y="1683834"/>
                    </a:cubicBezTo>
                    <a:cubicBezTo>
                      <a:pt x="914407" y="1683861"/>
                      <a:pt x="942274" y="1767455"/>
                      <a:pt x="947854" y="1784195"/>
                    </a:cubicBezTo>
                    <a:lnTo>
                      <a:pt x="981307" y="1884556"/>
                    </a:lnTo>
                    <a:cubicBezTo>
                      <a:pt x="1007721" y="1963800"/>
                      <a:pt x="1038005" y="2041787"/>
                      <a:pt x="1070517" y="2118731"/>
                    </a:cubicBezTo>
                    <a:cubicBezTo>
                      <a:pt x="1219066" y="2470296"/>
                      <a:pt x="1244059" y="2595570"/>
                      <a:pt x="1427356" y="2843561"/>
                    </a:cubicBezTo>
                    <a:cubicBezTo>
                      <a:pt x="1691747" y="3201267"/>
                      <a:pt x="1554019" y="3161053"/>
                      <a:pt x="1750741" y="3200400"/>
                    </a:cubicBezTo>
                    <a:cubicBezTo>
                      <a:pt x="1776034" y="3352147"/>
                      <a:pt x="1742873" y="3186850"/>
                      <a:pt x="1839951" y="3445726"/>
                    </a:cubicBezTo>
                    <a:cubicBezTo>
                      <a:pt x="1884115" y="3563496"/>
                      <a:pt x="1918165" y="3684904"/>
                      <a:pt x="1962615" y="3802566"/>
                    </a:cubicBezTo>
                    <a:cubicBezTo>
                      <a:pt x="1981423" y="3852352"/>
                      <a:pt x="2008870" y="3898481"/>
                      <a:pt x="2029522" y="3947531"/>
                    </a:cubicBezTo>
                    <a:cubicBezTo>
                      <a:pt x="2075019" y="4055588"/>
                      <a:pt x="2027976" y="3978668"/>
                      <a:pt x="2074127" y="4047892"/>
                    </a:cubicBezTo>
                    <a:cubicBezTo>
                      <a:pt x="2100667" y="4127514"/>
                      <a:pt x="2083388" y="4095240"/>
                      <a:pt x="2118732" y="4148253"/>
                    </a:cubicBezTo>
                    <a:cubicBezTo>
                      <a:pt x="2146233" y="4258260"/>
                      <a:pt x="2109579" y="4144152"/>
                      <a:pt x="2152185" y="4215161"/>
                    </a:cubicBezTo>
                    <a:cubicBezTo>
                      <a:pt x="2161175" y="4230145"/>
                      <a:pt x="2169624" y="4280249"/>
                      <a:pt x="2174488" y="4293219"/>
                    </a:cubicBezTo>
                    <a:cubicBezTo>
                      <a:pt x="2186615" y="4325560"/>
                      <a:pt x="2200604" y="4343545"/>
                      <a:pt x="2219093" y="4371278"/>
                    </a:cubicBezTo>
                    <a:lnTo>
                      <a:pt x="2241395" y="4438185"/>
                    </a:lnTo>
                    <a:cubicBezTo>
                      <a:pt x="2245112" y="4449336"/>
                      <a:pt x="2244234" y="4463327"/>
                      <a:pt x="2252546" y="4471639"/>
                    </a:cubicBezTo>
                    <a:lnTo>
                      <a:pt x="2297151" y="4516244"/>
                    </a:lnTo>
                    <a:cubicBezTo>
                      <a:pt x="2304585" y="4523678"/>
                      <a:pt x="2313622" y="4529798"/>
                      <a:pt x="2319454" y="4538546"/>
                    </a:cubicBezTo>
                    <a:cubicBezTo>
                      <a:pt x="2326888" y="4549697"/>
                      <a:pt x="2333034" y="4561824"/>
                      <a:pt x="2341756" y="4572000"/>
                    </a:cubicBezTo>
                    <a:cubicBezTo>
                      <a:pt x="2355440" y="4587965"/>
                      <a:pt x="2374697" y="4599109"/>
                      <a:pt x="2386361" y="4616605"/>
                    </a:cubicBezTo>
                    <a:cubicBezTo>
                      <a:pt x="2414495" y="4658806"/>
                      <a:pt x="2399186" y="4640581"/>
                      <a:pt x="2430966" y="4672361"/>
                    </a:cubicBezTo>
                    <a:cubicBezTo>
                      <a:pt x="2434683" y="4683512"/>
                      <a:pt x="2436860" y="4695301"/>
                      <a:pt x="2442117" y="4705814"/>
                    </a:cubicBezTo>
                    <a:cubicBezTo>
                      <a:pt x="2448111" y="4717801"/>
                      <a:pt x="2458977" y="4727021"/>
                      <a:pt x="2464420" y="4739268"/>
                    </a:cubicBezTo>
                    <a:cubicBezTo>
                      <a:pt x="2473968" y="4760751"/>
                      <a:pt x="2479288" y="4783873"/>
                      <a:pt x="2486722" y="4806175"/>
                    </a:cubicBezTo>
                    <a:cubicBezTo>
                      <a:pt x="2499048" y="4843155"/>
                      <a:pt x="2497873" y="4827875"/>
                      <a:pt x="2497873" y="485078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4E040DF3-9237-0CC0-89F0-55A5C71F9CFD}"/>
                  </a:ext>
                </a:extLst>
              </p:cNvPr>
              <p:cNvSpPr/>
              <p:nvPr/>
            </p:nvSpPr>
            <p:spPr>
              <a:xfrm>
                <a:off x="31103293" y="18454009"/>
                <a:ext cx="1147773" cy="1653439"/>
              </a:xfrm>
              <a:custGeom>
                <a:avLst/>
                <a:gdLst>
                  <a:gd name="connsiteX0" fmla="*/ 0 w 1961965"/>
                  <a:gd name="connsiteY0" fmla="*/ 2911876 h 2911876"/>
                  <a:gd name="connsiteX1" fmla="*/ 8878 w 1961965"/>
                  <a:gd name="connsiteY1" fmla="*/ 2840854 h 2911876"/>
                  <a:gd name="connsiteX2" fmla="*/ 44389 w 1961965"/>
                  <a:gd name="connsiteY2" fmla="*/ 2752078 h 2911876"/>
                  <a:gd name="connsiteX3" fmla="*/ 62144 w 1961965"/>
                  <a:gd name="connsiteY3" fmla="*/ 2698812 h 2911876"/>
                  <a:gd name="connsiteX4" fmla="*/ 71022 w 1961965"/>
                  <a:gd name="connsiteY4" fmla="*/ 2672179 h 2911876"/>
                  <a:gd name="connsiteX5" fmla="*/ 88777 w 1961965"/>
                  <a:gd name="connsiteY5" fmla="*/ 2636668 h 2911876"/>
                  <a:gd name="connsiteX6" fmla="*/ 115410 w 1961965"/>
                  <a:gd name="connsiteY6" fmla="*/ 2592279 h 2911876"/>
                  <a:gd name="connsiteX7" fmla="*/ 124288 w 1961965"/>
                  <a:gd name="connsiteY7" fmla="*/ 2556769 h 2911876"/>
                  <a:gd name="connsiteX8" fmla="*/ 142043 w 1961965"/>
                  <a:gd name="connsiteY8" fmla="*/ 2539013 h 2911876"/>
                  <a:gd name="connsiteX9" fmla="*/ 177554 w 1961965"/>
                  <a:gd name="connsiteY9" fmla="*/ 2485747 h 2911876"/>
                  <a:gd name="connsiteX10" fmla="*/ 195309 w 1961965"/>
                  <a:gd name="connsiteY10" fmla="*/ 2459114 h 2911876"/>
                  <a:gd name="connsiteX11" fmla="*/ 213064 w 1961965"/>
                  <a:gd name="connsiteY11" fmla="*/ 2432481 h 2911876"/>
                  <a:gd name="connsiteX12" fmla="*/ 239698 w 1961965"/>
                  <a:gd name="connsiteY12" fmla="*/ 2405848 h 2911876"/>
                  <a:gd name="connsiteX13" fmla="*/ 257453 w 1961965"/>
                  <a:gd name="connsiteY13" fmla="*/ 2370338 h 2911876"/>
                  <a:gd name="connsiteX14" fmla="*/ 275208 w 1961965"/>
                  <a:gd name="connsiteY14" fmla="*/ 2352582 h 2911876"/>
                  <a:gd name="connsiteX15" fmla="*/ 292964 w 1961965"/>
                  <a:gd name="connsiteY15" fmla="*/ 2325949 h 2911876"/>
                  <a:gd name="connsiteX16" fmla="*/ 319597 w 1961965"/>
                  <a:gd name="connsiteY16" fmla="*/ 2299316 h 2911876"/>
                  <a:gd name="connsiteX17" fmla="*/ 408373 w 1961965"/>
                  <a:gd name="connsiteY17" fmla="*/ 2175029 h 2911876"/>
                  <a:gd name="connsiteX18" fmla="*/ 426129 w 1961965"/>
                  <a:gd name="connsiteY18" fmla="*/ 2139518 h 2911876"/>
                  <a:gd name="connsiteX19" fmla="*/ 461639 w 1961965"/>
                  <a:gd name="connsiteY19" fmla="*/ 2086252 h 2911876"/>
                  <a:gd name="connsiteX20" fmla="*/ 470517 w 1961965"/>
                  <a:gd name="connsiteY20" fmla="*/ 2059619 h 2911876"/>
                  <a:gd name="connsiteX21" fmla="*/ 497150 w 1961965"/>
                  <a:gd name="connsiteY21" fmla="*/ 2024109 h 2911876"/>
                  <a:gd name="connsiteX22" fmla="*/ 523783 w 1961965"/>
                  <a:gd name="connsiteY22" fmla="*/ 1953087 h 2911876"/>
                  <a:gd name="connsiteX23" fmla="*/ 559294 w 1961965"/>
                  <a:gd name="connsiteY23" fmla="*/ 1882066 h 2911876"/>
                  <a:gd name="connsiteX24" fmla="*/ 577049 w 1961965"/>
                  <a:gd name="connsiteY24" fmla="*/ 1855433 h 2911876"/>
                  <a:gd name="connsiteX25" fmla="*/ 594804 w 1961965"/>
                  <a:gd name="connsiteY25" fmla="*/ 1802167 h 2911876"/>
                  <a:gd name="connsiteX26" fmla="*/ 612560 w 1961965"/>
                  <a:gd name="connsiteY26" fmla="*/ 1766656 h 2911876"/>
                  <a:gd name="connsiteX27" fmla="*/ 648070 w 1961965"/>
                  <a:gd name="connsiteY27" fmla="*/ 1660124 h 2911876"/>
                  <a:gd name="connsiteX28" fmla="*/ 656948 w 1961965"/>
                  <a:gd name="connsiteY28" fmla="*/ 1633491 h 2911876"/>
                  <a:gd name="connsiteX29" fmla="*/ 674703 w 1961965"/>
                  <a:gd name="connsiteY29" fmla="*/ 1606858 h 2911876"/>
                  <a:gd name="connsiteX30" fmla="*/ 692459 w 1961965"/>
                  <a:gd name="connsiteY30" fmla="*/ 1571347 h 2911876"/>
                  <a:gd name="connsiteX31" fmla="*/ 719092 w 1961965"/>
                  <a:gd name="connsiteY31" fmla="*/ 1535837 h 2911876"/>
                  <a:gd name="connsiteX32" fmla="*/ 736847 w 1961965"/>
                  <a:gd name="connsiteY32" fmla="*/ 1500326 h 2911876"/>
                  <a:gd name="connsiteX33" fmla="*/ 790113 w 1961965"/>
                  <a:gd name="connsiteY33" fmla="*/ 1420427 h 2911876"/>
                  <a:gd name="connsiteX34" fmla="*/ 843379 w 1961965"/>
                  <a:gd name="connsiteY34" fmla="*/ 1322773 h 2911876"/>
                  <a:gd name="connsiteX35" fmla="*/ 861134 w 1961965"/>
                  <a:gd name="connsiteY35" fmla="*/ 1287262 h 2911876"/>
                  <a:gd name="connsiteX36" fmla="*/ 878890 w 1961965"/>
                  <a:gd name="connsiteY36" fmla="*/ 1269507 h 2911876"/>
                  <a:gd name="connsiteX37" fmla="*/ 914400 w 1961965"/>
                  <a:gd name="connsiteY37" fmla="*/ 1216241 h 2911876"/>
                  <a:gd name="connsiteX38" fmla="*/ 967666 w 1961965"/>
                  <a:gd name="connsiteY38" fmla="*/ 1145219 h 2911876"/>
                  <a:gd name="connsiteX39" fmla="*/ 985422 w 1961965"/>
                  <a:gd name="connsiteY39" fmla="*/ 1118586 h 2911876"/>
                  <a:gd name="connsiteX40" fmla="*/ 1012055 w 1961965"/>
                  <a:gd name="connsiteY40" fmla="*/ 1100831 h 2911876"/>
                  <a:gd name="connsiteX41" fmla="*/ 1065321 w 1961965"/>
                  <a:gd name="connsiteY41" fmla="*/ 1056443 h 2911876"/>
                  <a:gd name="connsiteX42" fmla="*/ 1109709 w 1961965"/>
                  <a:gd name="connsiteY42" fmla="*/ 941033 h 2911876"/>
                  <a:gd name="connsiteX43" fmla="*/ 1109709 w 1961965"/>
                  <a:gd name="connsiteY43" fmla="*/ 941033 h 2911876"/>
                  <a:gd name="connsiteX44" fmla="*/ 1118587 w 1961965"/>
                  <a:gd name="connsiteY44" fmla="*/ 914400 h 2911876"/>
                  <a:gd name="connsiteX45" fmla="*/ 1154098 w 1961965"/>
                  <a:gd name="connsiteY45" fmla="*/ 870012 h 2911876"/>
                  <a:gd name="connsiteX46" fmla="*/ 1180731 w 1961965"/>
                  <a:gd name="connsiteY46" fmla="*/ 816746 h 2911876"/>
                  <a:gd name="connsiteX47" fmla="*/ 1189608 w 1961965"/>
                  <a:gd name="connsiteY47" fmla="*/ 790113 h 2911876"/>
                  <a:gd name="connsiteX48" fmla="*/ 1233997 w 1961965"/>
                  <a:gd name="connsiteY48" fmla="*/ 719091 h 2911876"/>
                  <a:gd name="connsiteX49" fmla="*/ 1260630 w 1961965"/>
                  <a:gd name="connsiteY49" fmla="*/ 665825 h 2911876"/>
                  <a:gd name="connsiteX50" fmla="*/ 1278385 w 1961965"/>
                  <a:gd name="connsiteY50" fmla="*/ 639192 h 2911876"/>
                  <a:gd name="connsiteX51" fmla="*/ 1305018 w 1961965"/>
                  <a:gd name="connsiteY51" fmla="*/ 630314 h 2911876"/>
                  <a:gd name="connsiteX52" fmla="*/ 1331651 w 1961965"/>
                  <a:gd name="connsiteY52" fmla="*/ 603681 h 2911876"/>
                  <a:gd name="connsiteX53" fmla="*/ 1358284 w 1961965"/>
                  <a:gd name="connsiteY53" fmla="*/ 585926 h 2911876"/>
                  <a:gd name="connsiteX54" fmla="*/ 1411550 w 1961965"/>
                  <a:gd name="connsiteY54" fmla="*/ 532660 h 2911876"/>
                  <a:gd name="connsiteX55" fmla="*/ 1464816 w 1961965"/>
                  <a:gd name="connsiteY55" fmla="*/ 426128 h 2911876"/>
                  <a:gd name="connsiteX56" fmla="*/ 1482571 w 1961965"/>
                  <a:gd name="connsiteY56" fmla="*/ 399495 h 2911876"/>
                  <a:gd name="connsiteX57" fmla="*/ 1518082 w 1961965"/>
                  <a:gd name="connsiteY57" fmla="*/ 363984 h 2911876"/>
                  <a:gd name="connsiteX58" fmla="*/ 1553593 w 1961965"/>
                  <a:gd name="connsiteY58" fmla="*/ 319596 h 2911876"/>
                  <a:gd name="connsiteX59" fmla="*/ 1606859 w 1961965"/>
                  <a:gd name="connsiteY59" fmla="*/ 248575 h 2911876"/>
                  <a:gd name="connsiteX60" fmla="*/ 1633492 w 1961965"/>
                  <a:gd name="connsiteY60" fmla="*/ 230819 h 2911876"/>
                  <a:gd name="connsiteX61" fmla="*/ 1713391 w 1961965"/>
                  <a:gd name="connsiteY61" fmla="*/ 159798 h 2911876"/>
                  <a:gd name="connsiteX62" fmla="*/ 1740024 w 1961965"/>
                  <a:gd name="connsiteY62" fmla="*/ 150920 h 2911876"/>
                  <a:gd name="connsiteX63" fmla="*/ 1828800 w 1961965"/>
                  <a:gd name="connsiteY63" fmla="*/ 106532 h 2911876"/>
                  <a:gd name="connsiteX64" fmla="*/ 1846556 w 1961965"/>
                  <a:gd name="connsiteY64" fmla="*/ 88777 h 2911876"/>
                  <a:gd name="connsiteX65" fmla="*/ 1899822 w 1961965"/>
                  <a:gd name="connsiteY65" fmla="*/ 62144 h 2911876"/>
                  <a:gd name="connsiteX66" fmla="*/ 1961965 w 1961965"/>
                  <a:gd name="connsiteY66" fmla="*/ 0 h 2911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1961965" h="2911876">
                    <a:moveTo>
                      <a:pt x="0" y="2911876"/>
                    </a:moveTo>
                    <a:cubicBezTo>
                      <a:pt x="2959" y="2888202"/>
                      <a:pt x="2492" y="2863842"/>
                      <a:pt x="8878" y="2840854"/>
                    </a:cubicBezTo>
                    <a:cubicBezTo>
                      <a:pt x="17408" y="2810145"/>
                      <a:pt x="34310" y="2782314"/>
                      <a:pt x="44389" y="2752078"/>
                    </a:cubicBezTo>
                    <a:lnTo>
                      <a:pt x="62144" y="2698812"/>
                    </a:lnTo>
                    <a:cubicBezTo>
                      <a:pt x="65103" y="2689934"/>
                      <a:pt x="66837" y="2680549"/>
                      <a:pt x="71022" y="2672179"/>
                    </a:cubicBezTo>
                    <a:cubicBezTo>
                      <a:pt x="76940" y="2660342"/>
                      <a:pt x="83564" y="2648832"/>
                      <a:pt x="88777" y="2636668"/>
                    </a:cubicBezTo>
                    <a:cubicBezTo>
                      <a:pt x="106063" y="2596333"/>
                      <a:pt x="85885" y="2621806"/>
                      <a:pt x="115410" y="2592279"/>
                    </a:cubicBezTo>
                    <a:cubicBezTo>
                      <a:pt x="118369" y="2580442"/>
                      <a:pt x="118832" y="2567682"/>
                      <a:pt x="124288" y="2556769"/>
                    </a:cubicBezTo>
                    <a:cubicBezTo>
                      <a:pt x="128031" y="2549283"/>
                      <a:pt x="137021" y="2545709"/>
                      <a:pt x="142043" y="2539013"/>
                    </a:cubicBezTo>
                    <a:cubicBezTo>
                      <a:pt x="154847" y="2521941"/>
                      <a:pt x="165717" y="2503502"/>
                      <a:pt x="177554" y="2485747"/>
                    </a:cubicBezTo>
                    <a:lnTo>
                      <a:pt x="195309" y="2459114"/>
                    </a:lnTo>
                    <a:cubicBezTo>
                      <a:pt x="201227" y="2450236"/>
                      <a:pt x="205519" y="2440025"/>
                      <a:pt x="213064" y="2432481"/>
                    </a:cubicBezTo>
                    <a:lnTo>
                      <a:pt x="239698" y="2405848"/>
                    </a:lnTo>
                    <a:cubicBezTo>
                      <a:pt x="245616" y="2394011"/>
                      <a:pt x="250112" y="2381349"/>
                      <a:pt x="257453" y="2370338"/>
                    </a:cubicBezTo>
                    <a:cubicBezTo>
                      <a:pt x="262096" y="2363374"/>
                      <a:pt x="269979" y="2359118"/>
                      <a:pt x="275208" y="2352582"/>
                    </a:cubicBezTo>
                    <a:cubicBezTo>
                      <a:pt x="281873" y="2344250"/>
                      <a:pt x="286133" y="2334146"/>
                      <a:pt x="292964" y="2325949"/>
                    </a:cubicBezTo>
                    <a:cubicBezTo>
                      <a:pt x="301002" y="2316304"/>
                      <a:pt x="311647" y="2309033"/>
                      <a:pt x="319597" y="2299316"/>
                    </a:cubicBezTo>
                    <a:cubicBezTo>
                      <a:pt x="329942" y="2286672"/>
                      <a:pt x="396632" y="2198511"/>
                      <a:pt x="408373" y="2175029"/>
                    </a:cubicBezTo>
                    <a:cubicBezTo>
                      <a:pt x="414292" y="2163192"/>
                      <a:pt x="419320" y="2150866"/>
                      <a:pt x="426129" y="2139518"/>
                    </a:cubicBezTo>
                    <a:cubicBezTo>
                      <a:pt x="437108" y="2121220"/>
                      <a:pt x="454891" y="2106496"/>
                      <a:pt x="461639" y="2086252"/>
                    </a:cubicBezTo>
                    <a:cubicBezTo>
                      <a:pt x="464598" y="2077374"/>
                      <a:pt x="465874" y="2067744"/>
                      <a:pt x="470517" y="2059619"/>
                    </a:cubicBezTo>
                    <a:cubicBezTo>
                      <a:pt x="477858" y="2046773"/>
                      <a:pt x="489308" y="2036656"/>
                      <a:pt x="497150" y="2024109"/>
                    </a:cubicBezTo>
                    <a:cubicBezTo>
                      <a:pt x="534976" y="1963588"/>
                      <a:pt x="498221" y="2014434"/>
                      <a:pt x="523783" y="1953087"/>
                    </a:cubicBezTo>
                    <a:cubicBezTo>
                      <a:pt x="533963" y="1928655"/>
                      <a:pt x="544612" y="1904089"/>
                      <a:pt x="559294" y="1882066"/>
                    </a:cubicBezTo>
                    <a:cubicBezTo>
                      <a:pt x="565212" y="1873188"/>
                      <a:pt x="572716" y="1865183"/>
                      <a:pt x="577049" y="1855433"/>
                    </a:cubicBezTo>
                    <a:cubicBezTo>
                      <a:pt x="584650" y="1838330"/>
                      <a:pt x="586434" y="1818907"/>
                      <a:pt x="594804" y="1802167"/>
                    </a:cubicBezTo>
                    <a:lnTo>
                      <a:pt x="612560" y="1766656"/>
                    </a:lnTo>
                    <a:cubicBezTo>
                      <a:pt x="644095" y="1640514"/>
                      <a:pt x="613670" y="1740392"/>
                      <a:pt x="648070" y="1660124"/>
                    </a:cubicBezTo>
                    <a:cubicBezTo>
                      <a:pt x="651756" y="1651523"/>
                      <a:pt x="652763" y="1641861"/>
                      <a:pt x="656948" y="1633491"/>
                    </a:cubicBezTo>
                    <a:cubicBezTo>
                      <a:pt x="661720" y="1623948"/>
                      <a:pt x="669409" y="1616122"/>
                      <a:pt x="674703" y="1606858"/>
                    </a:cubicBezTo>
                    <a:cubicBezTo>
                      <a:pt x="681269" y="1595367"/>
                      <a:pt x="685445" y="1582570"/>
                      <a:pt x="692459" y="1571347"/>
                    </a:cubicBezTo>
                    <a:cubicBezTo>
                      <a:pt x="700301" y="1558800"/>
                      <a:pt x="711250" y="1548384"/>
                      <a:pt x="719092" y="1535837"/>
                    </a:cubicBezTo>
                    <a:cubicBezTo>
                      <a:pt x="726106" y="1524615"/>
                      <a:pt x="730420" y="1511895"/>
                      <a:pt x="736847" y="1500326"/>
                    </a:cubicBezTo>
                    <a:cubicBezTo>
                      <a:pt x="761306" y="1456299"/>
                      <a:pt x="761519" y="1458553"/>
                      <a:pt x="790113" y="1420427"/>
                    </a:cubicBezTo>
                    <a:cubicBezTo>
                      <a:pt x="814438" y="1347455"/>
                      <a:pt x="774286" y="1460962"/>
                      <a:pt x="843379" y="1322773"/>
                    </a:cubicBezTo>
                    <a:cubicBezTo>
                      <a:pt x="849297" y="1310936"/>
                      <a:pt x="853793" y="1298273"/>
                      <a:pt x="861134" y="1287262"/>
                    </a:cubicBezTo>
                    <a:cubicBezTo>
                      <a:pt x="865777" y="1280298"/>
                      <a:pt x="873868" y="1276203"/>
                      <a:pt x="878890" y="1269507"/>
                    </a:cubicBezTo>
                    <a:cubicBezTo>
                      <a:pt x="891694" y="1252436"/>
                      <a:pt x="901597" y="1233312"/>
                      <a:pt x="914400" y="1216241"/>
                    </a:cubicBezTo>
                    <a:cubicBezTo>
                      <a:pt x="932155" y="1192567"/>
                      <a:pt x="951251" y="1169841"/>
                      <a:pt x="967666" y="1145219"/>
                    </a:cubicBezTo>
                    <a:cubicBezTo>
                      <a:pt x="973585" y="1136341"/>
                      <a:pt x="977877" y="1126131"/>
                      <a:pt x="985422" y="1118586"/>
                    </a:cubicBezTo>
                    <a:cubicBezTo>
                      <a:pt x="992967" y="1111042"/>
                      <a:pt x="1003858" y="1107661"/>
                      <a:pt x="1012055" y="1100831"/>
                    </a:cubicBezTo>
                    <a:cubicBezTo>
                      <a:pt x="1080410" y="1043869"/>
                      <a:pt x="999196" y="1100525"/>
                      <a:pt x="1065321" y="1056443"/>
                    </a:cubicBezTo>
                    <a:cubicBezTo>
                      <a:pt x="1079388" y="986100"/>
                      <a:pt x="1067450" y="1025550"/>
                      <a:pt x="1109709" y="941033"/>
                    </a:cubicBezTo>
                    <a:lnTo>
                      <a:pt x="1109709" y="941033"/>
                    </a:lnTo>
                    <a:cubicBezTo>
                      <a:pt x="1112668" y="932155"/>
                      <a:pt x="1113627" y="922335"/>
                      <a:pt x="1118587" y="914400"/>
                    </a:cubicBezTo>
                    <a:cubicBezTo>
                      <a:pt x="1128630" y="898332"/>
                      <a:pt x="1142261" y="884808"/>
                      <a:pt x="1154098" y="870012"/>
                    </a:cubicBezTo>
                    <a:cubicBezTo>
                      <a:pt x="1176410" y="803070"/>
                      <a:pt x="1146312" y="885584"/>
                      <a:pt x="1180731" y="816746"/>
                    </a:cubicBezTo>
                    <a:cubicBezTo>
                      <a:pt x="1184916" y="808376"/>
                      <a:pt x="1185922" y="798714"/>
                      <a:pt x="1189608" y="790113"/>
                    </a:cubicBezTo>
                    <a:cubicBezTo>
                      <a:pt x="1205855" y="752203"/>
                      <a:pt x="1208509" y="753076"/>
                      <a:pt x="1233997" y="719091"/>
                    </a:cubicBezTo>
                    <a:cubicBezTo>
                      <a:pt x="1248400" y="661473"/>
                      <a:pt x="1231848" y="701802"/>
                      <a:pt x="1260630" y="665825"/>
                    </a:cubicBezTo>
                    <a:cubicBezTo>
                      <a:pt x="1267295" y="657494"/>
                      <a:pt x="1270054" y="645857"/>
                      <a:pt x="1278385" y="639192"/>
                    </a:cubicBezTo>
                    <a:cubicBezTo>
                      <a:pt x="1285692" y="633346"/>
                      <a:pt x="1296140" y="633273"/>
                      <a:pt x="1305018" y="630314"/>
                    </a:cubicBezTo>
                    <a:cubicBezTo>
                      <a:pt x="1313896" y="621436"/>
                      <a:pt x="1322006" y="611718"/>
                      <a:pt x="1331651" y="603681"/>
                    </a:cubicBezTo>
                    <a:cubicBezTo>
                      <a:pt x="1339848" y="596851"/>
                      <a:pt x="1350309" y="593014"/>
                      <a:pt x="1358284" y="585926"/>
                    </a:cubicBezTo>
                    <a:cubicBezTo>
                      <a:pt x="1377051" y="569244"/>
                      <a:pt x="1411550" y="532660"/>
                      <a:pt x="1411550" y="532660"/>
                    </a:cubicBezTo>
                    <a:cubicBezTo>
                      <a:pt x="1436053" y="459149"/>
                      <a:pt x="1418923" y="494968"/>
                      <a:pt x="1464816" y="426128"/>
                    </a:cubicBezTo>
                    <a:cubicBezTo>
                      <a:pt x="1470734" y="417250"/>
                      <a:pt x="1475026" y="407040"/>
                      <a:pt x="1482571" y="399495"/>
                    </a:cubicBezTo>
                    <a:cubicBezTo>
                      <a:pt x="1494408" y="387658"/>
                      <a:pt x="1508796" y="377913"/>
                      <a:pt x="1518082" y="363984"/>
                    </a:cubicBezTo>
                    <a:cubicBezTo>
                      <a:pt x="1572730" y="282011"/>
                      <a:pt x="1502993" y="382845"/>
                      <a:pt x="1553593" y="319596"/>
                    </a:cubicBezTo>
                    <a:cubicBezTo>
                      <a:pt x="1572079" y="296489"/>
                      <a:pt x="1582237" y="264990"/>
                      <a:pt x="1606859" y="248575"/>
                    </a:cubicBezTo>
                    <a:cubicBezTo>
                      <a:pt x="1615737" y="242656"/>
                      <a:pt x="1625517" y="237908"/>
                      <a:pt x="1633492" y="230819"/>
                    </a:cubicBezTo>
                    <a:cubicBezTo>
                      <a:pt x="1663745" y="203927"/>
                      <a:pt x="1678849" y="177069"/>
                      <a:pt x="1713391" y="159798"/>
                    </a:cubicBezTo>
                    <a:cubicBezTo>
                      <a:pt x="1721761" y="155613"/>
                      <a:pt x="1731844" y="155465"/>
                      <a:pt x="1740024" y="150920"/>
                    </a:cubicBezTo>
                    <a:cubicBezTo>
                      <a:pt x="1826503" y="102877"/>
                      <a:pt x="1759403" y="123882"/>
                      <a:pt x="1828800" y="106532"/>
                    </a:cubicBezTo>
                    <a:cubicBezTo>
                      <a:pt x="1834719" y="100614"/>
                      <a:pt x="1839379" y="93083"/>
                      <a:pt x="1846556" y="88777"/>
                    </a:cubicBezTo>
                    <a:cubicBezTo>
                      <a:pt x="1892497" y="61213"/>
                      <a:pt x="1854929" y="102548"/>
                      <a:pt x="1899822" y="62144"/>
                    </a:cubicBezTo>
                    <a:cubicBezTo>
                      <a:pt x="1921597" y="42547"/>
                      <a:pt x="1961965" y="0"/>
                      <a:pt x="1961965" y="0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EF7DC215-0634-3EAD-9228-28EF6587E797}"/>
                  </a:ext>
                </a:extLst>
              </p:cNvPr>
              <p:cNvSpPr/>
              <p:nvPr/>
            </p:nvSpPr>
            <p:spPr>
              <a:xfrm>
                <a:off x="32121432" y="18463945"/>
                <a:ext cx="564749" cy="2832548"/>
              </a:xfrm>
              <a:custGeom>
                <a:avLst/>
                <a:gdLst>
                  <a:gd name="connsiteX0" fmla="*/ 790443 w 790443"/>
                  <a:gd name="connsiteY0" fmla="*/ 2902998 h 2902998"/>
                  <a:gd name="connsiteX1" fmla="*/ 719422 w 790443"/>
                  <a:gd name="connsiteY1" fmla="*/ 2805344 h 2902998"/>
                  <a:gd name="connsiteX2" fmla="*/ 692789 w 790443"/>
                  <a:gd name="connsiteY2" fmla="*/ 2769833 h 2902998"/>
                  <a:gd name="connsiteX3" fmla="*/ 630645 w 790443"/>
                  <a:gd name="connsiteY3" fmla="*/ 2672179 h 2902998"/>
                  <a:gd name="connsiteX4" fmla="*/ 595135 w 790443"/>
                  <a:gd name="connsiteY4" fmla="*/ 2610035 h 2902998"/>
                  <a:gd name="connsiteX5" fmla="*/ 577379 w 790443"/>
                  <a:gd name="connsiteY5" fmla="*/ 2574524 h 2902998"/>
                  <a:gd name="connsiteX6" fmla="*/ 524113 w 790443"/>
                  <a:gd name="connsiteY6" fmla="*/ 2494625 h 2902998"/>
                  <a:gd name="connsiteX7" fmla="*/ 506358 w 790443"/>
                  <a:gd name="connsiteY7" fmla="*/ 2467992 h 2902998"/>
                  <a:gd name="connsiteX8" fmla="*/ 488603 w 790443"/>
                  <a:gd name="connsiteY8" fmla="*/ 2432482 h 2902998"/>
                  <a:gd name="connsiteX9" fmla="*/ 435337 w 790443"/>
                  <a:gd name="connsiteY9" fmla="*/ 2343705 h 2902998"/>
                  <a:gd name="connsiteX10" fmla="*/ 426459 w 790443"/>
                  <a:gd name="connsiteY10" fmla="*/ 2308194 h 2902998"/>
                  <a:gd name="connsiteX11" fmla="*/ 408704 w 790443"/>
                  <a:gd name="connsiteY11" fmla="*/ 2254928 h 2902998"/>
                  <a:gd name="connsiteX12" fmla="*/ 399826 w 790443"/>
                  <a:gd name="connsiteY12" fmla="*/ 2219418 h 2902998"/>
                  <a:gd name="connsiteX13" fmla="*/ 382071 w 790443"/>
                  <a:gd name="connsiteY13" fmla="*/ 2166152 h 2902998"/>
                  <a:gd name="connsiteX14" fmla="*/ 373193 w 790443"/>
                  <a:gd name="connsiteY14" fmla="*/ 2139519 h 2902998"/>
                  <a:gd name="connsiteX15" fmla="*/ 364315 w 790443"/>
                  <a:gd name="connsiteY15" fmla="*/ 2068497 h 2902998"/>
                  <a:gd name="connsiteX16" fmla="*/ 355438 w 790443"/>
                  <a:gd name="connsiteY16" fmla="*/ 1882066 h 2902998"/>
                  <a:gd name="connsiteX17" fmla="*/ 293294 w 790443"/>
                  <a:gd name="connsiteY17" fmla="*/ 1784412 h 2902998"/>
                  <a:gd name="connsiteX18" fmla="*/ 266661 w 790443"/>
                  <a:gd name="connsiteY18" fmla="*/ 1748901 h 2902998"/>
                  <a:gd name="connsiteX19" fmla="*/ 240028 w 790443"/>
                  <a:gd name="connsiteY19" fmla="*/ 1722268 h 2902998"/>
                  <a:gd name="connsiteX20" fmla="*/ 213395 w 790443"/>
                  <a:gd name="connsiteY20" fmla="*/ 1677880 h 2902998"/>
                  <a:gd name="connsiteX21" fmla="*/ 186762 w 790443"/>
                  <a:gd name="connsiteY21" fmla="*/ 1642369 h 2902998"/>
                  <a:gd name="connsiteX22" fmla="*/ 160129 w 790443"/>
                  <a:gd name="connsiteY22" fmla="*/ 1589103 h 2902998"/>
                  <a:gd name="connsiteX23" fmla="*/ 142373 w 790443"/>
                  <a:gd name="connsiteY23" fmla="*/ 1544715 h 2902998"/>
                  <a:gd name="connsiteX24" fmla="*/ 124618 w 790443"/>
                  <a:gd name="connsiteY24" fmla="*/ 1518082 h 2902998"/>
                  <a:gd name="connsiteX25" fmla="*/ 89107 w 790443"/>
                  <a:gd name="connsiteY25" fmla="*/ 1447060 h 2902998"/>
                  <a:gd name="connsiteX26" fmla="*/ 71352 w 790443"/>
                  <a:gd name="connsiteY26" fmla="*/ 1393794 h 2902998"/>
                  <a:gd name="connsiteX27" fmla="*/ 35841 w 790443"/>
                  <a:gd name="connsiteY27" fmla="*/ 1331651 h 2902998"/>
                  <a:gd name="connsiteX28" fmla="*/ 26964 w 790443"/>
                  <a:gd name="connsiteY28" fmla="*/ 1296140 h 2902998"/>
                  <a:gd name="connsiteX29" fmla="*/ 9208 w 790443"/>
                  <a:gd name="connsiteY29" fmla="*/ 1242874 h 2902998"/>
                  <a:gd name="connsiteX30" fmla="*/ 331 w 790443"/>
                  <a:gd name="connsiteY30" fmla="*/ 1189608 h 2902998"/>
                  <a:gd name="connsiteX31" fmla="*/ 18086 w 790443"/>
                  <a:gd name="connsiteY31" fmla="*/ 1020932 h 2902998"/>
                  <a:gd name="connsiteX32" fmla="*/ 26964 w 790443"/>
                  <a:gd name="connsiteY32" fmla="*/ 985422 h 2902998"/>
                  <a:gd name="connsiteX33" fmla="*/ 44719 w 790443"/>
                  <a:gd name="connsiteY33" fmla="*/ 949911 h 2902998"/>
                  <a:gd name="connsiteX34" fmla="*/ 53597 w 790443"/>
                  <a:gd name="connsiteY34" fmla="*/ 923278 h 2902998"/>
                  <a:gd name="connsiteX35" fmla="*/ 71352 w 790443"/>
                  <a:gd name="connsiteY35" fmla="*/ 896645 h 2902998"/>
                  <a:gd name="connsiteX36" fmla="*/ 80230 w 790443"/>
                  <a:gd name="connsiteY36" fmla="*/ 870012 h 2902998"/>
                  <a:gd name="connsiteX37" fmla="*/ 106863 w 790443"/>
                  <a:gd name="connsiteY37" fmla="*/ 843379 h 2902998"/>
                  <a:gd name="connsiteX38" fmla="*/ 133496 w 790443"/>
                  <a:gd name="connsiteY38" fmla="*/ 798991 h 2902998"/>
                  <a:gd name="connsiteX39" fmla="*/ 151251 w 790443"/>
                  <a:gd name="connsiteY39" fmla="*/ 772358 h 2902998"/>
                  <a:gd name="connsiteX40" fmla="*/ 186762 w 790443"/>
                  <a:gd name="connsiteY40" fmla="*/ 736847 h 2902998"/>
                  <a:gd name="connsiteX41" fmla="*/ 204517 w 790443"/>
                  <a:gd name="connsiteY41" fmla="*/ 719091 h 2902998"/>
                  <a:gd name="connsiteX42" fmla="*/ 240028 w 790443"/>
                  <a:gd name="connsiteY42" fmla="*/ 665825 h 2902998"/>
                  <a:gd name="connsiteX43" fmla="*/ 248906 w 790443"/>
                  <a:gd name="connsiteY43" fmla="*/ 639192 h 2902998"/>
                  <a:gd name="connsiteX44" fmla="*/ 302172 w 790443"/>
                  <a:gd name="connsiteY44" fmla="*/ 568171 h 2902998"/>
                  <a:gd name="connsiteX45" fmla="*/ 319927 w 790443"/>
                  <a:gd name="connsiteY45" fmla="*/ 514905 h 2902998"/>
                  <a:gd name="connsiteX46" fmla="*/ 337682 w 790443"/>
                  <a:gd name="connsiteY46" fmla="*/ 488272 h 2902998"/>
                  <a:gd name="connsiteX47" fmla="*/ 355438 w 790443"/>
                  <a:gd name="connsiteY47" fmla="*/ 435006 h 2902998"/>
                  <a:gd name="connsiteX48" fmla="*/ 346560 w 790443"/>
                  <a:gd name="connsiteY48" fmla="*/ 355107 h 2902998"/>
                  <a:gd name="connsiteX49" fmla="*/ 319927 w 790443"/>
                  <a:gd name="connsiteY49" fmla="*/ 301841 h 2902998"/>
                  <a:gd name="connsiteX50" fmla="*/ 311049 w 790443"/>
                  <a:gd name="connsiteY50" fmla="*/ 275208 h 2902998"/>
                  <a:gd name="connsiteX51" fmla="*/ 293294 w 790443"/>
                  <a:gd name="connsiteY51" fmla="*/ 248575 h 2902998"/>
                  <a:gd name="connsiteX52" fmla="*/ 284416 w 790443"/>
                  <a:gd name="connsiteY52" fmla="*/ 221942 h 2902998"/>
                  <a:gd name="connsiteX53" fmla="*/ 266661 w 790443"/>
                  <a:gd name="connsiteY53" fmla="*/ 195309 h 2902998"/>
                  <a:gd name="connsiteX54" fmla="*/ 257783 w 790443"/>
                  <a:gd name="connsiteY54" fmla="*/ 168676 h 2902998"/>
                  <a:gd name="connsiteX55" fmla="*/ 222273 w 790443"/>
                  <a:gd name="connsiteY55" fmla="*/ 79899 h 2902998"/>
                  <a:gd name="connsiteX56" fmla="*/ 177884 w 790443"/>
                  <a:gd name="connsiteY56" fmla="*/ 26633 h 2902998"/>
                  <a:gd name="connsiteX57" fmla="*/ 133496 w 790443"/>
                  <a:gd name="connsiteY57" fmla="*/ 0 h 2902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790443" h="2902998">
                    <a:moveTo>
                      <a:pt x="790443" y="2902998"/>
                    </a:moveTo>
                    <a:cubicBezTo>
                      <a:pt x="671561" y="2764304"/>
                      <a:pt x="777029" y="2897517"/>
                      <a:pt x="719422" y="2805344"/>
                    </a:cubicBezTo>
                    <a:cubicBezTo>
                      <a:pt x="711580" y="2792797"/>
                      <a:pt x="700244" y="2782614"/>
                      <a:pt x="692789" y="2769833"/>
                    </a:cubicBezTo>
                    <a:cubicBezTo>
                      <a:pt x="635214" y="2671133"/>
                      <a:pt x="683796" y="2725330"/>
                      <a:pt x="630645" y="2672179"/>
                    </a:cubicBezTo>
                    <a:cubicBezTo>
                      <a:pt x="577003" y="2564892"/>
                      <a:pt x="645317" y="2697853"/>
                      <a:pt x="595135" y="2610035"/>
                    </a:cubicBezTo>
                    <a:cubicBezTo>
                      <a:pt x="588569" y="2598544"/>
                      <a:pt x="584188" y="2585872"/>
                      <a:pt x="577379" y="2574524"/>
                    </a:cubicBezTo>
                    <a:cubicBezTo>
                      <a:pt x="577354" y="2574482"/>
                      <a:pt x="533004" y="2507962"/>
                      <a:pt x="524113" y="2494625"/>
                    </a:cubicBezTo>
                    <a:cubicBezTo>
                      <a:pt x="518195" y="2485747"/>
                      <a:pt x="511130" y="2477535"/>
                      <a:pt x="506358" y="2467992"/>
                    </a:cubicBezTo>
                    <a:cubicBezTo>
                      <a:pt x="500440" y="2456155"/>
                      <a:pt x="495412" y="2443830"/>
                      <a:pt x="488603" y="2432482"/>
                    </a:cubicBezTo>
                    <a:cubicBezTo>
                      <a:pt x="467951" y="2398063"/>
                      <a:pt x="448867" y="2379785"/>
                      <a:pt x="435337" y="2343705"/>
                    </a:cubicBezTo>
                    <a:cubicBezTo>
                      <a:pt x="431053" y="2332281"/>
                      <a:pt x="429965" y="2319881"/>
                      <a:pt x="426459" y="2308194"/>
                    </a:cubicBezTo>
                    <a:cubicBezTo>
                      <a:pt x="421081" y="2290268"/>
                      <a:pt x="413243" y="2273085"/>
                      <a:pt x="408704" y="2254928"/>
                    </a:cubicBezTo>
                    <a:cubicBezTo>
                      <a:pt x="405745" y="2243091"/>
                      <a:pt x="403332" y="2231104"/>
                      <a:pt x="399826" y="2219418"/>
                    </a:cubicBezTo>
                    <a:cubicBezTo>
                      <a:pt x="394448" y="2201492"/>
                      <a:pt x="387989" y="2183907"/>
                      <a:pt x="382071" y="2166152"/>
                    </a:cubicBezTo>
                    <a:lnTo>
                      <a:pt x="373193" y="2139519"/>
                    </a:lnTo>
                    <a:cubicBezTo>
                      <a:pt x="370234" y="2115845"/>
                      <a:pt x="365956" y="2092299"/>
                      <a:pt x="364315" y="2068497"/>
                    </a:cubicBezTo>
                    <a:cubicBezTo>
                      <a:pt x="360035" y="2006430"/>
                      <a:pt x="360605" y="1944065"/>
                      <a:pt x="355438" y="1882066"/>
                    </a:cubicBezTo>
                    <a:cubicBezTo>
                      <a:pt x="352589" y="1847875"/>
                      <a:pt x="303517" y="1798043"/>
                      <a:pt x="293294" y="1784412"/>
                    </a:cubicBezTo>
                    <a:cubicBezTo>
                      <a:pt x="284416" y="1772575"/>
                      <a:pt x="277123" y="1759363"/>
                      <a:pt x="266661" y="1748901"/>
                    </a:cubicBezTo>
                    <a:cubicBezTo>
                      <a:pt x="257783" y="1740023"/>
                      <a:pt x="247561" y="1732312"/>
                      <a:pt x="240028" y="1722268"/>
                    </a:cubicBezTo>
                    <a:cubicBezTo>
                      <a:pt x="229675" y="1708464"/>
                      <a:pt x="222966" y="1692237"/>
                      <a:pt x="213395" y="1677880"/>
                    </a:cubicBezTo>
                    <a:cubicBezTo>
                      <a:pt x="205188" y="1665569"/>
                      <a:pt x="195640" y="1654206"/>
                      <a:pt x="186762" y="1642369"/>
                    </a:cubicBezTo>
                    <a:cubicBezTo>
                      <a:pt x="164448" y="1575429"/>
                      <a:pt x="194547" y="1657939"/>
                      <a:pt x="160129" y="1589103"/>
                    </a:cubicBezTo>
                    <a:cubicBezTo>
                      <a:pt x="153002" y="1574850"/>
                      <a:pt x="149500" y="1558968"/>
                      <a:pt x="142373" y="1544715"/>
                    </a:cubicBezTo>
                    <a:cubicBezTo>
                      <a:pt x="137601" y="1535172"/>
                      <a:pt x="129389" y="1527625"/>
                      <a:pt x="124618" y="1518082"/>
                    </a:cubicBezTo>
                    <a:cubicBezTo>
                      <a:pt x="81187" y="1431217"/>
                      <a:pt x="130241" y="1508759"/>
                      <a:pt x="89107" y="1447060"/>
                    </a:cubicBezTo>
                    <a:cubicBezTo>
                      <a:pt x="83189" y="1429305"/>
                      <a:pt x="81733" y="1409367"/>
                      <a:pt x="71352" y="1393794"/>
                    </a:cubicBezTo>
                    <a:cubicBezTo>
                      <a:pt x="46256" y="1356150"/>
                      <a:pt x="58369" y="1376704"/>
                      <a:pt x="35841" y="1331651"/>
                    </a:cubicBezTo>
                    <a:cubicBezTo>
                      <a:pt x="32882" y="1319814"/>
                      <a:pt x="30470" y="1307827"/>
                      <a:pt x="26964" y="1296140"/>
                    </a:cubicBezTo>
                    <a:cubicBezTo>
                      <a:pt x="21586" y="1278213"/>
                      <a:pt x="9208" y="1242874"/>
                      <a:pt x="9208" y="1242874"/>
                    </a:cubicBezTo>
                    <a:cubicBezTo>
                      <a:pt x="6249" y="1225119"/>
                      <a:pt x="331" y="1207608"/>
                      <a:pt x="331" y="1189608"/>
                    </a:cubicBezTo>
                    <a:cubicBezTo>
                      <a:pt x="331" y="1010812"/>
                      <a:pt x="-3928" y="1097978"/>
                      <a:pt x="18086" y="1020932"/>
                    </a:cubicBezTo>
                    <a:cubicBezTo>
                      <a:pt x="21438" y="1009200"/>
                      <a:pt x="22680" y="996846"/>
                      <a:pt x="26964" y="985422"/>
                    </a:cubicBezTo>
                    <a:cubicBezTo>
                      <a:pt x="31611" y="973031"/>
                      <a:pt x="39506" y="962075"/>
                      <a:pt x="44719" y="949911"/>
                    </a:cubicBezTo>
                    <a:cubicBezTo>
                      <a:pt x="48405" y="941310"/>
                      <a:pt x="49412" y="931648"/>
                      <a:pt x="53597" y="923278"/>
                    </a:cubicBezTo>
                    <a:cubicBezTo>
                      <a:pt x="58369" y="913735"/>
                      <a:pt x="66580" y="906188"/>
                      <a:pt x="71352" y="896645"/>
                    </a:cubicBezTo>
                    <a:cubicBezTo>
                      <a:pt x="75537" y="888275"/>
                      <a:pt x="75039" y="877798"/>
                      <a:pt x="80230" y="870012"/>
                    </a:cubicBezTo>
                    <a:cubicBezTo>
                      <a:pt x="87194" y="859566"/>
                      <a:pt x="97985" y="852257"/>
                      <a:pt x="106863" y="843379"/>
                    </a:cubicBezTo>
                    <a:cubicBezTo>
                      <a:pt x="122279" y="797126"/>
                      <a:pt x="105641" y="833809"/>
                      <a:pt x="133496" y="798991"/>
                    </a:cubicBezTo>
                    <a:cubicBezTo>
                      <a:pt x="140161" y="790660"/>
                      <a:pt x="144307" y="780459"/>
                      <a:pt x="151251" y="772358"/>
                    </a:cubicBezTo>
                    <a:cubicBezTo>
                      <a:pt x="162145" y="759648"/>
                      <a:pt x="174925" y="748684"/>
                      <a:pt x="186762" y="736847"/>
                    </a:cubicBezTo>
                    <a:cubicBezTo>
                      <a:pt x="192680" y="730928"/>
                      <a:pt x="199874" y="726055"/>
                      <a:pt x="204517" y="719091"/>
                    </a:cubicBezTo>
                    <a:cubicBezTo>
                      <a:pt x="216354" y="701336"/>
                      <a:pt x="233280" y="686069"/>
                      <a:pt x="240028" y="665825"/>
                    </a:cubicBezTo>
                    <a:cubicBezTo>
                      <a:pt x="242987" y="656947"/>
                      <a:pt x="244361" y="647372"/>
                      <a:pt x="248906" y="639192"/>
                    </a:cubicBezTo>
                    <a:cubicBezTo>
                      <a:pt x="274004" y="594016"/>
                      <a:pt x="275232" y="595110"/>
                      <a:pt x="302172" y="568171"/>
                    </a:cubicBezTo>
                    <a:cubicBezTo>
                      <a:pt x="308090" y="550416"/>
                      <a:pt x="309546" y="530478"/>
                      <a:pt x="319927" y="514905"/>
                    </a:cubicBezTo>
                    <a:cubicBezTo>
                      <a:pt x="325845" y="506027"/>
                      <a:pt x="333349" y="498022"/>
                      <a:pt x="337682" y="488272"/>
                    </a:cubicBezTo>
                    <a:cubicBezTo>
                      <a:pt x="345283" y="471169"/>
                      <a:pt x="355438" y="435006"/>
                      <a:pt x="355438" y="435006"/>
                    </a:cubicBezTo>
                    <a:cubicBezTo>
                      <a:pt x="352479" y="408373"/>
                      <a:pt x="350966" y="381539"/>
                      <a:pt x="346560" y="355107"/>
                    </a:cubicBezTo>
                    <a:cubicBezTo>
                      <a:pt x="340982" y="321637"/>
                      <a:pt x="335264" y="332514"/>
                      <a:pt x="319927" y="301841"/>
                    </a:cubicBezTo>
                    <a:cubicBezTo>
                      <a:pt x="315742" y="293471"/>
                      <a:pt x="315234" y="283578"/>
                      <a:pt x="311049" y="275208"/>
                    </a:cubicBezTo>
                    <a:cubicBezTo>
                      <a:pt x="306277" y="265665"/>
                      <a:pt x="298066" y="258118"/>
                      <a:pt x="293294" y="248575"/>
                    </a:cubicBezTo>
                    <a:cubicBezTo>
                      <a:pt x="289109" y="240205"/>
                      <a:pt x="288601" y="230312"/>
                      <a:pt x="284416" y="221942"/>
                    </a:cubicBezTo>
                    <a:cubicBezTo>
                      <a:pt x="279644" y="212399"/>
                      <a:pt x="271433" y="204852"/>
                      <a:pt x="266661" y="195309"/>
                    </a:cubicBezTo>
                    <a:cubicBezTo>
                      <a:pt x="262476" y="186939"/>
                      <a:pt x="261142" y="177410"/>
                      <a:pt x="257783" y="168676"/>
                    </a:cubicBezTo>
                    <a:cubicBezTo>
                      <a:pt x="246342" y="138929"/>
                      <a:pt x="237898" y="107678"/>
                      <a:pt x="222273" y="79899"/>
                    </a:cubicBezTo>
                    <a:cubicBezTo>
                      <a:pt x="210942" y="59755"/>
                      <a:pt x="195063" y="42094"/>
                      <a:pt x="177884" y="26633"/>
                    </a:cubicBezTo>
                    <a:cubicBezTo>
                      <a:pt x="165058" y="15090"/>
                      <a:pt x="133496" y="0"/>
                      <a:pt x="133496" y="0"/>
                    </a:cubicBezTo>
                  </a:path>
                </a:pathLst>
              </a:custGeom>
              <a:noFill/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  <p:sp>
            <p:nvSpPr>
              <p:cNvPr id="296" name="Freeform 295">
                <a:extLst>
                  <a:ext uri="{FF2B5EF4-FFF2-40B4-BE49-F238E27FC236}">
                    <a16:creationId xmlns:a16="http://schemas.microsoft.com/office/drawing/2014/main" id="{0EA7AA7F-BBC5-FC56-87DD-D05132BA3908}"/>
                  </a:ext>
                </a:extLst>
              </p:cNvPr>
              <p:cNvSpPr/>
              <p:nvPr/>
            </p:nvSpPr>
            <p:spPr>
              <a:xfrm>
                <a:off x="32227724" y="17595166"/>
                <a:ext cx="859623" cy="868772"/>
              </a:xfrm>
              <a:custGeom>
                <a:avLst/>
                <a:gdLst>
                  <a:gd name="connsiteX0" fmla="*/ 0 w 532660"/>
                  <a:gd name="connsiteY0" fmla="*/ 497149 h 497149"/>
                  <a:gd name="connsiteX1" fmla="*/ 88777 w 532660"/>
                  <a:gd name="connsiteY1" fmla="*/ 435006 h 497149"/>
                  <a:gd name="connsiteX2" fmla="*/ 106532 w 532660"/>
                  <a:gd name="connsiteY2" fmla="*/ 417250 h 497149"/>
                  <a:gd name="connsiteX3" fmla="*/ 142043 w 532660"/>
                  <a:gd name="connsiteY3" fmla="*/ 399495 h 497149"/>
                  <a:gd name="connsiteX4" fmla="*/ 186431 w 532660"/>
                  <a:gd name="connsiteY4" fmla="*/ 372862 h 497149"/>
                  <a:gd name="connsiteX5" fmla="*/ 221942 w 532660"/>
                  <a:gd name="connsiteY5" fmla="*/ 346229 h 497149"/>
                  <a:gd name="connsiteX6" fmla="*/ 248575 w 532660"/>
                  <a:gd name="connsiteY6" fmla="*/ 328473 h 497149"/>
                  <a:gd name="connsiteX7" fmla="*/ 266330 w 532660"/>
                  <a:gd name="connsiteY7" fmla="*/ 301840 h 497149"/>
                  <a:gd name="connsiteX8" fmla="*/ 284086 w 532660"/>
                  <a:gd name="connsiteY8" fmla="*/ 284085 h 497149"/>
                  <a:gd name="connsiteX9" fmla="*/ 292963 w 532660"/>
                  <a:gd name="connsiteY9" fmla="*/ 248574 h 497149"/>
                  <a:gd name="connsiteX10" fmla="*/ 310719 w 532660"/>
                  <a:gd name="connsiteY10" fmla="*/ 221941 h 497149"/>
                  <a:gd name="connsiteX11" fmla="*/ 328474 w 532660"/>
                  <a:gd name="connsiteY11" fmla="*/ 168675 h 497149"/>
                  <a:gd name="connsiteX12" fmla="*/ 355107 w 532660"/>
                  <a:gd name="connsiteY12" fmla="*/ 142042 h 497149"/>
                  <a:gd name="connsiteX13" fmla="*/ 372862 w 532660"/>
                  <a:gd name="connsiteY13" fmla="*/ 115409 h 497149"/>
                  <a:gd name="connsiteX14" fmla="*/ 399495 w 532660"/>
                  <a:gd name="connsiteY14" fmla="*/ 97654 h 497149"/>
                  <a:gd name="connsiteX15" fmla="*/ 443884 w 532660"/>
                  <a:gd name="connsiteY15" fmla="*/ 71021 h 497149"/>
                  <a:gd name="connsiteX16" fmla="*/ 497150 w 532660"/>
                  <a:gd name="connsiteY16" fmla="*/ 26633 h 497149"/>
                  <a:gd name="connsiteX17" fmla="*/ 532660 w 532660"/>
                  <a:gd name="connsiteY17" fmla="*/ 0 h 49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32660" h="497149">
                    <a:moveTo>
                      <a:pt x="0" y="497149"/>
                    </a:moveTo>
                    <a:cubicBezTo>
                      <a:pt x="29592" y="476435"/>
                      <a:pt x="63236" y="460549"/>
                      <a:pt x="88777" y="435006"/>
                    </a:cubicBezTo>
                    <a:cubicBezTo>
                      <a:pt x="94695" y="429087"/>
                      <a:pt x="99568" y="421893"/>
                      <a:pt x="106532" y="417250"/>
                    </a:cubicBezTo>
                    <a:cubicBezTo>
                      <a:pt x="117543" y="409909"/>
                      <a:pt x="130206" y="405413"/>
                      <a:pt x="142043" y="399495"/>
                    </a:cubicBezTo>
                    <a:cubicBezTo>
                      <a:pt x="183593" y="357943"/>
                      <a:pt x="132652" y="403592"/>
                      <a:pt x="186431" y="372862"/>
                    </a:cubicBezTo>
                    <a:cubicBezTo>
                      <a:pt x="199278" y="365521"/>
                      <a:pt x="209902" y="354829"/>
                      <a:pt x="221942" y="346229"/>
                    </a:cubicBezTo>
                    <a:cubicBezTo>
                      <a:pt x="230624" y="340027"/>
                      <a:pt x="239697" y="334392"/>
                      <a:pt x="248575" y="328473"/>
                    </a:cubicBezTo>
                    <a:cubicBezTo>
                      <a:pt x="254493" y="319595"/>
                      <a:pt x="259665" y="310171"/>
                      <a:pt x="266330" y="301840"/>
                    </a:cubicBezTo>
                    <a:cubicBezTo>
                      <a:pt x="271559" y="295304"/>
                      <a:pt x="280343" y="291571"/>
                      <a:pt x="284086" y="284085"/>
                    </a:cubicBezTo>
                    <a:cubicBezTo>
                      <a:pt x="289543" y="273172"/>
                      <a:pt x="288157" y="259789"/>
                      <a:pt x="292963" y="248574"/>
                    </a:cubicBezTo>
                    <a:cubicBezTo>
                      <a:pt x="297166" y="238767"/>
                      <a:pt x="304800" y="230819"/>
                      <a:pt x="310719" y="221941"/>
                    </a:cubicBezTo>
                    <a:cubicBezTo>
                      <a:pt x="316637" y="204186"/>
                      <a:pt x="315240" y="181909"/>
                      <a:pt x="328474" y="168675"/>
                    </a:cubicBezTo>
                    <a:cubicBezTo>
                      <a:pt x="337352" y="159797"/>
                      <a:pt x="347070" y="151687"/>
                      <a:pt x="355107" y="142042"/>
                    </a:cubicBezTo>
                    <a:cubicBezTo>
                      <a:pt x="361937" y="133845"/>
                      <a:pt x="365317" y="122954"/>
                      <a:pt x="372862" y="115409"/>
                    </a:cubicBezTo>
                    <a:cubicBezTo>
                      <a:pt x="380407" y="107864"/>
                      <a:pt x="391163" y="104319"/>
                      <a:pt x="399495" y="97654"/>
                    </a:cubicBezTo>
                    <a:cubicBezTo>
                      <a:pt x="434313" y="69800"/>
                      <a:pt x="397633" y="86439"/>
                      <a:pt x="443884" y="71021"/>
                    </a:cubicBezTo>
                    <a:cubicBezTo>
                      <a:pt x="507157" y="7748"/>
                      <a:pt x="435345" y="76078"/>
                      <a:pt x="497150" y="26633"/>
                    </a:cubicBezTo>
                    <a:cubicBezTo>
                      <a:pt x="534541" y="-3280"/>
                      <a:pt x="495595" y="18532"/>
                      <a:pt x="532660" y="0"/>
                    </a:cubicBezTo>
                  </a:path>
                </a:pathLst>
              </a:custGeom>
              <a:noFill/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0" name="Freeform: Shape 639">
                <a:extLst>
                  <a:ext uri="{FF2B5EF4-FFF2-40B4-BE49-F238E27FC236}">
                    <a16:creationId xmlns:a16="http://schemas.microsoft.com/office/drawing/2014/main" id="{3FABF73E-B6A2-9795-99DC-59428A1FB03A}"/>
                  </a:ext>
                </a:extLst>
              </p:cNvPr>
              <p:cNvSpPr/>
              <p:nvPr/>
            </p:nvSpPr>
            <p:spPr>
              <a:xfrm>
                <a:off x="32749861" y="17827825"/>
                <a:ext cx="410551" cy="2061151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16"/>
              </a:p>
            </p:txBody>
          </p:sp>
          <p:sp>
            <p:nvSpPr>
              <p:cNvPr id="301" name="Freeform: Shape 582">
                <a:extLst>
                  <a:ext uri="{FF2B5EF4-FFF2-40B4-BE49-F238E27FC236}">
                    <a16:creationId xmlns:a16="http://schemas.microsoft.com/office/drawing/2014/main" id="{AAE3D7B8-30E8-92C6-D5A4-F362162F64F4}"/>
                  </a:ext>
                </a:extLst>
              </p:cNvPr>
              <p:cNvSpPr/>
              <p:nvPr/>
            </p:nvSpPr>
            <p:spPr>
              <a:xfrm>
                <a:off x="31405634" y="19549512"/>
                <a:ext cx="285766" cy="1334468"/>
              </a:xfrm>
              <a:custGeom>
                <a:avLst/>
                <a:gdLst>
                  <a:gd name="connsiteX0" fmla="*/ 0 w 97367"/>
                  <a:gd name="connsiteY0" fmla="*/ 0 h 143933"/>
                  <a:gd name="connsiteX1" fmla="*/ 8467 w 97367"/>
                  <a:gd name="connsiteY1" fmla="*/ 19050 h 143933"/>
                  <a:gd name="connsiteX2" fmla="*/ 12700 w 97367"/>
                  <a:gd name="connsiteY2" fmla="*/ 27517 h 143933"/>
                  <a:gd name="connsiteX3" fmla="*/ 14817 w 97367"/>
                  <a:gd name="connsiteY3" fmla="*/ 33867 h 143933"/>
                  <a:gd name="connsiteX4" fmla="*/ 21167 w 97367"/>
                  <a:gd name="connsiteY4" fmla="*/ 38100 h 143933"/>
                  <a:gd name="connsiteX5" fmla="*/ 35983 w 97367"/>
                  <a:gd name="connsiteY5" fmla="*/ 55033 h 143933"/>
                  <a:gd name="connsiteX6" fmla="*/ 40217 w 97367"/>
                  <a:gd name="connsiteY6" fmla="*/ 63500 h 143933"/>
                  <a:gd name="connsiteX7" fmla="*/ 67733 w 97367"/>
                  <a:gd name="connsiteY7" fmla="*/ 86783 h 143933"/>
                  <a:gd name="connsiteX8" fmla="*/ 71967 w 97367"/>
                  <a:gd name="connsiteY8" fmla="*/ 99483 h 143933"/>
                  <a:gd name="connsiteX9" fmla="*/ 80433 w 97367"/>
                  <a:gd name="connsiteY9" fmla="*/ 112183 h 143933"/>
                  <a:gd name="connsiteX10" fmla="*/ 86783 w 97367"/>
                  <a:gd name="connsiteY10" fmla="*/ 129117 h 143933"/>
                  <a:gd name="connsiteX11" fmla="*/ 91017 w 97367"/>
                  <a:gd name="connsiteY11" fmla="*/ 133350 h 143933"/>
                  <a:gd name="connsiteX12" fmla="*/ 97367 w 97367"/>
                  <a:gd name="connsiteY12" fmla="*/ 143933 h 143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67" h="143933">
                    <a:moveTo>
                      <a:pt x="0" y="0"/>
                    </a:moveTo>
                    <a:cubicBezTo>
                      <a:pt x="3490" y="17446"/>
                      <a:pt x="-709" y="4367"/>
                      <a:pt x="8467" y="19050"/>
                    </a:cubicBezTo>
                    <a:cubicBezTo>
                      <a:pt x="10139" y="21726"/>
                      <a:pt x="11457" y="24617"/>
                      <a:pt x="12700" y="27517"/>
                    </a:cubicBezTo>
                    <a:cubicBezTo>
                      <a:pt x="13579" y="29568"/>
                      <a:pt x="13423" y="32125"/>
                      <a:pt x="14817" y="33867"/>
                    </a:cubicBezTo>
                    <a:cubicBezTo>
                      <a:pt x="16406" y="35853"/>
                      <a:pt x="19050" y="36689"/>
                      <a:pt x="21167" y="38100"/>
                    </a:cubicBezTo>
                    <a:cubicBezTo>
                      <a:pt x="31064" y="57896"/>
                      <a:pt x="17719" y="34161"/>
                      <a:pt x="35983" y="55033"/>
                    </a:cubicBezTo>
                    <a:cubicBezTo>
                      <a:pt x="38061" y="57408"/>
                      <a:pt x="38163" y="61104"/>
                      <a:pt x="40217" y="63500"/>
                    </a:cubicBezTo>
                    <a:cubicBezTo>
                      <a:pt x="58413" y="84729"/>
                      <a:pt x="52934" y="81851"/>
                      <a:pt x="67733" y="86783"/>
                    </a:cubicBezTo>
                    <a:cubicBezTo>
                      <a:pt x="69144" y="91016"/>
                      <a:pt x="68812" y="96327"/>
                      <a:pt x="71967" y="99483"/>
                    </a:cubicBezTo>
                    <a:cubicBezTo>
                      <a:pt x="77134" y="104651"/>
                      <a:pt x="77358" y="103983"/>
                      <a:pt x="80433" y="112183"/>
                    </a:cubicBezTo>
                    <a:cubicBezTo>
                      <a:pt x="84421" y="122816"/>
                      <a:pt x="80050" y="119018"/>
                      <a:pt x="86783" y="129117"/>
                    </a:cubicBezTo>
                    <a:cubicBezTo>
                      <a:pt x="87890" y="130777"/>
                      <a:pt x="89770" y="131792"/>
                      <a:pt x="91017" y="133350"/>
                    </a:cubicBezTo>
                    <a:cubicBezTo>
                      <a:pt x="94420" y="137604"/>
                      <a:pt x="95170" y="139539"/>
                      <a:pt x="97367" y="143933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2" name="Freeform: Shape 406">
                <a:extLst>
                  <a:ext uri="{FF2B5EF4-FFF2-40B4-BE49-F238E27FC236}">
                    <a16:creationId xmlns:a16="http://schemas.microsoft.com/office/drawing/2014/main" id="{50ABBEB7-EDE1-40C9-15E0-DF95016DEDE0}"/>
                  </a:ext>
                </a:extLst>
              </p:cNvPr>
              <p:cNvSpPr/>
              <p:nvPr/>
            </p:nvSpPr>
            <p:spPr>
              <a:xfrm>
                <a:off x="33510449" y="19033561"/>
                <a:ext cx="259551" cy="1357689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3" name="Freeform: Shape 639">
                <a:extLst>
                  <a:ext uri="{FF2B5EF4-FFF2-40B4-BE49-F238E27FC236}">
                    <a16:creationId xmlns:a16="http://schemas.microsoft.com/office/drawing/2014/main" id="{80AB8AE9-3BD1-0222-538A-E6E71BF1335C}"/>
                  </a:ext>
                </a:extLst>
              </p:cNvPr>
              <p:cNvSpPr/>
              <p:nvPr/>
            </p:nvSpPr>
            <p:spPr>
              <a:xfrm>
                <a:off x="35068519" y="19239083"/>
                <a:ext cx="475984" cy="772088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16"/>
              </a:p>
            </p:txBody>
          </p:sp>
          <p:sp>
            <p:nvSpPr>
              <p:cNvPr id="304" name="Freeform: Shape 406">
                <a:extLst>
                  <a:ext uri="{FF2B5EF4-FFF2-40B4-BE49-F238E27FC236}">
                    <a16:creationId xmlns:a16="http://schemas.microsoft.com/office/drawing/2014/main" id="{C6E940FE-21E3-F34B-5C0D-29378BAD1778}"/>
                  </a:ext>
                </a:extLst>
              </p:cNvPr>
              <p:cNvSpPr/>
              <p:nvPr/>
            </p:nvSpPr>
            <p:spPr>
              <a:xfrm>
                <a:off x="35680849" y="19961727"/>
                <a:ext cx="189583" cy="606273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1B0FF47-CD3C-DA5A-293D-6903133DB962}"/>
                    </a:ext>
                  </a:extLst>
                </p:cNvPr>
                <p:cNvSpPr txBox="1"/>
                <p:nvPr/>
              </p:nvSpPr>
              <p:spPr>
                <a:xfrm>
                  <a:off x="30234841" y="23578436"/>
                  <a:ext cx="583707" cy="61477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1B0FF47-CD3C-DA5A-293D-6903133DB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4841" y="23578436"/>
                  <a:ext cx="583707" cy="614770"/>
                </a:xfrm>
                <a:prstGeom prst="rect">
                  <a:avLst/>
                </a:prstGeom>
                <a:blipFill>
                  <a:blip r:embed="rId68"/>
                  <a:stretch>
                    <a:fillRect/>
                  </a:stretch>
                </a:blipFill>
                <a:ln w="190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678CA1F7-A323-8858-A201-1A2E542F3454}"/>
                    </a:ext>
                  </a:extLst>
                </p:cNvPr>
                <p:cNvSpPr txBox="1"/>
                <p:nvPr/>
              </p:nvSpPr>
              <p:spPr>
                <a:xfrm>
                  <a:off x="30837415" y="24352472"/>
                  <a:ext cx="564750" cy="614770"/>
                </a:xfrm>
                <a:prstGeom prst="rect">
                  <a:avLst/>
                </a:prstGeom>
                <a:noFill/>
                <a:ln w="19050">
                  <a:solidFill>
                    <a:srgbClr val="00B0F0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/>
                            </m:ctrlPr>
                          </m:sSubPr>
                          <m:e>
                            <m:r>
                              <a:rPr lang="en-US"/>
                              <m:t>𝑎</m:t>
                            </m:r>
                          </m:e>
                          <m:sub>
                            <m:r>
                              <a:rPr lang="en-US"/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678CA1F7-A323-8858-A201-1A2E542F34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37415" y="24352472"/>
                  <a:ext cx="564750" cy="614770"/>
                </a:xfrm>
                <a:prstGeom prst="rect">
                  <a:avLst/>
                </a:prstGeom>
                <a:blipFill>
                  <a:blip r:embed="rId69"/>
                  <a:stretch>
                    <a:fillRect/>
                  </a:stretch>
                </a:blipFill>
                <a:ln w="19050"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460B7926-4628-FDCA-BC4D-7CFF22BA6684}"/>
                    </a:ext>
                  </a:extLst>
                </p:cNvPr>
                <p:cNvSpPr txBox="1"/>
                <p:nvPr/>
              </p:nvSpPr>
              <p:spPr>
                <a:xfrm>
                  <a:off x="31812535" y="24737908"/>
                  <a:ext cx="564750" cy="614770"/>
                </a:xfrm>
                <a:prstGeom prst="rect">
                  <a:avLst/>
                </a:prstGeom>
                <a:noFill/>
                <a:ln w="19050">
                  <a:solidFill>
                    <a:srgbClr val="00B0F0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/>
                            </m:ctrlPr>
                          </m:sSubPr>
                          <m:e>
                            <m:r>
                              <a:rPr lang="en-US"/>
                              <m:t>𝑏</m:t>
                            </m:r>
                          </m:e>
                          <m:sub>
                            <m:r>
                              <a:rPr lang="en-US"/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460B7926-4628-FDCA-BC4D-7CFF22BA6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12535" y="24737908"/>
                  <a:ext cx="564750" cy="614770"/>
                </a:xfrm>
                <a:prstGeom prst="rect">
                  <a:avLst/>
                </a:prstGeom>
                <a:blipFill>
                  <a:blip r:embed="rId70"/>
                  <a:stretch>
                    <a:fillRect/>
                  </a:stretch>
                </a:blipFill>
                <a:ln w="19050"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9" name="Freeform 388">
              <a:extLst>
                <a:ext uri="{FF2B5EF4-FFF2-40B4-BE49-F238E27FC236}">
                  <a16:creationId xmlns:a16="http://schemas.microsoft.com/office/drawing/2014/main" id="{86B70681-D09F-3028-8DB5-8583C95E32C2}"/>
                </a:ext>
              </a:extLst>
            </p:cNvPr>
            <p:cNvSpPr/>
            <p:nvPr/>
          </p:nvSpPr>
          <p:spPr>
            <a:xfrm>
              <a:off x="32691213" y="22107590"/>
              <a:ext cx="287531" cy="677595"/>
            </a:xfrm>
            <a:custGeom>
              <a:avLst/>
              <a:gdLst>
                <a:gd name="connsiteX0" fmla="*/ 0 w 1961965"/>
                <a:gd name="connsiteY0" fmla="*/ 2911876 h 2911876"/>
                <a:gd name="connsiteX1" fmla="*/ 8878 w 1961965"/>
                <a:gd name="connsiteY1" fmla="*/ 2840854 h 2911876"/>
                <a:gd name="connsiteX2" fmla="*/ 44389 w 1961965"/>
                <a:gd name="connsiteY2" fmla="*/ 2752078 h 2911876"/>
                <a:gd name="connsiteX3" fmla="*/ 62144 w 1961965"/>
                <a:gd name="connsiteY3" fmla="*/ 2698812 h 2911876"/>
                <a:gd name="connsiteX4" fmla="*/ 71022 w 1961965"/>
                <a:gd name="connsiteY4" fmla="*/ 2672179 h 2911876"/>
                <a:gd name="connsiteX5" fmla="*/ 88777 w 1961965"/>
                <a:gd name="connsiteY5" fmla="*/ 2636668 h 2911876"/>
                <a:gd name="connsiteX6" fmla="*/ 115410 w 1961965"/>
                <a:gd name="connsiteY6" fmla="*/ 2592279 h 2911876"/>
                <a:gd name="connsiteX7" fmla="*/ 124288 w 1961965"/>
                <a:gd name="connsiteY7" fmla="*/ 2556769 h 2911876"/>
                <a:gd name="connsiteX8" fmla="*/ 142043 w 1961965"/>
                <a:gd name="connsiteY8" fmla="*/ 2539013 h 2911876"/>
                <a:gd name="connsiteX9" fmla="*/ 177554 w 1961965"/>
                <a:gd name="connsiteY9" fmla="*/ 2485747 h 2911876"/>
                <a:gd name="connsiteX10" fmla="*/ 195309 w 1961965"/>
                <a:gd name="connsiteY10" fmla="*/ 2459114 h 2911876"/>
                <a:gd name="connsiteX11" fmla="*/ 213064 w 1961965"/>
                <a:gd name="connsiteY11" fmla="*/ 2432481 h 2911876"/>
                <a:gd name="connsiteX12" fmla="*/ 239698 w 1961965"/>
                <a:gd name="connsiteY12" fmla="*/ 2405848 h 2911876"/>
                <a:gd name="connsiteX13" fmla="*/ 257453 w 1961965"/>
                <a:gd name="connsiteY13" fmla="*/ 2370338 h 2911876"/>
                <a:gd name="connsiteX14" fmla="*/ 275208 w 1961965"/>
                <a:gd name="connsiteY14" fmla="*/ 2352582 h 2911876"/>
                <a:gd name="connsiteX15" fmla="*/ 292964 w 1961965"/>
                <a:gd name="connsiteY15" fmla="*/ 2325949 h 2911876"/>
                <a:gd name="connsiteX16" fmla="*/ 319597 w 1961965"/>
                <a:gd name="connsiteY16" fmla="*/ 2299316 h 2911876"/>
                <a:gd name="connsiteX17" fmla="*/ 408373 w 1961965"/>
                <a:gd name="connsiteY17" fmla="*/ 2175029 h 2911876"/>
                <a:gd name="connsiteX18" fmla="*/ 426129 w 1961965"/>
                <a:gd name="connsiteY18" fmla="*/ 2139518 h 2911876"/>
                <a:gd name="connsiteX19" fmla="*/ 461639 w 1961965"/>
                <a:gd name="connsiteY19" fmla="*/ 2086252 h 2911876"/>
                <a:gd name="connsiteX20" fmla="*/ 470517 w 1961965"/>
                <a:gd name="connsiteY20" fmla="*/ 2059619 h 2911876"/>
                <a:gd name="connsiteX21" fmla="*/ 497150 w 1961965"/>
                <a:gd name="connsiteY21" fmla="*/ 2024109 h 2911876"/>
                <a:gd name="connsiteX22" fmla="*/ 523783 w 1961965"/>
                <a:gd name="connsiteY22" fmla="*/ 1953087 h 2911876"/>
                <a:gd name="connsiteX23" fmla="*/ 559294 w 1961965"/>
                <a:gd name="connsiteY23" fmla="*/ 1882066 h 2911876"/>
                <a:gd name="connsiteX24" fmla="*/ 577049 w 1961965"/>
                <a:gd name="connsiteY24" fmla="*/ 1855433 h 2911876"/>
                <a:gd name="connsiteX25" fmla="*/ 594804 w 1961965"/>
                <a:gd name="connsiteY25" fmla="*/ 1802167 h 2911876"/>
                <a:gd name="connsiteX26" fmla="*/ 612560 w 1961965"/>
                <a:gd name="connsiteY26" fmla="*/ 1766656 h 2911876"/>
                <a:gd name="connsiteX27" fmla="*/ 648070 w 1961965"/>
                <a:gd name="connsiteY27" fmla="*/ 1660124 h 2911876"/>
                <a:gd name="connsiteX28" fmla="*/ 656948 w 1961965"/>
                <a:gd name="connsiteY28" fmla="*/ 1633491 h 2911876"/>
                <a:gd name="connsiteX29" fmla="*/ 674703 w 1961965"/>
                <a:gd name="connsiteY29" fmla="*/ 1606858 h 2911876"/>
                <a:gd name="connsiteX30" fmla="*/ 692459 w 1961965"/>
                <a:gd name="connsiteY30" fmla="*/ 1571347 h 2911876"/>
                <a:gd name="connsiteX31" fmla="*/ 719092 w 1961965"/>
                <a:gd name="connsiteY31" fmla="*/ 1535837 h 2911876"/>
                <a:gd name="connsiteX32" fmla="*/ 736847 w 1961965"/>
                <a:gd name="connsiteY32" fmla="*/ 1500326 h 2911876"/>
                <a:gd name="connsiteX33" fmla="*/ 790113 w 1961965"/>
                <a:gd name="connsiteY33" fmla="*/ 1420427 h 2911876"/>
                <a:gd name="connsiteX34" fmla="*/ 843379 w 1961965"/>
                <a:gd name="connsiteY34" fmla="*/ 1322773 h 2911876"/>
                <a:gd name="connsiteX35" fmla="*/ 861134 w 1961965"/>
                <a:gd name="connsiteY35" fmla="*/ 1287262 h 2911876"/>
                <a:gd name="connsiteX36" fmla="*/ 878890 w 1961965"/>
                <a:gd name="connsiteY36" fmla="*/ 1269507 h 2911876"/>
                <a:gd name="connsiteX37" fmla="*/ 914400 w 1961965"/>
                <a:gd name="connsiteY37" fmla="*/ 1216241 h 2911876"/>
                <a:gd name="connsiteX38" fmla="*/ 967666 w 1961965"/>
                <a:gd name="connsiteY38" fmla="*/ 1145219 h 2911876"/>
                <a:gd name="connsiteX39" fmla="*/ 985422 w 1961965"/>
                <a:gd name="connsiteY39" fmla="*/ 1118586 h 2911876"/>
                <a:gd name="connsiteX40" fmla="*/ 1012055 w 1961965"/>
                <a:gd name="connsiteY40" fmla="*/ 1100831 h 2911876"/>
                <a:gd name="connsiteX41" fmla="*/ 1065321 w 1961965"/>
                <a:gd name="connsiteY41" fmla="*/ 1056443 h 2911876"/>
                <a:gd name="connsiteX42" fmla="*/ 1109709 w 1961965"/>
                <a:gd name="connsiteY42" fmla="*/ 941033 h 2911876"/>
                <a:gd name="connsiteX43" fmla="*/ 1109709 w 1961965"/>
                <a:gd name="connsiteY43" fmla="*/ 941033 h 2911876"/>
                <a:gd name="connsiteX44" fmla="*/ 1118587 w 1961965"/>
                <a:gd name="connsiteY44" fmla="*/ 914400 h 2911876"/>
                <a:gd name="connsiteX45" fmla="*/ 1154098 w 1961965"/>
                <a:gd name="connsiteY45" fmla="*/ 870012 h 2911876"/>
                <a:gd name="connsiteX46" fmla="*/ 1180731 w 1961965"/>
                <a:gd name="connsiteY46" fmla="*/ 816746 h 2911876"/>
                <a:gd name="connsiteX47" fmla="*/ 1189608 w 1961965"/>
                <a:gd name="connsiteY47" fmla="*/ 790113 h 2911876"/>
                <a:gd name="connsiteX48" fmla="*/ 1233997 w 1961965"/>
                <a:gd name="connsiteY48" fmla="*/ 719091 h 2911876"/>
                <a:gd name="connsiteX49" fmla="*/ 1260630 w 1961965"/>
                <a:gd name="connsiteY49" fmla="*/ 665825 h 2911876"/>
                <a:gd name="connsiteX50" fmla="*/ 1278385 w 1961965"/>
                <a:gd name="connsiteY50" fmla="*/ 639192 h 2911876"/>
                <a:gd name="connsiteX51" fmla="*/ 1305018 w 1961965"/>
                <a:gd name="connsiteY51" fmla="*/ 630314 h 2911876"/>
                <a:gd name="connsiteX52" fmla="*/ 1331651 w 1961965"/>
                <a:gd name="connsiteY52" fmla="*/ 603681 h 2911876"/>
                <a:gd name="connsiteX53" fmla="*/ 1358284 w 1961965"/>
                <a:gd name="connsiteY53" fmla="*/ 585926 h 2911876"/>
                <a:gd name="connsiteX54" fmla="*/ 1411550 w 1961965"/>
                <a:gd name="connsiteY54" fmla="*/ 532660 h 2911876"/>
                <a:gd name="connsiteX55" fmla="*/ 1464816 w 1961965"/>
                <a:gd name="connsiteY55" fmla="*/ 426128 h 2911876"/>
                <a:gd name="connsiteX56" fmla="*/ 1482571 w 1961965"/>
                <a:gd name="connsiteY56" fmla="*/ 399495 h 2911876"/>
                <a:gd name="connsiteX57" fmla="*/ 1518082 w 1961965"/>
                <a:gd name="connsiteY57" fmla="*/ 363984 h 2911876"/>
                <a:gd name="connsiteX58" fmla="*/ 1553593 w 1961965"/>
                <a:gd name="connsiteY58" fmla="*/ 319596 h 2911876"/>
                <a:gd name="connsiteX59" fmla="*/ 1606859 w 1961965"/>
                <a:gd name="connsiteY59" fmla="*/ 248575 h 2911876"/>
                <a:gd name="connsiteX60" fmla="*/ 1633492 w 1961965"/>
                <a:gd name="connsiteY60" fmla="*/ 230819 h 2911876"/>
                <a:gd name="connsiteX61" fmla="*/ 1713391 w 1961965"/>
                <a:gd name="connsiteY61" fmla="*/ 159798 h 2911876"/>
                <a:gd name="connsiteX62" fmla="*/ 1740024 w 1961965"/>
                <a:gd name="connsiteY62" fmla="*/ 150920 h 2911876"/>
                <a:gd name="connsiteX63" fmla="*/ 1828800 w 1961965"/>
                <a:gd name="connsiteY63" fmla="*/ 106532 h 2911876"/>
                <a:gd name="connsiteX64" fmla="*/ 1846556 w 1961965"/>
                <a:gd name="connsiteY64" fmla="*/ 88777 h 2911876"/>
                <a:gd name="connsiteX65" fmla="*/ 1899822 w 1961965"/>
                <a:gd name="connsiteY65" fmla="*/ 62144 h 2911876"/>
                <a:gd name="connsiteX66" fmla="*/ 1961965 w 1961965"/>
                <a:gd name="connsiteY66" fmla="*/ 0 h 291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961965" h="2911876">
                  <a:moveTo>
                    <a:pt x="0" y="2911876"/>
                  </a:moveTo>
                  <a:cubicBezTo>
                    <a:pt x="2959" y="2888202"/>
                    <a:pt x="2492" y="2863842"/>
                    <a:pt x="8878" y="2840854"/>
                  </a:cubicBezTo>
                  <a:cubicBezTo>
                    <a:pt x="17408" y="2810145"/>
                    <a:pt x="34310" y="2782314"/>
                    <a:pt x="44389" y="2752078"/>
                  </a:cubicBezTo>
                  <a:lnTo>
                    <a:pt x="62144" y="2698812"/>
                  </a:lnTo>
                  <a:cubicBezTo>
                    <a:pt x="65103" y="2689934"/>
                    <a:pt x="66837" y="2680549"/>
                    <a:pt x="71022" y="2672179"/>
                  </a:cubicBezTo>
                  <a:cubicBezTo>
                    <a:pt x="76940" y="2660342"/>
                    <a:pt x="83564" y="2648832"/>
                    <a:pt x="88777" y="2636668"/>
                  </a:cubicBezTo>
                  <a:cubicBezTo>
                    <a:pt x="106063" y="2596333"/>
                    <a:pt x="85885" y="2621806"/>
                    <a:pt x="115410" y="2592279"/>
                  </a:cubicBezTo>
                  <a:cubicBezTo>
                    <a:pt x="118369" y="2580442"/>
                    <a:pt x="118832" y="2567682"/>
                    <a:pt x="124288" y="2556769"/>
                  </a:cubicBezTo>
                  <a:cubicBezTo>
                    <a:pt x="128031" y="2549283"/>
                    <a:pt x="137021" y="2545709"/>
                    <a:pt x="142043" y="2539013"/>
                  </a:cubicBezTo>
                  <a:cubicBezTo>
                    <a:pt x="154847" y="2521941"/>
                    <a:pt x="165717" y="2503502"/>
                    <a:pt x="177554" y="2485747"/>
                  </a:cubicBezTo>
                  <a:lnTo>
                    <a:pt x="195309" y="2459114"/>
                  </a:lnTo>
                  <a:cubicBezTo>
                    <a:pt x="201227" y="2450236"/>
                    <a:pt x="205519" y="2440025"/>
                    <a:pt x="213064" y="2432481"/>
                  </a:cubicBezTo>
                  <a:lnTo>
                    <a:pt x="239698" y="2405848"/>
                  </a:lnTo>
                  <a:cubicBezTo>
                    <a:pt x="245616" y="2394011"/>
                    <a:pt x="250112" y="2381349"/>
                    <a:pt x="257453" y="2370338"/>
                  </a:cubicBezTo>
                  <a:cubicBezTo>
                    <a:pt x="262096" y="2363374"/>
                    <a:pt x="269979" y="2359118"/>
                    <a:pt x="275208" y="2352582"/>
                  </a:cubicBezTo>
                  <a:cubicBezTo>
                    <a:pt x="281873" y="2344250"/>
                    <a:pt x="286133" y="2334146"/>
                    <a:pt x="292964" y="2325949"/>
                  </a:cubicBezTo>
                  <a:cubicBezTo>
                    <a:pt x="301002" y="2316304"/>
                    <a:pt x="311647" y="2309033"/>
                    <a:pt x="319597" y="2299316"/>
                  </a:cubicBezTo>
                  <a:cubicBezTo>
                    <a:pt x="329942" y="2286672"/>
                    <a:pt x="396632" y="2198511"/>
                    <a:pt x="408373" y="2175029"/>
                  </a:cubicBezTo>
                  <a:cubicBezTo>
                    <a:pt x="414292" y="2163192"/>
                    <a:pt x="419320" y="2150866"/>
                    <a:pt x="426129" y="2139518"/>
                  </a:cubicBezTo>
                  <a:cubicBezTo>
                    <a:pt x="437108" y="2121220"/>
                    <a:pt x="454891" y="2106496"/>
                    <a:pt x="461639" y="2086252"/>
                  </a:cubicBezTo>
                  <a:cubicBezTo>
                    <a:pt x="464598" y="2077374"/>
                    <a:pt x="465874" y="2067744"/>
                    <a:pt x="470517" y="2059619"/>
                  </a:cubicBezTo>
                  <a:cubicBezTo>
                    <a:pt x="477858" y="2046773"/>
                    <a:pt x="489308" y="2036656"/>
                    <a:pt x="497150" y="2024109"/>
                  </a:cubicBezTo>
                  <a:cubicBezTo>
                    <a:pt x="534976" y="1963588"/>
                    <a:pt x="498221" y="2014434"/>
                    <a:pt x="523783" y="1953087"/>
                  </a:cubicBezTo>
                  <a:cubicBezTo>
                    <a:pt x="533963" y="1928655"/>
                    <a:pt x="544612" y="1904089"/>
                    <a:pt x="559294" y="1882066"/>
                  </a:cubicBezTo>
                  <a:cubicBezTo>
                    <a:pt x="565212" y="1873188"/>
                    <a:pt x="572716" y="1865183"/>
                    <a:pt x="577049" y="1855433"/>
                  </a:cubicBezTo>
                  <a:cubicBezTo>
                    <a:pt x="584650" y="1838330"/>
                    <a:pt x="586434" y="1818907"/>
                    <a:pt x="594804" y="1802167"/>
                  </a:cubicBezTo>
                  <a:lnTo>
                    <a:pt x="612560" y="1766656"/>
                  </a:lnTo>
                  <a:cubicBezTo>
                    <a:pt x="644095" y="1640514"/>
                    <a:pt x="613670" y="1740392"/>
                    <a:pt x="648070" y="1660124"/>
                  </a:cubicBezTo>
                  <a:cubicBezTo>
                    <a:pt x="651756" y="1651523"/>
                    <a:pt x="652763" y="1641861"/>
                    <a:pt x="656948" y="1633491"/>
                  </a:cubicBezTo>
                  <a:cubicBezTo>
                    <a:pt x="661720" y="1623948"/>
                    <a:pt x="669409" y="1616122"/>
                    <a:pt x="674703" y="1606858"/>
                  </a:cubicBezTo>
                  <a:cubicBezTo>
                    <a:pt x="681269" y="1595367"/>
                    <a:pt x="685445" y="1582570"/>
                    <a:pt x="692459" y="1571347"/>
                  </a:cubicBezTo>
                  <a:cubicBezTo>
                    <a:pt x="700301" y="1558800"/>
                    <a:pt x="711250" y="1548384"/>
                    <a:pt x="719092" y="1535837"/>
                  </a:cubicBezTo>
                  <a:cubicBezTo>
                    <a:pt x="726106" y="1524615"/>
                    <a:pt x="730420" y="1511895"/>
                    <a:pt x="736847" y="1500326"/>
                  </a:cubicBezTo>
                  <a:cubicBezTo>
                    <a:pt x="761306" y="1456299"/>
                    <a:pt x="761519" y="1458553"/>
                    <a:pt x="790113" y="1420427"/>
                  </a:cubicBezTo>
                  <a:cubicBezTo>
                    <a:pt x="814438" y="1347455"/>
                    <a:pt x="774286" y="1460962"/>
                    <a:pt x="843379" y="1322773"/>
                  </a:cubicBezTo>
                  <a:cubicBezTo>
                    <a:pt x="849297" y="1310936"/>
                    <a:pt x="853793" y="1298273"/>
                    <a:pt x="861134" y="1287262"/>
                  </a:cubicBezTo>
                  <a:cubicBezTo>
                    <a:pt x="865777" y="1280298"/>
                    <a:pt x="873868" y="1276203"/>
                    <a:pt x="878890" y="1269507"/>
                  </a:cubicBezTo>
                  <a:cubicBezTo>
                    <a:pt x="891694" y="1252436"/>
                    <a:pt x="901597" y="1233312"/>
                    <a:pt x="914400" y="1216241"/>
                  </a:cubicBezTo>
                  <a:cubicBezTo>
                    <a:pt x="932155" y="1192567"/>
                    <a:pt x="951251" y="1169841"/>
                    <a:pt x="967666" y="1145219"/>
                  </a:cubicBezTo>
                  <a:cubicBezTo>
                    <a:pt x="973585" y="1136341"/>
                    <a:pt x="977877" y="1126131"/>
                    <a:pt x="985422" y="1118586"/>
                  </a:cubicBezTo>
                  <a:cubicBezTo>
                    <a:pt x="992967" y="1111042"/>
                    <a:pt x="1003858" y="1107661"/>
                    <a:pt x="1012055" y="1100831"/>
                  </a:cubicBezTo>
                  <a:cubicBezTo>
                    <a:pt x="1080410" y="1043869"/>
                    <a:pt x="999196" y="1100525"/>
                    <a:pt x="1065321" y="1056443"/>
                  </a:cubicBezTo>
                  <a:cubicBezTo>
                    <a:pt x="1079388" y="986100"/>
                    <a:pt x="1067450" y="1025550"/>
                    <a:pt x="1109709" y="941033"/>
                  </a:cubicBezTo>
                  <a:lnTo>
                    <a:pt x="1109709" y="941033"/>
                  </a:lnTo>
                  <a:cubicBezTo>
                    <a:pt x="1112668" y="932155"/>
                    <a:pt x="1113627" y="922335"/>
                    <a:pt x="1118587" y="914400"/>
                  </a:cubicBezTo>
                  <a:cubicBezTo>
                    <a:pt x="1128630" y="898332"/>
                    <a:pt x="1142261" y="884808"/>
                    <a:pt x="1154098" y="870012"/>
                  </a:cubicBezTo>
                  <a:cubicBezTo>
                    <a:pt x="1176410" y="803070"/>
                    <a:pt x="1146312" y="885584"/>
                    <a:pt x="1180731" y="816746"/>
                  </a:cubicBezTo>
                  <a:cubicBezTo>
                    <a:pt x="1184916" y="808376"/>
                    <a:pt x="1185922" y="798714"/>
                    <a:pt x="1189608" y="790113"/>
                  </a:cubicBezTo>
                  <a:cubicBezTo>
                    <a:pt x="1205855" y="752203"/>
                    <a:pt x="1208509" y="753076"/>
                    <a:pt x="1233997" y="719091"/>
                  </a:cubicBezTo>
                  <a:cubicBezTo>
                    <a:pt x="1248400" y="661473"/>
                    <a:pt x="1231848" y="701802"/>
                    <a:pt x="1260630" y="665825"/>
                  </a:cubicBezTo>
                  <a:cubicBezTo>
                    <a:pt x="1267295" y="657494"/>
                    <a:pt x="1270054" y="645857"/>
                    <a:pt x="1278385" y="639192"/>
                  </a:cubicBezTo>
                  <a:cubicBezTo>
                    <a:pt x="1285692" y="633346"/>
                    <a:pt x="1296140" y="633273"/>
                    <a:pt x="1305018" y="630314"/>
                  </a:cubicBezTo>
                  <a:cubicBezTo>
                    <a:pt x="1313896" y="621436"/>
                    <a:pt x="1322006" y="611718"/>
                    <a:pt x="1331651" y="603681"/>
                  </a:cubicBezTo>
                  <a:cubicBezTo>
                    <a:pt x="1339848" y="596851"/>
                    <a:pt x="1350309" y="593014"/>
                    <a:pt x="1358284" y="585926"/>
                  </a:cubicBezTo>
                  <a:cubicBezTo>
                    <a:pt x="1377051" y="569244"/>
                    <a:pt x="1411550" y="532660"/>
                    <a:pt x="1411550" y="532660"/>
                  </a:cubicBezTo>
                  <a:cubicBezTo>
                    <a:pt x="1436053" y="459149"/>
                    <a:pt x="1418923" y="494968"/>
                    <a:pt x="1464816" y="426128"/>
                  </a:cubicBezTo>
                  <a:cubicBezTo>
                    <a:pt x="1470734" y="417250"/>
                    <a:pt x="1475026" y="407040"/>
                    <a:pt x="1482571" y="399495"/>
                  </a:cubicBezTo>
                  <a:cubicBezTo>
                    <a:pt x="1494408" y="387658"/>
                    <a:pt x="1508796" y="377913"/>
                    <a:pt x="1518082" y="363984"/>
                  </a:cubicBezTo>
                  <a:cubicBezTo>
                    <a:pt x="1572730" y="282011"/>
                    <a:pt x="1502993" y="382845"/>
                    <a:pt x="1553593" y="319596"/>
                  </a:cubicBezTo>
                  <a:cubicBezTo>
                    <a:pt x="1572079" y="296489"/>
                    <a:pt x="1582237" y="264990"/>
                    <a:pt x="1606859" y="248575"/>
                  </a:cubicBezTo>
                  <a:cubicBezTo>
                    <a:pt x="1615737" y="242656"/>
                    <a:pt x="1625517" y="237908"/>
                    <a:pt x="1633492" y="230819"/>
                  </a:cubicBezTo>
                  <a:cubicBezTo>
                    <a:pt x="1663745" y="203927"/>
                    <a:pt x="1678849" y="177069"/>
                    <a:pt x="1713391" y="159798"/>
                  </a:cubicBezTo>
                  <a:cubicBezTo>
                    <a:pt x="1721761" y="155613"/>
                    <a:pt x="1731844" y="155465"/>
                    <a:pt x="1740024" y="150920"/>
                  </a:cubicBezTo>
                  <a:cubicBezTo>
                    <a:pt x="1826503" y="102877"/>
                    <a:pt x="1759403" y="123882"/>
                    <a:pt x="1828800" y="106532"/>
                  </a:cubicBezTo>
                  <a:cubicBezTo>
                    <a:pt x="1834719" y="100614"/>
                    <a:pt x="1839379" y="93083"/>
                    <a:pt x="1846556" y="88777"/>
                  </a:cubicBezTo>
                  <a:cubicBezTo>
                    <a:pt x="1892497" y="61213"/>
                    <a:pt x="1854929" y="102548"/>
                    <a:pt x="1899822" y="62144"/>
                  </a:cubicBezTo>
                  <a:cubicBezTo>
                    <a:pt x="1921597" y="42547"/>
                    <a:pt x="1961965" y="0"/>
                    <a:pt x="1961965" y="0"/>
                  </a:cubicBezTo>
                </a:path>
              </a:pathLst>
            </a:cu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D82E62A5-A810-EE75-3095-DF895F614554}"/>
                    </a:ext>
                  </a:extLst>
                </p:cNvPr>
                <p:cNvSpPr txBox="1"/>
                <p:nvPr/>
              </p:nvSpPr>
              <p:spPr>
                <a:xfrm>
                  <a:off x="33219333" y="22808996"/>
                  <a:ext cx="464233" cy="614770"/>
                </a:xfrm>
                <a:prstGeom prst="rect">
                  <a:avLst/>
                </a:prstGeom>
                <a:noFill/>
                <a:ln w="19050">
                  <a:solidFill>
                    <a:srgbClr val="00B0F0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/>
                            </m:ctrlPr>
                          </m:sSubPr>
                          <m:e>
                            <m:r>
                              <a:rPr lang="en-US"/>
                              <m:t>𝑐</m:t>
                            </m:r>
                          </m:e>
                          <m:sub>
                            <m:r>
                              <a:rPr lang="en-US"/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D82E62A5-A810-EE75-3095-DF895F614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9333" y="22808996"/>
                  <a:ext cx="464233" cy="614770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  <a:ln w="19050"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39753943-84C6-4BDE-6986-DF162A709772}"/>
                    </a:ext>
                  </a:extLst>
                </p:cNvPr>
                <p:cNvSpPr txBox="1"/>
                <p:nvPr/>
              </p:nvSpPr>
              <p:spPr>
                <a:xfrm>
                  <a:off x="32361300" y="22648990"/>
                  <a:ext cx="767287" cy="5749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39753943-84C6-4BDE-6986-DF162A709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61300" y="22648990"/>
                  <a:ext cx="767287" cy="574900"/>
                </a:xfrm>
                <a:prstGeom prst="rect">
                  <a:avLst/>
                </a:prstGeom>
                <a:blipFill>
                  <a:blip r:embed="rId7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2EC7A9C4-25FE-E58F-A47C-625EF3834B94}"/>
                    </a:ext>
                  </a:extLst>
                </p:cNvPr>
                <p:cNvSpPr txBox="1"/>
                <p:nvPr/>
              </p:nvSpPr>
              <p:spPr>
                <a:xfrm>
                  <a:off x="31926673" y="23412340"/>
                  <a:ext cx="564750" cy="61477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2EC7A9C4-25FE-E58F-A47C-625EF3834B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26673" y="23412340"/>
                  <a:ext cx="564750" cy="614770"/>
                </a:xfrm>
                <a:prstGeom prst="rect">
                  <a:avLst/>
                </a:prstGeom>
                <a:blipFill>
                  <a:blip r:embed="rId73"/>
                  <a:stretch>
                    <a:fillRect/>
                  </a:stretch>
                </a:blipFill>
                <a:ln w="190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13E95ED2-E365-7A94-0012-82C7AA1B39A3}"/>
                    </a:ext>
                  </a:extLst>
                </p:cNvPr>
                <p:cNvSpPr txBox="1"/>
                <p:nvPr/>
              </p:nvSpPr>
              <p:spPr>
                <a:xfrm>
                  <a:off x="32678124" y="23915520"/>
                  <a:ext cx="625707" cy="61477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13E95ED2-E365-7A94-0012-82C7AA1B3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78124" y="23915520"/>
                  <a:ext cx="625707" cy="614770"/>
                </a:xfrm>
                <a:prstGeom prst="rect">
                  <a:avLst/>
                </a:prstGeom>
                <a:blipFill>
                  <a:blip r:embed="rId74"/>
                  <a:stretch>
                    <a:fillRect/>
                  </a:stretch>
                </a:blipFill>
                <a:ln w="190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7E263F2C-DAD2-23A3-88A4-3B78B2A80794}"/>
                    </a:ext>
                  </a:extLst>
                </p:cNvPr>
                <p:cNvSpPr txBox="1"/>
                <p:nvPr/>
              </p:nvSpPr>
              <p:spPr>
                <a:xfrm>
                  <a:off x="34257708" y="23533707"/>
                  <a:ext cx="576930" cy="61477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7E263F2C-DAD2-23A3-88A4-3B78B2A807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7708" y="23533707"/>
                  <a:ext cx="576930" cy="614770"/>
                </a:xfrm>
                <a:prstGeom prst="rect">
                  <a:avLst/>
                </a:prstGeom>
                <a:blipFill>
                  <a:blip r:embed="rId75"/>
                  <a:stretch>
                    <a:fillRect/>
                  </a:stretch>
                </a:blipFill>
                <a:ln w="190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EDAD7C48-D39D-F62A-79B9-80E1D9A54FC2}"/>
                    </a:ext>
                  </a:extLst>
                </p:cNvPr>
                <p:cNvSpPr txBox="1"/>
                <p:nvPr/>
              </p:nvSpPr>
              <p:spPr>
                <a:xfrm>
                  <a:off x="35246870" y="24067502"/>
                  <a:ext cx="767287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EDAD7C48-D39D-F62A-79B9-80E1D9A54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6870" y="24067502"/>
                  <a:ext cx="767287" cy="574901"/>
                </a:xfrm>
                <a:prstGeom prst="rect">
                  <a:avLst/>
                </a:prstGeom>
                <a:blipFill>
                  <a:blip r:embed="rId76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70BC5DE6-BE25-0652-94B8-477A9855157A}"/>
                    </a:ext>
                  </a:extLst>
                </p:cNvPr>
                <p:cNvSpPr txBox="1"/>
                <p:nvPr/>
              </p:nvSpPr>
              <p:spPr>
                <a:xfrm>
                  <a:off x="34610111" y="24128075"/>
                  <a:ext cx="767287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70BC5DE6-BE25-0652-94B8-477A985515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0111" y="24128075"/>
                  <a:ext cx="767287" cy="574901"/>
                </a:xfrm>
                <a:prstGeom prst="rect">
                  <a:avLst/>
                </a:prstGeom>
                <a:blipFill>
                  <a:blip r:embed="rId77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2" name="Freeform 401">
              <a:extLst>
                <a:ext uri="{FF2B5EF4-FFF2-40B4-BE49-F238E27FC236}">
                  <a16:creationId xmlns:a16="http://schemas.microsoft.com/office/drawing/2014/main" id="{76885C7A-5213-6E23-76B0-1CBE5AF7CEB0}"/>
                </a:ext>
              </a:extLst>
            </p:cNvPr>
            <p:cNvSpPr/>
            <p:nvPr/>
          </p:nvSpPr>
          <p:spPr>
            <a:xfrm>
              <a:off x="32963148" y="20721782"/>
              <a:ext cx="1042618" cy="2146710"/>
            </a:xfrm>
            <a:custGeom>
              <a:avLst/>
              <a:gdLst>
                <a:gd name="connsiteX0" fmla="*/ 1768642 w 1768642"/>
                <a:gd name="connsiteY0" fmla="*/ 3320716 h 3320716"/>
                <a:gd name="connsiteX1" fmla="*/ 1118937 w 1768642"/>
                <a:gd name="connsiteY1" fmla="*/ 2466474 h 3320716"/>
                <a:gd name="connsiteX2" fmla="*/ 1058779 w 1768642"/>
                <a:gd name="connsiteY2" fmla="*/ 2358190 h 3320716"/>
                <a:gd name="connsiteX3" fmla="*/ 1022684 w 1768642"/>
                <a:gd name="connsiteY3" fmla="*/ 2237874 h 3320716"/>
                <a:gd name="connsiteX4" fmla="*/ 1010653 w 1768642"/>
                <a:gd name="connsiteY4" fmla="*/ 2201779 h 3320716"/>
                <a:gd name="connsiteX5" fmla="*/ 986590 w 1768642"/>
                <a:gd name="connsiteY5" fmla="*/ 1864895 h 3320716"/>
                <a:gd name="connsiteX6" fmla="*/ 974558 w 1768642"/>
                <a:gd name="connsiteY6" fmla="*/ 1804737 h 3320716"/>
                <a:gd name="connsiteX7" fmla="*/ 938463 w 1768642"/>
                <a:gd name="connsiteY7" fmla="*/ 1684421 h 3320716"/>
                <a:gd name="connsiteX8" fmla="*/ 914400 w 1768642"/>
                <a:gd name="connsiteY8" fmla="*/ 1612232 h 3320716"/>
                <a:gd name="connsiteX9" fmla="*/ 890337 w 1768642"/>
                <a:gd name="connsiteY9" fmla="*/ 1564106 h 3320716"/>
                <a:gd name="connsiteX10" fmla="*/ 866274 w 1768642"/>
                <a:gd name="connsiteY10" fmla="*/ 1491916 h 3320716"/>
                <a:gd name="connsiteX11" fmla="*/ 854242 w 1768642"/>
                <a:gd name="connsiteY11" fmla="*/ 1455821 h 3320716"/>
                <a:gd name="connsiteX12" fmla="*/ 830179 w 1768642"/>
                <a:gd name="connsiteY12" fmla="*/ 1419727 h 3320716"/>
                <a:gd name="connsiteX13" fmla="*/ 770021 w 1768642"/>
                <a:gd name="connsiteY13" fmla="*/ 1311442 h 3320716"/>
                <a:gd name="connsiteX14" fmla="*/ 745958 w 1768642"/>
                <a:gd name="connsiteY14" fmla="*/ 1275348 h 3320716"/>
                <a:gd name="connsiteX15" fmla="*/ 721895 w 1768642"/>
                <a:gd name="connsiteY15" fmla="*/ 1239253 h 3320716"/>
                <a:gd name="connsiteX16" fmla="*/ 613611 w 1768642"/>
                <a:gd name="connsiteY16" fmla="*/ 1143000 h 3320716"/>
                <a:gd name="connsiteX17" fmla="*/ 589548 w 1768642"/>
                <a:gd name="connsiteY17" fmla="*/ 1106906 h 3320716"/>
                <a:gd name="connsiteX18" fmla="*/ 529390 w 1768642"/>
                <a:gd name="connsiteY18" fmla="*/ 1046748 h 3320716"/>
                <a:gd name="connsiteX19" fmla="*/ 505326 w 1768642"/>
                <a:gd name="connsiteY19" fmla="*/ 1010653 h 3320716"/>
                <a:gd name="connsiteX20" fmla="*/ 469232 w 1768642"/>
                <a:gd name="connsiteY20" fmla="*/ 974558 h 3320716"/>
                <a:gd name="connsiteX21" fmla="*/ 421105 w 1768642"/>
                <a:gd name="connsiteY21" fmla="*/ 902369 h 3320716"/>
                <a:gd name="connsiteX22" fmla="*/ 397042 w 1768642"/>
                <a:gd name="connsiteY22" fmla="*/ 866274 h 3320716"/>
                <a:gd name="connsiteX23" fmla="*/ 360948 w 1768642"/>
                <a:gd name="connsiteY23" fmla="*/ 830179 h 3320716"/>
                <a:gd name="connsiteX24" fmla="*/ 312821 w 1768642"/>
                <a:gd name="connsiteY24" fmla="*/ 757990 h 3320716"/>
                <a:gd name="connsiteX25" fmla="*/ 276726 w 1768642"/>
                <a:gd name="connsiteY25" fmla="*/ 697832 h 3320716"/>
                <a:gd name="connsiteX26" fmla="*/ 240632 w 1768642"/>
                <a:gd name="connsiteY26" fmla="*/ 625642 h 3320716"/>
                <a:gd name="connsiteX27" fmla="*/ 216569 w 1768642"/>
                <a:gd name="connsiteY27" fmla="*/ 553453 h 3320716"/>
                <a:gd name="connsiteX28" fmla="*/ 192505 w 1768642"/>
                <a:gd name="connsiteY28" fmla="*/ 481263 h 3320716"/>
                <a:gd name="connsiteX29" fmla="*/ 168442 w 1768642"/>
                <a:gd name="connsiteY29" fmla="*/ 409074 h 3320716"/>
                <a:gd name="connsiteX30" fmla="*/ 156411 w 1768642"/>
                <a:gd name="connsiteY30" fmla="*/ 372979 h 3320716"/>
                <a:gd name="connsiteX31" fmla="*/ 108284 w 1768642"/>
                <a:gd name="connsiteY31" fmla="*/ 180474 h 3320716"/>
                <a:gd name="connsiteX32" fmla="*/ 36095 w 1768642"/>
                <a:gd name="connsiteY32" fmla="*/ 72190 h 3320716"/>
                <a:gd name="connsiteX33" fmla="*/ 12032 w 1768642"/>
                <a:gd name="connsiteY33" fmla="*/ 36095 h 3320716"/>
                <a:gd name="connsiteX34" fmla="*/ 0 w 1768642"/>
                <a:gd name="connsiteY34" fmla="*/ 0 h 3320716"/>
                <a:gd name="connsiteX0" fmla="*/ 1465230 w 1465230"/>
                <a:gd name="connsiteY0" fmla="*/ 3340478 h 3340478"/>
                <a:gd name="connsiteX1" fmla="*/ 1118937 w 1465230"/>
                <a:gd name="connsiteY1" fmla="*/ 2466474 h 3340478"/>
                <a:gd name="connsiteX2" fmla="*/ 1058779 w 1465230"/>
                <a:gd name="connsiteY2" fmla="*/ 2358190 h 3340478"/>
                <a:gd name="connsiteX3" fmla="*/ 1022684 w 1465230"/>
                <a:gd name="connsiteY3" fmla="*/ 2237874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058779 w 1465230"/>
                <a:gd name="connsiteY2" fmla="*/ 2358190 h 3340478"/>
                <a:gd name="connsiteX3" fmla="*/ 1022684 w 1465230"/>
                <a:gd name="connsiteY3" fmla="*/ 2237874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058779 w 1465230"/>
                <a:gd name="connsiteY2" fmla="*/ 2358190 h 3340478"/>
                <a:gd name="connsiteX3" fmla="*/ 1139507 w 1465230"/>
                <a:gd name="connsiteY3" fmla="*/ 2221706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010653 w 1465230"/>
                <a:gd name="connsiteY3" fmla="*/ 2201779 h 3340478"/>
                <a:gd name="connsiteX4" fmla="*/ 986590 w 1465230"/>
                <a:gd name="connsiteY4" fmla="*/ 1864895 h 3340478"/>
                <a:gd name="connsiteX5" fmla="*/ 974558 w 1465230"/>
                <a:gd name="connsiteY5" fmla="*/ 1804737 h 3340478"/>
                <a:gd name="connsiteX6" fmla="*/ 938463 w 1465230"/>
                <a:gd name="connsiteY6" fmla="*/ 1684421 h 3340478"/>
                <a:gd name="connsiteX7" fmla="*/ 914400 w 1465230"/>
                <a:gd name="connsiteY7" fmla="*/ 1612232 h 3340478"/>
                <a:gd name="connsiteX8" fmla="*/ 890337 w 1465230"/>
                <a:gd name="connsiteY8" fmla="*/ 1564106 h 3340478"/>
                <a:gd name="connsiteX9" fmla="*/ 866274 w 1465230"/>
                <a:gd name="connsiteY9" fmla="*/ 1491916 h 3340478"/>
                <a:gd name="connsiteX10" fmla="*/ 854242 w 1465230"/>
                <a:gd name="connsiteY10" fmla="*/ 1455821 h 3340478"/>
                <a:gd name="connsiteX11" fmla="*/ 830179 w 1465230"/>
                <a:gd name="connsiteY11" fmla="*/ 1419727 h 3340478"/>
                <a:gd name="connsiteX12" fmla="*/ 770021 w 1465230"/>
                <a:gd name="connsiteY12" fmla="*/ 1311442 h 3340478"/>
                <a:gd name="connsiteX13" fmla="*/ 745958 w 1465230"/>
                <a:gd name="connsiteY13" fmla="*/ 1275348 h 3340478"/>
                <a:gd name="connsiteX14" fmla="*/ 721895 w 1465230"/>
                <a:gd name="connsiteY14" fmla="*/ 1239253 h 3340478"/>
                <a:gd name="connsiteX15" fmla="*/ 613611 w 1465230"/>
                <a:gd name="connsiteY15" fmla="*/ 1143000 h 3340478"/>
                <a:gd name="connsiteX16" fmla="*/ 589548 w 1465230"/>
                <a:gd name="connsiteY16" fmla="*/ 1106906 h 3340478"/>
                <a:gd name="connsiteX17" fmla="*/ 529390 w 1465230"/>
                <a:gd name="connsiteY17" fmla="*/ 1046748 h 3340478"/>
                <a:gd name="connsiteX18" fmla="*/ 505326 w 1465230"/>
                <a:gd name="connsiteY18" fmla="*/ 1010653 h 3340478"/>
                <a:gd name="connsiteX19" fmla="*/ 469232 w 1465230"/>
                <a:gd name="connsiteY19" fmla="*/ 974558 h 3340478"/>
                <a:gd name="connsiteX20" fmla="*/ 421105 w 1465230"/>
                <a:gd name="connsiteY20" fmla="*/ 902369 h 3340478"/>
                <a:gd name="connsiteX21" fmla="*/ 397042 w 1465230"/>
                <a:gd name="connsiteY21" fmla="*/ 866274 h 3340478"/>
                <a:gd name="connsiteX22" fmla="*/ 360948 w 1465230"/>
                <a:gd name="connsiteY22" fmla="*/ 830179 h 3340478"/>
                <a:gd name="connsiteX23" fmla="*/ 312821 w 1465230"/>
                <a:gd name="connsiteY23" fmla="*/ 757990 h 3340478"/>
                <a:gd name="connsiteX24" fmla="*/ 276726 w 1465230"/>
                <a:gd name="connsiteY24" fmla="*/ 697832 h 3340478"/>
                <a:gd name="connsiteX25" fmla="*/ 240632 w 1465230"/>
                <a:gd name="connsiteY25" fmla="*/ 625642 h 3340478"/>
                <a:gd name="connsiteX26" fmla="*/ 216569 w 1465230"/>
                <a:gd name="connsiteY26" fmla="*/ 553453 h 3340478"/>
                <a:gd name="connsiteX27" fmla="*/ 192505 w 1465230"/>
                <a:gd name="connsiteY27" fmla="*/ 481263 h 3340478"/>
                <a:gd name="connsiteX28" fmla="*/ 168442 w 1465230"/>
                <a:gd name="connsiteY28" fmla="*/ 409074 h 3340478"/>
                <a:gd name="connsiteX29" fmla="*/ 156411 w 1465230"/>
                <a:gd name="connsiteY29" fmla="*/ 372979 h 3340478"/>
                <a:gd name="connsiteX30" fmla="*/ 108284 w 1465230"/>
                <a:gd name="connsiteY30" fmla="*/ 180474 h 3340478"/>
                <a:gd name="connsiteX31" fmla="*/ 36095 w 1465230"/>
                <a:gd name="connsiteY31" fmla="*/ 72190 h 3340478"/>
                <a:gd name="connsiteX32" fmla="*/ 12032 w 1465230"/>
                <a:gd name="connsiteY32" fmla="*/ 36095 h 3340478"/>
                <a:gd name="connsiteX33" fmla="*/ 0 w 1465230"/>
                <a:gd name="connsiteY33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70021 w 1465230"/>
                <a:gd name="connsiteY11" fmla="*/ 1311442 h 3340478"/>
                <a:gd name="connsiteX12" fmla="*/ 745958 w 1465230"/>
                <a:gd name="connsiteY12" fmla="*/ 1275348 h 3340478"/>
                <a:gd name="connsiteX13" fmla="*/ 721895 w 1465230"/>
                <a:gd name="connsiteY13" fmla="*/ 1239253 h 3340478"/>
                <a:gd name="connsiteX14" fmla="*/ 613611 w 1465230"/>
                <a:gd name="connsiteY14" fmla="*/ 1143000 h 3340478"/>
                <a:gd name="connsiteX15" fmla="*/ 589548 w 1465230"/>
                <a:gd name="connsiteY15" fmla="*/ 1106906 h 3340478"/>
                <a:gd name="connsiteX16" fmla="*/ 529390 w 1465230"/>
                <a:gd name="connsiteY16" fmla="*/ 1046748 h 3340478"/>
                <a:gd name="connsiteX17" fmla="*/ 505326 w 1465230"/>
                <a:gd name="connsiteY17" fmla="*/ 1010653 h 3340478"/>
                <a:gd name="connsiteX18" fmla="*/ 469232 w 1465230"/>
                <a:gd name="connsiteY18" fmla="*/ 974558 h 3340478"/>
                <a:gd name="connsiteX19" fmla="*/ 421105 w 1465230"/>
                <a:gd name="connsiteY19" fmla="*/ 902369 h 3340478"/>
                <a:gd name="connsiteX20" fmla="*/ 397042 w 1465230"/>
                <a:gd name="connsiteY20" fmla="*/ 866274 h 3340478"/>
                <a:gd name="connsiteX21" fmla="*/ 360948 w 1465230"/>
                <a:gd name="connsiteY21" fmla="*/ 830179 h 3340478"/>
                <a:gd name="connsiteX22" fmla="*/ 312821 w 1465230"/>
                <a:gd name="connsiteY22" fmla="*/ 757990 h 3340478"/>
                <a:gd name="connsiteX23" fmla="*/ 276726 w 1465230"/>
                <a:gd name="connsiteY23" fmla="*/ 697832 h 3340478"/>
                <a:gd name="connsiteX24" fmla="*/ 240632 w 1465230"/>
                <a:gd name="connsiteY24" fmla="*/ 625642 h 3340478"/>
                <a:gd name="connsiteX25" fmla="*/ 216569 w 1465230"/>
                <a:gd name="connsiteY25" fmla="*/ 553453 h 3340478"/>
                <a:gd name="connsiteX26" fmla="*/ 192505 w 1465230"/>
                <a:gd name="connsiteY26" fmla="*/ 481263 h 3340478"/>
                <a:gd name="connsiteX27" fmla="*/ 168442 w 1465230"/>
                <a:gd name="connsiteY27" fmla="*/ 409074 h 3340478"/>
                <a:gd name="connsiteX28" fmla="*/ 156411 w 1465230"/>
                <a:gd name="connsiteY28" fmla="*/ 372979 h 3340478"/>
                <a:gd name="connsiteX29" fmla="*/ 108284 w 1465230"/>
                <a:gd name="connsiteY29" fmla="*/ 180474 h 3340478"/>
                <a:gd name="connsiteX30" fmla="*/ 36095 w 1465230"/>
                <a:gd name="connsiteY30" fmla="*/ 72190 h 3340478"/>
                <a:gd name="connsiteX31" fmla="*/ 12032 w 1465230"/>
                <a:gd name="connsiteY31" fmla="*/ 36095 h 3340478"/>
                <a:gd name="connsiteX32" fmla="*/ 0 w 1465230"/>
                <a:gd name="connsiteY32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45958 w 1465230"/>
                <a:gd name="connsiteY11" fmla="*/ 1275348 h 3340478"/>
                <a:gd name="connsiteX12" fmla="*/ 721895 w 1465230"/>
                <a:gd name="connsiteY12" fmla="*/ 1239253 h 3340478"/>
                <a:gd name="connsiteX13" fmla="*/ 613611 w 1465230"/>
                <a:gd name="connsiteY13" fmla="*/ 1143000 h 3340478"/>
                <a:gd name="connsiteX14" fmla="*/ 589548 w 1465230"/>
                <a:gd name="connsiteY14" fmla="*/ 1106906 h 3340478"/>
                <a:gd name="connsiteX15" fmla="*/ 529390 w 1465230"/>
                <a:gd name="connsiteY15" fmla="*/ 1046748 h 3340478"/>
                <a:gd name="connsiteX16" fmla="*/ 505326 w 1465230"/>
                <a:gd name="connsiteY16" fmla="*/ 1010653 h 3340478"/>
                <a:gd name="connsiteX17" fmla="*/ 469232 w 1465230"/>
                <a:gd name="connsiteY17" fmla="*/ 974558 h 3340478"/>
                <a:gd name="connsiteX18" fmla="*/ 421105 w 1465230"/>
                <a:gd name="connsiteY18" fmla="*/ 902369 h 3340478"/>
                <a:gd name="connsiteX19" fmla="*/ 397042 w 1465230"/>
                <a:gd name="connsiteY19" fmla="*/ 866274 h 3340478"/>
                <a:gd name="connsiteX20" fmla="*/ 360948 w 1465230"/>
                <a:gd name="connsiteY20" fmla="*/ 830179 h 3340478"/>
                <a:gd name="connsiteX21" fmla="*/ 312821 w 1465230"/>
                <a:gd name="connsiteY21" fmla="*/ 757990 h 3340478"/>
                <a:gd name="connsiteX22" fmla="*/ 276726 w 1465230"/>
                <a:gd name="connsiteY22" fmla="*/ 697832 h 3340478"/>
                <a:gd name="connsiteX23" fmla="*/ 240632 w 1465230"/>
                <a:gd name="connsiteY23" fmla="*/ 625642 h 3340478"/>
                <a:gd name="connsiteX24" fmla="*/ 216569 w 1465230"/>
                <a:gd name="connsiteY24" fmla="*/ 553453 h 3340478"/>
                <a:gd name="connsiteX25" fmla="*/ 192505 w 1465230"/>
                <a:gd name="connsiteY25" fmla="*/ 481263 h 3340478"/>
                <a:gd name="connsiteX26" fmla="*/ 168442 w 1465230"/>
                <a:gd name="connsiteY26" fmla="*/ 409074 h 3340478"/>
                <a:gd name="connsiteX27" fmla="*/ 156411 w 1465230"/>
                <a:gd name="connsiteY27" fmla="*/ 372979 h 3340478"/>
                <a:gd name="connsiteX28" fmla="*/ 108284 w 1465230"/>
                <a:gd name="connsiteY28" fmla="*/ 180474 h 3340478"/>
                <a:gd name="connsiteX29" fmla="*/ 36095 w 1465230"/>
                <a:gd name="connsiteY29" fmla="*/ 72190 h 3340478"/>
                <a:gd name="connsiteX30" fmla="*/ 12032 w 1465230"/>
                <a:gd name="connsiteY30" fmla="*/ 36095 h 3340478"/>
                <a:gd name="connsiteX31" fmla="*/ 0 w 1465230"/>
                <a:gd name="connsiteY31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867648 w 1465230"/>
                <a:gd name="connsiteY11" fmla="*/ 1291517 h 3340478"/>
                <a:gd name="connsiteX12" fmla="*/ 721895 w 1465230"/>
                <a:gd name="connsiteY12" fmla="*/ 1239253 h 3340478"/>
                <a:gd name="connsiteX13" fmla="*/ 613611 w 1465230"/>
                <a:gd name="connsiteY13" fmla="*/ 1143000 h 3340478"/>
                <a:gd name="connsiteX14" fmla="*/ 589548 w 1465230"/>
                <a:gd name="connsiteY14" fmla="*/ 1106906 h 3340478"/>
                <a:gd name="connsiteX15" fmla="*/ 529390 w 1465230"/>
                <a:gd name="connsiteY15" fmla="*/ 1046748 h 3340478"/>
                <a:gd name="connsiteX16" fmla="*/ 505326 w 1465230"/>
                <a:gd name="connsiteY16" fmla="*/ 1010653 h 3340478"/>
                <a:gd name="connsiteX17" fmla="*/ 469232 w 1465230"/>
                <a:gd name="connsiteY17" fmla="*/ 974558 h 3340478"/>
                <a:gd name="connsiteX18" fmla="*/ 421105 w 1465230"/>
                <a:gd name="connsiteY18" fmla="*/ 902369 h 3340478"/>
                <a:gd name="connsiteX19" fmla="*/ 397042 w 1465230"/>
                <a:gd name="connsiteY19" fmla="*/ 866274 h 3340478"/>
                <a:gd name="connsiteX20" fmla="*/ 360948 w 1465230"/>
                <a:gd name="connsiteY20" fmla="*/ 830179 h 3340478"/>
                <a:gd name="connsiteX21" fmla="*/ 312821 w 1465230"/>
                <a:gd name="connsiteY21" fmla="*/ 757990 h 3340478"/>
                <a:gd name="connsiteX22" fmla="*/ 276726 w 1465230"/>
                <a:gd name="connsiteY22" fmla="*/ 697832 h 3340478"/>
                <a:gd name="connsiteX23" fmla="*/ 240632 w 1465230"/>
                <a:gd name="connsiteY23" fmla="*/ 625642 h 3340478"/>
                <a:gd name="connsiteX24" fmla="*/ 216569 w 1465230"/>
                <a:gd name="connsiteY24" fmla="*/ 553453 h 3340478"/>
                <a:gd name="connsiteX25" fmla="*/ 192505 w 1465230"/>
                <a:gd name="connsiteY25" fmla="*/ 481263 h 3340478"/>
                <a:gd name="connsiteX26" fmla="*/ 168442 w 1465230"/>
                <a:gd name="connsiteY26" fmla="*/ 409074 h 3340478"/>
                <a:gd name="connsiteX27" fmla="*/ 156411 w 1465230"/>
                <a:gd name="connsiteY27" fmla="*/ 372979 h 3340478"/>
                <a:gd name="connsiteX28" fmla="*/ 108284 w 1465230"/>
                <a:gd name="connsiteY28" fmla="*/ 180474 h 3340478"/>
                <a:gd name="connsiteX29" fmla="*/ 36095 w 1465230"/>
                <a:gd name="connsiteY29" fmla="*/ 72190 h 3340478"/>
                <a:gd name="connsiteX30" fmla="*/ 12032 w 1465230"/>
                <a:gd name="connsiteY30" fmla="*/ 36095 h 3340478"/>
                <a:gd name="connsiteX31" fmla="*/ 0 w 1465230"/>
                <a:gd name="connsiteY31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867648 w 1465230"/>
                <a:gd name="connsiteY11" fmla="*/ 1291517 h 3340478"/>
                <a:gd name="connsiteX12" fmla="*/ 613611 w 1465230"/>
                <a:gd name="connsiteY12" fmla="*/ 1143000 h 3340478"/>
                <a:gd name="connsiteX13" fmla="*/ 589548 w 1465230"/>
                <a:gd name="connsiteY13" fmla="*/ 1106906 h 3340478"/>
                <a:gd name="connsiteX14" fmla="*/ 529390 w 1465230"/>
                <a:gd name="connsiteY14" fmla="*/ 1046748 h 3340478"/>
                <a:gd name="connsiteX15" fmla="*/ 505326 w 1465230"/>
                <a:gd name="connsiteY15" fmla="*/ 1010653 h 3340478"/>
                <a:gd name="connsiteX16" fmla="*/ 469232 w 1465230"/>
                <a:gd name="connsiteY16" fmla="*/ 974558 h 3340478"/>
                <a:gd name="connsiteX17" fmla="*/ 421105 w 1465230"/>
                <a:gd name="connsiteY17" fmla="*/ 902369 h 3340478"/>
                <a:gd name="connsiteX18" fmla="*/ 397042 w 1465230"/>
                <a:gd name="connsiteY18" fmla="*/ 866274 h 3340478"/>
                <a:gd name="connsiteX19" fmla="*/ 360948 w 1465230"/>
                <a:gd name="connsiteY19" fmla="*/ 830179 h 3340478"/>
                <a:gd name="connsiteX20" fmla="*/ 312821 w 1465230"/>
                <a:gd name="connsiteY20" fmla="*/ 757990 h 3340478"/>
                <a:gd name="connsiteX21" fmla="*/ 276726 w 1465230"/>
                <a:gd name="connsiteY21" fmla="*/ 697832 h 3340478"/>
                <a:gd name="connsiteX22" fmla="*/ 240632 w 1465230"/>
                <a:gd name="connsiteY22" fmla="*/ 625642 h 3340478"/>
                <a:gd name="connsiteX23" fmla="*/ 216569 w 1465230"/>
                <a:gd name="connsiteY23" fmla="*/ 553453 h 3340478"/>
                <a:gd name="connsiteX24" fmla="*/ 192505 w 1465230"/>
                <a:gd name="connsiteY24" fmla="*/ 481263 h 3340478"/>
                <a:gd name="connsiteX25" fmla="*/ 168442 w 1465230"/>
                <a:gd name="connsiteY25" fmla="*/ 409074 h 3340478"/>
                <a:gd name="connsiteX26" fmla="*/ 156411 w 1465230"/>
                <a:gd name="connsiteY26" fmla="*/ 372979 h 3340478"/>
                <a:gd name="connsiteX27" fmla="*/ 108284 w 1465230"/>
                <a:gd name="connsiteY27" fmla="*/ 180474 h 3340478"/>
                <a:gd name="connsiteX28" fmla="*/ 36095 w 1465230"/>
                <a:gd name="connsiteY28" fmla="*/ 72190 h 3340478"/>
                <a:gd name="connsiteX29" fmla="*/ 12032 w 1465230"/>
                <a:gd name="connsiteY29" fmla="*/ 36095 h 3340478"/>
                <a:gd name="connsiteX30" fmla="*/ 0 w 1465230"/>
                <a:gd name="connsiteY30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653475 w 1465230"/>
                <a:gd name="connsiteY11" fmla="*/ 1431650 h 3340478"/>
                <a:gd name="connsiteX12" fmla="*/ 613611 w 1465230"/>
                <a:gd name="connsiteY12" fmla="*/ 1143000 h 3340478"/>
                <a:gd name="connsiteX13" fmla="*/ 589548 w 1465230"/>
                <a:gd name="connsiteY13" fmla="*/ 1106906 h 3340478"/>
                <a:gd name="connsiteX14" fmla="*/ 529390 w 1465230"/>
                <a:gd name="connsiteY14" fmla="*/ 1046748 h 3340478"/>
                <a:gd name="connsiteX15" fmla="*/ 505326 w 1465230"/>
                <a:gd name="connsiteY15" fmla="*/ 1010653 h 3340478"/>
                <a:gd name="connsiteX16" fmla="*/ 469232 w 1465230"/>
                <a:gd name="connsiteY16" fmla="*/ 974558 h 3340478"/>
                <a:gd name="connsiteX17" fmla="*/ 421105 w 1465230"/>
                <a:gd name="connsiteY17" fmla="*/ 902369 h 3340478"/>
                <a:gd name="connsiteX18" fmla="*/ 397042 w 1465230"/>
                <a:gd name="connsiteY18" fmla="*/ 866274 h 3340478"/>
                <a:gd name="connsiteX19" fmla="*/ 360948 w 1465230"/>
                <a:gd name="connsiteY19" fmla="*/ 830179 h 3340478"/>
                <a:gd name="connsiteX20" fmla="*/ 312821 w 1465230"/>
                <a:gd name="connsiteY20" fmla="*/ 757990 h 3340478"/>
                <a:gd name="connsiteX21" fmla="*/ 276726 w 1465230"/>
                <a:gd name="connsiteY21" fmla="*/ 697832 h 3340478"/>
                <a:gd name="connsiteX22" fmla="*/ 240632 w 1465230"/>
                <a:gd name="connsiteY22" fmla="*/ 625642 h 3340478"/>
                <a:gd name="connsiteX23" fmla="*/ 216569 w 1465230"/>
                <a:gd name="connsiteY23" fmla="*/ 553453 h 3340478"/>
                <a:gd name="connsiteX24" fmla="*/ 192505 w 1465230"/>
                <a:gd name="connsiteY24" fmla="*/ 481263 h 3340478"/>
                <a:gd name="connsiteX25" fmla="*/ 168442 w 1465230"/>
                <a:gd name="connsiteY25" fmla="*/ 409074 h 3340478"/>
                <a:gd name="connsiteX26" fmla="*/ 156411 w 1465230"/>
                <a:gd name="connsiteY26" fmla="*/ 372979 h 3340478"/>
                <a:gd name="connsiteX27" fmla="*/ 108284 w 1465230"/>
                <a:gd name="connsiteY27" fmla="*/ 180474 h 3340478"/>
                <a:gd name="connsiteX28" fmla="*/ 36095 w 1465230"/>
                <a:gd name="connsiteY28" fmla="*/ 72190 h 3340478"/>
                <a:gd name="connsiteX29" fmla="*/ 12032 w 1465230"/>
                <a:gd name="connsiteY29" fmla="*/ 36095 h 3340478"/>
                <a:gd name="connsiteX30" fmla="*/ 0 w 1465230"/>
                <a:gd name="connsiteY30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653475 w 1465230"/>
                <a:gd name="connsiteY11" fmla="*/ 1431650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122883 w 1465230"/>
                <a:gd name="connsiteY3" fmla="*/ 1978079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222254 w 1465230"/>
                <a:gd name="connsiteY2" fmla="*/ 2378009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23235 w 1465230"/>
                <a:gd name="connsiteY3" fmla="*/ 1890972 h 3340478"/>
                <a:gd name="connsiteX4" fmla="*/ 938463 w 1465230"/>
                <a:gd name="connsiteY4" fmla="*/ 1684421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38463 w 1465230"/>
                <a:gd name="connsiteY4" fmla="*/ 1684421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62562 w 1465230"/>
                <a:gd name="connsiteY11" fmla="*/ 111229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62562 w 1465230"/>
                <a:gd name="connsiteY11" fmla="*/ 111229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43091 w 1465230"/>
                <a:gd name="connsiteY11" fmla="*/ 1176973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07017 w 1465230"/>
                <a:gd name="connsiteY10" fmla="*/ 1361584 h 3340478"/>
                <a:gd name="connsiteX11" fmla="*/ 643091 w 1465230"/>
                <a:gd name="connsiteY11" fmla="*/ 1176973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07017 w 1465230"/>
                <a:gd name="connsiteY10" fmla="*/ 1361584 h 3340478"/>
                <a:gd name="connsiteX11" fmla="*/ 570076 w 1465230"/>
                <a:gd name="connsiteY11" fmla="*/ 1209312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65230" h="3340478">
                  <a:moveTo>
                    <a:pt x="1465230" y="3340478"/>
                  </a:moveTo>
                  <a:cubicBezTo>
                    <a:pt x="1248662" y="3055731"/>
                    <a:pt x="1451486" y="2896371"/>
                    <a:pt x="1410990" y="2735960"/>
                  </a:cubicBezTo>
                  <a:cubicBezTo>
                    <a:pt x="1370494" y="2575549"/>
                    <a:pt x="1275522" y="2496383"/>
                    <a:pt x="1222254" y="2378009"/>
                  </a:cubicBezTo>
                  <a:cubicBezTo>
                    <a:pt x="1168986" y="2259635"/>
                    <a:pt x="1128945" y="2126043"/>
                    <a:pt x="1091381" y="2025716"/>
                  </a:cubicBezTo>
                  <a:cubicBezTo>
                    <a:pt x="1053817" y="1925389"/>
                    <a:pt x="1016866" y="1836027"/>
                    <a:pt x="996873" y="1776047"/>
                  </a:cubicBezTo>
                  <a:lnTo>
                    <a:pt x="914400" y="1612232"/>
                  </a:lnTo>
                  <a:cubicBezTo>
                    <a:pt x="906379" y="1596190"/>
                    <a:pt x="896998" y="1580759"/>
                    <a:pt x="890337" y="1564106"/>
                  </a:cubicBezTo>
                  <a:cubicBezTo>
                    <a:pt x="880917" y="1540555"/>
                    <a:pt x="874295" y="1515979"/>
                    <a:pt x="866274" y="1491916"/>
                  </a:cubicBezTo>
                  <a:cubicBezTo>
                    <a:pt x="862263" y="1479884"/>
                    <a:pt x="861277" y="1466373"/>
                    <a:pt x="854242" y="1455821"/>
                  </a:cubicBezTo>
                  <a:lnTo>
                    <a:pt x="830179" y="1419727"/>
                  </a:lnTo>
                  <a:cubicBezTo>
                    <a:pt x="812132" y="1389648"/>
                    <a:pt x="725064" y="1391663"/>
                    <a:pt x="707017" y="1361584"/>
                  </a:cubicBezTo>
                  <a:cubicBezTo>
                    <a:pt x="666912" y="1309447"/>
                    <a:pt x="599681" y="1261785"/>
                    <a:pt x="570076" y="1209312"/>
                  </a:cubicBezTo>
                  <a:cubicBezTo>
                    <a:pt x="540472" y="1156839"/>
                    <a:pt x="540182" y="1079858"/>
                    <a:pt x="529390" y="1046748"/>
                  </a:cubicBezTo>
                  <a:cubicBezTo>
                    <a:pt x="518598" y="1013638"/>
                    <a:pt x="514583" y="1021762"/>
                    <a:pt x="505326" y="1010653"/>
                  </a:cubicBezTo>
                  <a:cubicBezTo>
                    <a:pt x="494433" y="997582"/>
                    <a:pt x="479678" y="987989"/>
                    <a:pt x="469232" y="974558"/>
                  </a:cubicBezTo>
                  <a:cubicBezTo>
                    <a:pt x="451477" y="951730"/>
                    <a:pt x="437147" y="926432"/>
                    <a:pt x="421105" y="902369"/>
                  </a:cubicBezTo>
                  <a:cubicBezTo>
                    <a:pt x="413084" y="890337"/>
                    <a:pt x="407267" y="876499"/>
                    <a:pt x="397042" y="866274"/>
                  </a:cubicBezTo>
                  <a:lnTo>
                    <a:pt x="360948" y="830179"/>
                  </a:lnTo>
                  <a:cubicBezTo>
                    <a:pt x="332338" y="744351"/>
                    <a:pt x="372907" y="848119"/>
                    <a:pt x="312821" y="757990"/>
                  </a:cubicBezTo>
                  <a:cubicBezTo>
                    <a:pt x="250348" y="664280"/>
                    <a:pt x="351667" y="772770"/>
                    <a:pt x="276726" y="697832"/>
                  </a:cubicBezTo>
                  <a:cubicBezTo>
                    <a:pt x="232854" y="566209"/>
                    <a:pt x="302821" y="765568"/>
                    <a:pt x="240632" y="625642"/>
                  </a:cubicBezTo>
                  <a:cubicBezTo>
                    <a:pt x="230330" y="602463"/>
                    <a:pt x="224590" y="577516"/>
                    <a:pt x="216569" y="553453"/>
                  </a:cubicBezTo>
                  <a:lnTo>
                    <a:pt x="192505" y="481263"/>
                  </a:lnTo>
                  <a:lnTo>
                    <a:pt x="168442" y="409074"/>
                  </a:lnTo>
                  <a:cubicBezTo>
                    <a:pt x="164432" y="397042"/>
                    <a:pt x="173739" y="397605"/>
                    <a:pt x="156411" y="372979"/>
                  </a:cubicBezTo>
                  <a:cubicBezTo>
                    <a:pt x="139083" y="348353"/>
                    <a:pt x="85618" y="293037"/>
                    <a:pt x="64475" y="261321"/>
                  </a:cubicBezTo>
                  <a:lnTo>
                    <a:pt x="36095" y="72190"/>
                  </a:lnTo>
                  <a:cubicBezTo>
                    <a:pt x="28074" y="60158"/>
                    <a:pt x="16605" y="49813"/>
                    <a:pt x="12032" y="36095"/>
                  </a:cubicBez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475E6B5D-79A1-13BD-09EF-4B837FE39A90}"/>
                    </a:ext>
                  </a:extLst>
                </p:cNvPr>
                <p:cNvSpPr txBox="1"/>
                <p:nvPr/>
              </p:nvSpPr>
              <p:spPr>
                <a:xfrm>
                  <a:off x="33810257" y="22776996"/>
                  <a:ext cx="527669" cy="614770"/>
                </a:xfrm>
                <a:prstGeom prst="rect">
                  <a:avLst/>
                </a:prstGeom>
                <a:noFill/>
                <a:ln w="19050">
                  <a:solidFill>
                    <a:srgbClr val="00B0F0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/>
                            </m:ctrlPr>
                          </m:sSubPr>
                          <m:e>
                            <m:r>
                              <a:rPr lang="en-US"/>
                              <m:t>𝑑</m:t>
                            </m:r>
                          </m:e>
                          <m:sub>
                            <m:r>
                              <a:rPr lang="en-US"/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475E6B5D-79A1-13BD-09EF-4B837FE39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10257" y="22776996"/>
                  <a:ext cx="527669" cy="614770"/>
                </a:xfrm>
                <a:prstGeom prst="rect">
                  <a:avLst/>
                </a:prstGeom>
                <a:blipFill>
                  <a:blip r:embed="rId78"/>
                  <a:stretch>
                    <a:fillRect l="-8000"/>
                  </a:stretch>
                </a:blipFill>
                <a:ln w="19050"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0" name="TextBox 409">
            <a:extLst>
              <a:ext uri="{FF2B5EF4-FFF2-40B4-BE49-F238E27FC236}">
                <a16:creationId xmlns:a16="http://schemas.microsoft.com/office/drawing/2014/main" id="{DC092043-F98F-06A5-A21C-7B185E593388}"/>
              </a:ext>
            </a:extLst>
          </p:cNvPr>
          <p:cNvSpPr txBox="1"/>
          <p:nvPr/>
        </p:nvSpPr>
        <p:spPr>
          <a:xfrm>
            <a:off x="33965501" y="21707956"/>
            <a:ext cx="24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examples</a:t>
            </a:r>
            <a:endParaRPr lang="en-US" sz="3200" b="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BE5DC0A2-6793-7459-F7F0-AAEEB2378931}"/>
              </a:ext>
            </a:extLst>
          </p:cNvPr>
          <p:cNvSpPr txBox="1"/>
          <p:nvPr/>
        </p:nvSpPr>
        <p:spPr>
          <a:xfrm>
            <a:off x="33972418" y="20483768"/>
            <a:ext cx="2720520" cy="584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non-matching</a:t>
            </a:r>
            <a:endParaRPr lang="en-US" sz="3200" b="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84D11F15-C9D1-CC54-F526-D268B18C1187}"/>
              </a:ext>
            </a:extLst>
          </p:cNvPr>
          <p:cNvSpPr txBox="1"/>
          <p:nvPr/>
        </p:nvSpPr>
        <p:spPr>
          <a:xfrm>
            <a:off x="33983688" y="21146385"/>
            <a:ext cx="1956727" cy="58477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matching</a:t>
            </a:r>
            <a:endParaRPr lang="en-US" sz="3200" b="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E30FB89F-3629-59F8-A1AA-ECF67489CF59}"/>
              </a:ext>
            </a:extLst>
          </p:cNvPr>
          <p:cNvSpPr txBox="1"/>
          <p:nvPr/>
        </p:nvSpPr>
        <p:spPr>
          <a:xfrm>
            <a:off x="1569228" y="13975179"/>
            <a:ext cx="7008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a)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4AA687F9-94D0-BFA2-8E1D-39A5D95459A8}"/>
              </a:ext>
            </a:extLst>
          </p:cNvPr>
          <p:cNvSpPr txBox="1"/>
          <p:nvPr/>
        </p:nvSpPr>
        <p:spPr>
          <a:xfrm>
            <a:off x="28486895" y="14324882"/>
            <a:ext cx="7296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29202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roup 559">
            <a:extLst>
              <a:ext uri="{FF2B5EF4-FFF2-40B4-BE49-F238E27FC236}">
                <a16:creationId xmlns:a16="http://schemas.microsoft.com/office/drawing/2014/main" id="{861AADAA-0632-46A6-E68A-FE346ACB8700}"/>
              </a:ext>
            </a:extLst>
          </p:cNvPr>
          <p:cNvGrpSpPr/>
          <p:nvPr/>
        </p:nvGrpSpPr>
        <p:grpSpPr>
          <a:xfrm>
            <a:off x="1807380" y="1051393"/>
            <a:ext cx="8661380" cy="6454764"/>
            <a:chOff x="16497732" y="9281963"/>
            <a:chExt cx="8661380" cy="6454764"/>
          </a:xfrm>
        </p:grpSpPr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74D93BF2-0CF5-807F-4912-8F14660C5CAC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911D7B7E-21B8-EDE5-2707-4D6B8A41E262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3" name="TextBox 562">
                    <a:extLst>
                      <a:ext uri="{FF2B5EF4-FFF2-40B4-BE49-F238E27FC236}">
                        <a16:creationId xmlns:a16="http://schemas.microsoft.com/office/drawing/2014/main" id="{DDB1EEBB-420F-C6EF-60DB-FD6700E38E5C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4" name="TextBox 563">
                    <a:extLst>
                      <a:ext uri="{FF2B5EF4-FFF2-40B4-BE49-F238E27FC236}">
                        <a16:creationId xmlns:a16="http://schemas.microsoft.com/office/drawing/2014/main" id="{6D6597AB-27F3-D143-ACDB-72D2B7BE9912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5" name="TextBox 564">
                    <a:extLst>
                      <a:ext uri="{FF2B5EF4-FFF2-40B4-BE49-F238E27FC236}">
                        <a16:creationId xmlns:a16="http://schemas.microsoft.com/office/drawing/2014/main" id="{7DAEFB94-BEBD-52DB-E8B1-5D1EFAD560BA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6" name="TextBox 565">
                    <a:extLst>
                      <a:ext uri="{FF2B5EF4-FFF2-40B4-BE49-F238E27FC236}">
                        <a16:creationId xmlns:a16="http://schemas.microsoft.com/office/drawing/2014/main" id="{64F762DF-F65F-25D0-78BE-CCBFAF4AEDB2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7" name="TextBox 566">
                    <a:extLst>
                      <a:ext uri="{FF2B5EF4-FFF2-40B4-BE49-F238E27FC236}">
                        <a16:creationId xmlns:a16="http://schemas.microsoft.com/office/drawing/2014/main" id="{C6CBC8E3-D794-8BE9-93CC-2BB0C61BB91C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8" name="TextBox 567">
                    <a:extLst>
                      <a:ext uri="{FF2B5EF4-FFF2-40B4-BE49-F238E27FC236}">
                        <a16:creationId xmlns:a16="http://schemas.microsoft.com/office/drawing/2014/main" id="{2D1F3F3A-E4B8-0478-8EE9-0105974CEEAD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9" name="TextBox 568">
                    <a:extLst>
                      <a:ext uri="{FF2B5EF4-FFF2-40B4-BE49-F238E27FC236}">
                        <a16:creationId xmlns:a16="http://schemas.microsoft.com/office/drawing/2014/main" id="{B5EE0195-228A-5EFB-33F1-F5044861EEE5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0" name="TextBox 569">
                    <a:extLst>
                      <a:ext uri="{FF2B5EF4-FFF2-40B4-BE49-F238E27FC236}">
                        <a16:creationId xmlns:a16="http://schemas.microsoft.com/office/drawing/2014/main" id="{058CA0FD-028D-A9D3-B585-168F432080F4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1" name="TextBox 570">
                    <a:extLst>
                      <a:ext uri="{FF2B5EF4-FFF2-40B4-BE49-F238E27FC236}">
                        <a16:creationId xmlns:a16="http://schemas.microsoft.com/office/drawing/2014/main" id="{0E3CF66A-B9AB-51CE-EDA8-67D454B0D2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2" name="TextBox 571">
                    <a:extLst>
                      <a:ext uri="{FF2B5EF4-FFF2-40B4-BE49-F238E27FC236}">
                        <a16:creationId xmlns:a16="http://schemas.microsoft.com/office/drawing/2014/main" id="{552DEA92-7363-B568-EB1F-175251F6B54F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3" name="TextBox 572">
                    <a:extLst>
                      <a:ext uri="{FF2B5EF4-FFF2-40B4-BE49-F238E27FC236}">
                        <a16:creationId xmlns:a16="http://schemas.microsoft.com/office/drawing/2014/main" id="{1DB7D12D-41CA-33BA-9887-0CF7C7EABF15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4" name="TextBox 573">
                    <a:extLst>
                      <a:ext uri="{FF2B5EF4-FFF2-40B4-BE49-F238E27FC236}">
                        <a16:creationId xmlns:a16="http://schemas.microsoft.com/office/drawing/2014/main" id="{78CD83A0-26E5-1D8C-67FC-2DCE32ECC3B4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5" name="TextBox 574">
                    <a:extLst>
                      <a:ext uri="{FF2B5EF4-FFF2-40B4-BE49-F238E27FC236}">
                        <a16:creationId xmlns:a16="http://schemas.microsoft.com/office/drawing/2014/main" id="{023CBE96-128C-D2F3-9B69-E62E82FFBDC2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F6BEDFBB-0F6F-9BE9-17FB-0431F0799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2609342C-B63A-0BD2-FDB4-615CE3E19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7C8D2086-45FD-62F0-AA38-54D7E15EF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ADEA889C-6F72-AD6B-07DF-2029D3ED4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AF6C947D-5162-6481-E94D-776D9D4A6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Connector 580">
                <a:extLst>
                  <a:ext uri="{FF2B5EF4-FFF2-40B4-BE49-F238E27FC236}">
                    <a16:creationId xmlns:a16="http://schemas.microsoft.com/office/drawing/2014/main" id="{60600D4C-DFCB-198B-9241-6F0ABBD4F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>
                <a:extLst>
                  <a:ext uri="{FF2B5EF4-FFF2-40B4-BE49-F238E27FC236}">
                    <a16:creationId xmlns:a16="http://schemas.microsoft.com/office/drawing/2014/main" id="{627F45BA-C722-549D-CE6C-A0F0B9AD6B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Straight Connector 582">
                <a:extLst>
                  <a:ext uri="{FF2B5EF4-FFF2-40B4-BE49-F238E27FC236}">
                    <a16:creationId xmlns:a16="http://schemas.microsoft.com/office/drawing/2014/main" id="{14A8F62A-524E-9980-E0B7-A9ACB3AB61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>
                <a:extLst>
                  <a:ext uri="{FF2B5EF4-FFF2-40B4-BE49-F238E27FC236}">
                    <a16:creationId xmlns:a16="http://schemas.microsoft.com/office/drawing/2014/main" id="{B3A1175A-ABAC-8541-51B5-477613DA9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B0279400-06BB-F7FE-B47F-5816469D87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1F63B4F9-D94C-2F93-81BC-DC4B853DF2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A6B04047-6BDF-F5C4-A198-D370DEA739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3F79A367-6247-1F23-3BA1-C47EFB8229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91FD9854-159E-6FD6-6A0B-44E326B19B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CC2979D2-311C-A482-C1F3-9A7E629B38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8525D505-B85F-EE4C-3357-5EB6267AD4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DDDAE3AF-507A-0966-E1B9-A4AA78B35F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F96F2FE0-3FED-D70A-1FE9-108151E78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0CC9175F-E0E2-E774-8D74-22D953A32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12573853-33D5-68D4-5FD0-42D57CC9AD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18D465E9-C4EB-205F-4888-31C80471B9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54969C96-4FFB-3BA8-0779-489FC120B8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87D8C059-AB54-517B-2F7F-BA60F325A2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940F19F5-A5AD-6733-E618-6403C8CC06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7FD46C5C-1460-AC02-873F-6B0F57BF7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012E75F0-5F90-53EA-F812-D27414C956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F564AE4-6413-4AA1-55C6-9563D6553DD6}"/>
              </a:ext>
            </a:extLst>
          </p:cNvPr>
          <p:cNvGrpSpPr/>
          <p:nvPr/>
        </p:nvGrpSpPr>
        <p:grpSpPr>
          <a:xfrm>
            <a:off x="11204376" y="1056026"/>
            <a:ext cx="8661380" cy="6454764"/>
            <a:chOff x="16497732" y="9281963"/>
            <a:chExt cx="8661380" cy="6454764"/>
          </a:xfrm>
        </p:grpSpPr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15B2986D-6853-DAAF-79B8-C59A23D6B95D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2181515A-6C4A-29C9-0F40-1F4CA4BB1824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1" name="TextBox 520">
                    <a:extLst>
                      <a:ext uri="{FF2B5EF4-FFF2-40B4-BE49-F238E27FC236}">
                        <a16:creationId xmlns:a16="http://schemas.microsoft.com/office/drawing/2014/main" id="{63F274F9-0F1C-B000-8B1C-746BCA71E5AE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2" name="TextBox 521">
                    <a:extLst>
                      <a:ext uri="{FF2B5EF4-FFF2-40B4-BE49-F238E27FC236}">
                        <a16:creationId xmlns:a16="http://schemas.microsoft.com/office/drawing/2014/main" id="{0D5D2BF7-27BC-C814-F552-A967F935B289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3" name="TextBox 522">
                    <a:extLst>
                      <a:ext uri="{FF2B5EF4-FFF2-40B4-BE49-F238E27FC236}">
                        <a16:creationId xmlns:a16="http://schemas.microsoft.com/office/drawing/2014/main" id="{538567DC-74A6-4BAD-B1E3-4B848C5F0579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4" name="TextBox 523">
                    <a:extLst>
                      <a:ext uri="{FF2B5EF4-FFF2-40B4-BE49-F238E27FC236}">
                        <a16:creationId xmlns:a16="http://schemas.microsoft.com/office/drawing/2014/main" id="{FFD6E5C3-3901-4AA3-EC07-DB78816F0753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5" name="TextBox 524">
                    <a:extLst>
                      <a:ext uri="{FF2B5EF4-FFF2-40B4-BE49-F238E27FC236}">
                        <a16:creationId xmlns:a16="http://schemas.microsoft.com/office/drawing/2014/main" id="{06D1257E-3057-CFCC-DE2F-2967CAE21862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6" name="TextBox 525">
                    <a:extLst>
                      <a:ext uri="{FF2B5EF4-FFF2-40B4-BE49-F238E27FC236}">
                        <a16:creationId xmlns:a16="http://schemas.microsoft.com/office/drawing/2014/main" id="{2C8A755A-D622-43D9-07EB-E215A2A467C1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7" name="TextBox 526">
                    <a:extLst>
                      <a:ext uri="{FF2B5EF4-FFF2-40B4-BE49-F238E27FC236}">
                        <a16:creationId xmlns:a16="http://schemas.microsoft.com/office/drawing/2014/main" id="{2F181D83-464B-D4FF-7D01-FC29824B8184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8" name="TextBox 527">
                    <a:extLst>
                      <a:ext uri="{FF2B5EF4-FFF2-40B4-BE49-F238E27FC236}">
                        <a16:creationId xmlns:a16="http://schemas.microsoft.com/office/drawing/2014/main" id="{4E38F49A-33D0-62A4-4A23-0DD226ED493D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9" name="TextBox 528">
                    <a:extLst>
                      <a:ext uri="{FF2B5EF4-FFF2-40B4-BE49-F238E27FC236}">
                        <a16:creationId xmlns:a16="http://schemas.microsoft.com/office/drawing/2014/main" id="{E58812BD-4D98-FFFB-8DC4-E40F32B34895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0" name="TextBox 529">
                    <a:extLst>
                      <a:ext uri="{FF2B5EF4-FFF2-40B4-BE49-F238E27FC236}">
                        <a16:creationId xmlns:a16="http://schemas.microsoft.com/office/drawing/2014/main" id="{180F2626-9770-CC33-9636-95F540763586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1" name="TextBox 530">
                    <a:extLst>
                      <a:ext uri="{FF2B5EF4-FFF2-40B4-BE49-F238E27FC236}">
                        <a16:creationId xmlns:a16="http://schemas.microsoft.com/office/drawing/2014/main" id="{4D350F9E-DB94-E13A-92C1-AD5C54231397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2" name="TextBox 531">
                    <a:extLst>
                      <a:ext uri="{FF2B5EF4-FFF2-40B4-BE49-F238E27FC236}">
                        <a16:creationId xmlns:a16="http://schemas.microsoft.com/office/drawing/2014/main" id="{B556D7BD-A69F-B213-852C-7B8CE41CA385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3" name="TextBox 532">
                    <a:extLst>
                      <a:ext uri="{FF2B5EF4-FFF2-40B4-BE49-F238E27FC236}">
                        <a16:creationId xmlns:a16="http://schemas.microsoft.com/office/drawing/2014/main" id="{0E9A7F83-2503-93D2-4C47-DD49334807FC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A8BBCF53-6EC9-F805-A9AF-EA52F59947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DC0BB951-26EE-D9C2-D5BA-907572ADF4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245A7069-CE19-41A8-2D87-98CC65EC94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91F57531-0A84-A678-708D-5BA90C77DE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49DEC249-89DE-4853-3C6D-D0E847D39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3464DD41-508B-256A-FB28-E99B584620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>
                <a:extLst>
                  <a:ext uri="{FF2B5EF4-FFF2-40B4-BE49-F238E27FC236}">
                    <a16:creationId xmlns:a16="http://schemas.microsoft.com/office/drawing/2014/main" id="{425DDC6F-83F7-5BDC-E928-759C990448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>
                <a:extLst>
                  <a:ext uri="{FF2B5EF4-FFF2-40B4-BE49-F238E27FC236}">
                    <a16:creationId xmlns:a16="http://schemas.microsoft.com/office/drawing/2014/main" id="{66E96348-45F4-8590-C512-7061093AC2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>
                <a:extLst>
                  <a:ext uri="{FF2B5EF4-FFF2-40B4-BE49-F238E27FC236}">
                    <a16:creationId xmlns:a16="http://schemas.microsoft.com/office/drawing/2014/main" id="{2FACAAB7-4ED0-1441-5EE6-288459D26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Connector 542">
                <a:extLst>
                  <a:ext uri="{FF2B5EF4-FFF2-40B4-BE49-F238E27FC236}">
                    <a16:creationId xmlns:a16="http://schemas.microsoft.com/office/drawing/2014/main" id="{CF9F03CF-194B-3E3F-E90C-FCBB6C2802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Connector 543">
                <a:extLst>
                  <a:ext uri="{FF2B5EF4-FFF2-40B4-BE49-F238E27FC236}">
                    <a16:creationId xmlns:a16="http://schemas.microsoft.com/office/drawing/2014/main" id="{B7C7F4F4-E2F7-84A9-9184-15AB1F5B48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A3E9585F-EAF7-0071-5A9B-41577795FE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8F2BB248-A58C-B0B3-B9C6-3001F7719D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471B925E-936A-1E7E-8B32-0A5717C56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5127935E-F634-E05E-DD0F-FAADECF744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93227198-F178-A84C-AD84-C0CBC4A8D0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AFDDCD20-8B7C-B583-2871-EB8F4CBCB9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F47F5555-3B96-D92C-3651-A3A14E30C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DB28B1AF-7245-573A-89DF-D40E02B2BA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434DD108-5804-09EE-F1F8-657348208E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FF00534A-85DB-EBE4-A6F1-37389F60E6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31389521-4F5D-76D7-C140-1E76F15878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BAA9DE7C-5E3A-0267-C1A3-684B9FF162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E4A7C099-98C2-3FF8-289A-15AB90B90D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CB26AE64-8701-404F-E88D-D363047CAF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9A108E33-2153-8479-0F28-A1D7BA6B06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824AC1C8-90A9-F327-45DB-A6269FABF85A}"/>
              </a:ext>
            </a:extLst>
          </p:cNvPr>
          <p:cNvGrpSpPr/>
          <p:nvPr/>
        </p:nvGrpSpPr>
        <p:grpSpPr>
          <a:xfrm>
            <a:off x="20404875" y="1134017"/>
            <a:ext cx="8661380" cy="6454764"/>
            <a:chOff x="16497732" y="9281963"/>
            <a:chExt cx="8661380" cy="6454764"/>
          </a:xfrm>
        </p:grpSpPr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B83118F7-FDF1-C13E-E2FC-CB5DE590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E24D5EB2-06FF-F8B7-A31F-624B02DA9C98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9" name="TextBox 478">
                    <a:extLst>
                      <a:ext uri="{FF2B5EF4-FFF2-40B4-BE49-F238E27FC236}">
                        <a16:creationId xmlns:a16="http://schemas.microsoft.com/office/drawing/2014/main" id="{2C8E0A76-C249-0CE1-5D8D-1797276FF6CF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0" name="TextBox 479">
                    <a:extLst>
                      <a:ext uri="{FF2B5EF4-FFF2-40B4-BE49-F238E27FC236}">
                        <a16:creationId xmlns:a16="http://schemas.microsoft.com/office/drawing/2014/main" id="{7863956A-7640-C103-B816-77760C12103D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1" name="TextBox 480">
                    <a:extLst>
                      <a:ext uri="{FF2B5EF4-FFF2-40B4-BE49-F238E27FC236}">
                        <a16:creationId xmlns:a16="http://schemas.microsoft.com/office/drawing/2014/main" id="{A91A16C5-A924-2C26-14C2-D9998BE14663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2" name="TextBox 481">
                    <a:extLst>
                      <a:ext uri="{FF2B5EF4-FFF2-40B4-BE49-F238E27FC236}">
                        <a16:creationId xmlns:a16="http://schemas.microsoft.com/office/drawing/2014/main" id="{7124F544-8BFE-8CA2-D54B-1C252EA31F79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3" name="TextBox 482">
                    <a:extLst>
                      <a:ext uri="{FF2B5EF4-FFF2-40B4-BE49-F238E27FC236}">
                        <a16:creationId xmlns:a16="http://schemas.microsoft.com/office/drawing/2014/main" id="{282A787F-A211-C492-CF27-F186174E26C9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4" name="TextBox 483">
                    <a:extLst>
                      <a:ext uri="{FF2B5EF4-FFF2-40B4-BE49-F238E27FC236}">
                        <a16:creationId xmlns:a16="http://schemas.microsoft.com/office/drawing/2014/main" id="{F42698B9-C9A4-4E1C-E86C-641CEB3446B8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4A6CAB6D-0C32-48E0-D865-9F22BD504007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6" name="TextBox 485">
                    <a:extLst>
                      <a:ext uri="{FF2B5EF4-FFF2-40B4-BE49-F238E27FC236}">
                        <a16:creationId xmlns:a16="http://schemas.microsoft.com/office/drawing/2014/main" id="{5ECA9BE5-C21B-918B-7750-D39B16C63406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7" name="TextBox 486">
                    <a:extLst>
                      <a:ext uri="{FF2B5EF4-FFF2-40B4-BE49-F238E27FC236}">
                        <a16:creationId xmlns:a16="http://schemas.microsoft.com/office/drawing/2014/main" id="{253870DE-B187-D130-6D7F-F878BE536A31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8" name="TextBox 487">
                    <a:extLst>
                      <a:ext uri="{FF2B5EF4-FFF2-40B4-BE49-F238E27FC236}">
                        <a16:creationId xmlns:a16="http://schemas.microsoft.com/office/drawing/2014/main" id="{E8CA334D-552F-E9A2-C030-05DCABE63C8E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9" name="TextBox 488">
                    <a:extLst>
                      <a:ext uri="{FF2B5EF4-FFF2-40B4-BE49-F238E27FC236}">
                        <a16:creationId xmlns:a16="http://schemas.microsoft.com/office/drawing/2014/main" id="{0DB61375-B238-682C-5A37-CA55DF40091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0" name="TextBox 489">
                    <a:extLst>
                      <a:ext uri="{FF2B5EF4-FFF2-40B4-BE49-F238E27FC236}">
                        <a16:creationId xmlns:a16="http://schemas.microsoft.com/office/drawing/2014/main" id="{36879818-FD0F-ABC0-FDBC-97FDEDFE2DB4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1" name="TextBox 490">
                    <a:extLst>
                      <a:ext uri="{FF2B5EF4-FFF2-40B4-BE49-F238E27FC236}">
                        <a16:creationId xmlns:a16="http://schemas.microsoft.com/office/drawing/2014/main" id="{E7772630-A1AE-DCAB-66E7-134C2774D65E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B3D26318-489E-2227-739E-E5818B363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DEF492D9-1D22-3AA0-C129-B557EDCA5A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91F5523E-2123-6D18-872E-7B484A6B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963BD219-4232-1FEB-64E1-1374F449D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9EC371F6-515E-E3F5-DDBF-6DF0F1FD4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930EB000-A5F0-CE5E-896E-20B7FCD27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2F7255DD-AFD0-2C32-AB74-6F9ECC887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F3EAF5C9-BDDF-F900-AC0C-62A20830DC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AEC4C250-C69F-632F-3A47-2C9774CB5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1A60DF26-FD08-4F92-0C12-8879A687D0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41CA7B9C-D10B-2D9A-2584-DC18EA62FB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447ABD88-83AE-B249-9A8C-CEB52BC4CC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715AC93B-A2DE-DAB8-24FD-AFF260387B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DE5C3FCF-E4B3-1FCE-8B79-0EB8A05AF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F9652D97-4F0F-035F-FF83-29320F1F43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82E1C3B7-CF14-47C8-40F6-304FECCDC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CE3BCD81-C745-D870-4060-11FB5E7F1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CCA9A8E7-0A09-D902-F022-0CAED6BE30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7EE2B541-A669-C163-E70A-8042146945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7AF27C85-C31F-4EDE-B43E-8F467938F9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E2BF23B5-D73E-4E88-47AD-FCD1C3BFC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2CBC4385-38AA-84A2-162A-D7388365DC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232C3AA0-294C-4072-BD87-9030A897DA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8F89B37E-45D8-2913-4786-D8A39FBC75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E75903DA-EE8A-8723-6B82-05134E0753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272358A2-FE9A-222B-59DF-4311EBF21F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C1AC7DF6-5B2A-97F0-B753-7DD423BBFF59}"/>
              </a:ext>
            </a:extLst>
          </p:cNvPr>
          <p:cNvGrpSpPr/>
          <p:nvPr/>
        </p:nvGrpSpPr>
        <p:grpSpPr>
          <a:xfrm>
            <a:off x="1897226" y="10166857"/>
            <a:ext cx="8661380" cy="6454764"/>
            <a:chOff x="16497732" y="9281963"/>
            <a:chExt cx="8661380" cy="6454764"/>
          </a:xfrm>
        </p:grpSpPr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118547ED-8D97-CAFD-F03E-8DF28E632D47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63DC09FE-AC93-42B6-A2C9-1C88E91D8FF1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7" name="TextBox 436">
                    <a:extLst>
                      <a:ext uri="{FF2B5EF4-FFF2-40B4-BE49-F238E27FC236}">
                        <a16:creationId xmlns:a16="http://schemas.microsoft.com/office/drawing/2014/main" id="{BFC28DD6-DF36-4C68-49C8-5C4EA903C53D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8" name="TextBox 437">
                    <a:extLst>
                      <a:ext uri="{FF2B5EF4-FFF2-40B4-BE49-F238E27FC236}">
                        <a16:creationId xmlns:a16="http://schemas.microsoft.com/office/drawing/2014/main" id="{1E6815DB-4F67-B81D-958B-EF2D9FBFCE83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9" name="TextBox 438">
                    <a:extLst>
                      <a:ext uri="{FF2B5EF4-FFF2-40B4-BE49-F238E27FC236}">
                        <a16:creationId xmlns:a16="http://schemas.microsoft.com/office/drawing/2014/main" id="{219ABAC3-71B7-5C17-C4FD-0AF434E97B31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0" name="TextBox 439">
                    <a:extLst>
                      <a:ext uri="{FF2B5EF4-FFF2-40B4-BE49-F238E27FC236}">
                        <a16:creationId xmlns:a16="http://schemas.microsoft.com/office/drawing/2014/main" id="{34945D8F-4593-B58C-D742-A27041B24C2D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1" name="TextBox 440">
                    <a:extLst>
                      <a:ext uri="{FF2B5EF4-FFF2-40B4-BE49-F238E27FC236}">
                        <a16:creationId xmlns:a16="http://schemas.microsoft.com/office/drawing/2014/main" id="{23B2B7E8-E710-CD65-6ABA-EFB0CF252835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2" name="TextBox 441">
                    <a:extLst>
                      <a:ext uri="{FF2B5EF4-FFF2-40B4-BE49-F238E27FC236}">
                        <a16:creationId xmlns:a16="http://schemas.microsoft.com/office/drawing/2014/main" id="{920DB635-024A-0C05-4117-267F313BD145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3" name="TextBox 442">
                    <a:extLst>
                      <a:ext uri="{FF2B5EF4-FFF2-40B4-BE49-F238E27FC236}">
                        <a16:creationId xmlns:a16="http://schemas.microsoft.com/office/drawing/2014/main" id="{88E85039-CDD3-9F72-0FED-53B1E3495C01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4" name="TextBox 443">
                    <a:extLst>
                      <a:ext uri="{FF2B5EF4-FFF2-40B4-BE49-F238E27FC236}">
                        <a16:creationId xmlns:a16="http://schemas.microsoft.com/office/drawing/2014/main" id="{3CC0017B-C6A6-0E4A-CFE2-4A390E1E291E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5" name="TextBox 444">
                    <a:extLst>
                      <a:ext uri="{FF2B5EF4-FFF2-40B4-BE49-F238E27FC236}">
                        <a16:creationId xmlns:a16="http://schemas.microsoft.com/office/drawing/2014/main" id="{34061A7A-F354-E1F2-C768-31A8E51F25B6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6" name="TextBox 445">
                    <a:extLst>
                      <a:ext uri="{FF2B5EF4-FFF2-40B4-BE49-F238E27FC236}">
                        <a16:creationId xmlns:a16="http://schemas.microsoft.com/office/drawing/2014/main" id="{B8377EBA-8297-C2C7-22A4-E4B28A38BBD3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7" name="TextBox 446">
                    <a:extLst>
                      <a:ext uri="{FF2B5EF4-FFF2-40B4-BE49-F238E27FC236}">
                        <a16:creationId xmlns:a16="http://schemas.microsoft.com/office/drawing/2014/main" id="{6913B00A-779B-E65D-D491-E4C17A5A9814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8" name="TextBox 447">
                    <a:extLst>
                      <a:ext uri="{FF2B5EF4-FFF2-40B4-BE49-F238E27FC236}">
                        <a16:creationId xmlns:a16="http://schemas.microsoft.com/office/drawing/2014/main" id="{5306759C-26F6-523B-FEFC-8ADD0F0F5C29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75C51B54-9219-BBF1-478F-E2936D206711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2FCF31CA-3B00-834B-6F78-6AD3F99A1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A0F55784-AC2E-C1FE-36EB-7DE520AABE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F37B6E8D-18BB-3C0F-4221-4864FD7D6F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27C1F207-9B70-E94B-0797-8237905B3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17B3EEC1-87BA-0B60-5B86-57C126F1D6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3EC1025D-E013-9BFE-E972-67CF505FE8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DFE6C2E3-4428-7261-6532-1CC8103130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FA67D2F3-7946-D451-6BFC-F091CCFB62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9ADC816B-21E4-F30D-2AB4-922C37E04F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1E2A6212-A2AC-7D28-7FDC-5E92AAC926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964209D8-DA2F-FD62-8F0D-AA1C8A9F6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D0A6FF0F-A11B-DDC9-B52C-17EA70DC6F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8EE3B021-9F05-CDD6-45C5-209C9EAE9A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D1DB518E-FB8F-48F7-522B-C0999AACE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04F54E50-34D9-7EA6-055C-E0192FD14A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FB7130EC-3171-C10B-C39A-F6162155B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826325EF-5909-6079-101D-5E3E3CEF16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B42B65B2-76C2-84D0-1351-7DEF4E99C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DE5CDB98-E6AD-D050-B978-752B5158B0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13CFBC75-174E-82F8-7CBC-3C68E5B8DE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3B7CA16D-A64D-7707-A381-BAA2633E4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CEBB2374-CA0A-55DE-D275-D83F4AE12E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407A6A69-3733-1774-A1E8-6A7D2A8DD3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6777A9C5-FA6B-3D2E-7CB8-FC93128627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CE184FF7-FFC1-26B5-71C8-DCFE1CD169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C7B7837F-402D-6EF9-09A2-BFC819C5D2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BB6AEBA4-B479-653D-08DF-9BE0B482134B}"/>
              </a:ext>
            </a:extLst>
          </p:cNvPr>
          <p:cNvGrpSpPr/>
          <p:nvPr/>
        </p:nvGrpSpPr>
        <p:grpSpPr>
          <a:xfrm>
            <a:off x="1798327" y="19194639"/>
            <a:ext cx="8661380" cy="6454764"/>
            <a:chOff x="16497732" y="9281963"/>
            <a:chExt cx="8661380" cy="6454764"/>
          </a:xfrm>
        </p:grpSpPr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5E568F75-E093-9230-1DCE-79172F466D47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1FCBD2DD-CD4F-5D97-59F8-13F54B40EA30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5" name="TextBox 394">
                    <a:extLst>
                      <a:ext uri="{FF2B5EF4-FFF2-40B4-BE49-F238E27FC236}">
                        <a16:creationId xmlns:a16="http://schemas.microsoft.com/office/drawing/2014/main" id="{6217D6B5-981B-AEB6-E3BD-BA10815F1441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6" name="TextBox 395">
                    <a:extLst>
                      <a:ext uri="{FF2B5EF4-FFF2-40B4-BE49-F238E27FC236}">
                        <a16:creationId xmlns:a16="http://schemas.microsoft.com/office/drawing/2014/main" id="{550EE704-32B5-DFB2-FE91-EF1D40237893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7" name="TextBox 396">
                    <a:extLst>
                      <a:ext uri="{FF2B5EF4-FFF2-40B4-BE49-F238E27FC236}">
                        <a16:creationId xmlns:a16="http://schemas.microsoft.com/office/drawing/2014/main" id="{0100C06D-008A-1653-4D3A-423A5FD7F1D9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8" name="TextBox 397">
                    <a:extLst>
                      <a:ext uri="{FF2B5EF4-FFF2-40B4-BE49-F238E27FC236}">
                        <a16:creationId xmlns:a16="http://schemas.microsoft.com/office/drawing/2014/main" id="{451DE10C-3874-92C0-720D-88712CF30FF0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9" name="TextBox 398">
                    <a:extLst>
                      <a:ext uri="{FF2B5EF4-FFF2-40B4-BE49-F238E27FC236}">
                        <a16:creationId xmlns:a16="http://schemas.microsoft.com/office/drawing/2014/main" id="{A46F62B1-77DD-BB08-F695-F7FB1A89BA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0" name="TextBox 399">
                    <a:extLst>
                      <a:ext uri="{FF2B5EF4-FFF2-40B4-BE49-F238E27FC236}">
                        <a16:creationId xmlns:a16="http://schemas.microsoft.com/office/drawing/2014/main" id="{24BF489D-F20D-AA2A-8192-EE4BC1449E83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1" name="TextBox 400">
                    <a:extLst>
                      <a:ext uri="{FF2B5EF4-FFF2-40B4-BE49-F238E27FC236}">
                        <a16:creationId xmlns:a16="http://schemas.microsoft.com/office/drawing/2014/main" id="{C7B858B7-158C-CCBB-D463-71D497478548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2" name="TextBox 401">
                    <a:extLst>
                      <a:ext uri="{FF2B5EF4-FFF2-40B4-BE49-F238E27FC236}">
                        <a16:creationId xmlns:a16="http://schemas.microsoft.com/office/drawing/2014/main" id="{5CD0EEEC-ADE8-234E-D02D-B3DCF082F0F7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3" name="TextBox 402">
                    <a:extLst>
                      <a:ext uri="{FF2B5EF4-FFF2-40B4-BE49-F238E27FC236}">
                        <a16:creationId xmlns:a16="http://schemas.microsoft.com/office/drawing/2014/main" id="{6AC69FA6-C0F3-8EFE-4359-D6762C2768F8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4" name="TextBox 403">
                    <a:extLst>
                      <a:ext uri="{FF2B5EF4-FFF2-40B4-BE49-F238E27FC236}">
                        <a16:creationId xmlns:a16="http://schemas.microsoft.com/office/drawing/2014/main" id="{CF13E012-B55B-6D99-1B4B-CFBD2D565113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5" name="TextBox 404">
                    <a:extLst>
                      <a:ext uri="{FF2B5EF4-FFF2-40B4-BE49-F238E27FC236}">
                        <a16:creationId xmlns:a16="http://schemas.microsoft.com/office/drawing/2014/main" id="{970AA3AD-4C81-ADD4-F206-78289DCAE93F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6" name="TextBox 405">
                    <a:extLst>
                      <a:ext uri="{FF2B5EF4-FFF2-40B4-BE49-F238E27FC236}">
                        <a16:creationId xmlns:a16="http://schemas.microsoft.com/office/drawing/2014/main" id="{FD8BDAEC-5B5C-01A4-A23D-36B6B2948692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82B78C53-6306-48BC-A6E2-6A7DFBCAA1A0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61D18AA2-B6BC-2AAB-0189-EF00A80F2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F0D73ECF-07AE-7DB7-F510-9BD434BA68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487A6E2E-80D5-F5D3-B517-215CE1E70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AE026AD5-AC3C-1AFC-0EE5-5A871F40E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52218EBD-375D-B675-8327-9CB336FF7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BB40C03C-ABE2-DB0A-76A9-3F676E807C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6E3FA7BE-FBB8-FBEA-BE31-29AB524BD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8020318D-14BA-0912-E056-B4BCC1DD42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ABD4DFA4-1944-0DD6-CBC4-0D7A9068F0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AEF43FE0-186C-E8E8-D080-B0D172E1D5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429F01E2-1444-50B2-8872-1417241037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66AD63D1-458A-8D08-E4A5-8EF631E59F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0B071755-37B9-2BFB-140F-7273159071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5377D594-81FB-3E90-CB5A-93247EC3E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7DEAF633-FBB1-396B-F3F6-FE4FA3A48B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249F4FB1-B471-7CC9-A4AC-42696D21AB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E8C8B288-B486-CE0B-C2CA-DC63472FC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3AD7CC42-6D5C-6EC7-F3E6-4F3F68E245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5E0D5E60-E71F-80A5-F89C-113FEE5251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D366FE9D-52F8-B9D8-124C-884252694F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3C083DC2-A00A-55A5-0B64-AB4C3F2CA5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1843DAEB-3374-57FB-0789-0D999F00AD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94CE9F90-C21A-7A83-6E9A-6B9DCCFB9E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4CBAE9E7-BCF4-F7E7-CDE2-D4E115565A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0FC1E57B-5C40-3BAC-02CE-B197B13F6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4E7FC6DD-AEE0-29B3-BF44-BF65B55C24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A7FD7A02-2371-93C4-D6F4-0C2142C85813}"/>
              </a:ext>
            </a:extLst>
          </p:cNvPr>
          <p:cNvGrpSpPr/>
          <p:nvPr/>
        </p:nvGrpSpPr>
        <p:grpSpPr>
          <a:xfrm>
            <a:off x="11234954" y="10225452"/>
            <a:ext cx="8661380" cy="6454764"/>
            <a:chOff x="16497732" y="9281963"/>
            <a:chExt cx="8661380" cy="6454764"/>
          </a:xfrm>
        </p:grpSpPr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9F7B5023-1E9D-67BF-ABB3-D0B4D98263BD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ED81BFB4-B4F7-B4AA-34B1-23E59E23E9A2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3" name="TextBox 352">
                    <a:extLst>
                      <a:ext uri="{FF2B5EF4-FFF2-40B4-BE49-F238E27FC236}">
                        <a16:creationId xmlns:a16="http://schemas.microsoft.com/office/drawing/2014/main" id="{95C6784C-B1FA-1B2D-4E2F-8C0152EE2801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4" name="TextBox 353">
                    <a:extLst>
                      <a:ext uri="{FF2B5EF4-FFF2-40B4-BE49-F238E27FC236}">
                        <a16:creationId xmlns:a16="http://schemas.microsoft.com/office/drawing/2014/main" id="{8A9FA61D-1AE6-9350-A372-596C5D15322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5" name="TextBox 354">
                    <a:extLst>
                      <a:ext uri="{FF2B5EF4-FFF2-40B4-BE49-F238E27FC236}">
                        <a16:creationId xmlns:a16="http://schemas.microsoft.com/office/drawing/2014/main" id="{D4FE5A6C-FBD1-742B-ED8F-11B47AE2118B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6" name="TextBox 355">
                    <a:extLst>
                      <a:ext uri="{FF2B5EF4-FFF2-40B4-BE49-F238E27FC236}">
                        <a16:creationId xmlns:a16="http://schemas.microsoft.com/office/drawing/2014/main" id="{776897B5-1486-BD6A-BEB2-34B540DA0CFF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7" name="TextBox 356">
                    <a:extLst>
                      <a:ext uri="{FF2B5EF4-FFF2-40B4-BE49-F238E27FC236}">
                        <a16:creationId xmlns:a16="http://schemas.microsoft.com/office/drawing/2014/main" id="{AB4F465B-B355-5EF6-967E-FA58DABEF896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8" name="TextBox 357">
                    <a:extLst>
                      <a:ext uri="{FF2B5EF4-FFF2-40B4-BE49-F238E27FC236}">
                        <a16:creationId xmlns:a16="http://schemas.microsoft.com/office/drawing/2014/main" id="{2BFC5FFB-5DE1-1682-D696-9B743FD0A19A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9" name="TextBox 358">
                    <a:extLst>
                      <a:ext uri="{FF2B5EF4-FFF2-40B4-BE49-F238E27FC236}">
                        <a16:creationId xmlns:a16="http://schemas.microsoft.com/office/drawing/2014/main" id="{A7180A85-A769-EE1C-C20D-0B450858C518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0" name="TextBox 359">
                    <a:extLst>
                      <a:ext uri="{FF2B5EF4-FFF2-40B4-BE49-F238E27FC236}">
                        <a16:creationId xmlns:a16="http://schemas.microsoft.com/office/drawing/2014/main" id="{8348EE95-CC45-B7EB-2677-2FD18030FC8F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1" name="TextBox 360">
                    <a:extLst>
                      <a:ext uri="{FF2B5EF4-FFF2-40B4-BE49-F238E27FC236}">
                        <a16:creationId xmlns:a16="http://schemas.microsoft.com/office/drawing/2014/main" id="{60BB5018-6946-8FAF-B988-A1F646EE6E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2" name="TextBox 361">
                    <a:extLst>
                      <a:ext uri="{FF2B5EF4-FFF2-40B4-BE49-F238E27FC236}">
                        <a16:creationId xmlns:a16="http://schemas.microsoft.com/office/drawing/2014/main" id="{D7AD7C9D-053B-1049-5112-62AE3EE160E3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3" name="TextBox 362">
                    <a:extLst>
                      <a:ext uri="{FF2B5EF4-FFF2-40B4-BE49-F238E27FC236}">
                        <a16:creationId xmlns:a16="http://schemas.microsoft.com/office/drawing/2014/main" id="{E0FD1276-EC78-AE47-836F-FD8023A31404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4" name="TextBox 363">
                    <a:extLst>
                      <a:ext uri="{FF2B5EF4-FFF2-40B4-BE49-F238E27FC236}">
                        <a16:creationId xmlns:a16="http://schemas.microsoft.com/office/drawing/2014/main" id="{F6BFE09F-C972-7ED1-2E50-5F4774C14F7E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5" name="TextBox 364">
                    <a:extLst>
                      <a:ext uri="{FF2B5EF4-FFF2-40B4-BE49-F238E27FC236}">
                        <a16:creationId xmlns:a16="http://schemas.microsoft.com/office/drawing/2014/main" id="{6B2A4344-B683-032C-056C-631B5354F28E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2FC1686C-F4C2-1649-757A-48463B2137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83EE87FC-9B9F-C829-EA9F-08DD0AF8FD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9891AE8B-F9D7-72A5-DB5A-AC757B5421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F4CCD574-9DF9-0DF2-ACA0-E2B55F4D4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2CE6E731-7AFE-E1EB-CF9F-8E316D73A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32E57C34-D2A4-4E47-5043-32D3B7A9D4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CCEB3305-7562-4543-14D1-17953E9998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D31B50CC-9B59-0A4B-BAD4-B6D1E12738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F46094F6-E207-D836-8F28-2438A093F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813F2844-C640-71F4-2A78-8272CE8C7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F9AB68B5-CAE8-5F6A-4D51-39E634097E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D9958510-CD2B-947B-8A96-202FE7DB4F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AAC858DB-60A7-6989-620B-85CB33EB23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74513AA4-25CC-4CB0-E251-224959741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699CCBB9-88E1-A8B0-FAA7-ACCF3E120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316590B1-D024-2C4A-9289-95D481ACB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6E02DEA4-F683-2886-A316-2FF1654FD6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8F82FFB0-0743-BFE9-6316-2256D86299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2A04D771-EB9B-C340-690F-94F4668AB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8E38F535-C9D8-B922-9098-2C709E401D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A3F03E36-FD22-07B0-BFBA-7B78B819D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ADE6FC9D-E1FF-BA7D-C7EC-BBF920E6ED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3A84BDD3-FDCC-B65E-D832-99360C7F74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6A7D6F2F-0F79-CB92-61EB-2C887581BC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82C73751-5EED-82E9-4C68-1AAA152340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4891E320-C111-2213-4278-1D2AA7DD94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9887E079-65B0-1637-EF19-1E4E88622C86}"/>
              </a:ext>
            </a:extLst>
          </p:cNvPr>
          <p:cNvGrpSpPr/>
          <p:nvPr/>
        </p:nvGrpSpPr>
        <p:grpSpPr>
          <a:xfrm>
            <a:off x="20524456" y="10161047"/>
            <a:ext cx="8661380" cy="6454764"/>
            <a:chOff x="16497732" y="9281963"/>
            <a:chExt cx="8661380" cy="6454764"/>
          </a:xfrm>
        </p:grpSpPr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542F505-EB07-C675-7825-C6D532219028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1F64F957-01B3-2CF6-34EC-693DD1C5C240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1" name="TextBox 310">
                    <a:extLst>
                      <a:ext uri="{FF2B5EF4-FFF2-40B4-BE49-F238E27FC236}">
                        <a16:creationId xmlns:a16="http://schemas.microsoft.com/office/drawing/2014/main" id="{0DDA8E61-D2F0-A26A-4801-2F7DAAE59A00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224A9090-5BE6-5121-B583-FA9A0168EC6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3" name="TextBox 312">
                    <a:extLst>
                      <a:ext uri="{FF2B5EF4-FFF2-40B4-BE49-F238E27FC236}">
                        <a16:creationId xmlns:a16="http://schemas.microsoft.com/office/drawing/2014/main" id="{B92150AD-3F11-F3F0-CBF8-6F7405486845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C9981EF2-A7C3-1B80-04C3-2435D8F9AD7B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97DB096C-3620-82B4-CD8E-7C129C367628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6" name="TextBox 315">
                    <a:extLst>
                      <a:ext uri="{FF2B5EF4-FFF2-40B4-BE49-F238E27FC236}">
                        <a16:creationId xmlns:a16="http://schemas.microsoft.com/office/drawing/2014/main" id="{11AF55EC-6CCA-087B-AEB7-0895E7AD3EF2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162B67EB-A33E-2892-956F-C8B87201316E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TextBox 317">
                    <a:extLst>
                      <a:ext uri="{FF2B5EF4-FFF2-40B4-BE49-F238E27FC236}">
                        <a16:creationId xmlns:a16="http://schemas.microsoft.com/office/drawing/2014/main" id="{E3D11B85-3B7B-5BA3-C952-E000714B8712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9" name="TextBox 318">
                    <a:extLst>
                      <a:ext uri="{FF2B5EF4-FFF2-40B4-BE49-F238E27FC236}">
                        <a16:creationId xmlns:a16="http://schemas.microsoft.com/office/drawing/2014/main" id="{B43AC1CD-9E64-5CF8-5847-20B4A88CCB8B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0" name="TextBox 319">
                    <a:extLst>
                      <a:ext uri="{FF2B5EF4-FFF2-40B4-BE49-F238E27FC236}">
                        <a16:creationId xmlns:a16="http://schemas.microsoft.com/office/drawing/2014/main" id="{AF898FB8-8B52-4F68-9C8E-E8A0298CBB4D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1" name="TextBox 320">
                    <a:extLst>
                      <a:ext uri="{FF2B5EF4-FFF2-40B4-BE49-F238E27FC236}">
                        <a16:creationId xmlns:a16="http://schemas.microsoft.com/office/drawing/2014/main" id="{AD333D34-E906-5980-2D92-4137BE1A8BF0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2" name="TextBox 321">
                    <a:extLst>
                      <a:ext uri="{FF2B5EF4-FFF2-40B4-BE49-F238E27FC236}">
                        <a16:creationId xmlns:a16="http://schemas.microsoft.com/office/drawing/2014/main" id="{1871EACD-18C4-8DCC-9BB5-6CD701A481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3" name="TextBox 322">
                    <a:extLst>
                      <a:ext uri="{FF2B5EF4-FFF2-40B4-BE49-F238E27FC236}">
                        <a16:creationId xmlns:a16="http://schemas.microsoft.com/office/drawing/2014/main" id="{D6D594A8-F504-1AF9-6D5A-414F02DD6541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EE53CCD1-9CF4-7B9F-4ED8-528FA8E8B7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5854828D-111D-50F3-AB16-E15FEB3EA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8DBEE424-0FFF-A6ED-5A8B-D8CA6EEC11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9F9A12EF-2E69-F270-B882-D1C9F8ED5D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6D9881BD-7644-90A5-885B-21D8BFBD4E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EBAEA33-C2E7-E060-50CA-40909B619B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AD3F48F-AB13-0295-ED92-DF0DD71D69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B1537EF4-ABA7-9CE8-11A7-A1E009A709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31D49042-6043-B718-16F4-796E46298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73EBEC7B-44BD-7C65-144F-77FB0B69C4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D8CA4653-B39C-5105-05AF-6567BF9B77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85ED6609-4246-7D38-D883-588C9561A6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A0ADB084-9A14-E2ED-D545-9324CC05A8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1B5D0AAB-2D8E-7910-CC50-150AEC7A8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067F0B10-6127-937D-3C26-CE687A624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4B21139B-EE6B-318D-841F-93BB5E4F7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1E359871-9C0B-AC89-7D57-74BA38C35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6E5F4239-A7F2-0D16-EA7E-E5389F635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A8CC6A9D-7A5A-FF17-82FC-98B345124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72B712EC-BEFD-9745-2A73-6E6E3F22C7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0DF44A74-F37A-FDFA-75D4-9A3284AE0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F0EA939F-C762-18FE-B0AA-8519DD82F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D4E6251D-C663-DEBB-B5DF-B6AEEB5805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A9F7CC93-187B-5760-7991-6EE0D2D00D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88392E25-C31F-B120-99EE-C2491F6D81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F40E1E7B-9544-F707-C9A3-958962AD66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A83C305-BAEF-FEF3-EEB8-0306AD6F19BF}"/>
                  </a:ext>
                </a:extLst>
              </p:cNvPr>
              <p:cNvSpPr txBox="1"/>
              <p:nvPr/>
            </p:nvSpPr>
            <p:spPr>
              <a:xfrm>
                <a:off x="3363716" y="18231986"/>
                <a:ext cx="1120140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A83C305-BAEF-FEF3-EEB8-0306AD6F1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716" y="18231986"/>
                <a:ext cx="1120140" cy="643894"/>
              </a:xfrm>
              <a:prstGeom prst="rect">
                <a:avLst/>
              </a:prstGeom>
              <a:blipFill>
                <a:blip r:embed="rId15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7894008" y="572449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8023253" y="5835440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4355086" y="4724737"/>
            <a:ext cx="0" cy="43420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4489598" y="4572937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98" y="4572937"/>
                <a:ext cx="711134" cy="5749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7984060" y="5632168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060" y="5632168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2432353" y="7660870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353" y="7660870"/>
                <a:ext cx="7160863" cy="643894"/>
              </a:xfrm>
              <a:prstGeom prst="rect">
                <a:avLst/>
              </a:prstGeom>
              <a:blipFill>
                <a:blip r:embed="rId18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3791259" y="8442912"/>
                <a:ext cx="5216216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259" y="8442912"/>
                <a:ext cx="5216216" cy="643894"/>
              </a:xfrm>
              <a:prstGeom prst="rect">
                <a:avLst/>
              </a:prstGeom>
              <a:blipFill>
                <a:blip r:embed="rId19"/>
                <a:stretch>
                  <a:fillRect l="-1214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>
            <a:extLst>
              <a:ext uri="{FF2B5EF4-FFF2-40B4-BE49-F238E27FC236}">
                <a16:creationId xmlns:a16="http://schemas.microsoft.com/office/drawing/2014/main" id="{6B898B92-2654-349A-FF30-36E325A7506E}"/>
              </a:ext>
            </a:extLst>
          </p:cNvPr>
          <p:cNvSpPr/>
          <p:nvPr/>
        </p:nvSpPr>
        <p:spPr>
          <a:xfrm>
            <a:off x="3142743" y="4730680"/>
            <a:ext cx="1165930" cy="2190058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79AC119-EC76-2EC6-CD3B-E8A103C16AD4}"/>
              </a:ext>
            </a:extLst>
          </p:cNvPr>
          <p:cNvSpPr/>
          <p:nvPr/>
        </p:nvSpPr>
        <p:spPr>
          <a:xfrm>
            <a:off x="4427304" y="4739018"/>
            <a:ext cx="1289197" cy="2168840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427250B8-66D5-A16F-18C6-C20CA554F398}"/>
              </a:ext>
            </a:extLst>
          </p:cNvPr>
          <p:cNvSpPr/>
          <p:nvPr/>
        </p:nvSpPr>
        <p:spPr>
          <a:xfrm>
            <a:off x="7343057" y="5859537"/>
            <a:ext cx="650623" cy="1060274"/>
          </a:xfrm>
          <a:custGeom>
            <a:avLst/>
            <a:gdLst>
              <a:gd name="connsiteX0" fmla="*/ 0 w 580913"/>
              <a:gd name="connsiteY0" fmla="*/ 946673 h 946673"/>
              <a:gd name="connsiteX1" fmla="*/ 75303 w 580913"/>
              <a:gd name="connsiteY1" fmla="*/ 828339 h 946673"/>
              <a:gd name="connsiteX2" fmla="*/ 86061 w 580913"/>
              <a:gd name="connsiteY2" fmla="*/ 785309 h 946673"/>
              <a:gd name="connsiteX3" fmla="*/ 96819 w 580913"/>
              <a:gd name="connsiteY3" fmla="*/ 753036 h 946673"/>
              <a:gd name="connsiteX4" fmla="*/ 376518 w 580913"/>
              <a:gd name="connsiteY4" fmla="*/ 247426 h 946673"/>
              <a:gd name="connsiteX5" fmla="*/ 537882 w 580913"/>
              <a:gd name="connsiteY5" fmla="*/ 96819 h 946673"/>
              <a:gd name="connsiteX6" fmla="*/ 570155 w 580913"/>
              <a:gd name="connsiteY6" fmla="*/ 32273 h 946673"/>
              <a:gd name="connsiteX7" fmla="*/ 580913 w 580913"/>
              <a:gd name="connsiteY7" fmla="*/ 0 h 94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913" h="946673">
                <a:moveTo>
                  <a:pt x="0" y="946673"/>
                </a:moveTo>
                <a:cubicBezTo>
                  <a:pt x="27365" y="908362"/>
                  <a:pt x="58576" y="872945"/>
                  <a:pt x="75303" y="828339"/>
                </a:cubicBezTo>
                <a:cubicBezTo>
                  <a:pt x="80494" y="814496"/>
                  <a:pt x="81999" y="799525"/>
                  <a:pt x="86061" y="785309"/>
                </a:cubicBezTo>
                <a:cubicBezTo>
                  <a:pt x="89176" y="774406"/>
                  <a:pt x="93835" y="763976"/>
                  <a:pt x="96819" y="753036"/>
                </a:cubicBezTo>
                <a:cubicBezTo>
                  <a:pt x="149885" y="558463"/>
                  <a:pt x="148792" y="410088"/>
                  <a:pt x="376518" y="247426"/>
                </a:cubicBezTo>
                <a:cubicBezTo>
                  <a:pt x="458984" y="188522"/>
                  <a:pt x="470486" y="188723"/>
                  <a:pt x="537882" y="96819"/>
                </a:cubicBezTo>
                <a:cubicBezTo>
                  <a:pt x="552107" y="77421"/>
                  <a:pt x="560385" y="54255"/>
                  <a:pt x="570155" y="32273"/>
                </a:cubicBezTo>
                <a:cubicBezTo>
                  <a:pt x="574760" y="21911"/>
                  <a:pt x="580913" y="0"/>
                  <a:pt x="58091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E0A9B78-CF2E-21FB-9B67-6B2BD343642D}"/>
              </a:ext>
            </a:extLst>
          </p:cNvPr>
          <p:cNvSpPr/>
          <p:nvPr/>
        </p:nvSpPr>
        <p:spPr>
          <a:xfrm>
            <a:off x="8017774" y="5835440"/>
            <a:ext cx="819302" cy="1072323"/>
          </a:xfrm>
          <a:custGeom>
            <a:avLst/>
            <a:gdLst>
              <a:gd name="connsiteX0" fmla="*/ 0 w 731520"/>
              <a:gd name="connsiteY0" fmla="*/ 0 h 957431"/>
              <a:gd name="connsiteX1" fmla="*/ 86061 w 731520"/>
              <a:gd name="connsiteY1" fmla="*/ 53788 h 957431"/>
              <a:gd name="connsiteX2" fmla="*/ 129092 w 731520"/>
              <a:gd name="connsiteY2" fmla="*/ 75304 h 957431"/>
              <a:gd name="connsiteX3" fmla="*/ 172122 w 731520"/>
              <a:gd name="connsiteY3" fmla="*/ 118334 h 957431"/>
              <a:gd name="connsiteX4" fmla="*/ 236668 w 731520"/>
              <a:gd name="connsiteY4" fmla="*/ 172123 h 957431"/>
              <a:gd name="connsiteX5" fmla="*/ 268941 w 731520"/>
              <a:gd name="connsiteY5" fmla="*/ 225911 h 957431"/>
              <a:gd name="connsiteX6" fmla="*/ 290457 w 731520"/>
              <a:gd name="connsiteY6" fmla="*/ 311972 h 957431"/>
              <a:gd name="connsiteX7" fmla="*/ 311972 w 731520"/>
              <a:gd name="connsiteY7" fmla="*/ 484094 h 957431"/>
              <a:gd name="connsiteX8" fmla="*/ 333487 w 731520"/>
              <a:gd name="connsiteY8" fmla="*/ 548640 h 957431"/>
              <a:gd name="connsiteX9" fmla="*/ 398033 w 731520"/>
              <a:gd name="connsiteY9" fmla="*/ 613186 h 957431"/>
              <a:gd name="connsiteX10" fmla="*/ 419548 w 731520"/>
              <a:gd name="connsiteY10" fmla="*/ 645459 h 957431"/>
              <a:gd name="connsiteX11" fmla="*/ 451821 w 731520"/>
              <a:gd name="connsiteY11" fmla="*/ 666974 h 957431"/>
              <a:gd name="connsiteX12" fmla="*/ 505610 w 731520"/>
              <a:gd name="connsiteY12" fmla="*/ 710005 h 957431"/>
              <a:gd name="connsiteX13" fmla="*/ 559398 w 731520"/>
              <a:gd name="connsiteY13" fmla="*/ 753035 h 957431"/>
              <a:gd name="connsiteX14" fmla="*/ 580913 w 731520"/>
              <a:gd name="connsiteY14" fmla="*/ 774551 h 957431"/>
              <a:gd name="connsiteX15" fmla="*/ 613186 w 731520"/>
              <a:gd name="connsiteY15" fmla="*/ 796066 h 957431"/>
              <a:gd name="connsiteX16" fmla="*/ 645459 w 731520"/>
              <a:gd name="connsiteY16" fmla="*/ 860612 h 957431"/>
              <a:gd name="connsiteX17" fmla="*/ 688490 w 731520"/>
              <a:gd name="connsiteY17" fmla="*/ 914400 h 957431"/>
              <a:gd name="connsiteX18" fmla="*/ 731520 w 731520"/>
              <a:gd name="connsiteY18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1520" h="957431">
                <a:moveTo>
                  <a:pt x="0" y="0"/>
                </a:moveTo>
                <a:cubicBezTo>
                  <a:pt x="28687" y="17929"/>
                  <a:pt x="56840" y="36742"/>
                  <a:pt x="86061" y="53788"/>
                </a:cubicBezTo>
                <a:cubicBezTo>
                  <a:pt x="99913" y="61868"/>
                  <a:pt x="116263" y="65682"/>
                  <a:pt x="129092" y="75304"/>
                </a:cubicBezTo>
                <a:cubicBezTo>
                  <a:pt x="145320" y="87475"/>
                  <a:pt x="156721" y="105133"/>
                  <a:pt x="172122" y="118334"/>
                </a:cubicBezTo>
                <a:cubicBezTo>
                  <a:pt x="276961" y="208197"/>
                  <a:pt x="124760" y="60215"/>
                  <a:pt x="236668" y="172123"/>
                </a:cubicBezTo>
                <a:cubicBezTo>
                  <a:pt x="267144" y="263546"/>
                  <a:pt x="224640" y="152075"/>
                  <a:pt x="268941" y="225911"/>
                </a:cubicBezTo>
                <a:cubicBezTo>
                  <a:pt x="278865" y="242452"/>
                  <a:pt x="288143" y="300402"/>
                  <a:pt x="290457" y="311972"/>
                </a:cubicBezTo>
                <a:cubicBezTo>
                  <a:pt x="295574" y="368268"/>
                  <a:pt x="296814" y="428514"/>
                  <a:pt x="311972" y="484094"/>
                </a:cubicBezTo>
                <a:cubicBezTo>
                  <a:pt x="317939" y="505974"/>
                  <a:pt x="317450" y="532603"/>
                  <a:pt x="333487" y="548640"/>
                </a:cubicBezTo>
                <a:cubicBezTo>
                  <a:pt x="355002" y="570155"/>
                  <a:pt x="381155" y="587869"/>
                  <a:pt x="398033" y="613186"/>
                </a:cubicBezTo>
                <a:cubicBezTo>
                  <a:pt x="405205" y="623944"/>
                  <a:pt x="410406" y="636317"/>
                  <a:pt x="419548" y="645459"/>
                </a:cubicBezTo>
                <a:cubicBezTo>
                  <a:pt x="428690" y="654601"/>
                  <a:pt x="441725" y="658897"/>
                  <a:pt x="451821" y="666974"/>
                </a:cubicBezTo>
                <a:cubicBezTo>
                  <a:pt x="528465" y="728289"/>
                  <a:pt x="406279" y="643785"/>
                  <a:pt x="505610" y="710005"/>
                </a:cubicBezTo>
                <a:cubicBezTo>
                  <a:pt x="548463" y="774285"/>
                  <a:pt x="501662" y="718393"/>
                  <a:pt x="559398" y="753035"/>
                </a:cubicBezTo>
                <a:cubicBezTo>
                  <a:pt x="568095" y="758253"/>
                  <a:pt x="572993" y="768215"/>
                  <a:pt x="580913" y="774551"/>
                </a:cubicBezTo>
                <a:cubicBezTo>
                  <a:pt x="591009" y="782628"/>
                  <a:pt x="602428" y="788894"/>
                  <a:pt x="613186" y="796066"/>
                </a:cubicBezTo>
                <a:cubicBezTo>
                  <a:pt x="674845" y="888556"/>
                  <a:pt x="600920" y="771535"/>
                  <a:pt x="645459" y="860612"/>
                </a:cubicBezTo>
                <a:cubicBezTo>
                  <a:pt x="667536" y="904765"/>
                  <a:pt x="661804" y="881044"/>
                  <a:pt x="688490" y="914400"/>
                </a:cubicBezTo>
                <a:cubicBezTo>
                  <a:pt x="723109" y="957673"/>
                  <a:pt x="693073" y="938206"/>
                  <a:pt x="731520" y="95743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72EAB33-03B8-764D-C80B-6FA0DD2BE98F}"/>
              </a:ext>
            </a:extLst>
          </p:cNvPr>
          <p:cNvSpPr/>
          <p:nvPr/>
        </p:nvSpPr>
        <p:spPr>
          <a:xfrm>
            <a:off x="4403207" y="1811220"/>
            <a:ext cx="1819334" cy="2879606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F7FF8A-6F77-4159-5CCB-D6CDC13C93E2}"/>
              </a:ext>
            </a:extLst>
          </p:cNvPr>
          <p:cNvSpPr/>
          <p:nvPr/>
        </p:nvSpPr>
        <p:spPr>
          <a:xfrm>
            <a:off x="4294121" y="460944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B67972D-2882-EB9D-2F0F-445DC79E32E0}"/>
              </a:ext>
            </a:extLst>
          </p:cNvPr>
          <p:cNvSpPr/>
          <p:nvPr/>
        </p:nvSpPr>
        <p:spPr>
          <a:xfrm>
            <a:off x="6258687" y="1871462"/>
            <a:ext cx="1735873" cy="3927832"/>
          </a:xfrm>
          <a:custGeom>
            <a:avLst/>
            <a:gdLst>
              <a:gd name="connsiteX0" fmla="*/ 0 w 1549887"/>
              <a:gd name="connsiteY0" fmla="*/ 0 h 3506993"/>
              <a:gd name="connsiteX1" fmla="*/ 64546 w 1549887"/>
              <a:gd name="connsiteY1" fmla="*/ 75304 h 3506993"/>
              <a:gd name="connsiteX2" fmla="*/ 107576 w 1549887"/>
              <a:gd name="connsiteY2" fmla="*/ 118334 h 3506993"/>
              <a:gd name="connsiteX3" fmla="*/ 193637 w 1549887"/>
              <a:gd name="connsiteY3" fmla="*/ 247426 h 3506993"/>
              <a:gd name="connsiteX4" fmla="*/ 258183 w 1549887"/>
              <a:gd name="connsiteY4" fmla="*/ 333487 h 3506993"/>
              <a:gd name="connsiteX5" fmla="*/ 279698 w 1549887"/>
              <a:gd name="connsiteY5" fmla="*/ 376518 h 3506993"/>
              <a:gd name="connsiteX6" fmla="*/ 333487 w 1549887"/>
              <a:gd name="connsiteY6" fmla="*/ 473337 h 3506993"/>
              <a:gd name="connsiteX7" fmla="*/ 355002 w 1549887"/>
              <a:gd name="connsiteY7" fmla="*/ 527125 h 3506993"/>
              <a:gd name="connsiteX8" fmla="*/ 365760 w 1549887"/>
              <a:gd name="connsiteY8" fmla="*/ 559398 h 3506993"/>
              <a:gd name="connsiteX9" fmla="*/ 408790 w 1549887"/>
              <a:gd name="connsiteY9" fmla="*/ 645459 h 3506993"/>
              <a:gd name="connsiteX10" fmla="*/ 430306 w 1549887"/>
              <a:gd name="connsiteY10" fmla="*/ 688490 h 3506993"/>
              <a:gd name="connsiteX11" fmla="*/ 441063 w 1549887"/>
              <a:gd name="connsiteY11" fmla="*/ 720763 h 3506993"/>
              <a:gd name="connsiteX12" fmla="*/ 451821 w 1549887"/>
              <a:gd name="connsiteY12" fmla="*/ 763793 h 3506993"/>
              <a:gd name="connsiteX13" fmla="*/ 494851 w 1549887"/>
              <a:gd name="connsiteY13" fmla="*/ 849854 h 3506993"/>
              <a:gd name="connsiteX14" fmla="*/ 537882 w 1549887"/>
              <a:gd name="connsiteY14" fmla="*/ 946673 h 3506993"/>
              <a:gd name="connsiteX15" fmla="*/ 559397 w 1549887"/>
              <a:gd name="connsiteY15" fmla="*/ 978946 h 3506993"/>
              <a:gd name="connsiteX16" fmla="*/ 591670 w 1549887"/>
              <a:gd name="connsiteY16" fmla="*/ 1054250 h 3506993"/>
              <a:gd name="connsiteX17" fmla="*/ 613186 w 1549887"/>
              <a:gd name="connsiteY17" fmla="*/ 1086523 h 3506993"/>
              <a:gd name="connsiteX18" fmla="*/ 634701 w 1549887"/>
              <a:gd name="connsiteY18" fmla="*/ 1129553 h 3506993"/>
              <a:gd name="connsiteX19" fmla="*/ 666974 w 1549887"/>
              <a:gd name="connsiteY19" fmla="*/ 1161826 h 3506993"/>
              <a:gd name="connsiteX20" fmla="*/ 699247 w 1549887"/>
              <a:gd name="connsiteY20" fmla="*/ 1204857 h 3506993"/>
              <a:gd name="connsiteX21" fmla="*/ 763793 w 1549887"/>
              <a:gd name="connsiteY21" fmla="*/ 1301676 h 3506993"/>
              <a:gd name="connsiteX22" fmla="*/ 828338 w 1549887"/>
              <a:gd name="connsiteY22" fmla="*/ 1387737 h 3506993"/>
              <a:gd name="connsiteX23" fmla="*/ 871369 w 1549887"/>
              <a:gd name="connsiteY23" fmla="*/ 1473798 h 3506993"/>
              <a:gd name="connsiteX24" fmla="*/ 957430 w 1549887"/>
              <a:gd name="connsiteY24" fmla="*/ 1602890 h 3506993"/>
              <a:gd name="connsiteX25" fmla="*/ 968188 w 1549887"/>
              <a:gd name="connsiteY25" fmla="*/ 1645920 h 3506993"/>
              <a:gd name="connsiteX26" fmla="*/ 1000461 w 1549887"/>
              <a:gd name="connsiteY26" fmla="*/ 1688951 h 3506993"/>
              <a:gd name="connsiteX27" fmla="*/ 1021976 w 1549887"/>
              <a:gd name="connsiteY27" fmla="*/ 1721224 h 3506993"/>
              <a:gd name="connsiteX28" fmla="*/ 1054249 w 1549887"/>
              <a:gd name="connsiteY28" fmla="*/ 1785770 h 3506993"/>
              <a:gd name="connsiteX29" fmla="*/ 1075764 w 1549887"/>
              <a:gd name="connsiteY29" fmla="*/ 1850316 h 3506993"/>
              <a:gd name="connsiteX30" fmla="*/ 1086522 w 1549887"/>
              <a:gd name="connsiteY30" fmla="*/ 1882589 h 3506993"/>
              <a:gd name="connsiteX31" fmla="*/ 1108037 w 1549887"/>
              <a:gd name="connsiteY31" fmla="*/ 1914861 h 3506993"/>
              <a:gd name="connsiteX32" fmla="*/ 1129553 w 1549887"/>
              <a:gd name="connsiteY32" fmla="*/ 1936377 h 3506993"/>
              <a:gd name="connsiteX33" fmla="*/ 1161826 w 1549887"/>
              <a:gd name="connsiteY33" fmla="*/ 1979407 h 3506993"/>
              <a:gd name="connsiteX34" fmla="*/ 1194098 w 1549887"/>
              <a:gd name="connsiteY34" fmla="*/ 2043953 h 3506993"/>
              <a:gd name="connsiteX35" fmla="*/ 1215614 w 1549887"/>
              <a:gd name="connsiteY35" fmla="*/ 2108499 h 3506993"/>
              <a:gd name="connsiteX36" fmla="*/ 1258644 w 1549887"/>
              <a:gd name="connsiteY36" fmla="*/ 2183803 h 3506993"/>
              <a:gd name="connsiteX37" fmla="*/ 1280160 w 1549887"/>
              <a:gd name="connsiteY37" fmla="*/ 2269864 h 3506993"/>
              <a:gd name="connsiteX38" fmla="*/ 1290917 w 1549887"/>
              <a:gd name="connsiteY38" fmla="*/ 2302137 h 3506993"/>
              <a:gd name="connsiteX39" fmla="*/ 1301675 w 1549887"/>
              <a:gd name="connsiteY39" fmla="*/ 2355925 h 3506993"/>
              <a:gd name="connsiteX40" fmla="*/ 1323190 w 1549887"/>
              <a:gd name="connsiteY40" fmla="*/ 2431229 h 3506993"/>
              <a:gd name="connsiteX41" fmla="*/ 1333948 w 1549887"/>
              <a:gd name="connsiteY41" fmla="*/ 2474259 h 3506993"/>
              <a:gd name="connsiteX42" fmla="*/ 1355463 w 1549887"/>
              <a:gd name="connsiteY42" fmla="*/ 2528047 h 3506993"/>
              <a:gd name="connsiteX43" fmla="*/ 1376978 w 1549887"/>
              <a:gd name="connsiteY43" fmla="*/ 2635624 h 3506993"/>
              <a:gd name="connsiteX44" fmla="*/ 1398494 w 1549887"/>
              <a:gd name="connsiteY44" fmla="*/ 2743200 h 3506993"/>
              <a:gd name="connsiteX45" fmla="*/ 1409251 w 1549887"/>
              <a:gd name="connsiteY45" fmla="*/ 2786231 h 3506993"/>
              <a:gd name="connsiteX46" fmla="*/ 1420009 w 1549887"/>
              <a:gd name="connsiteY46" fmla="*/ 2872292 h 3506993"/>
              <a:gd name="connsiteX47" fmla="*/ 1430767 w 1549887"/>
              <a:gd name="connsiteY47" fmla="*/ 2926080 h 3506993"/>
              <a:gd name="connsiteX48" fmla="*/ 1452282 w 1549887"/>
              <a:gd name="connsiteY48" fmla="*/ 3130476 h 3506993"/>
              <a:gd name="connsiteX49" fmla="*/ 1463040 w 1549887"/>
              <a:gd name="connsiteY49" fmla="*/ 3173506 h 3506993"/>
              <a:gd name="connsiteX50" fmla="*/ 1484555 w 1549887"/>
              <a:gd name="connsiteY50" fmla="*/ 3205779 h 3506993"/>
              <a:gd name="connsiteX51" fmla="*/ 1495313 w 1549887"/>
              <a:gd name="connsiteY51" fmla="*/ 3238052 h 3506993"/>
              <a:gd name="connsiteX52" fmla="*/ 1516828 w 1549887"/>
              <a:gd name="connsiteY52" fmla="*/ 3367144 h 3506993"/>
              <a:gd name="connsiteX53" fmla="*/ 1527586 w 1549887"/>
              <a:gd name="connsiteY53" fmla="*/ 3399417 h 3506993"/>
              <a:gd name="connsiteX54" fmla="*/ 1538343 w 1549887"/>
              <a:gd name="connsiteY54" fmla="*/ 3442447 h 3506993"/>
              <a:gd name="connsiteX55" fmla="*/ 1549101 w 1549887"/>
              <a:gd name="connsiteY55" fmla="*/ 3474720 h 3506993"/>
              <a:gd name="connsiteX56" fmla="*/ 1549101 w 1549887"/>
              <a:gd name="connsiteY56" fmla="*/ 3506993 h 350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49887" h="3506993">
                <a:moveTo>
                  <a:pt x="0" y="0"/>
                </a:moveTo>
                <a:cubicBezTo>
                  <a:pt x="21515" y="25101"/>
                  <a:pt x="42307" y="50841"/>
                  <a:pt x="64546" y="75304"/>
                </a:cubicBezTo>
                <a:cubicBezTo>
                  <a:pt x="78191" y="90313"/>
                  <a:pt x="94590" y="102751"/>
                  <a:pt x="107576" y="118334"/>
                </a:cubicBezTo>
                <a:cubicBezTo>
                  <a:pt x="288736" y="335727"/>
                  <a:pt x="108238" y="119328"/>
                  <a:pt x="193637" y="247426"/>
                </a:cubicBezTo>
                <a:cubicBezTo>
                  <a:pt x="213528" y="277262"/>
                  <a:pt x="242147" y="301414"/>
                  <a:pt x="258183" y="333487"/>
                </a:cubicBezTo>
                <a:cubicBezTo>
                  <a:pt x="265355" y="347831"/>
                  <a:pt x="271910" y="362499"/>
                  <a:pt x="279698" y="376518"/>
                </a:cubicBezTo>
                <a:cubicBezTo>
                  <a:pt x="309869" y="430827"/>
                  <a:pt x="310560" y="421752"/>
                  <a:pt x="333487" y="473337"/>
                </a:cubicBezTo>
                <a:cubicBezTo>
                  <a:pt x="341330" y="490983"/>
                  <a:pt x="348222" y="509044"/>
                  <a:pt x="355002" y="527125"/>
                </a:cubicBezTo>
                <a:cubicBezTo>
                  <a:pt x="358984" y="537743"/>
                  <a:pt x="361068" y="549075"/>
                  <a:pt x="365760" y="559398"/>
                </a:cubicBezTo>
                <a:cubicBezTo>
                  <a:pt x="379032" y="588596"/>
                  <a:pt x="394447" y="616772"/>
                  <a:pt x="408790" y="645459"/>
                </a:cubicBezTo>
                <a:cubicBezTo>
                  <a:pt x="415962" y="659803"/>
                  <a:pt x="425235" y="673276"/>
                  <a:pt x="430306" y="688490"/>
                </a:cubicBezTo>
                <a:cubicBezTo>
                  <a:pt x="433892" y="699248"/>
                  <a:pt x="437948" y="709860"/>
                  <a:pt x="441063" y="720763"/>
                </a:cubicBezTo>
                <a:cubicBezTo>
                  <a:pt x="445125" y="734979"/>
                  <a:pt x="446135" y="750145"/>
                  <a:pt x="451821" y="763793"/>
                </a:cubicBezTo>
                <a:cubicBezTo>
                  <a:pt x="464157" y="793399"/>
                  <a:pt x="482939" y="820075"/>
                  <a:pt x="494851" y="849854"/>
                </a:cubicBezTo>
                <a:cubicBezTo>
                  <a:pt x="510220" y="888275"/>
                  <a:pt x="517782" y="911497"/>
                  <a:pt x="537882" y="946673"/>
                </a:cubicBezTo>
                <a:cubicBezTo>
                  <a:pt x="544297" y="957899"/>
                  <a:pt x="552982" y="967720"/>
                  <a:pt x="559397" y="978946"/>
                </a:cubicBezTo>
                <a:cubicBezTo>
                  <a:pt x="648955" y="1135672"/>
                  <a:pt x="531316" y="933542"/>
                  <a:pt x="591670" y="1054250"/>
                </a:cubicBezTo>
                <a:cubicBezTo>
                  <a:pt x="597452" y="1065814"/>
                  <a:pt x="606771" y="1075297"/>
                  <a:pt x="613186" y="1086523"/>
                </a:cubicBezTo>
                <a:cubicBezTo>
                  <a:pt x="621142" y="1100446"/>
                  <a:pt x="625380" y="1116504"/>
                  <a:pt x="634701" y="1129553"/>
                </a:cubicBezTo>
                <a:cubicBezTo>
                  <a:pt x="643544" y="1141933"/>
                  <a:pt x="657073" y="1150275"/>
                  <a:pt x="666974" y="1161826"/>
                </a:cubicBezTo>
                <a:cubicBezTo>
                  <a:pt x="678642" y="1175439"/>
                  <a:pt x="689041" y="1190115"/>
                  <a:pt x="699247" y="1204857"/>
                </a:cubicBezTo>
                <a:cubicBezTo>
                  <a:pt x="721325" y="1236748"/>
                  <a:pt x="740521" y="1270646"/>
                  <a:pt x="763793" y="1301676"/>
                </a:cubicBezTo>
                <a:cubicBezTo>
                  <a:pt x="785308" y="1330363"/>
                  <a:pt x="812301" y="1355664"/>
                  <a:pt x="828338" y="1387737"/>
                </a:cubicBezTo>
                <a:cubicBezTo>
                  <a:pt x="842682" y="1416424"/>
                  <a:pt x="854370" y="1446600"/>
                  <a:pt x="871369" y="1473798"/>
                </a:cubicBezTo>
                <a:cubicBezTo>
                  <a:pt x="934660" y="1575063"/>
                  <a:pt x="904860" y="1532796"/>
                  <a:pt x="957430" y="1602890"/>
                </a:cubicBezTo>
                <a:cubicBezTo>
                  <a:pt x="961016" y="1617233"/>
                  <a:pt x="961576" y="1632696"/>
                  <a:pt x="968188" y="1645920"/>
                </a:cubicBezTo>
                <a:cubicBezTo>
                  <a:pt x="976206" y="1661957"/>
                  <a:pt x="990040" y="1674361"/>
                  <a:pt x="1000461" y="1688951"/>
                </a:cubicBezTo>
                <a:cubicBezTo>
                  <a:pt x="1007976" y="1699472"/>
                  <a:pt x="1015697" y="1709922"/>
                  <a:pt x="1021976" y="1721224"/>
                </a:cubicBezTo>
                <a:cubicBezTo>
                  <a:pt x="1033658" y="1742252"/>
                  <a:pt x="1044997" y="1763565"/>
                  <a:pt x="1054249" y="1785770"/>
                </a:cubicBezTo>
                <a:cubicBezTo>
                  <a:pt x="1062972" y="1806705"/>
                  <a:pt x="1068592" y="1828801"/>
                  <a:pt x="1075764" y="1850316"/>
                </a:cubicBezTo>
                <a:cubicBezTo>
                  <a:pt x="1079350" y="1861074"/>
                  <a:pt x="1080232" y="1873154"/>
                  <a:pt x="1086522" y="1882589"/>
                </a:cubicBezTo>
                <a:cubicBezTo>
                  <a:pt x="1093694" y="1893346"/>
                  <a:pt x="1099960" y="1904765"/>
                  <a:pt x="1108037" y="1914861"/>
                </a:cubicBezTo>
                <a:cubicBezTo>
                  <a:pt x="1114373" y="1922781"/>
                  <a:pt x="1123060" y="1928585"/>
                  <a:pt x="1129553" y="1936377"/>
                </a:cubicBezTo>
                <a:cubicBezTo>
                  <a:pt x="1141031" y="1950151"/>
                  <a:pt x="1151068" y="1965064"/>
                  <a:pt x="1161826" y="1979407"/>
                </a:cubicBezTo>
                <a:cubicBezTo>
                  <a:pt x="1201050" y="2097086"/>
                  <a:pt x="1138497" y="1918852"/>
                  <a:pt x="1194098" y="2043953"/>
                </a:cubicBezTo>
                <a:cubicBezTo>
                  <a:pt x="1203309" y="2064678"/>
                  <a:pt x="1203034" y="2089629"/>
                  <a:pt x="1215614" y="2108499"/>
                </a:cubicBezTo>
                <a:cubicBezTo>
                  <a:pt x="1231353" y="2132109"/>
                  <a:pt x="1249544" y="2156504"/>
                  <a:pt x="1258644" y="2183803"/>
                </a:cubicBezTo>
                <a:cubicBezTo>
                  <a:pt x="1267995" y="2211855"/>
                  <a:pt x="1270810" y="2241811"/>
                  <a:pt x="1280160" y="2269864"/>
                </a:cubicBezTo>
                <a:cubicBezTo>
                  <a:pt x="1283746" y="2280622"/>
                  <a:pt x="1288167" y="2291136"/>
                  <a:pt x="1290917" y="2302137"/>
                </a:cubicBezTo>
                <a:cubicBezTo>
                  <a:pt x="1295352" y="2319876"/>
                  <a:pt x="1297240" y="2338186"/>
                  <a:pt x="1301675" y="2355925"/>
                </a:cubicBezTo>
                <a:cubicBezTo>
                  <a:pt x="1308007" y="2381251"/>
                  <a:pt x="1316321" y="2406043"/>
                  <a:pt x="1323190" y="2431229"/>
                </a:cubicBezTo>
                <a:cubicBezTo>
                  <a:pt x="1327080" y="2445493"/>
                  <a:pt x="1329273" y="2460233"/>
                  <a:pt x="1333948" y="2474259"/>
                </a:cubicBezTo>
                <a:cubicBezTo>
                  <a:pt x="1340055" y="2492578"/>
                  <a:pt x="1350487" y="2509389"/>
                  <a:pt x="1355463" y="2528047"/>
                </a:cubicBezTo>
                <a:cubicBezTo>
                  <a:pt x="1364885" y="2563381"/>
                  <a:pt x="1368108" y="2600147"/>
                  <a:pt x="1376978" y="2635624"/>
                </a:cubicBezTo>
                <a:cubicBezTo>
                  <a:pt x="1401961" y="2735552"/>
                  <a:pt x="1372124" y="2611348"/>
                  <a:pt x="1398494" y="2743200"/>
                </a:cubicBezTo>
                <a:cubicBezTo>
                  <a:pt x="1401394" y="2757698"/>
                  <a:pt x="1406820" y="2771647"/>
                  <a:pt x="1409251" y="2786231"/>
                </a:cubicBezTo>
                <a:cubicBezTo>
                  <a:pt x="1414004" y="2814748"/>
                  <a:pt x="1415613" y="2843718"/>
                  <a:pt x="1420009" y="2872292"/>
                </a:cubicBezTo>
                <a:cubicBezTo>
                  <a:pt x="1422789" y="2890364"/>
                  <a:pt x="1427181" y="2908151"/>
                  <a:pt x="1430767" y="2926080"/>
                </a:cubicBezTo>
                <a:cubicBezTo>
                  <a:pt x="1438255" y="3023436"/>
                  <a:pt x="1436143" y="3049782"/>
                  <a:pt x="1452282" y="3130476"/>
                </a:cubicBezTo>
                <a:cubicBezTo>
                  <a:pt x="1455182" y="3144974"/>
                  <a:pt x="1457216" y="3159917"/>
                  <a:pt x="1463040" y="3173506"/>
                </a:cubicBezTo>
                <a:cubicBezTo>
                  <a:pt x="1468133" y="3185390"/>
                  <a:pt x="1478773" y="3194215"/>
                  <a:pt x="1484555" y="3205779"/>
                </a:cubicBezTo>
                <a:cubicBezTo>
                  <a:pt x="1489626" y="3215921"/>
                  <a:pt x="1492563" y="3227051"/>
                  <a:pt x="1495313" y="3238052"/>
                </a:cubicBezTo>
                <a:cubicBezTo>
                  <a:pt x="1514554" y="3315017"/>
                  <a:pt x="1498614" y="3276078"/>
                  <a:pt x="1516828" y="3367144"/>
                </a:cubicBezTo>
                <a:cubicBezTo>
                  <a:pt x="1519052" y="3378263"/>
                  <a:pt x="1524471" y="3388514"/>
                  <a:pt x="1527586" y="3399417"/>
                </a:cubicBezTo>
                <a:cubicBezTo>
                  <a:pt x="1531648" y="3413633"/>
                  <a:pt x="1534281" y="3428231"/>
                  <a:pt x="1538343" y="3442447"/>
                </a:cubicBezTo>
                <a:cubicBezTo>
                  <a:pt x="1541458" y="3453350"/>
                  <a:pt x="1547237" y="3463535"/>
                  <a:pt x="1549101" y="3474720"/>
                </a:cubicBezTo>
                <a:cubicBezTo>
                  <a:pt x="1550870" y="3485331"/>
                  <a:pt x="1549101" y="3496235"/>
                  <a:pt x="1549101" y="350699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A5BDC1-5C50-4BC0-9795-7704E54AEBD5}"/>
              </a:ext>
            </a:extLst>
          </p:cNvPr>
          <p:cNvSpPr/>
          <p:nvPr/>
        </p:nvSpPr>
        <p:spPr>
          <a:xfrm>
            <a:off x="16449255" y="284169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B77529-BAAA-DF7E-B7E7-35B063687B55}"/>
              </a:ext>
            </a:extLst>
          </p:cNvPr>
          <p:cNvCxnSpPr>
            <a:cxnSpLocks/>
          </p:cNvCxnSpPr>
          <p:nvPr/>
        </p:nvCxnSpPr>
        <p:spPr>
          <a:xfrm>
            <a:off x="16570094" y="2926010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5B5F969-C85A-F2E4-86AC-77E23B0F9201}"/>
              </a:ext>
            </a:extLst>
          </p:cNvPr>
          <p:cNvCxnSpPr>
            <a:cxnSpLocks/>
          </p:cNvCxnSpPr>
          <p:nvPr/>
        </p:nvCxnSpPr>
        <p:spPr>
          <a:xfrm>
            <a:off x="13771032" y="4735251"/>
            <a:ext cx="0" cy="43420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00808B-F931-1D6B-F803-4BF78E31F5F0}"/>
                  </a:ext>
                </a:extLst>
              </p:cNvPr>
              <p:cNvSpPr txBox="1"/>
              <p:nvPr/>
            </p:nvSpPr>
            <p:spPr>
              <a:xfrm>
                <a:off x="13905545" y="4583451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00808B-F931-1D6B-F803-4BF78E31F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5545" y="4583451"/>
                <a:ext cx="711134" cy="57490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94FB18-B1AD-3144-CC5A-51104E07BCA0}"/>
                  </a:ext>
                </a:extLst>
              </p:cNvPr>
              <p:cNvSpPr txBox="1"/>
              <p:nvPr/>
            </p:nvSpPr>
            <p:spPr>
              <a:xfrm>
                <a:off x="16171273" y="256169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94FB18-B1AD-3144-CC5A-51104E07B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1273" y="2561695"/>
                <a:ext cx="1120140" cy="574901"/>
              </a:xfrm>
              <a:prstGeom prst="rect">
                <a:avLst/>
              </a:prstGeom>
              <a:blipFill>
                <a:blip r:embed="rId21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ACCF4B-02C1-C6B6-10DF-3D83487604EF}"/>
                  </a:ext>
                </a:extLst>
              </p:cNvPr>
              <p:cNvSpPr txBox="1"/>
              <p:nvPr/>
            </p:nvSpPr>
            <p:spPr>
              <a:xfrm>
                <a:off x="14490286" y="215658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ACCF4B-02C1-C6B6-10DF-3D8348760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0286" y="2156585"/>
                <a:ext cx="1120140" cy="57490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CEC5CA-88A6-D455-861B-FDF4BEBC82B2}"/>
                  </a:ext>
                </a:extLst>
              </p:cNvPr>
              <p:cNvSpPr txBox="1"/>
              <p:nvPr/>
            </p:nvSpPr>
            <p:spPr>
              <a:xfrm>
                <a:off x="11741433" y="7516162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CEC5CA-88A6-D455-861B-FDF4BEBC8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1433" y="7516162"/>
                <a:ext cx="7160863" cy="643894"/>
              </a:xfrm>
              <a:prstGeom prst="rect">
                <a:avLst/>
              </a:prstGeom>
              <a:blipFill>
                <a:blip r:embed="rId23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ED0B905-929E-4AC6-026C-67123D767B02}"/>
                  </a:ext>
                </a:extLst>
              </p:cNvPr>
              <p:cNvSpPr txBox="1"/>
              <p:nvPr/>
            </p:nvSpPr>
            <p:spPr>
              <a:xfrm>
                <a:off x="13063119" y="8308715"/>
                <a:ext cx="521621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ED0B905-929E-4AC6-026C-67123D767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3119" y="8308715"/>
                <a:ext cx="5216216" cy="874022"/>
              </a:xfrm>
              <a:prstGeom prst="rect">
                <a:avLst/>
              </a:prstGeom>
              <a:blipFill>
                <a:blip r:embed="rId24"/>
                <a:stretch>
                  <a:fillRect l="-1214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eform 58">
            <a:extLst>
              <a:ext uri="{FF2B5EF4-FFF2-40B4-BE49-F238E27FC236}">
                <a16:creationId xmlns:a16="http://schemas.microsoft.com/office/drawing/2014/main" id="{731A5327-A572-31F4-217A-55DB6E96D383}"/>
              </a:ext>
            </a:extLst>
          </p:cNvPr>
          <p:cNvSpPr/>
          <p:nvPr/>
        </p:nvSpPr>
        <p:spPr>
          <a:xfrm>
            <a:off x="12558689" y="4741194"/>
            <a:ext cx="1165930" cy="2190058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A56EA690-6AE6-46BC-C74A-15862FD24F4F}"/>
              </a:ext>
            </a:extLst>
          </p:cNvPr>
          <p:cNvSpPr/>
          <p:nvPr/>
        </p:nvSpPr>
        <p:spPr>
          <a:xfrm>
            <a:off x="13843251" y="4749532"/>
            <a:ext cx="1289197" cy="2168840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963B72A7-D304-E0EF-D634-4DB573F08291}"/>
              </a:ext>
            </a:extLst>
          </p:cNvPr>
          <p:cNvSpPr/>
          <p:nvPr/>
        </p:nvSpPr>
        <p:spPr>
          <a:xfrm>
            <a:off x="13819153" y="1821734"/>
            <a:ext cx="1819334" cy="2879606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3CC0387-A988-07E6-84C4-B971D1EEB18C}"/>
              </a:ext>
            </a:extLst>
          </p:cNvPr>
          <p:cNvSpPr/>
          <p:nvPr/>
        </p:nvSpPr>
        <p:spPr>
          <a:xfrm>
            <a:off x="13710067" y="461995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88A8E6F-2A24-E442-6100-9A418ABFB575}"/>
              </a:ext>
            </a:extLst>
          </p:cNvPr>
          <p:cNvSpPr/>
          <p:nvPr/>
        </p:nvSpPr>
        <p:spPr>
          <a:xfrm>
            <a:off x="15588667" y="175891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32CE6259-7F56-F3EE-5F94-23ED01C15614}"/>
              </a:ext>
            </a:extLst>
          </p:cNvPr>
          <p:cNvSpPr/>
          <p:nvPr/>
        </p:nvSpPr>
        <p:spPr>
          <a:xfrm>
            <a:off x="16259651" y="2927521"/>
            <a:ext cx="991151" cy="3994099"/>
          </a:xfrm>
          <a:custGeom>
            <a:avLst/>
            <a:gdLst>
              <a:gd name="connsiteX0" fmla="*/ 488716 w 884956"/>
              <a:gd name="connsiteY0" fmla="*/ 3566160 h 3566160"/>
              <a:gd name="connsiteX1" fmla="*/ 519196 w 884956"/>
              <a:gd name="connsiteY1" fmla="*/ 3495040 h 3566160"/>
              <a:gd name="connsiteX2" fmla="*/ 559836 w 884956"/>
              <a:gd name="connsiteY2" fmla="*/ 3434080 h 3566160"/>
              <a:gd name="connsiteX3" fmla="*/ 590316 w 884956"/>
              <a:gd name="connsiteY3" fmla="*/ 3373120 h 3566160"/>
              <a:gd name="connsiteX4" fmla="*/ 600476 w 884956"/>
              <a:gd name="connsiteY4" fmla="*/ 3342640 h 3566160"/>
              <a:gd name="connsiteX5" fmla="*/ 641116 w 884956"/>
              <a:gd name="connsiteY5" fmla="*/ 3271520 h 3566160"/>
              <a:gd name="connsiteX6" fmla="*/ 651276 w 884956"/>
              <a:gd name="connsiteY6" fmla="*/ 3241040 h 3566160"/>
              <a:gd name="connsiteX7" fmla="*/ 722396 w 884956"/>
              <a:gd name="connsiteY7" fmla="*/ 3159760 h 3566160"/>
              <a:gd name="connsiteX8" fmla="*/ 763036 w 884956"/>
              <a:gd name="connsiteY8" fmla="*/ 3098800 h 3566160"/>
              <a:gd name="connsiteX9" fmla="*/ 783356 w 884956"/>
              <a:gd name="connsiteY9" fmla="*/ 3068320 h 3566160"/>
              <a:gd name="connsiteX10" fmla="*/ 813836 w 884956"/>
              <a:gd name="connsiteY10" fmla="*/ 3007360 h 3566160"/>
              <a:gd name="connsiteX11" fmla="*/ 823996 w 884956"/>
              <a:gd name="connsiteY11" fmla="*/ 2966720 h 3566160"/>
              <a:gd name="connsiteX12" fmla="*/ 844316 w 884956"/>
              <a:gd name="connsiteY12" fmla="*/ 2895600 h 3566160"/>
              <a:gd name="connsiteX13" fmla="*/ 864636 w 884956"/>
              <a:gd name="connsiteY13" fmla="*/ 2753360 h 3566160"/>
              <a:gd name="connsiteX14" fmla="*/ 864636 w 884956"/>
              <a:gd name="connsiteY14" fmla="*/ 2448560 h 3566160"/>
              <a:gd name="connsiteX15" fmla="*/ 874796 w 884956"/>
              <a:gd name="connsiteY15" fmla="*/ 2418080 h 3566160"/>
              <a:gd name="connsiteX16" fmla="*/ 884956 w 884956"/>
              <a:gd name="connsiteY16" fmla="*/ 2377440 h 3566160"/>
              <a:gd name="connsiteX17" fmla="*/ 874796 w 884956"/>
              <a:gd name="connsiteY17" fmla="*/ 2042160 h 3566160"/>
              <a:gd name="connsiteX18" fmla="*/ 823996 w 884956"/>
              <a:gd name="connsiteY18" fmla="*/ 1960880 h 3566160"/>
              <a:gd name="connsiteX19" fmla="*/ 773196 w 884956"/>
              <a:gd name="connsiteY19" fmla="*/ 1869440 h 3566160"/>
              <a:gd name="connsiteX20" fmla="*/ 752876 w 884956"/>
              <a:gd name="connsiteY20" fmla="*/ 1838960 h 3566160"/>
              <a:gd name="connsiteX21" fmla="*/ 397276 w 884956"/>
              <a:gd name="connsiteY21" fmla="*/ 1178560 h 3566160"/>
              <a:gd name="connsiteX22" fmla="*/ 376956 w 884956"/>
              <a:gd name="connsiteY22" fmla="*/ 1127760 h 3566160"/>
              <a:gd name="connsiteX23" fmla="*/ 194076 w 884956"/>
              <a:gd name="connsiteY23" fmla="*/ 782320 h 3566160"/>
              <a:gd name="connsiteX24" fmla="*/ 102636 w 884956"/>
              <a:gd name="connsiteY24" fmla="*/ 558800 h 3566160"/>
              <a:gd name="connsiteX25" fmla="*/ 21356 w 884956"/>
              <a:gd name="connsiteY25" fmla="*/ 416560 h 3566160"/>
              <a:gd name="connsiteX26" fmla="*/ 1036 w 884956"/>
              <a:gd name="connsiteY26" fmla="*/ 325120 h 3566160"/>
              <a:gd name="connsiteX27" fmla="*/ 102636 w 884956"/>
              <a:gd name="connsiteY27" fmla="*/ 121920 h 3566160"/>
              <a:gd name="connsiteX28" fmla="*/ 173756 w 884956"/>
              <a:gd name="connsiteY28" fmla="*/ 40640 h 3566160"/>
              <a:gd name="connsiteX29" fmla="*/ 194076 w 884956"/>
              <a:gd name="connsiteY29" fmla="*/ 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84956" h="3566160">
                <a:moveTo>
                  <a:pt x="488716" y="3566160"/>
                </a:moveTo>
                <a:cubicBezTo>
                  <a:pt x="498876" y="3542453"/>
                  <a:pt x="506968" y="3517749"/>
                  <a:pt x="519196" y="3495040"/>
                </a:cubicBezTo>
                <a:cubicBezTo>
                  <a:pt x="530774" y="3473537"/>
                  <a:pt x="552113" y="3457248"/>
                  <a:pt x="559836" y="3434080"/>
                </a:cubicBezTo>
                <a:cubicBezTo>
                  <a:pt x="585373" y="3357468"/>
                  <a:pt x="550925" y="3451902"/>
                  <a:pt x="590316" y="3373120"/>
                </a:cubicBezTo>
                <a:cubicBezTo>
                  <a:pt x="595105" y="3363541"/>
                  <a:pt x="596257" y="3352484"/>
                  <a:pt x="600476" y="3342640"/>
                </a:cubicBezTo>
                <a:cubicBezTo>
                  <a:pt x="653913" y="3217955"/>
                  <a:pt x="590098" y="3373556"/>
                  <a:pt x="641116" y="3271520"/>
                </a:cubicBezTo>
                <a:cubicBezTo>
                  <a:pt x="645905" y="3261941"/>
                  <a:pt x="646075" y="3250402"/>
                  <a:pt x="651276" y="3241040"/>
                </a:cubicBezTo>
                <a:cubicBezTo>
                  <a:pt x="686139" y="3178287"/>
                  <a:pt x="677871" y="3189443"/>
                  <a:pt x="722396" y="3159760"/>
                </a:cubicBezTo>
                <a:lnTo>
                  <a:pt x="763036" y="3098800"/>
                </a:lnTo>
                <a:cubicBezTo>
                  <a:pt x="769809" y="3088640"/>
                  <a:pt x="779495" y="3079904"/>
                  <a:pt x="783356" y="3068320"/>
                </a:cubicBezTo>
                <a:cubicBezTo>
                  <a:pt x="797377" y="3026256"/>
                  <a:pt x="787575" y="3046751"/>
                  <a:pt x="813836" y="3007360"/>
                </a:cubicBezTo>
                <a:cubicBezTo>
                  <a:pt x="817223" y="2993813"/>
                  <a:pt x="820160" y="2980146"/>
                  <a:pt x="823996" y="2966720"/>
                </a:cubicBezTo>
                <a:cubicBezTo>
                  <a:pt x="833659" y="2932899"/>
                  <a:pt x="837964" y="2933714"/>
                  <a:pt x="844316" y="2895600"/>
                </a:cubicBezTo>
                <a:cubicBezTo>
                  <a:pt x="852190" y="2848357"/>
                  <a:pt x="864636" y="2753360"/>
                  <a:pt x="864636" y="2753360"/>
                </a:cubicBezTo>
                <a:cubicBezTo>
                  <a:pt x="856748" y="2603496"/>
                  <a:pt x="846182" y="2577740"/>
                  <a:pt x="864636" y="2448560"/>
                </a:cubicBezTo>
                <a:cubicBezTo>
                  <a:pt x="866151" y="2437958"/>
                  <a:pt x="871854" y="2428378"/>
                  <a:pt x="874796" y="2418080"/>
                </a:cubicBezTo>
                <a:cubicBezTo>
                  <a:pt x="878632" y="2404654"/>
                  <a:pt x="881569" y="2390987"/>
                  <a:pt x="884956" y="2377440"/>
                </a:cubicBezTo>
                <a:cubicBezTo>
                  <a:pt x="881569" y="2265680"/>
                  <a:pt x="890986" y="2152793"/>
                  <a:pt x="874796" y="2042160"/>
                </a:cubicBezTo>
                <a:cubicBezTo>
                  <a:pt x="870170" y="2010547"/>
                  <a:pt x="840195" y="1988419"/>
                  <a:pt x="823996" y="1960880"/>
                </a:cubicBezTo>
                <a:cubicBezTo>
                  <a:pt x="806317" y="1930826"/>
                  <a:pt x="790765" y="1899558"/>
                  <a:pt x="773196" y="1869440"/>
                </a:cubicBezTo>
                <a:cubicBezTo>
                  <a:pt x="767043" y="1858893"/>
                  <a:pt x="758337" y="1849882"/>
                  <a:pt x="752876" y="1838960"/>
                </a:cubicBezTo>
                <a:cubicBezTo>
                  <a:pt x="425821" y="1184850"/>
                  <a:pt x="862809" y="2012640"/>
                  <a:pt x="397276" y="1178560"/>
                </a:cubicBezTo>
                <a:cubicBezTo>
                  <a:pt x="388388" y="1162635"/>
                  <a:pt x="385278" y="1143988"/>
                  <a:pt x="376956" y="1127760"/>
                </a:cubicBezTo>
                <a:cubicBezTo>
                  <a:pt x="317504" y="1011828"/>
                  <a:pt x="250660" y="899679"/>
                  <a:pt x="194076" y="782320"/>
                </a:cubicBezTo>
                <a:cubicBezTo>
                  <a:pt x="159115" y="709808"/>
                  <a:pt x="134002" y="632938"/>
                  <a:pt x="102636" y="558800"/>
                </a:cubicBezTo>
                <a:cubicBezTo>
                  <a:pt x="84470" y="515863"/>
                  <a:pt x="38432" y="445020"/>
                  <a:pt x="21356" y="416560"/>
                </a:cubicBezTo>
                <a:cubicBezTo>
                  <a:pt x="14583" y="386080"/>
                  <a:pt x="-4649" y="355822"/>
                  <a:pt x="1036" y="325120"/>
                </a:cubicBezTo>
                <a:cubicBezTo>
                  <a:pt x="31437" y="160956"/>
                  <a:pt x="26162" y="172903"/>
                  <a:pt x="102636" y="121920"/>
                </a:cubicBezTo>
                <a:cubicBezTo>
                  <a:pt x="150049" y="50800"/>
                  <a:pt x="122956" y="74507"/>
                  <a:pt x="173756" y="40640"/>
                </a:cubicBezTo>
                <a:cubicBezTo>
                  <a:pt x="185431" y="5616"/>
                  <a:pt x="176343" y="17733"/>
                  <a:pt x="19407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99E5692F-DDB4-AEFF-8D9F-E3E76E9B595C}"/>
              </a:ext>
            </a:extLst>
          </p:cNvPr>
          <p:cNvSpPr/>
          <p:nvPr/>
        </p:nvSpPr>
        <p:spPr>
          <a:xfrm>
            <a:off x="16567389" y="2961659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D376222D-F9C8-EA03-5B39-3F911E8C2056}"/>
              </a:ext>
            </a:extLst>
          </p:cNvPr>
          <p:cNvSpPr/>
          <p:nvPr/>
        </p:nvSpPr>
        <p:spPr>
          <a:xfrm>
            <a:off x="15724428" y="1846831"/>
            <a:ext cx="751383" cy="1058266"/>
          </a:xfrm>
          <a:custGeom>
            <a:avLst/>
            <a:gdLst>
              <a:gd name="connsiteX0" fmla="*/ 0 w 670878"/>
              <a:gd name="connsiteY0" fmla="*/ 0 h 944880"/>
              <a:gd name="connsiteX1" fmla="*/ 60960 w 670878"/>
              <a:gd name="connsiteY1" fmla="*/ 71120 h 944880"/>
              <a:gd name="connsiteX2" fmla="*/ 91440 w 670878"/>
              <a:gd name="connsiteY2" fmla="*/ 101600 h 944880"/>
              <a:gd name="connsiteX3" fmla="*/ 121920 w 670878"/>
              <a:gd name="connsiteY3" fmla="*/ 152400 h 944880"/>
              <a:gd name="connsiteX4" fmla="*/ 142240 w 670878"/>
              <a:gd name="connsiteY4" fmla="*/ 182880 h 944880"/>
              <a:gd name="connsiteX5" fmla="*/ 162560 w 670878"/>
              <a:gd name="connsiteY5" fmla="*/ 243840 h 944880"/>
              <a:gd name="connsiteX6" fmla="*/ 172720 w 670878"/>
              <a:gd name="connsiteY6" fmla="*/ 284480 h 944880"/>
              <a:gd name="connsiteX7" fmla="*/ 193040 w 670878"/>
              <a:gd name="connsiteY7" fmla="*/ 314960 h 944880"/>
              <a:gd name="connsiteX8" fmla="*/ 213360 w 670878"/>
              <a:gd name="connsiteY8" fmla="*/ 375920 h 944880"/>
              <a:gd name="connsiteX9" fmla="*/ 223520 w 670878"/>
              <a:gd name="connsiteY9" fmla="*/ 406400 h 944880"/>
              <a:gd name="connsiteX10" fmla="*/ 233680 w 670878"/>
              <a:gd name="connsiteY10" fmla="*/ 436880 h 944880"/>
              <a:gd name="connsiteX11" fmla="*/ 274320 w 670878"/>
              <a:gd name="connsiteY11" fmla="*/ 497840 h 944880"/>
              <a:gd name="connsiteX12" fmla="*/ 355600 w 670878"/>
              <a:gd name="connsiteY12" fmla="*/ 589280 h 944880"/>
              <a:gd name="connsiteX13" fmla="*/ 416560 w 670878"/>
              <a:gd name="connsiteY13" fmla="*/ 629920 h 944880"/>
              <a:gd name="connsiteX14" fmla="*/ 436880 w 670878"/>
              <a:gd name="connsiteY14" fmla="*/ 660400 h 944880"/>
              <a:gd name="connsiteX15" fmla="*/ 467360 w 670878"/>
              <a:gd name="connsiteY15" fmla="*/ 680720 h 944880"/>
              <a:gd name="connsiteX16" fmla="*/ 508000 w 670878"/>
              <a:gd name="connsiteY16" fmla="*/ 741680 h 944880"/>
              <a:gd name="connsiteX17" fmla="*/ 518160 w 670878"/>
              <a:gd name="connsiteY17" fmla="*/ 772160 h 944880"/>
              <a:gd name="connsiteX18" fmla="*/ 579120 w 670878"/>
              <a:gd name="connsiteY18" fmla="*/ 822960 h 944880"/>
              <a:gd name="connsiteX19" fmla="*/ 599440 w 670878"/>
              <a:gd name="connsiteY19" fmla="*/ 853440 h 944880"/>
              <a:gd name="connsiteX20" fmla="*/ 629920 w 670878"/>
              <a:gd name="connsiteY20" fmla="*/ 873760 h 944880"/>
              <a:gd name="connsiteX21" fmla="*/ 640080 w 670878"/>
              <a:gd name="connsiteY21" fmla="*/ 904240 h 944880"/>
              <a:gd name="connsiteX22" fmla="*/ 670560 w 670878"/>
              <a:gd name="connsiteY22" fmla="*/ 944880 h 94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70878" h="944880">
                <a:moveTo>
                  <a:pt x="0" y="0"/>
                </a:moveTo>
                <a:cubicBezTo>
                  <a:pt x="20320" y="23707"/>
                  <a:pt x="40073" y="47912"/>
                  <a:pt x="60960" y="71120"/>
                </a:cubicBezTo>
                <a:cubicBezTo>
                  <a:pt x="70572" y="81800"/>
                  <a:pt x="82819" y="90105"/>
                  <a:pt x="91440" y="101600"/>
                </a:cubicBezTo>
                <a:cubicBezTo>
                  <a:pt x="103288" y="117398"/>
                  <a:pt x="111454" y="135654"/>
                  <a:pt x="121920" y="152400"/>
                </a:cubicBezTo>
                <a:cubicBezTo>
                  <a:pt x="128392" y="162755"/>
                  <a:pt x="137281" y="171722"/>
                  <a:pt x="142240" y="182880"/>
                </a:cubicBezTo>
                <a:cubicBezTo>
                  <a:pt x="150939" y="202453"/>
                  <a:pt x="157365" y="223060"/>
                  <a:pt x="162560" y="243840"/>
                </a:cubicBezTo>
                <a:cubicBezTo>
                  <a:pt x="165947" y="257387"/>
                  <a:pt x="167219" y="271645"/>
                  <a:pt x="172720" y="284480"/>
                </a:cubicBezTo>
                <a:cubicBezTo>
                  <a:pt x="177530" y="295703"/>
                  <a:pt x="188081" y="303802"/>
                  <a:pt x="193040" y="314960"/>
                </a:cubicBezTo>
                <a:cubicBezTo>
                  <a:pt x="201739" y="334533"/>
                  <a:pt x="206587" y="355600"/>
                  <a:pt x="213360" y="375920"/>
                </a:cubicBezTo>
                <a:lnTo>
                  <a:pt x="223520" y="406400"/>
                </a:lnTo>
                <a:cubicBezTo>
                  <a:pt x="226907" y="416560"/>
                  <a:pt x="227739" y="427969"/>
                  <a:pt x="233680" y="436880"/>
                </a:cubicBezTo>
                <a:lnTo>
                  <a:pt x="274320" y="497840"/>
                </a:lnTo>
                <a:cubicBezTo>
                  <a:pt x="298752" y="534487"/>
                  <a:pt x="313843" y="561442"/>
                  <a:pt x="355600" y="589280"/>
                </a:cubicBezTo>
                <a:lnTo>
                  <a:pt x="416560" y="629920"/>
                </a:lnTo>
                <a:cubicBezTo>
                  <a:pt x="423333" y="640080"/>
                  <a:pt x="428246" y="651766"/>
                  <a:pt x="436880" y="660400"/>
                </a:cubicBezTo>
                <a:cubicBezTo>
                  <a:pt x="445514" y="669034"/>
                  <a:pt x="459319" y="671530"/>
                  <a:pt x="467360" y="680720"/>
                </a:cubicBezTo>
                <a:cubicBezTo>
                  <a:pt x="483442" y="699099"/>
                  <a:pt x="500277" y="718512"/>
                  <a:pt x="508000" y="741680"/>
                </a:cubicBezTo>
                <a:cubicBezTo>
                  <a:pt x="511387" y="751840"/>
                  <a:pt x="512219" y="763249"/>
                  <a:pt x="518160" y="772160"/>
                </a:cubicBezTo>
                <a:cubicBezTo>
                  <a:pt x="533806" y="795629"/>
                  <a:pt x="556629" y="807966"/>
                  <a:pt x="579120" y="822960"/>
                </a:cubicBezTo>
                <a:cubicBezTo>
                  <a:pt x="585893" y="833120"/>
                  <a:pt x="590806" y="844806"/>
                  <a:pt x="599440" y="853440"/>
                </a:cubicBezTo>
                <a:cubicBezTo>
                  <a:pt x="608074" y="862074"/>
                  <a:pt x="622292" y="864225"/>
                  <a:pt x="629920" y="873760"/>
                </a:cubicBezTo>
                <a:cubicBezTo>
                  <a:pt x="636610" y="882123"/>
                  <a:pt x="633390" y="895877"/>
                  <a:pt x="640080" y="904240"/>
                </a:cubicBezTo>
                <a:cubicBezTo>
                  <a:pt x="676196" y="949385"/>
                  <a:pt x="670560" y="900663"/>
                  <a:pt x="670560" y="94488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DB23A95-11D1-97C6-2541-1C82758DB6EC}"/>
                  </a:ext>
                </a:extLst>
              </p:cNvPr>
              <p:cNvSpPr txBox="1"/>
              <p:nvPr/>
            </p:nvSpPr>
            <p:spPr>
              <a:xfrm>
                <a:off x="11527040" y="952756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DB23A95-11D1-97C6-2541-1C82758DB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040" y="952756"/>
                <a:ext cx="1120140" cy="712824"/>
              </a:xfrm>
              <a:prstGeom prst="rect">
                <a:avLst/>
              </a:prstGeom>
              <a:blipFill>
                <a:blip r:embed="rId25"/>
                <a:stretch>
                  <a:fillRect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CCD397D-655D-4EC3-1C7A-73409ACA0D53}"/>
              </a:ext>
            </a:extLst>
          </p:cNvPr>
          <p:cNvCxnSpPr>
            <a:cxnSpLocks/>
          </p:cNvCxnSpPr>
          <p:nvPr/>
        </p:nvCxnSpPr>
        <p:spPr>
          <a:xfrm>
            <a:off x="24636162" y="2658804"/>
            <a:ext cx="0" cy="76685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BF0011C-DD8B-8300-0170-C8BE0D361D62}"/>
              </a:ext>
            </a:extLst>
          </p:cNvPr>
          <p:cNvCxnSpPr>
            <a:cxnSpLocks/>
          </p:cNvCxnSpPr>
          <p:nvPr/>
        </p:nvCxnSpPr>
        <p:spPr>
          <a:xfrm>
            <a:off x="22981212" y="4816755"/>
            <a:ext cx="0" cy="43420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5758F1E-CB75-E57C-73E8-FF8A2724E885}"/>
                  </a:ext>
                </a:extLst>
              </p:cNvPr>
              <p:cNvSpPr txBox="1"/>
              <p:nvPr/>
            </p:nvSpPr>
            <p:spPr>
              <a:xfrm>
                <a:off x="23115724" y="4664955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5758F1E-CB75-E57C-73E8-FF8A2724E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5724" y="4664955"/>
                <a:ext cx="711134" cy="57490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F13EE61-2B6E-EAC1-CC63-B068F24547E2}"/>
                  </a:ext>
                </a:extLst>
              </p:cNvPr>
              <p:cNvSpPr txBox="1"/>
              <p:nvPr/>
            </p:nvSpPr>
            <p:spPr>
              <a:xfrm>
                <a:off x="24272601" y="2874286"/>
                <a:ext cx="1228787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F13EE61-2B6E-EAC1-CC63-B068F2454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2601" y="2874286"/>
                <a:ext cx="1228787" cy="574901"/>
              </a:xfrm>
              <a:prstGeom prst="rect">
                <a:avLst/>
              </a:prstGeom>
              <a:blipFill>
                <a:blip r:embed="rId27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2CFCACF-9DB9-1BD5-38B0-E5FF34C4088F}"/>
                  </a:ext>
                </a:extLst>
              </p:cNvPr>
              <p:cNvSpPr txBox="1"/>
              <p:nvPr/>
            </p:nvSpPr>
            <p:spPr>
              <a:xfrm>
                <a:off x="5995804" y="253511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2CFCACF-9DB9-1BD5-38B0-E5FF34C4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804" y="2535115"/>
                <a:ext cx="1120140" cy="57490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1D3FE32-995D-1873-90ED-4CE872654BA8}"/>
                  </a:ext>
                </a:extLst>
              </p:cNvPr>
              <p:cNvSpPr txBox="1"/>
              <p:nvPr/>
            </p:nvSpPr>
            <p:spPr>
              <a:xfrm>
                <a:off x="20932906" y="7561016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1D3FE32-995D-1873-90ED-4CE872654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2906" y="7561016"/>
                <a:ext cx="7160863" cy="643894"/>
              </a:xfrm>
              <a:prstGeom prst="rect">
                <a:avLst/>
              </a:prstGeom>
              <a:blipFill>
                <a:blip r:embed="rId29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Freeform 89">
            <a:extLst>
              <a:ext uri="{FF2B5EF4-FFF2-40B4-BE49-F238E27FC236}">
                <a16:creationId xmlns:a16="http://schemas.microsoft.com/office/drawing/2014/main" id="{D30C02EA-E539-2658-799B-6B09474592FC}"/>
              </a:ext>
            </a:extLst>
          </p:cNvPr>
          <p:cNvSpPr/>
          <p:nvPr/>
        </p:nvSpPr>
        <p:spPr>
          <a:xfrm>
            <a:off x="23029331" y="2614001"/>
            <a:ext cx="1574050" cy="2168840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1C90408-6AAB-FB5B-FF31-BCB3F6C48960}"/>
                  </a:ext>
                </a:extLst>
              </p:cNvPr>
              <p:cNvSpPr txBox="1"/>
              <p:nvPr/>
            </p:nvSpPr>
            <p:spPr>
              <a:xfrm>
                <a:off x="22291807" y="8343055"/>
                <a:ext cx="5216216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1C90408-6AAB-FB5B-FF31-BCB3F6C48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1807" y="8343055"/>
                <a:ext cx="5216216" cy="875176"/>
              </a:xfrm>
              <a:prstGeom prst="rect">
                <a:avLst/>
              </a:prstGeom>
              <a:blipFill>
                <a:blip r:embed="rId30"/>
                <a:stretch>
                  <a:fillRect l="-1217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Freeform 91">
            <a:extLst>
              <a:ext uri="{FF2B5EF4-FFF2-40B4-BE49-F238E27FC236}">
                <a16:creationId xmlns:a16="http://schemas.microsoft.com/office/drawing/2014/main" id="{FE0170DD-A448-391E-F2C9-54F00D2A40AC}"/>
              </a:ext>
            </a:extLst>
          </p:cNvPr>
          <p:cNvSpPr/>
          <p:nvPr/>
        </p:nvSpPr>
        <p:spPr>
          <a:xfrm>
            <a:off x="21768868" y="4822698"/>
            <a:ext cx="1165930" cy="2190058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BF46CD2D-2E90-434B-1C9B-280E7E63007C}"/>
              </a:ext>
            </a:extLst>
          </p:cNvPr>
          <p:cNvSpPr/>
          <p:nvPr/>
        </p:nvSpPr>
        <p:spPr>
          <a:xfrm>
            <a:off x="23053435" y="4831036"/>
            <a:ext cx="1289197" cy="2168840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56C8FDD-131B-E54C-CC47-6CEFF5D16C47}"/>
              </a:ext>
            </a:extLst>
          </p:cNvPr>
          <p:cNvSpPr/>
          <p:nvPr/>
        </p:nvSpPr>
        <p:spPr>
          <a:xfrm>
            <a:off x="22920247" y="470145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1778D9E-0A3B-B068-4D52-67F82ADC6050}"/>
              </a:ext>
            </a:extLst>
          </p:cNvPr>
          <p:cNvSpPr/>
          <p:nvPr/>
        </p:nvSpPr>
        <p:spPr>
          <a:xfrm>
            <a:off x="24781592" y="184137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72575646-4283-7060-7FAB-47D52397BEC2}"/>
              </a:ext>
            </a:extLst>
          </p:cNvPr>
          <p:cNvSpPr/>
          <p:nvPr/>
        </p:nvSpPr>
        <p:spPr>
          <a:xfrm>
            <a:off x="25777573" y="3043163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508F1051-3D50-2A20-50A3-91F482913B29}"/>
              </a:ext>
            </a:extLst>
          </p:cNvPr>
          <p:cNvSpPr/>
          <p:nvPr/>
        </p:nvSpPr>
        <p:spPr>
          <a:xfrm>
            <a:off x="24605927" y="2622878"/>
            <a:ext cx="1937700" cy="4385939"/>
          </a:xfrm>
          <a:custGeom>
            <a:avLst/>
            <a:gdLst>
              <a:gd name="connsiteX0" fmla="*/ 1252331 w 1730089"/>
              <a:gd name="connsiteY0" fmla="*/ 3916017 h 3916017"/>
              <a:gd name="connsiteX1" fmla="*/ 1272209 w 1730089"/>
              <a:gd name="connsiteY1" fmla="*/ 3836504 h 3916017"/>
              <a:gd name="connsiteX2" fmla="*/ 1292087 w 1730089"/>
              <a:gd name="connsiteY2" fmla="*/ 3776869 h 3916017"/>
              <a:gd name="connsiteX3" fmla="*/ 1331844 w 1730089"/>
              <a:gd name="connsiteY3" fmla="*/ 3667539 h 3916017"/>
              <a:gd name="connsiteX4" fmla="*/ 1341783 w 1730089"/>
              <a:gd name="connsiteY4" fmla="*/ 3637721 h 3916017"/>
              <a:gd name="connsiteX5" fmla="*/ 1351722 w 1730089"/>
              <a:gd name="connsiteY5" fmla="*/ 3597965 h 3916017"/>
              <a:gd name="connsiteX6" fmla="*/ 1411357 w 1730089"/>
              <a:gd name="connsiteY6" fmla="*/ 3508513 h 3916017"/>
              <a:gd name="connsiteX7" fmla="*/ 1431235 w 1730089"/>
              <a:gd name="connsiteY7" fmla="*/ 3478695 h 3916017"/>
              <a:gd name="connsiteX8" fmla="*/ 1441174 w 1730089"/>
              <a:gd name="connsiteY8" fmla="*/ 3448878 h 3916017"/>
              <a:gd name="connsiteX9" fmla="*/ 1480931 w 1730089"/>
              <a:gd name="connsiteY9" fmla="*/ 3389243 h 3916017"/>
              <a:gd name="connsiteX10" fmla="*/ 1500809 w 1730089"/>
              <a:gd name="connsiteY10" fmla="*/ 3359426 h 3916017"/>
              <a:gd name="connsiteX11" fmla="*/ 1530626 w 1730089"/>
              <a:gd name="connsiteY11" fmla="*/ 3289852 h 3916017"/>
              <a:gd name="connsiteX12" fmla="*/ 1550504 w 1730089"/>
              <a:gd name="connsiteY12" fmla="*/ 3260034 h 3916017"/>
              <a:gd name="connsiteX13" fmla="*/ 1610139 w 1730089"/>
              <a:gd name="connsiteY13" fmla="*/ 3160643 h 3916017"/>
              <a:gd name="connsiteX14" fmla="*/ 1669774 w 1730089"/>
              <a:gd name="connsiteY14" fmla="*/ 3081130 h 3916017"/>
              <a:gd name="connsiteX15" fmla="*/ 1709531 w 1730089"/>
              <a:gd name="connsiteY15" fmla="*/ 3001617 h 3916017"/>
              <a:gd name="connsiteX16" fmla="*/ 1709531 w 1730089"/>
              <a:gd name="connsiteY16" fmla="*/ 2713382 h 3916017"/>
              <a:gd name="connsiteX17" fmla="*/ 1699591 w 1730089"/>
              <a:gd name="connsiteY17" fmla="*/ 2673626 h 3916017"/>
              <a:gd name="connsiteX18" fmla="*/ 1689652 w 1730089"/>
              <a:gd name="connsiteY18" fmla="*/ 2623930 h 3916017"/>
              <a:gd name="connsiteX19" fmla="*/ 1659835 w 1730089"/>
              <a:gd name="connsiteY19" fmla="*/ 2524539 h 3916017"/>
              <a:gd name="connsiteX20" fmla="*/ 1639957 w 1730089"/>
              <a:gd name="connsiteY20" fmla="*/ 2464904 h 3916017"/>
              <a:gd name="connsiteX21" fmla="*/ 1620078 w 1730089"/>
              <a:gd name="connsiteY21" fmla="*/ 2435087 h 3916017"/>
              <a:gd name="connsiteX22" fmla="*/ 1580322 w 1730089"/>
              <a:gd name="connsiteY22" fmla="*/ 2315817 h 3916017"/>
              <a:gd name="connsiteX23" fmla="*/ 1570383 w 1730089"/>
              <a:gd name="connsiteY23" fmla="*/ 2286000 h 3916017"/>
              <a:gd name="connsiteX24" fmla="*/ 1560444 w 1730089"/>
              <a:gd name="connsiteY24" fmla="*/ 2256182 h 3916017"/>
              <a:gd name="connsiteX25" fmla="*/ 1540565 w 1730089"/>
              <a:gd name="connsiteY25" fmla="*/ 2226365 h 3916017"/>
              <a:gd name="connsiteX26" fmla="*/ 1530626 w 1730089"/>
              <a:gd name="connsiteY26" fmla="*/ 2196547 h 3916017"/>
              <a:gd name="connsiteX27" fmla="*/ 1510748 w 1730089"/>
              <a:gd name="connsiteY27" fmla="*/ 2166730 h 3916017"/>
              <a:gd name="connsiteX28" fmla="*/ 1470991 w 1730089"/>
              <a:gd name="connsiteY28" fmla="*/ 2087217 h 3916017"/>
              <a:gd name="connsiteX29" fmla="*/ 1451113 w 1730089"/>
              <a:gd name="connsiteY29" fmla="*/ 2027582 h 3916017"/>
              <a:gd name="connsiteX30" fmla="*/ 1411357 w 1730089"/>
              <a:gd name="connsiteY30" fmla="*/ 1967947 h 3916017"/>
              <a:gd name="connsiteX31" fmla="*/ 1381539 w 1730089"/>
              <a:gd name="connsiteY31" fmla="*/ 1908313 h 3916017"/>
              <a:gd name="connsiteX32" fmla="*/ 1361661 w 1730089"/>
              <a:gd name="connsiteY32" fmla="*/ 1848678 h 3916017"/>
              <a:gd name="connsiteX33" fmla="*/ 1341783 w 1730089"/>
              <a:gd name="connsiteY33" fmla="*/ 1779104 h 3916017"/>
              <a:gd name="connsiteX34" fmla="*/ 1302026 w 1730089"/>
              <a:gd name="connsiteY34" fmla="*/ 1719469 h 3916017"/>
              <a:gd name="connsiteX35" fmla="*/ 1262270 w 1730089"/>
              <a:gd name="connsiteY35" fmla="*/ 1649895 h 3916017"/>
              <a:gd name="connsiteX36" fmla="*/ 1242391 w 1730089"/>
              <a:gd name="connsiteY36" fmla="*/ 1590260 h 3916017"/>
              <a:gd name="connsiteX37" fmla="*/ 1212574 w 1730089"/>
              <a:gd name="connsiteY37" fmla="*/ 1530626 h 3916017"/>
              <a:gd name="connsiteX38" fmla="*/ 1192696 w 1730089"/>
              <a:gd name="connsiteY38" fmla="*/ 1490869 h 3916017"/>
              <a:gd name="connsiteX39" fmla="*/ 1182757 w 1730089"/>
              <a:gd name="connsiteY39" fmla="*/ 1461052 h 3916017"/>
              <a:gd name="connsiteX40" fmla="*/ 1172818 w 1730089"/>
              <a:gd name="connsiteY40" fmla="*/ 1421295 h 3916017"/>
              <a:gd name="connsiteX41" fmla="*/ 1152939 w 1730089"/>
              <a:gd name="connsiteY41" fmla="*/ 1401417 h 3916017"/>
              <a:gd name="connsiteX42" fmla="*/ 1133061 w 1730089"/>
              <a:gd name="connsiteY42" fmla="*/ 1341782 h 3916017"/>
              <a:gd name="connsiteX43" fmla="*/ 1093304 w 1730089"/>
              <a:gd name="connsiteY43" fmla="*/ 1272208 h 3916017"/>
              <a:gd name="connsiteX44" fmla="*/ 1083365 w 1730089"/>
              <a:gd name="connsiteY44" fmla="*/ 1242391 h 3916017"/>
              <a:gd name="connsiteX45" fmla="*/ 1063487 w 1730089"/>
              <a:gd name="connsiteY45" fmla="*/ 1162878 h 3916017"/>
              <a:gd name="connsiteX46" fmla="*/ 1043609 w 1730089"/>
              <a:gd name="connsiteY46" fmla="*/ 1093304 h 3916017"/>
              <a:gd name="connsiteX47" fmla="*/ 1023731 w 1730089"/>
              <a:gd name="connsiteY47" fmla="*/ 1033669 h 3916017"/>
              <a:gd name="connsiteX48" fmla="*/ 993913 w 1730089"/>
              <a:gd name="connsiteY48" fmla="*/ 974034 h 3916017"/>
              <a:gd name="connsiteX49" fmla="*/ 983974 w 1730089"/>
              <a:gd name="connsiteY49" fmla="*/ 944217 h 3916017"/>
              <a:gd name="connsiteX50" fmla="*/ 944218 w 1730089"/>
              <a:gd name="connsiteY50" fmla="*/ 884582 h 3916017"/>
              <a:gd name="connsiteX51" fmla="*/ 914400 w 1730089"/>
              <a:gd name="connsiteY51" fmla="*/ 824947 h 3916017"/>
              <a:gd name="connsiteX52" fmla="*/ 884583 w 1730089"/>
              <a:gd name="connsiteY52" fmla="*/ 795130 h 3916017"/>
              <a:gd name="connsiteX53" fmla="*/ 864704 w 1730089"/>
              <a:gd name="connsiteY53" fmla="*/ 765313 h 3916017"/>
              <a:gd name="connsiteX54" fmla="*/ 844826 w 1730089"/>
              <a:gd name="connsiteY54" fmla="*/ 745434 h 3916017"/>
              <a:gd name="connsiteX55" fmla="*/ 805070 w 1730089"/>
              <a:gd name="connsiteY55" fmla="*/ 685800 h 3916017"/>
              <a:gd name="connsiteX56" fmla="*/ 785191 w 1730089"/>
              <a:gd name="connsiteY56" fmla="*/ 665921 h 3916017"/>
              <a:gd name="connsiteX57" fmla="*/ 765313 w 1730089"/>
              <a:gd name="connsiteY57" fmla="*/ 636104 h 3916017"/>
              <a:gd name="connsiteX58" fmla="*/ 715618 w 1730089"/>
              <a:gd name="connsiteY58" fmla="*/ 586408 h 3916017"/>
              <a:gd name="connsiteX59" fmla="*/ 695739 w 1730089"/>
              <a:gd name="connsiteY59" fmla="*/ 566530 h 3916017"/>
              <a:gd name="connsiteX60" fmla="*/ 665922 w 1730089"/>
              <a:gd name="connsiteY60" fmla="*/ 546652 h 3916017"/>
              <a:gd name="connsiteX61" fmla="*/ 606287 w 1730089"/>
              <a:gd name="connsiteY61" fmla="*/ 496956 h 3916017"/>
              <a:gd name="connsiteX62" fmla="*/ 526774 w 1730089"/>
              <a:gd name="connsiteY62" fmla="*/ 407504 h 3916017"/>
              <a:gd name="connsiteX63" fmla="*/ 496957 w 1730089"/>
              <a:gd name="connsiteY63" fmla="*/ 377687 h 3916017"/>
              <a:gd name="connsiteX64" fmla="*/ 477078 w 1730089"/>
              <a:gd name="connsiteY64" fmla="*/ 357808 h 3916017"/>
              <a:gd name="connsiteX65" fmla="*/ 447261 w 1730089"/>
              <a:gd name="connsiteY65" fmla="*/ 337930 h 3916017"/>
              <a:gd name="connsiteX66" fmla="*/ 387626 w 1730089"/>
              <a:gd name="connsiteY66" fmla="*/ 298174 h 3916017"/>
              <a:gd name="connsiteX67" fmla="*/ 367748 w 1730089"/>
              <a:gd name="connsiteY67" fmla="*/ 278295 h 3916017"/>
              <a:gd name="connsiteX68" fmla="*/ 327991 w 1730089"/>
              <a:gd name="connsiteY68" fmla="*/ 258417 h 3916017"/>
              <a:gd name="connsiteX69" fmla="*/ 288235 w 1730089"/>
              <a:gd name="connsiteY69" fmla="*/ 208721 h 3916017"/>
              <a:gd name="connsiteX70" fmla="*/ 258418 w 1730089"/>
              <a:gd name="connsiteY70" fmla="*/ 198782 h 3916017"/>
              <a:gd name="connsiteX71" fmla="*/ 208722 w 1730089"/>
              <a:gd name="connsiteY71" fmla="*/ 159026 h 3916017"/>
              <a:gd name="connsiteX72" fmla="*/ 168965 w 1730089"/>
              <a:gd name="connsiteY72" fmla="*/ 119269 h 3916017"/>
              <a:gd name="connsiteX73" fmla="*/ 139148 w 1730089"/>
              <a:gd name="connsiteY73" fmla="*/ 99391 h 3916017"/>
              <a:gd name="connsiteX74" fmla="*/ 109331 w 1730089"/>
              <a:gd name="connsiteY74" fmla="*/ 69574 h 3916017"/>
              <a:gd name="connsiteX75" fmla="*/ 79513 w 1730089"/>
              <a:gd name="connsiteY75" fmla="*/ 59634 h 3916017"/>
              <a:gd name="connsiteX76" fmla="*/ 19878 w 1730089"/>
              <a:gd name="connsiteY76" fmla="*/ 29817 h 3916017"/>
              <a:gd name="connsiteX77" fmla="*/ 0 w 1730089"/>
              <a:gd name="connsiteY77" fmla="*/ 0 h 391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730089" h="3916017">
                <a:moveTo>
                  <a:pt x="1252331" y="3916017"/>
                </a:moveTo>
                <a:cubicBezTo>
                  <a:pt x="1258957" y="3889513"/>
                  <a:pt x="1264704" y="3862773"/>
                  <a:pt x="1272209" y="3836504"/>
                </a:cubicBezTo>
                <a:cubicBezTo>
                  <a:pt x="1277965" y="3816357"/>
                  <a:pt x="1287005" y="3797197"/>
                  <a:pt x="1292087" y="3776869"/>
                </a:cubicBezTo>
                <a:cubicBezTo>
                  <a:pt x="1314862" y="3685767"/>
                  <a:pt x="1296810" y="3720087"/>
                  <a:pt x="1331844" y="3667539"/>
                </a:cubicBezTo>
                <a:cubicBezTo>
                  <a:pt x="1335157" y="3657600"/>
                  <a:pt x="1338905" y="3647795"/>
                  <a:pt x="1341783" y="3637721"/>
                </a:cubicBezTo>
                <a:cubicBezTo>
                  <a:pt x="1345536" y="3624587"/>
                  <a:pt x="1345613" y="3610183"/>
                  <a:pt x="1351722" y="3597965"/>
                </a:cubicBezTo>
                <a:cubicBezTo>
                  <a:pt x="1351734" y="3597941"/>
                  <a:pt x="1401411" y="3523433"/>
                  <a:pt x="1411357" y="3508513"/>
                </a:cubicBezTo>
                <a:cubicBezTo>
                  <a:pt x="1417983" y="3498574"/>
                  <a:pt x="1427458" y="3490027"/>
                  <a:pt x="1431235" y="3478695"/>
                </a:cubicBezTo>
                <a:cubicBezTo>
                  <a:pt x="1434548" y="3468756"/>
                  <a:pt x="1436086" y="3458036"/>
                  <a:pt x="1441174" y="3448878"/>
                </a:cubicBezTo>
                <a:cubicBezTo>
                  <a:pt x="1452776" y="3427994"/>
                  <a:pt x="1467679" y="3409121"/>
                  <a:pt x="1480931" y="3389243"/>
                </a:cubicBezTo>
                <a:lnTo>
                  <a:pt x="1500809" y="3359426"/>
                </a:lnTo>
                <a:cubicBezTo>
                  <a:pt x="1511960" y="3325972"/>
                  <a:pt x="1510974" y="3324243"/>
                  <a:pt x="1530626" y="3289852"/>
                </a:cubicBezTo>
                <a:cubicBezTo>
                  <a:pt x="1536553" y="3279480"/>
                  <a:pt x="1544577" y="3270406"/>
                  <a:pt x="1550504" y="3260034"/>
                </a:cubicBezTo>
                <a:cubicBezTo>
                  <a:pt x="1571415" y="3223441"/>
                  <a:pt x="1577730" y="3193051"/>
                  <a:pt x="1610139" y="3160643"/>
                </a:cubicBezTo>
                <a:cubicBezTo>
                  <a:pt x="1633688" y="3137096"/>
                  <a:pt x="1658534" y="3114849"/>
                  <a:pt x="1669774" y="3081130"/>
                </a:cubicBezTo>
                <a:cubicBezTo>
                  <a:pt x="1692615" y="3012605"/>
                  <a:pt x="1674835" y="3036311"/>
                  <a:pt x="1709531" y="3001617"/>
                </a:cubicBezTo>
                <a:cubicBezTo>
                  <a:pt x="1745962" y="2892325"/>
                  <a:pt x="1726193" y="2963307"/>
                  <a:pt x="1709531" y="2713382"/>
                </a:cubicBezTo>
                <a:cubicBezTo>
                  <a:pt x="1708622" y="2699752"/>
                  <a:pt x="1702554" y="2686961"/>
                  <a:pt x="1699591" y="2673626"/>
                </a:cubicBezTo>
                <a:cubicBezTo>
                  <a:pt x="1695926" y="2657135"/>
                  <a:pt x="1693317" y="2640421"/>
                  <a:pt x="1689652" y="2623930"/>
                </a:cubicBezTo>
                <a:cubicBezTo>
                  <a:pt x="1679638" y="2578868"/>
                  <a:pt x="1676351" y="2574090"/>
                  <a:pt x="1659835" y="2524539"/>
                </a:cubicBezTo>
                <a:cubicBezTo>
                  <a:pt x="1659835" y="2524538"/>
                  <a:pt x="1639958" y="2464905"/>
                  <a:pt x="1639957" y="2464904"/>
                </a:cubicBezTo>
                <a:lnTo>
                  <a:pt x="1620078" y="2435087"/>
                </a:lnTo>
                <a:lnTo>
                  <a:pt x="1580322" y="2315817"/>
                </a:lnTo>
                <a:lnTo>
                  <a:pt x="1570383" y="2286000"/>
                </a:lnTo>
                <a:cubicBezTo>
                  <a:pt x="1567070" y="2276061"/>
                  <a:pt x="1566256" y="2264899"/>
                  <a:pt x="1560444" y="2256182"/>
                </a:cubicBezTo>
                <a:lnTo>
                  <a:pt x="1540565" y="2226365"/>
                </a:lnTo>
                <a:cubicBezTo>
                  <a:pt x="1537252" y="2216426"/>
                  <a:pt x="1535311" y="2205918"/>
                  <a:pt x="1530626" y="2196547"/>
                </a:cubicBezTo>
                <a:cubicBezTo>
                  <a:pt x="1525284" y="2185863"/>
                  <a:pt x="1515599" y="2177646"/>
                  <a:pt x="1510748" y="2166730"/>
                </a:cubicBezTo>
                <a:cubicBezTo>
                  <a:pt x="1474202" y="2084501"/>
                  <a:pt x="1511816" y="2128040"/>
                  <a:pt x="1470991" y="2087217"/>
                </a:cubicBezTo>
                <a:cubicBezTo>
                  <a:pt x="1464365" y="2067339"/>
                  <a:pt x="1462736" y="2045017"/>
                  <a:pt x="1451113" y="2027582"/>
                </a:cubicBezTo>
                <a:cubicBezTo>
                  <a:pt x="1437861" y="2007704"/>
                  <a:pt x="1418912" y="1990612"/>
                  <a:pt x="1411357" y="1967947"/>
                </a:cubicBezTo>
                <a:cubicBezTo>
                  <a:pt x="1397641" y="1926798"/>
                  <a:pt x="1407230" y="1946847"/>
                  <a:pt x="1381539" y="1908313"/>
                </a:cubicBezTo>
                <a:cubicBezTo>
                  <a:pt x="1374913" y="1888435"/>
                  <a:pt x="1366743" y="1869006"/>
                  <a:pt x="1361661" y="1848678"/>
                </a:cubicBezTo>
                <a:cubicBezTo>
                  <a:pt x="1359322" y="1839320"/>
                  <a:pt x="1348265" y="1790771"/>
                  <a:pt x="1341783" y="1779104"/>
                </a:cubicBezTo>
                <a:cubicBezTo>
                  <a:pt x="1330181" y="1758220"/>
                  <a:pt x="1309581" y="1742134"/>
                  <a:pt x="1302026" y="1719469"/>
                </a:cubicBezTo>
                <a:cubicBezTo>
                  <a:pt x="1286849" y="1673937"/>
                  <a:pt x="1298373" y="1698033"/>
                  <a:pt x="1262270" y="1649895"/>
                </a:cubicBezTo>
                <a:cubicBezTo>
                  <a:pt x="1255644" y="1630017"/>
                  <a:pt x="1254014" y="1607695"/>
                  <a:pt x="1242391" y="1590260"/>
                </a:cubicBezTo>
                <a:cubicBezTo>
                  <a:pt x="1204191" y="1532961"/>
                  <a:pt x="1237263" y="1588233"/>
                  <a:pt x="1212574" y="1530626"/>
                </a:cubicBezTo>
                <a:cubicBezTo>
                  <a:pt x="1206738" y="1517007"/>
                  <a:pt x="1198532" y="1504488"/>
                  <a:pt x="1192696" y="1490869"/>
                </a:cubicBezTo>
                <a:cubicBezTo>
                  <a:pt x="1188569" y="1481239"/>
                  <a:pt x="1185635" y="1471126"/>
                  <a:pt x="1182757" y="1461052"/>
                </a:cubicBezTo>
                <a:cubicBezTo>
                  <a:pt x="1179004" y="1447917"/>
                  <a:pt x="1178927" y="1433513"/>
                  <a:pt x="1172818" y="1421295"/>
                </a:cubicBezTo>
                <a:cubicBezTo>
                  <a:pt x="1168627" y="1412914"/>
                  <a:pt x="1159565" y="1408043"/>
                  <a:pt x="1152939" y="1401417"/>
                </a:cubicBezTo>
                <a:cubicBezTo>
                  <a:pt x="1146313" y="1381539"/>
                  <a:pt x="1142432" y="1360523"/>
                  <a:pt x="1133061" y="1341782"/>
                </a:cubicBezTo>
                <a:cubicBezTo>
                  <a:pt x="1107841" y="1291341"/>
                  <a:pt x="1121402" y="1314354"/>
                  <a:pt x="1093304" y="1272208"/>
                </a:cubicBezTo>
                <a:cubicBezTo>
                  <a:pt x="1089991" y="1262269"/>
                  <a:pt x="1086122" y="1252498"/>
                  <a:pt x="1083365" y="1242391"/>
                </a:cubicBezTo>
                <a:cubicBezTo>
                  <a:pt x="1076177" y="1216034"/>
                  <a:pt x="1072126" y="1188796"/>
                  <a:pt x="1063487" y="1162878"/>
                </a:cubicBezTo>
                <a:cubicBezTo>
                  <a:pt x="1030082" y="1062658"/>
                  <a:pt x="1081053" y="1218118"/>
                  <a:pt x="1043609" y="1093304"/>
                </a:cubicBezTo>
                <a:cubicBezTo>
                  <a:pt x="1037588" y="1073234"/>
                  <a:pt x="1028813" y="1053997"/>
                  <a:pt x="1023731" y="1033669"/>
                </a:cubicBezTo>
                <a:cubicBezTo>
                  <a:pt x="1011518" y="984822"/>
                  <a:pt x="1023450" y="1003572"/>
                  <a:pt x="993913" y="974034"/>
                </a:cubicBezTo>
                <a:cubicBezTo>
                  <a:pt x="990600" y="964095"/>
                  <a:pt x="989062" y="953375"/>
                  <a:pt x="983974" y="944217"/>
                </a:cubicBezTo>
                <a:cubicBezTo>
                  <a:pt x="972372" y="923333"/>
                  <a:pt x="951774" y="907246"/>
                  <a:pt x="944218" y="884582"/>
                </a:cubicBezTo>
                <a:cubicBezTo>
                  <a:pt x="934256" y="854700"/>
                  <a:pt x="935807" y="850635"/>
                  <a:pt x="914400" y="824947"/>
                </a:cubicBezTo>
                <a:cubicBezTo>
                  <a:pt x="905402" y="814149"/>
                  <a:pt x="893581" y="805928"/>
                  <a:pt x="884583" y="795130"/>
                </a:cubicBezTo>
                <a:cubicBezTo>
                  <a:pt x="876936" y="785953"/>
                  <a:pt x="872166" y="774641"/>
                  <a:pt x="864704" y="765313"/>
                </a:cubicBezTo>
                <a:cubicBezTo>
                  <a:pt x="858850" y="757996"/>
                  <a:pt x="850448" y="752931"/>
                  <a:pt x="844826" y="745434"/>
                </a:cubicBezTo>
                <a:cubicBezTo>
                  <a:pt x="830492" y="726322"/>
                  <a:pt x="821963" y="702693"/>
                  <a:pt x="805070" y="685800"/>
                </a:cubicBezTo>
                <a:cubicBezTo>
                  <a:pt x="798444" y="679174"/>
                  <a:pt x="791045" y="673239"/>
                  <a:pt x="785191" y="665921"/>
                </a:cubicBezTo>
                <a:cubicBezTo>
                  <a:pt x="777729" y="656593"/>
                  <a:pt x="773179" y="645094"/>
                  <a:pt x="765313" y="636104"/>
                </a:cubicBezTo>
                <a:cubicBezTo>
                  <a:pt x="749887" y="618474"/>
                  <a:pt x="732183" y="602973"/>
                  <a:pt x="715618" y="586408"/>
                </a:cubicBezTo>
                <a:cubicBezTo>
                  <a:pt x="708992" y="579782"/>
                  <a:pt x="703536" y="571728"/>
                  <a:pt x="695739" y="566530"/>
                </a:cubicBezTo>
                <a:cubicBezTo>
                  <a:pt x="685800" y="559904"/>
                  <a:pt x="675099" y="554299"/>
                  <a:pt x="665922" y="546652"/>
                </a:cubicBezTo>
                <a:cubicBezTo>
                  <a:pt x="589394" y="482879"/>
                  <a:pt x="680316" y="546309"/>
                  <a:pt x="606287" y="496956"/>
                </a:cubicBezTo>
                <a:cubicBezTo>
                  <a:pt x="570815" y="443748"/>
                  <a:pt x="594856" y="475586"/>
                  <a:pt x="526774" y="407504"/>
                </a:cubicBezTo>
                <a:lnTo>
                  <a:pt x="496957" y="377687"/>
                </a:lnTo>
                <a:cubicBezTo>
                  <a:pt x="490331" y="371061"/>
                  <a:pt x="484875" y="363006"/>
                  <a:pt x="477078" y="357808"/>
                </a:cubicBezTo>
                <a:cubicBezTo>
                  <a:pt x="467139" y="351182"/>
                  <a:pt x="456438" y="345577"/>
                  <a:pt x="447261" y="337930"/>
                </a:cubicBezTo>
                <a:cubicBezTo>
                  <a:pt x="397628" y="296569"/>
                  <a:pt x="440027" y="315641"/>
                  <a:pt x="387626" y="298174"/>
                </a:cubicBezTo>
                <a:cubicBezTo>
                  <a:pt x="381000" y="291548"/>
                  <a:pt x="375545" y="283493"/>
                  <a:pt x="367748" y="278295"/>
                </a:cubicBezTo>
                <a:cubicBezTo>
                  <a:pt x="355420" y="270076"/>
                  <a:pt x="339373" y="267902"/>
                  <a:pt x="327991" y="258417"/>
                </a:cubicBezTo>
                <a:cubicBezTo>
                  <a:pt x="293166" y="229397"/>
                  <a:pt x="324207" y="230305"/>
                  <a:pt x="288235" y="208721"/>
                </a:cubicBezTo>
                <a:cubicBezTo>
                  <a:pt x="279251" y="203331"/>
                  <a:pt x="268357" y="202095"/>
                  <a:pt x="258418" y="198782"/>
                </a:cubicBezTo>
                <a:cubicBezTo>
                  <a:pt x="190734" y="131101"/>
                  <a:pt x="296507" y="234270"/>
                  <a:pt x="208722" y="159026"/>
                </a:cubicBezTo>
                <a:cubicBezTo>
                  <a:pt x="194492" y="146829"/>
                  <a:pt x="182217" y="132521"/>
                  <a:pt x="168965" y="119269"/>
                </a:cubicBezTo>
                <a:cubicBezTo>
                  <a:pt x="160518" y="110822"/>
                  <a:pt x="148325" y="107038"/>
                  <a:pt x="139148" y="99391"/>
                </a:cubicBezTo>
                <a:cubicBezTo>
                  <a:pt x="128350" y="90393"/>
                  <a:pt x="121026" y="77371"/>
                  <a:pt x="109331" y="69574"/>
                </a:cubicBezTo>
                <a:cubicBezTo>
                  <a:pt x="100614" y="63762"/>
                  <a:pt x="88884" y="64320"/>
                  <a:pt x="79513" y="59634"/>
                </a:cubicBezTo>
                <a:cubicBezTo>
                  <a:pt x="2451" y="21102"/>
                  <a:pt x="94820" y="54797"/>
                  <a:pt x="19878" y="29817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A9B562D7-A380-9D03-EBD7-0FE71600737A}"/>
              </a:ext>
            </a:extLst>
          </p:cNvPr>
          <p:cNvSpPr/>
          <p:nvPr/>
        </p:nvSpPr>
        <p:spPr>
          <a:xfrm>
            <a:off x="24865893" y="1978524"/>
            <a:ext cx="935087" cy="1113183"/>
          </a:xfrm>
          <a:custGeom>
            <a:avLst/>
            <a:gdLst>
              <a:gd name="connsiteX0" fmla="*/ 834899 w 834899"/>
              <a:gd name="connsiteY0" fmla="*/ 993913 h 993913"/>
              <a:gd name="connsiteX1" fmla="*/ 447273 w 834899"/>
              <a:gd name="connsiteY1" fmla="*/ 546652 h 993913"/>
              <a:gd name="connsiteX2" fmla="*/ 288247 w 834899"/>
              <a:gd name="connsiteY2" fmla="*/ 288235 h 993913"/>
              <a:gd name="connsiteX3" fmla="*/ 69586 w 834899"/>
              <a:gd name="connsiteY3" fmla="*/ 59635 h 993913"/>
              <a:gd name="connsiteX4" fmla="*/ 12 w 834899"/>
              <a:gd name="connsiteY4" fmla="*/ 0 h 99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899" h="993913">
                <a:moveTo>
                  <a:pt x="834899" y="993913"/>
                </a:moveTo>
                <a:cubicBezTo>
                  <a:pt x="705690" y="844826"/>
                  <a:pt x="568091" y="702617"/>
                  <a:pt x="447273" y="546652"/>
                </a:cubicBezTo>
                <a:cubicBezTo>
                  <a:pt x="385333" y="466694"/>
                  <a:pt x="347838" y="369959"/>
                  <a:pt x="288247" y="288235"/>
                </a:cubicBezTo>
                <a:cubicBezTo>
                  <a:pt x="132809" y="75063"/>
                  <a:pt x="186389" y="98569"/>
                  <a:pt x="69586" y="59635"/>
                </a:cubicBezTo>
                <a:cubicBezTo>
                  <a:pt x="-2684" y="8013"/>
                  <a:pt x="12" y="38439"/>
                  <a:pt x="1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905AA4F0-109D-0875-5800-D00AD942532C}"/>
              </a:ext>
            </a:extLst>
          </p:cNvPr>
          <p:cNvSpPr/>
          <p:nvPr/>
        </p:nvSpPr>
        <p:spPr>
          <a:xfrm>
            <a:off x="24621007" y="1933998"/>
            <a:ext cx="234139" cy="667909"/>
          </a:xfrm>
          <a:custGeom>
            <a:avLst/>
            <a:gdLst>
              <a:gd name="connsiteX0" fmla="*/ 0 w 209053"/>
              <a:gd name="connsiteY0" fmla="*/ 596347 h 596347"/>
              <a:gd name="connsiteX1" fmla="*/ 9939 w 209053"/>
              <a:gd name="connsiteY1" fmla="*/ 457200 h 596347"/>
              <a:gd name="connsiteX2" fmla="*/ 29818 w 209053"/>
              <a:gd name="connsiteY2" fmla="*/ 357808 h 596347"/>
              <a:gd name="connsiteX3" fmla="*/ 59635 w 209053"/>
              <a:gd name="connsiteY3" fmla="*/ 248478 h 596347"/>
              <a:gd name="connsiteX4" fmla="*/ 99392 w 209053"/>
              <a:gd name="connsiteY4" fmla="*/ 188843 h 596347"/>
              <a:gd name="connsiteX5" fmla="*/ 119270 w 209053"/>
              <a:gd name="connsiteY5" fmla="*/ 159026 h 596347"/>
              <a:gd name="connsiteX6" fmla="*/ 168965 w 209053"/>
              <a:gd name="connsiteY6" fmla="*/ 109330 h 596347"/>
              <a:gd name="connsiteX7" fmla="*/ 198783 w 209053"/>
              <a:gd name="connsiteY7" fmla="*/ 59634 h 596347"/>
              <a:gd name="connsiteX8" fmla="*/ 208722 w 209053"/>
              <a:gd name="connsiteY8" fmla="*/ 0 h 59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053" h="596347">
                <a:moveTo>
                  <a:pt x="0" y="596347"/>
                </a:moveTo>
                <a:cubicBezTo>
                  <a:pt x="3313" y="549965"/>
                  <a:pt x="4171" y="503341"/>
                  <a:pt x="9939" y="457200"/>
                </a:cubicBezTo>
                <a:cubicBezTo>
                  <a:pt x="14130" y="423674"/>
                  <a:pt x="23192" y="390939"/>
                  <a:pt x="29818" y="357808"/>
                </a:cubicBezTo>
                <a:cubicBezTo>
                  <a:pt x="43867" y="287563"/>
                  <a:pt x="34414" y="324143"/>
                  <a:pt x="59635" y="248478"/>
                </a:cubicBezTo>
                <a:cubicBezTo>
                  <a:pt x="77102" y="196076"/>
                  <a:pt x="58029" y="238478"/>
                  <a:pt x="99392" y="188843"/>
                </a:cubicBezTo>
                <a:cubicBezTo>
                  <a:pt x="107039" y="179667"/>
                  <a:pt x="111404" y="168016"/>
                  <a:pt x="119270" y="159026"/>
                </a:cubicBezTo>
                <a:cubicBezTo>
                  <a:pt x="134696" y="141396"/>
                  <a:pt x="168965" y="109330"/>
                  <a:pt x="168965" y="109330"/>
                </a:cubicBezTo>
                <a:cubicBezTo>
                  <a:pt x="197125" y="24858"/>
                  <a:pt x="157851" y="127855"/>
                  <a:pt x="198783" y="59634"/>
                </a:cubicBezTo>
                <a:cubicBezTo>
                  <a:pt x="211865" y="37830"/>
                  <a:pt x="208722" y="23746"/>
                  <a:pt x="2087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76E4029-E122-2104-4F45-330F4E4AFD5A}"/>
              </a:ext>
            </a:extLst>
          </p:cNvPr>
          <p:cNvSpPr/>
          <p:nvPr/>
        </p:nvSpPr>
        <p:spPr>
          <a:xfrm>
            <a:off x="24517275" y="253652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47FA294-F7A5-1CEB-285D-9976B48993A6}"/>
              </a:ext>
            </a:extLst>
          </p:cNvPr>
          <p:cNvSpPr/>
          <p:nvPr/>
        </p:nvSpPr>
        <p:spPr>
          <a:xfrm>
            <a:off x="8028290" y="1484294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23031FF-C2CD-D546-CD27-F0C32E7A2A7F}"/>
              </a:ext>
            </a:extLst>
          </p:cNvPr>
          <p:cNvCxnSpPr>
            <a:cxnSpLocks/>
          </p:cNvCxnSpPr>
          <p:nvPr/>
        </p:nvCxnSpPr>
        <p:spPr>
          <a:xfrm>
            <a:off x="8157534" y="14953889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6BA85CC-C43A-074A-26F1-9FCEEE4302E0}"/>
              </a:ext>
            </a:extLst>
          </p:cNvPr>
          <p:cNvCxnSpPr>
            <a:cxnSpLocks/>
          </p:cNvCxnSpPr>
          <p:nvPr/>
        </p:nvCxnSpPr>
        <p:spPr>
          <a:xfrm>
            <a:off x="5961625" y="11850194"/>
            <a:ext cx="0" cy="65181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DAB8448-217D-3A93-3D43-75FA69D2CB9F}"/>
                  </a:ext>
                </a:extLst>
              </p:cNvPr>
              <p:cNvSpPr txBox="1"/>
              <p:nvPr/>
            </p:nvSpPr>
            <p:spPr>
              <a:xfrm>
                <a:off x="5449584" y="11948994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DAB8448-217D-3A93-3D43-75FA69D2C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584" y="11948994"/>
                <a:ext cx="711134" cy="57490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F24D9D2-8B06-4A14-AD70-7B8AFDECCDBB}"/>
                  </a:ext>
                </a:extLst>
              </p:cNvPr>
              <p:cNvSpPr txBox="1"/>
              <p:nvPr/>
            </p:nvSpPr>
            <p:spPr>
              <a:xfrm>
                <a:off x="8118341" y="1475061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F24D9D2-8B06-4A14-AD70-7B8AFDECC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341" y="14750617"/>
                <a:ext cx="1120140" cy="574901"/>
              </a:xfrm>
              <a:prstGeom prst="rect">
                <a:avLst/>
              </a:prstGeom>
              <a:blipFill>
                <a:blip r:embed="rId3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1E872C-9E96-EF09-53EE-24F4F8087863}"/>
                  </a:ext>
                </a:extLst>
              </p:cNvPr>
              <p:cNvSpPr txBox="1"/>
              <p:nvPr/>
            </p:nvSpPr>
            <p:spPr>
              <a:xfrm>
                <a:off x="6771369" y="1181437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1E872C-9E96-EF09-53EE-24F4F8087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369" y="11814375"/>
                <a:ext cx="1120140" cy="57490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41E93F5-124D-E9F2-7B78-63635AF63C8C}"/>
                  </a:ext>
                </a:extLst>
              </p:cNvPr>
              <p:cNvSpPr txBox="1"/>
              <p:nvPr/>
            </p:nvSpPr>
            <p:spPr>
              <a:xfrm>
                <a:off x="2602500" y="16704417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41E93F5-124D-E9F2-7B78-63635AF63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500" y="16704417"/>
                <a:ext cx="7160863" cy="643894"/>
              </a:xfrm>
              <a:prstGeom prst="rect">
                <a:avLst/>
              </a:prstGeom>
              <a:blipFill>
                <a:blip r:embed="rId34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66CDF51-161C-82C8-C210-4296EBA9AC3F}"/>
                  </a:ext>
                </a:extLst>
              </p:cNvPr>
              <p:cNvSpPr txBox="1"/>
              <p:nvPr/>
            </p:nvSpPr>
            <p:spPr>
              <a:xfrm>
                <a:off x="3808368" y="17484117"/>
                <a:ext cx="521621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66CDF51-161C-82C8-C210-4296EBA9A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368" y="17484117"/>
                <a:ext cx="5216216" cy="874022"/>
              </a:xfrm>
              <a:prstGeom prst="rect">
                <a:avLst/>
              </a:prstGeom>
              <a:blipFill>
                <a:blip r:embed="rId35"/>
                <a:stretch>
                  <a:fillRect l="-146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Freeform 125">
            <a:extLst>
              <a:ext uri="{FF2B5EF4-FFF2-40B4-BE49-F238E27FC236}">
                <a16:creationId xmlns:a16="http://schemas.microsoft.com/office/drawing/2014/main" id="{313EFAA7-EE62-780E-0187-B3DA07E4B696}"/>
              </a:ext>
            </a:extLst>
          </p:cNvPr>
          <p:cNvSpPr/>
          <p:nvPr/>
        </p:nvSpPr>
        <p:spPr>
          <a:xfrm>
            <a:off x="7477338" y="14977985"/>
            <a:ext cx="650623" cy="1060274"/>
          </a:xfrm>
          <a:custGeom>
            <a:avLst/>
            <a:gdLst>
              <a:gd name="connsiteX0" fmla="*/ 0 w 580913"/>
              <a:gd name="connsiteY0" fmla="*/ 946673 h 946673"/>
              <a:gd name="connsiteX1" fmla="*/ 75303 w 580913"/>
              <a:gd name="connsiteY1" fmla="*/ 828339 h 946673"/>
              <a:gd name="connsiteX2" fmla="*/ 86061 w 580913"/>
              <a:gd name="connsiteY2" fmla="*/ 785309 h 946673"/>
              <a:gd name="connsiteX3" fmla="*/ 96819 w 580913"/>
              <a:gd name="connsiteY3" fmla="*/ 753036 h 946673"/>
              <a:gd name="connsiteX4" fmla="*/ 376518 w 580913"/>
              <a:gd name="connsiteY4" fmla="*/ 247426 h 946673"/>
              <a:gd name="connsiteX5" fmla="*/ 537882 w 580913"/>
              <a:gd name="connsiteY5" fmla="*/ 96819 h 946673"/>
              <a:gd name="connsiteX6" fmla="*/ 570155 w 580913"/>
              <a:gd name="connsiteY6" fmla="*/ 32273 h 946673"/>
              <a:gd name="connsiteX7" fmla="*/ 580913 w 580913"/>
              <a:gd name="connsiteY7" fmla="*/ 0 h 94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913" h="946673">
                <a:moveTo>
                  <a:pt x="0" y="946673"/>
                </a:moveTo>
                <a:cubicBezTo>
                  <a:pt x="27365" y="908362"/>
                  <a:pt x="58576" y="872945"/>
                  <a:pt x="75303" y="828339"/>
                </a:cubicBezTo>
                <a:cubicBezTo>
                  <a:pt x="80494" y="814496"/>
                  <a:pt x="81999" y="799525"/>
                  <a:pt x="86061" y="785309"/>
                </a:cubicBezTo>
                <a:cubicBezTo>
                  <a:pt x="89176" y="774406"/>
                  <a:pt x="93835" y="763976"/>
                  <a:pt x="96819" y="753036"/>
                </a:cubicBezTo>
                <a:cubicBezTo>
                  <a:pt x="149885" y="558463"/>
                  <a:pt x="148792" y="410088"/>
                  <a:pt x="376518" y="247426"/>
                </a:cubicBezTo>
                <a:cubicBezTo>
                  <a:pt x="458984" y="188522"/>
                  <a:pt x="470486" y="188723"/>
                  <a:pt x="537882" y="96819"/>
                </a:cubicBezTo>
                <a:cubicBezTo>
                  <a:pt x="552107" y="77421"/>
                  <a:pt x="560385" y="54255"/>
                  <a:pt x="570155" y="32273"/>
                </a:cubicBezTo>
                <a:cubicBezTo>
                  <a:pt x="574760" y="21911"/>
                  <a:pt x="580913" y="0"/>
                  <a:pt x="58091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DB4F818F-2EB2-17CF-D420-83534BD7F72D}"/>
              </a:ext>
            </a:extLst>
          </p:cNvPr>
          <p:cNvSpPr/>
          <p:nvPr/>
        </p:nvSpPr>
        <p:spPr>
          <a:xfrm>
            <a:off x="8152055" y="14953889"/>
            <a:ext cx="819302" cy="1072323"/>
          </a:xfrm>
          <a:custGeom>
            <a:avLst/>
            <a:gdLst>
              <a:gd name="connsiteX0" fmla="*/ 0 w 731520"/>
              <a:gd name="connsiteY0" fmla="*/ 0 h 957431"/>
              <a:gd name="connsiteX1" fmla="*/ 86061 w 731520"/>
              <a:gd name="connsiteY1" fmla="*/ 53788 h 957431"/>
              <a:gd name="connsiteX2" fmla="*/ 129092 w 731520"/>
              <a:gd name="connsiteY2" fmla="*/ 75304 h 957431"/>
              <a:gd name="connsiteX3" fmla="*/ 172122 w 731520"/>
              <a:gd name="connsiteY3" fmla="*/ 118334 h 957431"/>
              <a:gd name="connsiteX4" fmla="*/ 236668 w 731520"/>
              <a:gd name="connsiteY4" fmla="*/ 172123 h 957431"/>
              <a:gd name="connsiteX5" fmla="*/ 268941 w 731520"/>
              <a:gd name="connsiteY5" fmla="*/ 225911 h 957431"/>
              <a:gd name="connsiteX6" fmla="*/ 290457 w 731520"/>
              <a:gd name="connsiteY6" fmla="*/ 311972 h 957431"/>
              <a:gd name="connsiteX7" fmla="*/ 311972 w 731520"/>
              <a:gd name="connsiteY7" fmla="*/ 484094 h 957431"/>
              <a:gd name="connsiteX8" fmla="*/ 333487 w 731520"/>
              <a:gd name="connsiteY8" fmla="*/ 548640 h 957431"/>
              <a:gd name="connsiteX9" fmla="*/ 398033 w 731520"/>
              <a:gd name="connsiteY9" fmla="*/ 613186 h 957431"/>
              <a:gd name="connsiteX10" fmla="*/ 419548 w 731520"/>
              <a:gd name="connsiteY10" fmla="*/ 645459 h 957431"/>
              <a:gd name="connsiteX11" fmla="*/ 451821 w 731520"/>
              <a:gd name="connsiteY11" fmla="*/ 666974 h 957431"/>
              <a:gd name="connsiteX12" fmla="*/ 505610 w 731520"/>
              <a:gd name="connsiteY12" fmla="*/ 710005 h 957431"/>
              <a:gd name="connsiteX13" fmla="*/ 559398 w 731520"/>
              <a:gd name="connsiteY13" fmla="*/ 753035 h 957431"/>
              <a:gd name="connsiteX14" fmla="*/ 580913 w 731520"/>
              <a:gd name="connsiteY14" fmla="*/ 774551 h 957431"/>
              <a:gd name="connsiteX15" fmla="*/ 613186 w 731520"/>
              <a:gd name="connsiteY15" fmla="*/ 796066 h 957431"/>
              <a:gd name="connsiteX16" fmla="*/ 645459 w 731520"/>
              <a:gd name="connsiteY16" fmla="*/ 860612 h 957431"/>
              <a:gd name="connsiteX17" fmla="*/ 688490 w 731520"/>
              <a:gd name="connsiteY17" fmla="*/ 914400 h 957431"/>
              <a:gd name="connsiteX18" fmla="*/ 731520 w 731520"/>
              <a:gd name="connsiteY18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1520" h="957431">
                <a:moveTo>
                  <a:pt x="0" y="0"/>
                </a:moveTo>
                <a:cubicBezTo>
                  <a:pt x="28687" y="17929"/>
                  <a:pt x="56840" y="36742"/>
                  <a:pt x="86061" y="53788"/>
                </a:cubicBezTo>
                <a:cubicBezTo>
                  <a:pt x="99913" y="61868"/>
                  <a:pt x="116263" y="65682"/>
                  <a:pt x="129092" y="75304"/>
                </a:cubicBezTo>
                <a:cubicBezTo>
                  <a:pt x="145320" y="87475"/>
                  <a:pt x="156721" y="105133"/>
                  <a:pt x="172122" y="118334"/>
                </a:cubicBezTo>
                <a:cubicBezTo>
                  <a:pt x="276961" y="208197"/>
                  <a:pt x="124760" y="60215"/>
                  <a:pt x="236668" y="172123"/>
                </a:cubicBezTo>
                <a:cubicBezTo>
                  <a:pt x="267144" y="263546"/>
                  <a:pt x="224640" y="152075"/>
                  <a:pt x="268941" y="225911"/>
                </a:cubicBezTo>
                <a:cubicBezTo>
                  <a:pt x="278865" y="242452"/>
                  <a:pt x="288143" y="300402"/>
                  <a:pt x="290457" y="311972"/>
                </a:cubicBezTo>
                <a:cubicBezTo>
                  <a:pt x="295574" y="368268"/>
                  <a:pt x="296814" y="428514"/>
                  <a:pt x="311972" y="484094"/>
                </a:cubicBezTo>
                <a:cubicBezTo>
                  <a:pt x="317939" y="505974"/>
                  <a:pt x="317450" y="532603"/>
                  <a:pt x="333487" y="548640"/>
                </a:cubicBezTo>
                <a:cubicBezTo>
                  <a:pt x="355002" y="570155"/>
                  <a:pt x="381155" y="587869"/>
                  <a:pt x="398033" y="613186"/>
                </a:cubicBezTo>
                <a:cubicBezTo>
                  <a:pt x="405205" y="623944"/>
                  <a:pt x="410406" y="636317"/>
                  <a:pt x="419548" y="645459"/>
                </a:cubicBezTo>
                <a:cubicBezTo>
                  <a:pt x="428690" y="654601"/>
                  <a:pt x="441725" y="658897"/>
                  <a:pt x="451821" y="666974"/>
                </a:cubicBezTo>
                <a:cubicBezTo>
                  <a:pt x="528465" y="728289"/>
                  <a:pt x="406279" y="643785"/>
                  <a:pt x="505610" y="710005"/>
                </a:cubicBezTo>
                <a:cubicBezTo>
                  <a:pt x="548463" y="774285"/>
                  <a:pt x="501662" y="718393"/>
                  <a:pt x="559398" y="753035"/>
                </a:cubicBezTo>
                <a:cubicBezTo>
                  <a:pt x="568095" y="758253"/>
                  <a:pt x="572993" y="768215"/>
                  <a:pt x="580913" y="774551"/>
                </a:cubicBezTo>
                <a:cubicBezTo>
                  <a:pt x="591009" y="782628"/>
                  <a:pt x="602428" y="788894"/>
                  <a:pt x="613186" y="796066"/>
                </a:cubicBezTo>
                <a:cubicBezTo>
                  <a:pt x="674845" y="888556"/>
                  <a:pt x="600920" y="771535"/>
                  <a:pt x="645459" y="860612"/>
                </a:cubicBezTo>
                <a:cubicBezTo>
                  <a:pt x="667536" y="904765"/>
                  <a:pt x="661804" y="881044"/>
                  <a:pt x="688490" y="914400"/>
                </a:cubicBezTo>
                <a:cubicBezTo>
                  <a:pt x="723109" y="957673"/>
                  <a:pt x="693073" y="938206"/>
                  <a:pt x="731520" y="95743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60194E0B-D164-22B1-A014-007C43346996}"/>
              </a:ext>
            </a:extLst>
          </p:cNvPr>
          <p:cNvSpPr/>
          <p:nvPr/>
        </p:nvSpPr>
        <p:spPr>
          <a:xfrm>
            <a:off x="6392968" y="10989911"/>
            <a:ext cx="1735873" cy="3927832"/>
          </a:xfrm>
          <a:custGeom>
            <a:avLst/>
            <a:gdLst>
              <a:gd name="connsiteX0" fmla="*/ 0 w 1549887"/>
              <a:gd name="connsiteY0" fmla="*/ 0 h 3506993"/>
              <a:gd name="connsiteX1" fmla="*/ 64546 w 1549887"/>
              <a:gd name="connsiteY1" fmla="*/ 75304 h 3506993"/>
              <a:gd name="connsiteX2" fmla="*/ 107576 w 1549887"/>
              <a:gd name="connsiteY2" fmla="*/ 118334 h 3506993"/>
              <a:gd name="connsiteX3" fmla="*/ 193637 w 1549887"/>
              <a:gd name="connsiteY3" fmla="*/ 247426 h 3506993"/>
              <a:gd name="connsiteX4" fmla="*/ 258183 w 1549887"/>
              <a:gd name="connsiteY4" fmla="*/ 333487 h 3506993"/>
              <a:gd name="connsiteX5" fmla="*/ 279698 w 1549887"/>
              <a:gd name="connsiteY5" fmla="*/ 376518 h 3506993"/>
              <a:gd name="connsiteX6" fmla="*/ 333487 w 1549887"/>
              <a:gd name="connsiteY6" fmla="*/ 473337 h 3506993"/>
              <a:gd name="connsiteX7" fmla="*/ 355002 w 1549887"/>
              <a:gd name="connsiteY7" fmla="*/ 527125 h 3506993"/>
              <a:gd name="connsiteX8" fmla="*/ 365760 w 1549887"/>
              <a:gd name="connsiteY8" fmla="*/ 559398 h 3506993"/>
              <a:gd name="connsiteX9" fmla="*/ 408790 w 1549887"/>
              <a:gd name="connsiteY9" fmla="*/ 645459 h 3506993"/>
              <a:gd name="connsiteX10" fmla="*/ 430306 w 1549887"/>
              <a:gd name="connsiteY10" fmla="*/ 688490 h 3506993"/>
              <a:gd name="connsiteX11" fmla="*/ 441063 w 1549887"/>
              <a:gd name="connsiteY11" fmla="*/ 720763 h 3506993"/>
              <a:gd name="connsiteX12" fmla="*/ 451821 w 1549887"/>
              <a:gd name="connsiteY12" fmla="*/ 763793 h 3506993"/>
              <a:gd name="connsiteX13" fmla="*/ 494851 w 1549887"/>
              <a:gd name="connsiteY13" fmla="*/ 849854 h 3506993"/>
              <a:gd name="connsiteX14" fmla="*/ 537882 w 1549887"/>
              <a:gd name="connsiteY14" fmla="*/ 946673 h 3506993"/>
              <a:gd name="connsiteX15" fmla="*/ 559397 w 1549887"/>
              <a:gd name="connsiteY15" fmla="*/ 978946 h 3506993"/>
              <a:gd name="connsiteX16" fmla="*/ 591670 w 1549887"/>
              <a:gd name="connsiteY16" fmla="*/ 1054250 h 3506993"/>
              <a:gd name="connsiteX17" fmla="*/ 613186 w 1549887"/>
              <a:gd name="connsiteY17" fmla="*/ 1086523 h 3506993"/>
              <a:gd name="connsiteX18" fmla="*/ 634701 w 1549887"/>
              <a:gd name="connsiteY18" fmla="*/ 1129553 h 3506993"/>
              <a:gd name="connsiteX19" fmla="*/ 666974 w 1549887"/>
              <a:gd name="connsiteY19" fmla="*/ 1161826 h 3506993"/>
              <a:gd name="connsiteX20" fmla="*/ 699247 w 1549887"/>
              <a:gd name="connsiteY20" fmla="*/ 1204857 h 3506993"/>
              <a:gd name="connsiteX21" fmla="*/ 763793 w 1549887"/>
              <a:gd name="connsiteY21" fmla="*/ 1301676 h 3506993"/>
              <a:gd name="connsiteX22" fmla="*/ 828338 w 1549887"/>
              <a:gd name="connsiteY22" fmla="*/ 1387737 h 3506993"/>
              <a:gd name="connsiteX23" fmla="*/ 871369 w 1549887"/>
              <a:gd name="connsiteY23" fmla="*/ 1473798 h 3506993"/>
              <a:gd name="connsiteX24" fmla="*/ 957430 w 1549887"/>
              <a:gd name="connsiteY24" fmla="*/ 1602890 h 3506993"/>
              <a:gd name="connsiteX25" fmla="*/ 968188 w 1549887"/>
              <a:gd name="connsiteY25" fmla="*/ 1645920 h 3506993"/>
              <a:gd name="connsiteX26" fmla="*/ 1000461 w 1549887"/>
              <a:gd name="connsiteY26" fmla="*/ 1688951 h 3506993"/>
              <a:gd name="connsiteX27" fmla="*/ 1021976 w 1549887"/>
              <a:gd name="connsiteY27" fmla="*/ 1721224 h 3506993"/>
              <a:gd name="connsiteX28" fmla="*/ 1054249 w 1549887"/>
              <a:gd name="connsiteY28" fmla="*/ 1785770 h 3506993"/>
              <a:gd name="connsiteX29" fmla="*/ 1075764 w 1549887"/>
              <a:gd name="connsiteY29" fmla="*/ 1850316 h 3506993"/>
              <a:gd name="connsiteX30" fmla="*/ 1086522 w 1549887"/>
              <a:gd name="connsiteY30" fmla="*/ 1882589 h 3506993"/>
              <a:gd name="connsiteX31" fmla="*/ 1108037 w 1549887"/>
              <a:gd name="connsiteY31" fmla="*/ 1914861 h 3506993"/>
              <a:gd name="connsiteX32" fmla="*/ 1129553 w 1549887"/>
              <a:gd name="connsiteY32" fmla="*/ 1936377 h 3506993"/>
              <a:gd name="connsiteX33" fmla="*/ 1161826 w 1549887"/>
              <a:gd name="connsiteY33" fmla="*/ 1979407 h 3506993"/>
              <a:gd name="connsiteX34" fmla="*/ 1194098 w 1549887"/>
              <a:gd name="connsiteY34" fmla="*/ 2043953 h 3506993"/>
              <a:gd name="connsiteX35" fmla="*/ 1215614 w 1549887"/>
              <a:gd name="connsiteY35" fmla="*/ 2108499 h 3506993"/>
              <a:gd name="connsiteX36" fmla="*/ 1258644 w 1549887"/>
              <a:gd name="connsiteY36" fmla="*/ 2183803 h 3506993"/>
              <a:gd name="connsiteX37" fmla="*/ 1280160 w 1549887"/>
              <a:gd name="connsiteY37" fmla="*/ 2269864 h 3506993"/>
              <a:gd name="connsiteX38" fmla="*/ 1290917 w 1549887"/>
              <a:gd name="connsiteY38" fmla="*/ 2302137 h 3506993"/>
              <a:gd name="connsiteX39" fmla="*/ 1301675 w 1549887"/>
              <a:gd name="connsiteY39" fmla="*/ 2355925 h 3506993"/>
              <a:gd name="connsiteX40" fmla="*/ 1323190 w 1549887"/>
              <a:gd name="connsiteY40" fmla="*/ 2431229 h 3506993"/>
              <a:gd name="connsiteX41" fmla="*/ 1333948 w 1549887"/>
              <a:gd name="connsiteY41" fmla="*/ 2474259 h 3506993"/>
              <a:gd name="connsiteX42" fmla="*/ 1355463 w 1549887"/>
              <a:gd name="connsiteY42" fmla="*/ 2528047 h 3506993"/>
              <a:gd name="connsiteX43" fmla="*/ 1376978 w 1549887"/>
              <a:gd name="connsiteY43" fmla="*/ 2635624 h 3506993"/>
              <a:gd name="connsiteX44" fmla="*/ 1398494 w 1549887"/>
              <a:gd name="connsiteY44" fmla="*/ 2743200 h 3506993"/>
              <a:gd name="connsiteX45" fmla="*/ 1409251 w 1549887"/>
              <a:gd name="connsiteY45" fmla="*/ 2786231 h 3506993"/>
              <a:gd name="connsiteX46" fmla="*/ 1420009 w 1549887"/>
              <a:gd name="connsiteY46" fmla="*/ 2872292 h 3506993"/>
              <a:gd name="connsiteX47" fmla="*/ 1430767 w 1549887"/>
              <a:gd name="connsiteY47" fmla="*/ 2926080 h 3506993"/>
              <a:gd name="connsiteX48" fmla="*/ 1452282 w 1549887"/>
              <a:gd name="connsiteY48" fmla="*/ 3130476 h 3506993"/>
              <a:gd name="connsiteX49" fmla="*/ 1463040 w 1549887"/>
              <a:gd name="connsiteY49" fmla="*/ 3173506 h 3506993"/>
              <a:gd name="connsiteX50" fmla="*/ 1484555 w 1549887"/>
              <a:gd name="connsiteY50" fmla="*/ 3205779 h 3506993"/>
              <a:gd name="connsiteX51" fmla="*/ 1495313 w 1549887"/>
              <a:gd name="connsiteY51" fmla="*/ 3238052 h 3506993"/>
              <a:gd name="connsiteX52" fmla="*/ 1516828 w 1549887"/>
              <a:gd name="connsiteY52" fmla="*/ 3367144 h 3506993"/>
              <a:gd name="connsiteX53" fmla="*/ 1527586 w 1549887"/>
              <a:gd name="connsiteY53" fmla="*/ 3399417 h 3506993"/>
              <a:gd name="connsiteX54" fmla="*/ 1538343 w 1549887"/>
              <a:gd name="connsiteY54" fmla="*/ 3442447 h 3506993"/>
              <a:gd name="connsiteX55" fmla="*/ 1549101 w 1549887"/>
              <a:gd name="connsiteY55" fmla="*/ 3474720 h 3506993"/>
              <a:gd name="connsiteX56" fmla="*/ 1549101 w 1549887"/>
              <a:gd name="connsiteY56" fmla="*/ 3506993 h 350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49887" h="3506993">
                <a:moveTo>
                  <a:pt x="0" y="0"/>
                </a:moveTo>
                <a:cubicBezTo>
                  <a:pt x="21515" y="25101"/>
                  <a:pt x="42307" y="50841"/>
                  <a:pt x="64546" y="75304"/>
                </a:cubicBezTo>
                <a:cubicBezTo>
                  <a:pt x="78191" y="90313"/>
                  <a:pt x="94590" y="102751"/>
                  <a:pt x="107576" y="118334"/>
                </a:cubicBezTo>
                <a:cubicBezTo>
                  <a:pt x="288736" y="335727"/>
                  <a:pt x="108238" y="119328"/>
                  <a:pt x="193637" y="247426"/>
                </a:cubicBezTo>
                <a:cubicBezTo>
                  <a:pt x="213528" y="277262"/>
                  <a:pt x="242147" y="301414"/>
                  <a:pt x="258183" y="333487"/>
                </a:cubicBezTo>
                <a:cubicBezTo>
                  <a:pt x="265355" y="347831"/>
                  <a:pt x="271910" y="362499"/>
                  <a:pt x="279698" y="376518"/>
                </a:cubicBezTo>
                <a:cubicBezTo>
                  <a:pt x="309869" y="430827"/>
                  <a:pt x="310560" y="421752"/>
                  <a:pt x="333487" y="473337"/>
                </a:cubicBezTo>
                <a:cubicBezTo>
                  <a:pt x="341330" y="490983"/>
                  <a:pt x="348222" y="509044"/>
                  <a:pt x="355002" y="527125"/>
                </a:cubicBezTo>
                <a:cubicBezTo>
                  <a:pt x="358984" y="537743"/>
                  <a:pt x="361068" y="549075"/>
                  <a:pt x="365760" y="559398"/>
                </a:cubicBezTo>
                <a:cubicBezTo>
                  <a:pt x="379032" y="588596"/>
                  <a:pt x="394447" y="616772"/>
                  <a:pt x="408790" y="645459"/>
                </a:cubicBezTo>
                <a:cubicBezTo>
                  <a:pt x="415962" y="659803"/>
                  <a:pt x="425235" y="673276"/>
                  <a:pt x="430306" y="688490"/>
                </a:cubicBezTo>
                <a:cubicBezTo>
                  <a:pt x="433892" y="699248"/>
                  <a:pt x="437948" y="709860"/>
                  <a:pt x="441063" y="720763"/>
                </a:cubicBezTo>
                <a:cubicBezTo>
                  <a:pt x="445125" y="734979"/>
                  <a:pt x="446135" y="750145"/>
                  <a:pt x="451821" y="763793"/>
                </a:cubicBezTo>
                <a:cubicBezTo>
                  <a:pt x="464157" y="793399"/>
                  <a:pt x="482939" y="820075"/>
                  <a:pt x="494851" y="849854"/>
                </a:cubicBezTo>
                <a:cubicBezTo>
                  <a:pt x="510220" y="888275"/>
                  <a:pt x="517782" y="911497"/>
                  <a:pt x="537882" y="946673"/>
                </a:cubicBezTo>
                <a:cubicBezTo>
                  <a:pt x="544297" y="957899"/>
                  <a:pt x="552982" y="967720"/>
                  <a:pt x="559397" y="978946"/>
                </a:cubicBezTo>
                <a:cubicBezTo>
                  <a:pt x="648955" y="1135672"/>
                  <a:pt x="531316" y="933542"/>
                  <a:pt x="591670" y="1054250"/>
                </a:cubicBezTo>
                <a:cubicBezTo>
                  <a:pt x="597452" y="1065814"/>
                  <a:pt x="606771" y="1075297"/>
                  <a:pt x="613186" y="1086523"/>
                </a:cubicBezTo>
                <a:cubicBezTo>
                  <a:pt x="621142" y="1100446"/>
                  <a:pt x="625380" y="1116504"/>
                  <a:pt x="634701" y="1129553"/>
                </a:cubicBezTo>
                <a:cubicBezTo>
                  <a:pt x="643544" y="1141933"/>
                  <a:pt x="657073" y="1150275"/>
                  <a:pt x="666974" y="1161826"/>
                </a:cubicBezTo>
                <a:cubicBezTo>
                  <a:pt x="678642" y="1175439"/>
                  <a:pt x="689041" y="1190115"/>
                  <a:pt x="699247" y="1204857"/>
                </a:cubicBezTo>
                <a:cubicBezTo>
                  <a:pt x="721325" y="1236748"/>
                  <a:pt x="740521" y="1270646"/>
                  <a:pt x="763793" y="1301676"/>
                </a:cubicBezTo>
                <a:cubicBezTo>
                  <a:pt x="785308" y="1330363"/>
                  <a:pt x="812301" y="1355664"/>
                  <a:pt x="828338" y="1387737"/>
                </a:cubicBezTo>
                <a:cubicBezTo>
                  <a:pt x="842682" y="1416424"/>
                  <a:pt x="854370" y="1446600"/>
                  <a:pt x="871369" y="1473798"/>
                </a:cubicBezTo>
                <a:cubicBezTo>
                  <a:pt x="934660" y="1575063"/>
                  <a:pt x="904860" y="1532796"/>
                  <a:pt x="957430" y="1602890"/>
                </a:cubicBezTo>
                <a:cubicBezTo>
                  <a:pt x="961016" y="1617233"/>
                  <a:pt x="961576" y="1632696"/>
                  <a:pt x="968188" y="1645920"/>
                </a:cubicBezTo>
                <a:cubicBezTo>
                  <a:pt x="976206" y="1661957"/>
                  <a:pt x="990040" y="1674361"/>
                  <a:pt x="1000461" y="1688951"/>
                </a:cubicBezTo>
                <a:cubicBezTo>
                  <a:pt x="1007976" y="1699472"/>
                  <a:pt x="1015697" y="1709922"/>
                  <a:pt x="1021976" y="1721224"/>
                </a:cubicBezTo>
                <a:cubicBezTo>
                  <a:pt x="1033658" y="1742252"/>
                  <a:pt x="1044997" y="1763565"/>
                  <a:pt x="1054249" y="1785770"/>
                </a:cubicBezTo>
                <a:cubicBezTo>
                  <a:pt x="1062972" y="1806705"/>
                  <a:pt x="1068592" y="1828801"/>
                  <a:pt x="1075764" y="1850316"/>
                </a:cubicBezTo>
                <a:cubicBezTo>
                  <a:pt x="1079350" y="1861074"/>
                  <a:pt x="1080232" y="1873154"/>
                  <a:pt x="1086522" y="1882589"/>
                </a:cubicBezTo>
                <a:cubicBezTo>
                  <a:pt x="1093694" y="1893346"/>
                  <a:pt x="1099960" y="1904765"/>
                  <a:pt x="1108037" y="1914861"/>
                </a:cubicBezTo>
                <a:cubicBezTo>
                  <a:pt x="1114373" y="1922781"/>
                  <a:pt x="1123060" y="1928585"/>
                  <a:pt x="1129553" y="1936377"/>
                </a:cubicBezTo>
                <a:cubicBezTo>
                  <a:pt x="1141031" y="1950151"/>
                  <a:pt x="1151068" y="1965064"/>
                  <a:pt x="1161826" y="1979407"/>
                </a:cubicBezTo>
                <a:cubicBezTo>
                  <a:pt x="1201050" y="2097086"/>
                  <a:pt x="1138497" y="1918852"/>
                  <a:pt x="1194098" y="2043953"/>
                </a:cubicBezTo>
                <a:cubicBezTo>
                  <a:pt x="1203309" y="2064678"/>
                  <a:pt x="1203034" y="2089629"/>
                  <a:pt x="1215614" y="2108499"/>
                </a:cubicBezTo>
                <a:cubicBezTo>
                  <a:pt x="1231353" y="2132109"/>
                  <a:pt x="1249544" y="2156504"/>
                  <a:pt x="1258644" y="2183803"/>
                </a:cubicBezTo>
                <a:cubicBezTo>
                  <a:pt x="1267995" y="2211855"/>
                  <a:pt x="1270810" y="2241811"/>
                  <a:pt x="1280160" y="2269864"/>
                </a:cubicBezTo>
                <a:cubicBezTo>
                  <a:pt x="1283746" y="2280622"/>
                  <a:pt x="1288167" y="2291136"/>
                  <a:pt x="1290917" y="2302137"/>
                </a:cubicBezTo>
                <a:cubicBezTo>
                  <a:pt x="1295352" y="2319876"/>
                  <a:pt x="1297240" y="2338186"/>
                  <a:pt x="1301675" y="2355925"/>
                </a:cubicBezTo>
                <a:cubicBezTo>
                  <a:pt x="1308007" y="2381251"/>
                  <a:pt x="1316321" y="2406043"/>
                  <a:pt x="1323190" y="2431229"/>
                </a:cubicBezTo>
                <a:cubicBezTo>
                  <a:pt x="1327080" y="2445493"/>
                  <a:pt x="1329273" y="2460233"/>
                  <a:pt x="1333948" y="2474259"/>
                </a:cubicBezTo>
                <a:cubicBezTo>
                  <a:pt x="1340055" y="2492578"/>
                  <a:pt x="1350487" y="2509389"/>
                  <a:pt x="1355463" y="2528047"/>
                </a:cubicBezTo>
                <a:cubicBezTo>
                  <a:pt x="1364885" y="2563381"/>
                  <a:pt x="1368108" y="2600147"/>
                  <a:pt x="1376978" y="2635624"/>
                </a:cubicBezTo>
                <a:cubicBezTo>
                  <a:pt x="1401961" y="2735552"/>
                  <a:pt x="1372124" y="2611348"/>
                  <a:pt x="1398494" y="2743200"/>
                </a:cubicBezTo>
                <a:cubicBezTo>
                  <a:pt x="1401394" y="2757698"/>
                  <a:pt x="1406820" y="2771647"/>
                  <a:pt x="1409251" y="2786231"/>
                </a:cubicBezTo>
                <a:cubicBezTo>
                  <a:pt x="1414004" y="2814748"/>
                  <a:pt x="1415613" y="2843718"/>
                  <a:pt x="1420009" y="2872292"/>
                </a:cubicBezTo>
                <a:cubicBezTo>
                  <a:pt x="1422789" y="2890364"/>
                  <a:pt x="1427181" y="2908151"/>
                  <a:pt x="1430767" y="2926080"/>
                </a:cubicBezTo>
                <a:cubicBezTo>
                  <a:pt x="1438255" y="3023436"/>
                  <a:pt x="1436143" y="3049782"/>
                  <a:pt x="1452282" y="3130476"/>
                </a:cubicBezTo>
                <a:cubicBezTo>
                  <a:pt x="1455182" y="3144974"/>
                  <a:pt x="1457216" y="3159917"/>
                  <a:pt x="1463040" y="3173506"/>
                </a:cubicBezTo>
                <a:cubicBezTo>
                  <a:pt x="1468133" y="3185390"/>
                  <a:pt x="1478773" y="3194215"/>
                  <a:pt x="1484555" y="3205779"/>
                </a:cubicBezTo>
                <a:cubicBezTo>
                  <a:pt x="1489626" y="3215921"/>
                  <a:pt x="1492563" y="3227051"/>
                  <a:pt x="1495313" y="3238052"/>
                </a:cubicBezTo>
                <a:cubicBezTo>
                  <a:pt x="1514554" y="3315017"/>
                  <a:pt x="1498614" y="3276078"/>
                  <a:pt x="1516828" y="3367144"/>
                </a:cubicBezTo>
                <a:cubicBezTo>
                  <a:pt x="1519052" y="3378263"/>
                  <a:pt x="1524471" y="3388514"/>
                  <a:pt x="1527586" y="3399417"/>
                </a:cubicBezTo>
                <a:cubicBezTo>
                  <a:pt x="1531648" y="3413633"/>
                  <a:pt x="1534281" y="3428231"/>
                  <a:pt x="1538343" y="3442447"/>
                </a:cubicBezTo>
                <a:cubicBezTo>
                  <a:pt x="1541458" y="3453350"/>
                  <a:pt x="1547237" y="3463535"/>
                  <a:pt x="1549101" y="3474720"/>
                </a:cubicBezTo>
                <a:cubicBezTo>
                  <a:pt x="1550870" y="3485331"/>
                  <a:pt x="1549101" y="3496235"/>
                  <a:pt x="1549101" y="350699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CE4ADCE-6FE8-99AA-0344-8233447C9AC6}"/>
              </a:ext>
            </a:extLst>
          </p:cNvPr>
          <p:cNvSpPr/>
          <p:nvPr/>
        </p:nvSpPr>
        <p:spPr>
          <a:xfrm>
            <a:off x="6285805" y="1086651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34AE148C-E807-EF1C-065C-D720882EEBD9}"/>
              </a:ext>
            </a:extLst>
          </p:cNvPr>
          <p:cNvSpPr/>
          <p:nvPr/>
        </p:nvSpPr>
        <p:spPr>
          <a:xfrm>
            <a:off x="3293911" y="11843635"/>
            <a:ext cx="2648103" cy="4184295"/>
          </a:xfrm>
          <a:custGeom>
            <a:avLst/>
            <a:gdLst>
              <a:gd name="connsiteX0" fmla="*/ 0 w 2364378"/>
              <a:gd name="connsiteY0" fmla="*/ 3735978 h 3735978"/>
              <a:gd name="connsiteX1" fmla="*/ 13063 w 2364378"/>
              <a:gd name="connsiteY1" fmla="*/ 3644538 h 3735978"/>
              <a:gd name="connsiteX2" fmla="*/ 39189 w 2364378"/>
              <a:gd name="connsiteY2" fmla="*/ 3592286 h 3735978"/>
              <a:gd name="connsiteX3" fmla="*/ 52252 w 2364378"/>
              <a:gd name="connsiteY3" fmla="*/ 3553098 h 3735978"/>
              <a:gd name="connsiteX4" fmla="*/ 78378 w 2364378"/>
              <a:gd name="connsiteY4" fmla="*/ 3513909 h 3735978"/>
              <a:gd name="connsiteX5" fmla="*/ 104503 w 2364378"/>
              <a:gd name="connsiteY5" fmla="*/ 3448595 h 3735978"/>
              <a:gd name="connsiteX6" fmla="*/ 130629 w 2364378"/>
              <a:gd name="connsiteY6" fmla="*/ 3409406 h 3735978"/>
              <a:gd name="connsiteX7" fmla="*/ 169818 w 2364378"/>
              <a:gd name="connsiteY7" fmla="*/ 3344092 h 3735978"/>
              <a:gd name="connsiteX8" fmla="*/ 182880 w 2364378"/>
              <a:gd name="connsiteY8" fmla="*/ 3304903 h 3735978"/>
              <a:gd name="connsiteX9" fmla="*/ 209006 w 2364378"/>
              <a:gd name="connsiteY9" fmla="*/ 3239589 h 3735978"/>
              <a:gd name="connsiteX10" fmla="*/ 235132 w 2364378"/>
              <a:gd name="connsiteY10" fmla="*/ 3200400 h 3735978"/>
              <a:gd name="connsiteX11" fmla="*/ 261258 w 2364378"/>
              <a:gd name="connsiteY11" fmla="*/ 3122023 h 3735978"/>
              <a:gd name="connsiteX12" fmla="*/ 274320 w 2364378"/>
              <a:gd name="connsiteY12" fmla="*/ 3082835 h 3735978"/>
              <a:gd name="connsiteX13" fmla="*/ 287383 w 2364378"/>
              <a:gd name="connsiteY13" fmla="*/ 3043646 h 3735978"/>
              <a:gd name="connsiteX14" fmla="*/ 300446 w 2364378"/>
              <a:gd name="connsiteY14" fmla="*/ 2991395 h 3735978"/>
              <a:gd name="connsiteX15" fmla="*/ 326572 w 2364378"/>
              <a:gd name="connsiteY15" fmla="*/ 2952206 h 3735978"/>
              <a:gd name="connsiteX16" fmla="*/ 339635 w 2364378"/>
              <a:gd name="connsiteY16" fmla="*/ 2913018 h 3735978"/>
              <a:gd name="connsiteX17" fmla="*/ 404949 w 2364378"/>
              <a:gd name="connsiteY17" fmla="*/ 2834640 h 3735978"/>
              <a:gd name="connsiteX18" fmla="*/ 444138 w 2364378"/>
              <a:gd name="connsiteY18" fmla="*/ 2808515 h 3735978"/>
              <a:gd name="connsiteX19" fmla="*/ 522515 w 2364378"/>
              <a:gd name="connsiteY19" fmla="*/ 2730138 h 3735978"/>
              <a:gd name="connsiteX20" fmla="*/ 561703 w 2364378"/>
              <a:gd name="connsiteY20" fmla="*/ 2677886 h 3735978"/>
              <a:gd name="connsiteX21" fmla="*/ 587829 w 2364378"/>
              <a:gd name="connsiteY21" fmla="*/ 2625635 h 3735978"/>
              <a:gd name="connsiteX22" fmla="*/ 653143 w 2364378"/>
              <a:gd name="connsiteY22" fmla="*/ 2534195 h 3735978"/>
              <a:gd name="connsiteX23" fmla="*/ 692332 w 2364378"/>
              <a:gd name="connsiteY23" fmla="*/ 2508069 h 3735978"/>
              <a:gd name="connsiteX24" fmla="*/ 757646 w 2364378"/>
              <a:gd name="connsiteY24" fmla="*/ 2416629 h 3735978"/>
              <a:gd name="connsiteX25" fmla="*/ 809898 w 2364378"/>
              <a:gd name="connsiteY25" fmla="*/ 2338252 h 3735978"/>
              <a:gd name="connsiteX26" fmla="*/ 849086 w 2364378"/>
              <a:gd name="connsiteY26" fmla="*/ 2246812 h 3735978"/>
              <a:gd name="connsiteX27" fmla="*/ 862149 w 2364378"/>
              <a:gd name="connsiteY27" fmla="*/ 2207623 h 3735978"/>
              <a:gd name="connsiteX28" fmla="*/ 914400 w 2364378"/>
              <a:gd name="connsiteY28" fmla="*/ 2129246 h 3735978"/>
              <a:gd name="connsiteX29" fmla="*/ 940526 w 2364378"/>
              <a:gd name="connsiteY29" fmla="*/ 2090058 h 3735978"/>
              <a:gd name="connsiteX30" fmla="*/ 979715 w 2364378"/>
              <a:gd name="connsiteY30" fmla="*/ 2050869 h 3735978"/>
              <a:gd name="connsiteX31" fmla="*/ 1031966 w 2364378"/>
              <a:gd name="connsiteY31" fmla="*/ 1959429 h 3735978"/>
              <a:gd name="connsiteX32" fmla="*/ 1071155 w 2364378"/>
              <a:gd name="connsiteY32" fmla="*/ 1907178 h 3735978"/>
              <a:gd name="connsiteX33" fmla="*/ 1084218 w 2364378"/>
              <a:gd name="connsiteY33" fmla="*/ 1867989 h 3735978"/>
              <a:gd name="connsiteX34" fmla="*/ 1110343 w 2364378"/>
              <a:gd name="connsiteY34" fmla="*/ 1737360 h 3735978"/>
              <a:gd name="connsiteX35" fmla="*/ 1136469 w 2364378"/>
              <a:gd name="connsiteY35" fmla="*/ 1672046 h 3735978"/>
              <a:gd name="connsiteX36" fmla="*/ 1227909 w 2364378"/>
              <a:gd name="connsiteY36" fmla="*/ 1528355 h 3735978"/>
              <a:gd name="connsiteX37" fmla="*/ 1240972 w 2364378"/>
              <a:gd name="connsiteY37" fmla="*/ 1489166 h 3735978"/>
              <a:gd name="connsiteX38" fmla="*/ 1280160 w 2364378"/>
              <a:gd name="connsiteY38" fmla="*/ 1436915 h 3735978"/>
              <a:gd name="connsiteX39" fmla="*/ 1319349 w 2364378"/>
              <a:gd name="connsiteY39" fmla="*/ 1371600 h 3735978"/>
              <a:gd name="connsiteX40" fmla="*/ 1436915 w 2364378"/>
              <a:gd name="connsiteY40" fmla="*/ 1227909 h 3735978"/>
              <a:gd name="connsiteX41" fmla="*/ 1476103 w 2364378"/>
              <a:gd name="connsiteY41" fmla="*/ 1201783 h 3735978"/>
              <a:gd name="connsiteX42" fmla="*/ 1541418 w 2364378"/>
              <a:gd name="connsiteY42" fmla="*/ 1123406 h 3735978"/>
              <a:gd name="connsiteX43" fmla="*/ 1593669 w 2364378"/>
              <a:gd name="connsiteY43" fmla="*/ 1045029 h 3735978"/>
              <a:gd name="connsiteX44" fmla="*/ 1619795 w 2364378"/>
              <a:gd name="connsiteY44" fmla="*/ 1005840 h 3735978"/>
              <a:gd name="connsiteX45" fmla="*/ 1645920 w 2364378"/>
              <a:gd name="connsiteY45" fmla="*/ 966652 h 3735978"/>
              <a:gd name="connsiteX46" fmla="*/ 1685109 w 2364378"/>
              <a:gd name="connsiteY46" fmla="*/ 927463 h 3735978"/>
              <a:gd name="connsiteX47" fmla="*/ 1711235 w 2364378"/>
              <a:gd name="connsiteY47" fmla="*/ 875212 h 3735978"/>
              <a:gd name="connsiteX48" fmla="*/ 1763486 w 2364378"/>
              <a:gd name="connsiteY48" fmla="*/ 796835 h 3735978"/>
              <a:gd name="connsiteX49" fmla="*/ 1802675 w 2364378"/>
              <a:gd name="connsiteY49" fmla="*/ 718458 h 3735978"/>
              <a:gd name="connsiteX50" fmla="*/ 1854926 w 2364378"/>
              <a:gd name="connsiteY50" fmla="*/ 640080 h 3735978"/>
              <a:gd name="connsiteX51" fmla="*/ 1867989 w 2364378"/>
              <a:gd name="connsiteY51" fmla="*/ 600892 h 3735978"/>
              <a:gd name="connsiteX52" fmla="*/ 1920240 w 2364378"/>
              <a:gd name="connsiteY52" fmla="*/ 561703 h 3735978"/>
              <a:gd name="connsiteX53" fmla="*/ 1998618 w 2364378"/>
              <a:gd name="connsiteY53" fmla="*/ 496389 h 3735978"/>
              <a:gd name="connsiteX54" fmla="*/ 2050869 w 2364378"/>
              <a:gd name="connsiteY54" fmla="*/ 418012 h 3735978"/>
              <a:gd name="connsiteX55" fmla="*/ 2076995 w 2364378"/>
              <a:gd name="connsiteY55" fmla="*/ 378823 h 3735978"/>
              <a:gd name="connsiteX56" fmla="*/ 2090058 w 2364378"/>
              <a:gd name="connsiteY56" fmla="*/ 339635 h 3735978"/>
              <a:gd name="connsiteX57" fmla="*/ 2129246 w 2364378"/>
              <a:gd name="connsiteY57" fmla="*/ 300446 h 3735978"/>
              <a:gd name="connsiteX58" fmla="*/ 2168435 w 2364378"/>
              <a:gd name="connsiteY58" fmla="*/ 222069 h 3735978"/>
              <a:gd name="connsiteX59" fmla="*/ 2207623 w 2364378"/>
              <a:gd name="connsiteY59" fmla="*/ 143692 h 3735978"/>
              <a:gd name="connsiteX60" fmla="*/ 2286000 w 2364378"/>
              <a:gd name="connsiteY60" fmla="*/ 91440 h 3735978"/>
              <a:gd name="connsiteX61" fmla="*/ 2312126 w 2364378"/>
              <a:gd name="connsiteY61" fmla="*/ 52252 h 3735978"/>
              <a:gd name="connsiteX62" fmla="*/ 2364378 w 2364378"/>
              <a:gd name="connsiteY62" fmla="*/ 0 h 37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364378" h="3735978">
                <a:moveTo>
                  <a:pt x="0" y="3735978"/>
                </a:moveTo>
                <a:cubicBezTo>
                  <a:pt x="4354" y="3705498"/>
                  <a:pt x="4962" y="3674243"/>
                  <a:pt x="13063" y="3644538"/>
                </a:cubicBezTo>
                <a:cubicBezTo>
                  <a:pt x="18187" y="3625751"/>
                  <a:pt x="31518" y="3610185"/>
                  <a:pt x="39189" y="3592286"/>
                </a:cubicBezTo>
                <a:cubicBezTo>
                  <a:pt x="44613" y="3579630"/>
                  <a:pt x="46094" y="3565414"/>
                  <a:pt x="52252" y="3553098"/>
                </a:cubicBezTo>
                <a:cubicBezTo>
                  <a:pt x="59273" y="3539056"/>
                  <a:pt x="71357" y="3527951"/>
                  <a:pt x="78378" y="3513909"/>
                </a:cubicBezTo>
                <a:cubicBezTo>
                  <a:pt x="88864" y="3492936"/>
                  <a:pt x="94017" y="3469568"/>
                  <a:pt x="104503" y="3448595"/>
                </a:cubicBezTo>
                <a:cubicBezTo>
                  <a:pt x="111524" y="3434553"/>
                  <a:pt x="122308" y="3422719"/>
                  <a:pt x="130629" y="3409406"/>
                </a:cubicBezTo>
                <a:cubicBezTo>
                  <a:pt x="144086" y="3387876"/>
                  <a:pt x="158464" y="3366801"/>
                  <a:pt x="169818" y="3344092"/>
                </a:cubicBezTo>
                <a:cubicBezTo>
                  <a:pt x="175976" y="3331776"/>
                  <a:pt x="178045" y="3317796"/>
                  <a:pt x="182880" y="3304903"/>
                </a:cubicBezTo>
                <a:cubicBezTo>
                  <a:pt x="191113" y="3282947"/>
                  <a:pt x="198519" y="3260562"/>
                  <a:pt x="209006" y="3239589"/>
                </a:cubicBezTo>
                <a:cubicBezTo>
                  <a:pt x="216027" y="3225547"/>
                  <a:pt x="228756" y="3214747"/>
                  <a:pt x="235132" y="3200400"/>
                </a:cubicBezTo>
                <a:cubicBezTo>
                  <a:pt x="246317" y="3175235"/>
                  <a:pt x="252550" y="3148149"/>
                  <a:pt x="261258" y="3122023"/>
                </a:cubicBezTo>
                <a:lnTo>
                  <a:pt x="274320" y="3082835"/>
                </a:lnTo>
                <a:cubicBezTo>
                  <a:pt x="278674" y="3069772"/>
                  <a:pt x="284043" y="3057004"/>
                  <a:pt x="287383" y="3043646"/>
                </a:cubicBezTo>
                <a:cubicBezTo>
                  <a:pt x="291737" y="3026229"/>
                  <a:pt x="293374" y="3007896"/>
                  <a:pt x="300446" y="2991395"/>
                </a:cubicBezTo>
                <a:cubicBezTo>
                  <a:pt x="306631" y="2976965"/>
                  <a:pt x="319551" y="2966248"/>
                  <a:pt x="326572" y="2952206"/>
                </a:cubicBezTo>
                <a:cubicBezTo>
                  <a:pt x="332730" y="2939890"/>
                  <a:pt x="333477" y="2925334"/>
                  <a:pt x="339635" y="2913018"/>
                </a:cubicBezTo>
                <a:cubicBezTo>
                  <a:pt x="354315" y="2883658"/>
                  <a:pt x="380184" y="2855277"/>
                  <a:pt x="404949" y="2834640"/>
                </a:cubicBezTo>
                <a:cubicBezTo>
                  <a:pt x="417010" y="2824589"/>
                  <a:pt x="432404" y="2818945"/>
                  <a:pt x="444138" y="2808515"/>
                </a:cubicBezTo>
                <a:cubicBezTo>
                  <a:pt x="471753" y="2783969"/>
                  <a:pt x="500347" y="2759696"/>
                  <a:pt x="522515" y="2730138"/>
                </a:cubicBezTo>
                <a:cubicBezTo>
                  <a:pt x="535578" y="2712721"/>
                  <a:pt x="550164" y="2696348"/>
                  <a:pt x="561703" y="2677886"/>
                </a:cubicBezTo>
                <a:cubicBezTo>
                  <a:pt x="572024" y="2661373"/>
                  <a:pt x="578168" y="2642542"/>
                  <a:pt x="587829" y="2625635"/>
                </a:cubicBezTo>
                <a:cubicBezTo>
                  <a:pt x="597718" y="2608329"/>
                  <a:pt x="643798" y="2543540"/>
                  <a:pt x="653143" y="2534195"/>
                </a:cubicBezTo>
                <a:cubicBezTo>
                  <a:pt x="664244" y="2523094"/>
                  <a:pt x="679269" y="2516778"/>
                  <a:pt x="692332" y="2508069"/>
                </a:cubicBezTo>
                <a:cubicBezTo>
                  <a:pt x="777260" y="2380678"/>
                  <a:pt x="644243" y="2578632"/>
                  <a:pt x="757646" y="2416629"/>
                </a:cubicBezTo>
                <a:cubicBezTo>
                  <a:pt x="775652" y="2390906"/>
                  <a:pt x="809898" y="2338252"/>
                  <a:pt x="809898" y="2338252"/>
                </a:cubicBezTo>
                <a:cubicBezTo>
                  <a:pt x="837082" y="2229507"/>
                  <a:pt x="803981" y="2337020"/>
                  <a:pt x="849086" y="2246812"/>
                </a:cubicBezTo>
                <a:cubicBezTo>
                  <a:pt x="855244" y="2234496"/>
                  <a:pt x="855462" y="2219660"/>
                  <a:pt x="862149" y="2207623"/>
                </a:cubicBezTo>
                <a:cubicBezTo>
                  <a:pt x="877398" y="2180175"/>
                  <a:pt x="896983" y="2155372"/>
                  <a:pt x="914400" y="2129246"/>
                </a:cubicBezTo>
                <a:cubicBezTo>
                  <a:pt x="923109" y="2116183"/>
                  <a:pt x="929425" y="2101159"/>
                  <a:pt x="940526" y="2090058"/>
                </a:cubicBezTo>
                <a:cubicBezTo>
                  <a:pt x="953589" y="2076995"/>
                  <a:pt x="967888" y="2065061"/>
                  <a:pt x="979715" y="2050869"/>
                </a:cubicBezTo>
                <a:cubicBezTo>
                  <a:pt x="1015667" y="2007726"/>
                  <a:pt x="1000028" y="2010529"/>
                  <a:pt x="1031966" y="1959429"/>
                </a:cubicBezTo>
                <a:cubicBezTo>
                  <a:pt x="1043505" y="1940967"/>
                  <a:pt x="1058092" y="1924595"/>
                  <a:pt x="1071155" y="1907178"/>
                </a:cubicBezTo>
                <a:cubicBezTo>
                  <a:pt x="1075509" y="1894115"/>
                  <a:pt x="1081122" y="1881406"/>
                  <a:pt x="1084218" y="1867989"/>
                </a:cubicBezTo>
                <a:cubicBezTo>
                  <a:pt x="1094203" y="1824721"/>
                  <a:pt x="1093851" y="1778589"/>
                  <a:pt x="1110343" y="1737360"/>
                </a:cubicBezTo>
                <a:cubicBezTo>
                  <a:pt x="1119052" y="1715589"/>
                  <a:pt x="1125241" y="1692631"/>
                  <a:pt x="1136469" y="1672046"/>
                </a:cubicBezTo>
                <a:cubicBezTo>
                  <a:pt x="1198579" y="1558179"/>
                  <a:pt x="1175981" y="1632209"/>
                  <a:pt x="1227909" y="1528355"/>
                </a:cubicBezTo>
                <a:cubicBezTo>
                  <a:pt x="1234067" y="1516039"/>
                  <a:pt x="1234140" y="1501121"/>
                  <a:pt x="1240972" y="1489166"/>
                </a:cubicBezTo>
                <a:cubicBezTo>
                  <a:pt x="1251773" y="1470263"/>
                  <a:pt x="1268084" y="1455030"/>
                  <a:pt x="1280160" y="1436915"/>
                </a:cubicBezTo>
                <a:cubicBezTo>
                  <a:pt x="1294244" y="1415789"/>
                  <a:pt x="1304897" y="1392475"/>
                  <a:pt x="1319349" y="1371600"/>
                </a:cubicBezTo>
                <a:cubicBezTo>
                  <a:pt x="1347562" y="1330847"/>
                  <a:pt x="1392922" y="1264570"/>
                  <a:pt x="1436915" y="1227909"/>
                </a:cubicBezTo>
                <a:cubicBezTo>
                  <a:pt x="1448976" y="1217858"/>
                  <a:pt x="1463040" y="1210492"/>
                  <a:pt x="1476103" y="1201783"/>
                </a:cubicBezTo>
                <a:cubicBezTo>
                  <a:pt x="1569472" y="1061733"/>
                  <a:pt x="1424060" y="1274295"/>
                  <a:pt x="1541418" y="1123406"/>
                </a:cubicBezTo>
                <a:cubicBezTo>
                  <a:pt x="1560695" y="1098621"/>
                  <a:pt x="1576252" y="1071155"/>
                  <a:pt x="1593669" y="1045029"/>
                </a:cubicBezTo>
                <a:lnTo>
                  <a:pt x="1619795" y="1005840"/>
                </a:lnTo>
                <a:cubicBezTo>
                  <a:pt x="1628503" y="992777"/>
                  <a:pt x="1634819" y="977753"/>
                  <a:pt x="1645920" y="966652"/>
                </a:cubicBezTo>
                <a:cubicBezTo>
                  <a:pt x="1658983" y="953589"/>
                  <a:pt x="1674371" y="942496"/>
                  <a:pt x="1685109" y="927463"/>
                </a:cubicBezTo>
                <a:cubicBezTo>
                  <a:pt x="1696427" y="911617"/>
                  <a:pt x="1701216" y="891910"/>
                  <a:pt x="1711235" y="875212"/>
                </a:cubicBezTo>
                <a:cubicBezTo>
                  <a:pt x="1727390" y="848288"/>
                  <a:pt x="1763486" y="796835"/>
                  <a:pt x="1763486" y="796835"/>
                </a:cubicBezTo>
                <a:cubicBezTo>
                  <a:pt x="1796320" y="698332"/>
                  <a:pt x="1752029" y="819749"/>
                  <a:pt x="1802675" y="718458"/>
                </a:cubicBezTo>
                <a:cubicBezTo>
                  <a:pt x="1840486" y="642837"/>
                  <a:pt x="1780636" y="714372"/>
                  <a:pt x="1854926" y="640080"/>
                </a:cubicBezTo>
                <a:cubicBezTo>
                  <a:pt x="1859280" y="627017"/>
                  <a:pt x="1859174" y="611470"/>
                  <a:pt x="1867989" y="600892"/>
                </a:cubicBezTo>
                <a:cubicBezTo>
                  <a:pt x="1881927" y="584167"/>
                  <a:pt x="1902524" y="574357"/>
                  <a:pt x="1920240" y="561703"/>
                </a:cubicBezTo>
                <a:cubicBezTo>
                  <a:pt x="1957980" y="534746"/>
                  <a:pt x="1968120" y="535600"/>
                  <a:pt x="1998618" y="496389"/>
                </a:cubicBezTo>
                <a:cubicBezTo>
                  <a:pt x="2017895" y="471604"/>
                  <a:pt x="2033452" y="444138"/>
                  <a:pt x="2050869" y="418012"/>
                </a:cubicBezTo>
                <a:cubicBezTo>
                  <a:pt x="2059578" y="404949"/>
                  <a:pt x="2072030" y="393717"/>
                  <a:pt x="2076995" y="378823"/>
                </a:cubicBezTo>
                <a:cubicBezTo>
                  <a:pt x="2081349" y="365760"/>
                  <a:pt x="2082420" y="351092"/>
                  <a:pt x="2090058" y="339635"/>
                </a:cubicBezTo>
                <a:cubicBezTo>
                  <a:pt x="2100305" y="324264"/>
                  <a:pt x="2116183" y="313509"/>
                  <a:pt x="2129246" y="300446"/>
                </a:cubicBezTo>
                <a:cubicBezTo>
                  <a:pt x="2162081" y="201943"/>
                  <a:pt x="2117788" y="323363"/>
                  <a:pt x="2168435" y="222069"/>
                </a:cubicBezTo>
                <a:cubicBezTo>
                  <a:pt x="2186035" y="186869"/>
                  <a:pt x="2174347" y="172808"/>
                  <a:pt x="2207623" y="143692"/>
                </a:cubicBezTo>
                <a:cubicBezTo>
                  <a:pt x="2231253" y="123015"/>
                  <a:pt x="2286000" y="91440"/>
                  <a:pt x="2286000" y="91440"/>
                </a:cubicBezTo>
                <a:cubicBezTo>
                  <a:pt x="2294709" y="78377"/>
                  <a:pt x="2302075" y="64313"/>
                  <a:pt x="2312126" y="52252"/>
                </a:cubicBezTo>
                <a:lnTo>
                  <a:pt x="2364378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8582CF07-B581-0E29-252B-ABB33C6D65AA}"/>
              </a:ext>
            </a:extLst>
          </p:cNvPr>
          <p:cNvSpPr/>
          <p:nvPr/>
        </p:nvSpPr>
        <p:spPr>
          <a:xfrm>
            <a:off x="5108084" y="11843635"/>
            <a:ext cx="1271336" cy="4198925"/>
          </a:xfrm>
          <a:custGeom>
            <a:avLst/>
            <a:gdLst>
              <a:gd name="connsiteX0" fmla="*/ 679268 w 1135121"/>
              <a:gd name="connsiteY0" fmla="*/ 3749040 h 3749040"/>
              <a:gd name="connsiteX1" fmla="*/ 613954 w 1135121"/>
              <a:gd name="connsiteY1" fmla="*/ 3657600 h 3749040"/>
              <a:gd name="connsiteX2" fmla="*/ 522514 w 1135121"/>
              <a:gd name="connsiteY2" fmla="*/ 3540035 h 3749040"/>
              <a:gd name="connsiteX3" fmla="*/ 483325 w 1135121"/>
              <a:gd name="connsiteY3" fmla="*/ 3448595 h 3749040"/>
              <a:gd name="connsiteX4" fmla="*/ 444137 w 1135121"/>
              <a:gd name="connsiteY4" fmla="*/ 3357155 h 3749040"/>
              <a:gd name="connsiteX5" fmla="*/ 431074 w 1135121"/>
              <a:gd name="connsiteY5" fmla="*/ 3291840 h 3749040"/>
              <a:gd name="connsiteX6" fmla="*/ 378823 w 1135121"/>
              <a:gd name="connsiteY6" fmla="*/ 3030583 h 3749040"/>
              <a:gd name="connsiteX7" fmla="*/ 365760 w 1135121"/>
              <a:gd name="connsiteY7" fmla="*/ 2991395 h 3749040"/>
              <a:gd name="connsiteX8" fmla="*/ 339634 w 1135121"/>
              <a:gd name="connsiteY8" fmla="*/ 2886892 h 3749040"/>
              <a:gd name="connsiteX9" fmla="*/ 313508 w 1135121"/>
              <a:gd name="connsiteY9" fmla="*/ 2808515 h 3749040"/>
              <a:gd name="connsiteX10" fmla="*/ 261257 w 1135121"/>
              <a:gd name="connsiteY10" fmla="*/ 2730138 h 3749040"/>
              <a:gd name="connsiteX11" fmla="*/ 209005 w 1135121"/>
              <a:gd name="connsiteY11" fmla="*/ 2651760 h 3749040"/>
              <a:gd name="connsiteX12" fmla="*/ 156754 w 1135121"/>
              <a:gd name="connsiteY12" fmla="*/ 2573383 h 3749040"/>
              <a:gd name="connsiteX13" fmla="*/ 117565 w 1135121"/>
              <a:gd name="connsiteY13" fmla="*/ 2495006 h 3749040"/>
              <a:gd name="connsiteX14" fmla="*/ 78377 w 1135121"/>
              <a:gd name="connsiteY14" fmla="*/ 2377440 h 3749040"/>
              <a:gd name="connsiteX15" fmla="*/ 52251 w 1135121"/>
              <a:gd name="connsiteY15" fmla="*/ 2299063 h 3749040"/>
              <a:gd name="connsiteX16" fmla="*/ 26125 w 1135121"/>
              <a:gd name="connsiteY16" fmla="*/ 2194560 h 3749040"/>
              <a:gd name="connsiteX17" fmla="*/ 13063 w 1135121"/>
              <a:gd name="connsiteY17" fmla="*/ 2155372 h 3749040"/>
              <a:gd name="connsiteX18" fmla="*/ 0 w 1135121"/>
              <a:gd name="connsiteY18" fmla="*/ 2076995 h 3749040"/>
              <a:gd name="connsiteX19" fmla="*/ 13063 w 1135121"/>
              <a:gd name="connsiteY19" fmla="*/ 1946366 h 3749040"/>
              <a:gd name="connsiteX20" fmla="*/ 65314 w 1135121"/>
              <a:gd name="connsiteY20" fmla="*/ 1815738 h 3749040"/>
              <a:gd name="connsiteX21" fmla="*/ 91440 w 1135121"/>
              <a:gd name="connsiteY21" fmla="*/ 1750423 h 3749040"/>
              <a:gd name="connsiteX22" fmla="*/ 117565 w 1135121"/>
              <a:gd name="connsiteY22" fmla="*/ 1711235 h 3749040"/>
              <a:gd name="connsiteX23" fmla="*/ 130628 w 1135121"/>
              <a:gd name="connsiteY23" fmla="*/ 1672046 h 3749040"/>
              <a:gd name="connsiteX24" fmla="*/ 156754 w 1135121"/>
              <a:gd name="connsiteY24" fmla="*/ 1619795 h 3749040"/>
              <a:gd name="connsiteX25" fmla="*/ 195943 w 1135121"/>
              <a:gd name="connsiteY25" fmla="*/ 1541418 h 3749040"/>
              <a:gd name="connsiteX26" fmla="*/ 248194 w 1135121"/>
              <a:gd name="connsiteY26" fmla="*/ 1423852 h 3749040"/>
              <a:gd name="connsiteX27" fmla="*/ 365760 w 1135121"/>
              <a:gd name="connsiteY27" fmla="*/ 1345475 h 3749040"/>
              <a:gd name="connsiteX28" fmla="*/ 444137 w 1135121"/>
              <a:gd name="connsiteY28" fmla="*/ 1293223 h 3749040"/>
              <a:gd name="connsiteX29" fmla="*/ 483325 w 1135121"/>
              <a:gd name="connsiteY29" fmla="*/ 1267098 h 3749040"/>
              <a:gd name="connsiteX30" fmla="*/ 509451 w 1135121"/>
              <a:gd name="connsiteY30" fmla="*/ 1227909 h 3749040"/>
              <a:gd name="connsiteX31" fmla="*/ 548640 w 1135121"/>
              <a:gd name="connsiteY31" fmla="*/ 1188720 h 3749040"/>
              <a:gd name="connsiteX32" fmla="*/ 561703 w 1135121"/>
              <a:gd name="connsiteY32" fmla="*/ 1149532 h 3749040"/>
              <a:gd name="connsiteX33" fmla="*/ 613954 w 1135121"/>
              <a:gd name="connsiteY33" fmla="*/ 1071155 h 3749040"/>
              <a:gd name="connsiteX34" fmla="*/ 640080 w 1135121"/>
              <a:gd name="connsiteY34" fmla="*/ 1031966 h 3749040"/>
              <a:gd name="connsiteX35" fmla="*/ 718457 w 1135121"/>
              <a:gd name="connsiteY35" fmla="*/ 966652 h 3749040"/>
              <a:gd name="connsiteX36" fmla="*/ 757645 w 1135121"/>
              <a:gd name="connsiteY36" fmla="*/ 927463 h 3749040"/>
              <a:gd name="connsiteX37" fmla="*/ 836023 w 1135121"/>
              <a:gd name="connsiteY37" fmla="*/ 875212 h 3749040"/>
              <a:gd name="connsiteX38" fmla="*/ 914400 w 1135121"/>
              <a:gd name="connsiteY38" fmla="*/ 809898 h 3749040"/>
              <a:gd name="connsiteX39" fmla="*/ 979714 w 1135121"/>
              <a:gd name="connsiteY39" fmla="*/ 731520 h 3749040"/>
              <a:gd name="connsiteX40" fmla="*/ 1018903 w 1135121"/>
              <a:gd name="connsiteY40" fmla="*/ 705395 h 3749040"/>
              <a:gd name="connsiteX41" fmla="*/ 1097280 w 1135121"/>
              <a:gd name="connsiteY41" fmla="*/ 640080 h 3749040"/>
              <a:gd name="connsiteX42" fmla="*/ 1110343 w 1135121"/>
              <a:gd name="connsiteY42" fmla="*/ 431075 h 3749040"/>
              <a:gd name="connsiteX43" fmla="*/ 1005840 w 1135121"/>
              <a:gd name="connsiteY43" fmla="*/ 339635 h 3749040"/>
              <a:gd name="connsiteX44" fmla="*/ 914400 w 1135121"/>
              <a:gd name="connsiteY44" fmla="*/ 222069 h 3749040"/>
              <a:gd name="connsiteX45" fmla="*/ 875211 w 1135121"/>
              <a:gd name="connsiteY45" fmla="*/ 104503 h 3749040"/>
              <a:gd name="connsiteX46" fmla="*/ 862148 w 1135121"/>
              <a:gd name="connsiteY46" fmla="*/ 65315 h 3749040"/>
              <a:gd name="connsiteX47" fmla="*/ 822960 w 1135121"/>
              <a:gd name="connsiteY47" fmla="*/ 52252 h 3749040"/>
              <a:gd name="connsiteX48" fmla="*/ 770708 w 1135121"/>
              <a:gd name="connsiteY48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35121" h="3749040">
                <a:moveTo>
                  <a:pt x="679268" y="3749040"/>
                </a:moveTo>
                <a:cubicBezTo>
                  <a:pt x="657497" y="3718560"/>
                  <a:pt x="637353" y="3686849"/>
                  <a:pt x="613954" y="3657600"/>
                </a:cubicBezTo>
                <a:cubicBezTo>
                  <a:pt x="556610" y="3585921"/>
                  <a:pt x="578132" y="3651271"/>
                  <a:pt x="522514" y="3540035"/>
                </a:cubicBezTo>
                <a:cubicBezTo>
                  <a:pt x="435878" y="3366763"/>
                  <a:pt x="540978" y="3583121"/>
                  <a:pt x="483325" y="3448595"/>
                </a:cubicBezTo>
                <a:cubicBezTo>
                  <a:pt x="460898" y="3396264"/>
                  <a:pt x="456389" y="3406164"/>
                  <a:pt x="444137" y="3357155"/>
                </a:cubicBezTo>
                <a:cubicBezTo>
                  <a:pt x="438752" y="3335615"/>
                  <a:pt x="434933" y="3313705"/>
                  <a:pt x="431074" y="3291840"/>
                </a:cubicBezTo>
                <a:cubicBezTo>
                  <a:pt x="416606" y="3209857"/>
                  <a:pt x="405892" y="3111787"/>
                  <a:pt x="378823" y="3030583"/>
                </a:cubicBezTo>
                <a:cubicBezTo>
                  <a:pt x="374469" y="3017520"/>
                  <a:pt x="369383" y="3004679"/>
                  <a:pt x="365760" y="2991395"/>
                </a:cubicBezTo>
                <a:cubicBezTo>
                  <a:pt x="356312" y="2956754"/>
                  <a:pt x="350989" y="2920956"/>
                  <a:pt x="339634" y="2886892"/>
                </a:cubicBezTo>
                <a:cubicBezTo>
                  <a:pt x="330925" y="2860766"/>
                  <a:pt x="328784" y="2831429"/>
                  <a:pt x="313508" y="2808515"/>
                </a:cubicBezTo>
                <a:lnTo>
                  <a:pt x="261257" y="2730138"/>
                </a:lnTo>
                <a:cubicBezTo>
                  <a:pt x="236274" y="2655189"/>
                  <a:pt x="266085" y="2725149"/>
                  <a:pt x="209005" y="2651760"/>
                </a:cubicBezTo>
                <a:cubicBezTo>
                  <a:pt x="189728" y="2626975"/>
                  <a:pt x="166683" y="2603171"/>
                  <a:pt x="156754" y="2573383"/>
                </a:cubicBezTo>
                <a:cubicBezTo>
                  <a:pt x="138726" y="2519301"/>
                  <a:pt x="151329" y="2545652"/>
                  <a:pt x="117565" y="2495006"/>
                </a:cubicBezTo>
                <a:lnTo>
                  <a:pt x="78377" y="2377440"/>
                </a:lnTo>
                <a:lnTo>
                  <a:pt x="52251" y="2299063"/>
                </a:lnTo>
                <a:cubicBezTo>
                  <a:pt x="43542" y="2264229"/>
                  <a:pt x="37479" y="2228624"/>
                  <a:pt x="26125" y="2194560"/>
                </a:cubicBezTo>
                <a:cubicBezTo>
                  <a:pt x="21771" y="2181497"/>
                  <a:pt x="16050" y="2168813"/>
                  <a:pt x="13063" y="2155372"/>
                </a:cubicBezTo>
                <a:cubicBezTo>
                  <a:pt x="7317" y="2129517"/>
                  <a:pt x="4354" y="2103121"/>
                  <a:pt x="0" y="2076995"/>
                </a:cubicBezTo>
                <a:cubicBezTo>
                  <a:pt x="4354" y="2033452"/>
                  <a:pt x="4999" y="1989377"/>
                  <a:pt x="13063" y="1946366"/>
                </a:cubicBezTo>
                <a:cubicBezTo>
                  <a:pt x="25324" y="1880971"/>
                  <a:pt x="41029" y="1870378"/>
                  <a:pt x="65314" y="1815738"/>
                </a:cubicBezTo>
                <a:cubicBezTo>
                  <a:pt x="74838" y="1794310"/>
                  <a:pt x="80953" y="1771396"/>
                  <a:pt x="91440" y="1750423"/>
                </a:cubicBezTo>
                <a:cubicBezTo>
                  <a:pt x="98461" y="1736381"/>
                  <a:pt x="110544" y="1725277"/>
                  <a:pt x="117565" y="1711235"/>
                </a:cubicBezTo>
                <a:cubicBezTo>
                  <a:pt x="123723" y="1698919"/>
                  <a:pt x="125204" y="1684702"/>
                  <a:pt x="130628" y="1672046"/>
                </a:cubicBezTo>
                <a:cubicBezTo>
                  <a:pt x="138299" y="1654148"/>
                  <a:pt x="149083" y="1637693"/>
                  <a:pt x="156754" y="1619795"/>
                </a:cubicBezTo>
                <a:cubicBezTo>
                  <a:pt x="189204" y="1544079"/>
                  <a:pt x="145735" y="1616728"/>
                  <a:pt x="195943" y="1541418"/>
                </a:cubicBezTo>
                <a:cubicBezTo>
                  <a:pt x="205674" y="1512222"/>
                  <a:pt x="218968" y="1449425"/>
                  <a:pt x="248194" y="1423852"/>
                </a:cubicBezTo>
                <a:cubicBezTo>
                  <a:pt x="248213" y="1423835"/>
                  <a:pt x="346155" y="1358545"/>
                  <a:pt x="365760" y="1345475"/>
                </a:cubicBezTo>
                <a:lnTo>
                  <a:pt x="444137" y="1293223"/>
                </a:lnTo>
                <a:lnTo>
                  <a:pt x="483325" y="1267098"/>
                </a:lnTo>
                <a:cubicBezTo>
                  <a:pt x="492034" y="1254035"/>
                  <a:pt x="499400" y="1239970"/>
                  <a:pt x="509451" y="1227909"/>
                </a:cubicBezTo>
                <a:cubicBezTo>
                  <a:pt x="521278" y="1213717"/>
                  <a:pt x="538392" y="1204091"/>
                  <a:pt x="548640" y="1188720"/>
                </a:cubicBezTo>
                <a:cubicBezTo>
                  <a:pt x="556278" y="1177263"/>
                  <a:pt x="555016" y="1161569"/>
                  <a:pt x="561703" y="1149532"/>
                </a:cubicBezTo>
                <a:cubicBezTo>
                  <a:pt x="576952" y="1122084"/>
                  <a:pt x="596537" y="1097281"/>
                  <a:pt x="613954" y="1071155"/>
                </a:cubicBezTo>
                <a:cubicBezTo>
                  <a:pt x="622663" y="1058092"/>
                  <a:pt x="628979" y="1043067"/>
                  <a:pt x="640080" y="1031966"/>
                </a:cubicBezTo>
                <a:cubicBezTo>
                  <a:pt x="754576" y="917470"/>
                  <a:pt x="609330" y="1057592"/>
                  <a:pt x="718457" y="966652"/>
                </a:cubicBezTo>
                <a:cubicBezTo>
                  <a:pt x="732649" y="954825"/>
                  <a:pt x="743063" y="938805"/>
                  <a:pt x="757645" y="927463"/>
                </a:cubicBezTo>
                <a:cubicBezTo>
                  <a:pt x="782430" y="908186"/>
                  <a:pt x="813821" y="897415"/>
                  <a:pt x="836023" y="875212"/>
                </a:cubicBezTo>
                <a:cubicBezTo>
                  <a:pt x="886312" y="824922"/>
                  <a:pt x="859840" y="846270"/>
                  <a:pt x="914400" y="809898"/>
                </a:cubicBezTo>
                <a:cubicBezTo>
                  <a:pt x="940088" y="771365"/>
                  <a:pt x="941996" y="762951"/>
                  <a:pt x="979714" y="731520"/>
                </a:cubicBezTo>
                <a:cubicBezTo>
                  <a:pt x="991775" y="721469"/>
                  <a:pt x="1006842" y="715446"/>
                  <a:pt x="1018903" y="705395"/>
                </a:cubicBezTo>
                <a:cubicBezTo>
                  <a:pt x="1119491" y="621572"/>
                  <a:pt x="999974" y="704951"/>
                  <a:pt x="1097280" y="640080"/>
                </a:cubicBezTo>
                <a:cubicBezTo>
                  <a:pt x="1150470" y="560294"/>
                  <a:pt x="1140616" y="592534"/>
                  <a:pt x="1110343" y="431075"/>
                </a:cubicBezTo>
                <a:cubicBezTo>
                  <a:pt x="1101802" y="385522"/>
                  <a:pt x="1027277" y="361072"/>
                  <a:pt x="1005840" y="339635"/>
                </a:cubicBezTo>
                <a:cubicBezTo>
                  <a:pt x="972027" y="305822"/>
                  <a:pt x="930025" y="268944"/>
                  <a:pt x="914400" y="222069"/>
                </a:cubicBezTo>
                <a:lnTo>
                  <a:pt x="875211" y="104503"/>
                </a:lnTo>
                <a:cubicBezTo>
                  <a:pt x="870857" y="91440"/>
                  <a:pt x="875211" y="69669"/>
                  <a:pt x="862148" y="65315"/>
                </a:cubicBezTo>
                <a:lnTo>
                  <a:pt x="822960" y="52252"/>
                </a:lnTo>
                <a:cubicBezTo>
                  <a:pt x="791433" y="4962"/>
                  <a:pt x="810876" y="20084"/>
                  <a:pt x="77070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D7787D79-7DFE-2830-9A15-0931F38C95E4}"/>
              </a:ext>
            </a:extLst>
          </p:cNvPr>
          <p:cNvSpPr/>
          <p:nvPr/>
        </p:nvSpPr>
        <p:spPr>
          <a:xfrm>
            <a:off x="5927386" y="10995073"/>
            <a:ext cx="438911" cy="819302"/>
          </a:xfrm>
          <a:custGeom>
            <a:avLst/>
            <a:gdLst>
              <a:gd name="connsiteX0" fmla="*/ 0 w 391885"/>
              <a:gd name="connsiteY0" fmla="*/ 731520 h 731520"/>
              <a:gd name="connsiteX1" fmla="*/ 26125 w 391885"/>
              <a:gd name="connsiteY1" fmla="*/ 587828 h 731520"/>
              <a:gd name="connsiteX2" fmla="*/ 39188 w 391885"/>
              <a:gd name="connsiteY2" fmla="*/ 548640 h 731520"/>
              <a:gd name="connsiteX3" fmla="*/ 78377 w 391885"/>
              <a:gd name="connsiteY3" fmla="*/ 509451 h 731520"/>
              <a:gd name="connsiteX4" fmla="*/ 104503 w 391885"/>
              <a:gd name="connsiteY4" fmla="*/ 470263 h 731520"/>
              <a:gd name="connsiteX5" fmla="*/ 143691 w 391885"/>
              <a:gd name="connsiteY5" fmla="*/ 352697 h 731520"/>
              <a:gd name="connsiteX6" fmla="*/ 156754 w 391885"/>
              <a:gd name="connsiteY6" fmla="*/ 313508 h 731520"/>
              <a:gd name="connsiteX7" fmla="*/ 209005 w 391885"/>
              <a:gd name="connsiteY7" fmla="*/ 235131 h 731520"/>
              <a:gd name="connsiteX8" fmla="*/ 235131 w 391885"/>
              <a:gd name="connsiteY8" fmla="*/ 195943 h 731520"/>
              <a:gd name="connsiteX9" fmla="*/ 300445 w 391885"/>
              <a:gd name="connsiteY9" fmla="*/ 78377 h 731520"/>
              <a:gd name="connsiteX10" fmla="*/ 339634 w 391885"/>
              <a:gd name="connsiteY10" fmla="*/ 65314 h 731520"/>
              <a:gd name="connsiteX11" fmla="*/ 391885 w 391885"/>
              <a:gd name="connsiteY11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1885" h="731520">
                <a:moveTo>
                  <a:pt x="0" y="731520"/>
                </a:moveTo>
                <a:cubicBezTo>
                  <a:pt x="10570" y="657530"/>
                  <a:pt x="8530" y="649412"/>
                  <a:pt x="26125" y="587828"/>
                </a:cubicBezTo>
                <a:cubicBezTo>
                  <a:pt x="29908" y="574588"/>
                  <a:pt x="31550" y="560097"/>
                  <a:pt x="39188" y="548640"/>
                </a:cubicBezTo>
                <a:cubicBezTo>
                  <a:pt x="49436" y="533269"/>
                  <a:pt x="66550" y="523643"/>
                  <a:pt x="78377" y="509451"/>
                </a:cubicBezTo>
                <a:cubicBezTo>
                  <a:pt x="88428" y="497390"/>
                  <a:pt x="95794" y="483326"/>
                  <a:pt x="104503" y="470263"/>
                </a:cubicBezTo>
                <a:lnTo>
                  <a:pt x="143691" y="352697"/>
                </a:lnTo>
                <a:cubicBezTo>
                  <a:pt x="148045" y="339634"/>
                  <a:pt x="149116" y="324965"/>
                  <a:pt x="156754" y="313508"/>
                </a:cubicBezTo>
                <a:lnTo>
                  <a:pt x="209005" y="235131"/>
                </a:lnTo>
                <a:lnTo>
                  <a:pt x="235131" y="195943"/>
                </a:lnTo>
                <a:cubicBezTo>
                  <a:pt x="254606" y="137518"/>
                  <a:pt x="250164" y="111897"/>
                  <a:pt x="300445" y="78377"/>
                </a:cubicBezTo>
                <a:cubicBezTo>
                  <a:pt x="311902" y="70739"/>
                  <a:pt x="326571" y="69668"/>
                  <a:pt x="339634" y="65314"/>
                </a:cubicBezTo>
                <a:cubicBezTo>
                  <a:pt x="385707" y="19241"/>
                  <a:pt x="370561" y="42649"/>
                  <a:pt x="391885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EE74031-0577-B42F-727D-5B4F578DFB6A}"/>
              </a:ext>
            </a:extLst>
          </p:cNvPr>
          <p:cNvSpPr/>
          <p:nvPr/>
        </p:nvSpPr>
        <p:spPr>
          <a:xfrm>
            <a:off x="5861183" y="1173731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AFBDB9B-90C6-4C74-525F-FC9CCDDF6574}"/>
                  </a:ext>
                </a:extLst>
              </p:cNvPr>
              <p:cNvSpPr txBox="1"/>
              <p:nvPr/>
            </p:nvSpPr>
            <p:spPr>
              <a:xfrm>
                <a:off x="2216553" y="10142621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AFBDB9B-90C6-4C74-525F-FC9CCDDF6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553" y="10142621"/>
                <a:ext cx="1120140" cy="712824"/>
              </a:xfrm>
              <a:prstGeom prst="rect">
                <a:avLst/>
              </a:prstGeom>
              <a:blipFill>
                <a:blip r:embed="rId36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Oval 142">
            <a:extLst>
              <a:ext uri="{FF2B5EF4-FFF2-40B4-BE49-F238E27FC236}">
                <a16:creationId xmlns:a16="http://schemas.microsoft.com/office/drawing/2014/main" id="{EF593118-9D27-B336-36DD-32DB1B398732}"/>
              </a:ext>
            </a:extLst>
          </p:cNvPr>
          <p:cNvSpPr/>
          <p:nvPr/>
        </p:nvSpPr>
        <p:spPr>
          <a:xfrm>
            <a:off x="17432472" y="1489118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F979446-9261-6775-F9C2-7BAA47A10C35}"/>
              </a:ext>
            </a:extLst>
          </p:cNvPr>
          <p:cNvCxnSpPr>
            <a:cxnSpLocks/>
          </p:cNvCxnSpPr>
          <p:nvPr/>
        </p:nvCxnSpPr>
        <p:spPr>
          <a:xfrm>
            <a:off x="17561717" y="15002130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87BFF72-A98C-61CB-CEDF-F608194F29A3}"/>
              </a:ext>
            </a:extLst>
          </p:cNvPr>
          <p:cNvCxnSpPr>
            <a:cxnSpLocks/>
          </p:cNvCxnSpPr>
          <p:nvPr/>
        </p:nvCxnSpPr>
        <p:spPr>
          <a:xfrm>
            <a:off x="16262987" y="11869874"/>
            <a:ext cx="0" cy="65181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0ACC62C-E73C-9896-1765-401DBD471FC7}"/>
                  </a:ext>
                </a:extLst>
              </p:cNvPr>
              <p:cNvSpPr txBox="1"/>
              <p:nvPr/>
            </p:nvSpPr>
            <p:spPr>
              <a:xfrm>
                <a:off x="15717602" y="11944619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0ACC62C-E73C-9896-1765-401DBD471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7602" y="11944619"/>
                <a:ext cx="711134" cy="574901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18F68FB-609F-625A-8ED7-46FB650AC56E}"/>
                  </a:ext>
                </a:extLst>
              </p:cNvPr>
              <p:cNvSpPr txBox="1"/>
              <p:nvPr/>
            </p:nvSpPr>
            <p:spPr>
              <a:xfrm>
                <a:off x="17477747" y="14798318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18F68FB-609F-625A-8ED7-46FB650AC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7747" y="14798318"/>
                <a:ext cx="1120140" cy="574901"/>
              </a:xfrm>
              <a:prstGeom prst="rect">
                <a:avLst/>
              </a:prstGeom>
              <a:blipFill>
                <a:blip r:embed="rId38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0800E9A-9711-BCB3-0876-DB7F59CD4BDA}"/>
                  </a:ext>
                </a:extLst>
              </p:cNvPr>
              <p:cNvSpPr txBox="1"/>
              <p:nvPr/>
            </p:nvSpPr>
            <p:spPr>
              <a:xfrm>
                <a:off x="16175552" y="11862616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0800E9A-9711-BCB3-0876-DB7F59CD4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5552" y="11862616"/>
                <a:ext cx="1120140" cy="57490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DEF32B3-1CDB-B09D-ACD1-EDFB57763D45}"/>
                  </a:ext>
                </a:extLst>
              </p:cNvPr>
              <p:cNvSpPr txBox="1"/>
              <p:nvPr/>
            </p:nvSpPr>
            <p:spPr>
              <a:xfrm>
                <a:off x="12098794" y="16704417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DEF32B3-1CDB-B09D-ACD1-EDFB57763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8794" y="16704417"/>
                <a:ext cx="7160863" cy="643894"/>
              </a:xfrm>
              <a:prstGeom prst="rect">
                <a:avLst/>
              </a:prstGeom>
              <a:blipFill>
                <a:blip r:embed="rId40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7C70196-07BF-F582-A7E9-30597AD9A32D}"/>
                  </a:ext>
                </a:extLst>
              </p:cNvPr>
              <p:cNvSpPr txBox="1"/>
              <p:nvPr/>
            </p:nvSpPr>
            <p:spPr>
              <a:xfrm>
                <a:off x="13457699" y="17486456"/>
                <a:ext cx="5216216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7C70196-07BF-F582-A7E9-30597AD9A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7699" y="17486456"/>
                <a:ext cx="5216216" cy="875176"/>
              </a:xfrm>
              <a:prstGeom prst="rect">
                <a:avLst/>
              </a:prstGeom>
              <a:blipFill>
                <a:blip r:embed="rId41"/>
                <a:stretch>
                  <a:fillRect l="-1214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Freeform 158">
            <a:extLst>
              <a:ext uri="{FF2B5EF4-FFF2-40B4-BE49-F238E27FC236}">
                <a16:creationId xmlns:a16="http://schemas.microsoft.com/office/drawing/2014/main" id="{94F37379-378A-F117-E5E2-A9140DE4C9B2}"/>
              </a:ext>
            </a:extLst>
          </p:cNvPr>
          <p:cNvSpPr/>
          <p:nvPr/>
        </p:nvSpPr>
        <p:spPr>
          <a:xfrm>
            <a:off x="16881521" y="15026226"/>
            <a:ext cx="650623" cy="1060274"/>
          </a:xfrm>
          <a:custGeom>
            <a:avLst/>
            <a:gdLst>
              <a:gd name="connsiteX0" fmla="*/ 0 w 580913"/>
              <a:gd name="connsiteY0" fmla="*/ 946673 h 946673"/>
              <a:gd name="connsiteX1" fmla="*/ 75303 w 580913"/>
              <a:gd name="connsiteY1" fmla="*/ 828339 h 946673"/>
              <a:gd name="connsiteX2" fmla="*/ 86061 w 580913"/>
              <a:gd name="connsiteY2" fmla="*/ 785309 h 946673"/>
              <a:gd name="connsiteX3" fmla="*/ 96819 w 580913"/>
              <a:gd name="connsiteY3" fmla="*/ 753036 h 946673"/>
              <a:gd name="connsiteX4" fmla="*/ 376518 w 580913"/>
              <a:gd name="connsiteY4" fmla="*/ 247426 h 946673"/>
              <a:gd name="connsiteX5" fmla="*/ 537882 w 580913"/>
              <a:gd name="connsiteY5" fmla="*/ 96819 h 946673"/>
              <a:gd name="connsiteX6" fmla="*/ 570155 w 580913"/>
              <a:gd name="connsiteY6" fmla="*/ 32273 h 946673"/>
              <a:gd name="connsiteX7" fmla="*/ 580913 w 580913"/>
              <a:gd name="connsiteY7" fmla="*/ 0 h 94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913" h="946673">
                <a:moveTo>
                  <a:pt x="0" y="946673"/>
                </a:moveTo>
                <a:cubicBezTo>
                  <a:pt x="27365" y="908362"/>
                  <a:pt x="58576" y="872945"/>
                  <a:pt x="75303" y="828339"/>
                </a:cubicBezTo>
                <a:cubicBezTo>
                  <a:pt x="80494" y="814496"/>
                  <a:pt x="81999" y="799525"/>
                  <a:pt x="86061" y="785309"/>
                </a:cubicBezTo>
                <a:cubicBezTo>
                  <a:pt x="89176" y="774406"/>
                  <a:pt x="93835" y="763976"/>
                  <a:pt x="96819" y="753036"/>
                </a:cubicBezTo>
                <a:cubicBezTo>
                  <a:pt x="149885" y="558463"/>
                  <a:pt x="148792" y="410088"/>
                  <a:pt x="376518" y="247426"/>
                </a:cubicBezTo>
                <a:cubicBezTo>
                  <a:pt x="458984" y="188522"/>
                  <a:pt x="470486" y="188723"/>
                  <a:pt x="537882" y="96819"/>
                </a:cubicBezTo>
                <a:cubicBezTo>
                  <a:pt x="552107" y="77421"/>
                  <a:pt x="560385" y="54255"/>
                  <a:pt x="570155" y="32273"/>
                </a:cubicBezTo>
                <a:cubicBezTo>
                  <a:pt x="574760" y="21911"/>
                  <a:pt x="580913" y="0"/>
                  <a:pt x="58091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0" name="Freeform 159">
            <a:extLst>
              <a:ext uri="{FF2B5EF4-FFF2-40B4-BE49-F238E27FC236}">
                <a16:creationId xmlns:a16="http://schemas.microsoft.com/office/drawing/2014/main" id="{BD530499-710C-A5D7-1EED-DE3A10E74C04}"/>
              </a:ext>
            </a:extLst>
          </p:cNvPr>
          <p:cNvSpPr/>
          <p:nvPr/>
        </p:nvSpPr>
        <p:spPr>
          <a:xfrm>
            <a:off x="17556238" y="15002130"/>
            <a:ext cx="819302" cy="1072323"/>
          </a:xfrm>
          <a:custGeom>
            <a:avLst/>
            <a:gdLst>
              <a:gd name="connsiteX0" fmla="*/ 0 w 731520"/>
              <a:gd name="connsiteY0" fmla="*/ 0 h 957431"/>
              <a:gd name="connsiteX1" fmla="*/ 86061 w 731520"/>
              <a:gd name="connsiteY1" fmla="*/ 53788 h 957431"/>
              <a:gd name="connsiteX2" fmla="*/ 129092 w 731520"/>
              <a:gd name="connsiteY2" fmla="*/ 75304 h 957431"/>
              <a:gd name="connsiteX3" fmla="*/ 172122 w 731520"/>
              <a:gd name="connsiteY3" fmla="*/ 118334 h 957431"/>
              <a:gd name="connsiteX4" fmla="*/ 236668 w 731520"/>
              <a:gd name="connsiteY4" fmla="*/ 172123 h 957431"/>
              <a:gd name="connsiteX5" fmla="*/ 268941 w 731520"/>
              <a:gd name="connsiteY5" fmla="*/ 225911 h 957431"/>
              <a:gd name="connsiteX6" fmla="*/ 290457 w 731520"/>
              <a:gd name="connsiteY6" fmla="*/ 311972 h 957431"/>
              <a:gd name="connsiteX7" fmla="*/ 311972 w 731520"/>
              <a:gd name="connsiteY7" fmla="*/ 484094 h 957431"/>
              <a:gd name="connsiteX8" fmla="*/ 333487 w 731520"/>
              <a:gd name="connsiteY8" fmla="*/ 548640 h 957431"/>
              <a:gd name="connsiteX9" fmla="*/ 398033 w 731520"/>
              <a:gd name="connsiteY9" fmla="*/ 613186 h 957431"/>
              <a:gd name="connsiteX10" fmla="*/ 419548 w 731520"/>
              <a:gd name="connsiteY10" fmla="*/ 645459 h 957431"/>
              <a:gd name="connsiteX11" fmla="*/ 451821 w 731520"/>
              <a:gd name="connsiteY11" fmla="*/ 666974 h 957431"/>
              <a:gd name="connsiteX12" fmla="*/ 505610 w 731520"/>
              <a:gd name="connsiteY12" fmla="*/ 710005 h 957431"/>
              <a:gd name="connsiteX13" fmla="*/ 559398 w 731520"/>
              <a:gd name="connsiteY13" fmla="*/ 753035 h 957431"/>
              <a:gd name="connsiteX14" fmla="*/ 580913 w 731520"/>
              <a:gd name="connsiteY14" fmla="*/ 774551 h 957431"/>
              <a:gd name="connsiteX15" fmla="*/ 613186 w 731520"/>
              <a:gd name="connsiteY15" fmla="*/ 796066 h 957431"/>
              <a:gd name="connsiteX16" fmla="*/ 645459 w 731520"/>
              <a:gd name="connsiteY16" fmla="*/ 860612 h 957431"/>
              <a:gd name="connsiteX17" fmla="*/ 688490 w 731520"/>
              <a:gd name="connsiteY17" fmla="*/ 914400 h 957431"/>
              <a:gd name="connsiteX18" fmla="*/ 731520 w 731520"/>
              <a:gd name="connsiteY18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1520" h="957431">
                <a:moveTo>
                  <a:pt x="0" y="0"/>
                </a:moveTo>
                <a:cubicBezTo>
                  <a:pt x="28687" y="17929"/>
                  <a:pt x="56840" y="36742"/>
                  <a:pt x="86061" y="53788"/>
                </a:cubicBezTo>
                <a:cubicBezTo>
                  <a:pt x="99913" y="61868"/>
                  <a:pt x="116263" y="65682"/>
                  <a:pt x="129092" y="75304"/>
                </a:cubicBezTo>
                <a:cubicBezTo>
                  <a:pt x="145320" y="87475"/>
                  <a:pt x="156721" y="105133"/>
                  <a:pt x="172122" y="118334"/>
                </a:cubicBezTo>
                <a:cubicBezTo>
                  <a:pt x="276961" y="208197"/>
                  <a:pt x="124760" y="60215"/>
                  <a:pt x="236668" y="172123"/>
                </a:cubicBezTo>
                <a:cubicBezTo>
                  <a:pt x="267144" y="263546"/>
                  <a:pt x="224640" y="152075"/>
                  <a:pt x="268941" y="225911"/>
                </a:cubicBezTo>
                <a:cubicBezTo>
                  <a:pt x="278865" y="242452"/>
                  <a:pt x="288143" y="300402"/>
                  <a:pt x="290457" y="311972"/>
                </a:cubicBezTo>
                <a:cubicBezTo>
                  <a:pt x="295574" y="368268"/>
                  <a:pt x="296814" y="428514"/>
                  <a:pt x="311972" y="484094"/>
                </a:cubicBezTo>
                <a:cubicBezTo>
                  <a:pt x="317939" y="505974"/>
                  <a:pt x="317450" y="532603"/>
                  <a:pt x="333487" y="548640"/>
                </a:cubicBezTo>
                <a:cubicBezTo>
                  <a:pt x="355002" y="570155"/>
                  <a:pt x="381155" y="587869"/>
                  <a:pt x="398033" y="613186"/>
                </a:cubicBezTo>
                <a:cubicBezTo>
                  <a:pt x="405205" y="623944"/>
                  <a:pt x="410406" y="636317"/>
                  <a:pt x="419548" y="645459"/>
                </a:cubicBezTo>
                <a:cubicBezTo>
                  <a:pt x="428690" y="654601"/>
                  <a:pt x="441725" y="658897"/>
                  <a:pt x="451821" y="666974"/>
                </a:cubicBezTo>
                <a:cubicBezTo>
                  <a:pt x="528465" y="728289"/>
                  <a:pt x="406279" y="643785"/>
                  <a:pt x="505610" y="710005"/>
                </a:cubicBezTo>
                <a:cubicBezTo>
                  <a:pt x="548463" y="774285"/>
                  <a:pt x="501662" y="718393"/>
                  <a:pt x="559398" y="753035"/>
                </a:cubicBezTo>
                <a:cubicBezTo>
                  <a:pt x="568095" y="758253"/>
                  <a:pt x="572993" y="768215"/>
                  <a:pt x="580913" y="774551"/>
                </a:cubicBezTo>
                <a:cubicBezTo>
                  <a:pt x="591009" y="782628"/>
                  <a:pt x="602428" y="788894"/>
                  <a:pt x="613186" y="796066"/>
                </a:cubicBezTo>
                <a:cubicBezTo>
                  <a:pt x="674845" y="888556"/>
                  <a:pt x="600920" y="771535"/>
                  <a:pt x="645459" y="860612"/>
                </a:cubicBezTo>
                <a:cubicBezTo>
                  <a:pt x="667536" y="904765"/>
                  <a:pt x="661804" y="881044"/>
                  <a:pt x="688490" y="914400"/>
                </a:cubicBezTo>
                <a:cubicBezTo>
                  <a:pt x="723109" y="957673"/>
                  <a:pt x="693073" y="938206"/>
                  <a:pt x="731520" y="95743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1" name="Freeform 160">
            <a:extLst>
              <a:ext uri="{FF2B5EF4-FFF2-40B4-BE49-F238E27FC236}">
                <a16:creationId xmlns:a16="http://schemas.microsoft.com/office/drawing/2014/main" id="{0311B221-B62A-0A95-7939-9D10EC32CE94}"/>
              </a:ext>
            </a:extLst>
          </p:cNvPr>
          <p:cNvSpPr/>
          <p:nvPr/>
        </p:nvSpPr>
        <p:spPr>
          <a:xfrm>
            <a:off x="16259225" y="11869871"/>
            <a:ext cx="1273796" cy="3096110"/>
          </a:xfrm>
          <a:custGeom>
            <a:avLst/>
            <a:gdLst>
              <a:gd name="connsiteX0" fmla="*/ 0 w 1549887"/>
              <a:gd name="connsiteY0" fmla="*/ 0 h 3506993"/>
              <a:gd name="connsiteX1" fmla="*/ 64546 w 1549887"/>
              <a:gd name="connsiteY1" fmla="*/ 75304 h 3506993"/>
              <a:gd name="connsiteX2" fmla="*/ 107576 w 1549887"/>
              <a:gd name="connsiteY2" fmla="*/ 118334 h 3506993"/>
              <a:gd name="connsiteX3" fmla="*/ 193637 w 1549887"/>
              <a:gd name="connsiteY3" fmla="*/ 247426 h 3506993"/>
              <a:gd name="connsiteX4" fmla="*/ 258183 w 1549887"/>
              <a:gd name="connsiteY4" fmla="*/ 333487 h 3506993"/>
              <a:gd name="connsiteX5" fmla="*/ 279698 w 1549887"/>
              <a:gd name="connsiteY5" fmla="*/ 376518 h 3506993"/>
              <a:gd name="connsiteX6" fmla="*/ 333487 w 1549887"/>
              <a:gd name="connsiteY6" fmla="*/ 473337 h 3506993"/>
              <a:gd name="connsiteX7" fmla="*/ 355002 w 1549887"/>
              <a:gd name="connsiteY7" fmla="*/ 527125 h 3506993"/>
              <a:gd name="connsiteX8" fmla="*/ 365760 w 1549887"/>
              <a:gd name="connsiteY8" fmla="*/ 559398 h 3506993"/>
              <a:gd name="connsiteX9" fmla="*/ 408790 w 1549887"/>
              <a:gd name="connsiteY9" fmla="*/ 645459 h 3506993"/>
              <a:gd name="connsiteX10" fmla="*/ 430306 w 1549887"/>
              <a:gd name="connsiteY10" fmla="*/ 688490 h 3506993"/>
              <a:gd name="connsiteX11" fmla="*/ 441063 w 1549887"/>
              <a:gd name="connsiteY11" fmla="*/ 720763 h 3506993"/>
              <a:gd name="connsiteX12" fmla="*/ 451821 w 1549887"/>
              <a:gd name="connsiteY12" fmla="*/ 763793 h 3506993"/>
              <a:gd name="connsiteX13" fmla="*/ 494851 w 1549887"/>
              <a:gd name="connsiteY13" fmla="*/ 849854 h 3506993"/>
              <a:gd name="connsiteX14" fmla="*/ 537882 w 1549887"/>
              <a:gd name="connsiteY14" fmla="*/ 946673 h 3506993"/>
              <a:gd name="connsiteX15" fmla="*/ 559397 w 1549887"/>
              <a:gd name="connsiteY15" fmla="*/ 978946 h 3506993"/>
              <a:gd name="connsiteX16" fmla="*/ 591670 w 1549887"/>
              <a:gd name="connsiteY16" fmla="*/ 1054250 h 3506993"/>
              <a:gd name="connsiteX17" fmla="*/ 613186 w 1549887"/>
              <a:gd name="connsiteY17" fmla="*/ 1086523 h 3506993"/>
              <a:gd name="connsiteX18" fmla="*/ 634701 w 1549887"/>
              <a:gd name="connsiteY18" fmla="*/ 1129553 h 3506993"/>
              <a:gd name="connsiteX19" fmla="*/ 666974 w 1549887"/>
              <a:gd name="connsiteY19" fmla="*/ 1161826 h 3506993"/>
              <a:gd name="connsiteX20" fmla="*/ 699247 w 1549887"/>
              <a:gd name="connsiteY20" fmla="*/ 1204857 h 3506993"/>
              <a:gd name="connsiteX21" fmla="*/ 763793 w 1549887"/>
              <a:gd name="connsiteY21" fmla="*/ 1301676 h 3506993"/>
              <a:gd name="connsiteX22" fmla="*/ 828338 w 1549887"/>
              <a:gd name="connsiteY22" fmla="*/ 1387737 h 3506993"/>
              <a:gd name="connsiteX23" fmla="*/ 871369 w 1549887"/>
              <a:gd name="connsiteY23" fmla="*/ 1473798 h 3506993"/>
              <a:gd name="connsiteX24" fmla="*/ 957430 w 1549887"/>
              <a:gd name="connsiteY24" fmla="*/ 1602890 h 3506993"/>
              <a:gd name="connsiteX25" fmla="*/ 968188 w 1549887"/>
              <a:gd name="connsiteY25" fmla="*/ 1645920 h 3506993"/>
              <a:gd name="connsiteX26" fmla="*/ 1000461 w 1549887"/>
              <a:gd name="connsiteY26" fmla="*/ 1688951 h 3506993"/>
              <a:gd name="connsiteX27" fmla="*/ 1021976 w 1549887"/>
              <a:gd name="connsiteY27" fmla="*/ 1721224 h 3506993"/>
              <a:gd name="connsiteX28" fmla="*/ 1054249 w 1549887"/>
              <a:gd name="connsiteY28" fmla="*/ 1785770 h 3506993"/>
              <a:gd name="connsiteX29" fmla="*/ 1075764 w 1549887"/>
              <a:gd name="connsiteY29" fmla="*/ 1850316 h 3506993"/>
              <a:gd name="connsiteX30" fmla="*/ 1086522 w 1549887"/>
              <a:gd name="connsiteY30" fmla="*/ 1882589 h 3506993"/>
              <a:gd name="connsiteX31" fmla="*/ 1108037 w 1549887"/>
              <a:gd name="connsiteY31" fmla="*/ 1914861 h 3506993"/>
              <a:gd name="connsiteX32" fmla="*/ 1129553 w 1549887"/>
              <a:gd name="connsiteY32" fmla="*/ 1936377 h 3506993"/>
              <a:gd name="connsiteX33" fmla="*/ 1161826 w 1549887"/>
              <a:gd name="connsiteY33" fmla="*/ 1979407 h 3506993"/>
              <a:gd name="connsiteX34" fmla="*/ 1194098 w 1549887"/>
              <a:gd name="connsiteY34" fmla="*/ 2043953 h 3506993"/>
              <a:gd name="connsiteX35" fmla="*/ 1215614 w 1549887"/>
              <a:gd name="connsiteY35" fmla="*/ 2108499 h 3506993"/>
              <a:gd name="connsiteX36" fmla="*/ 1258644 w 1549887"/>
              <a:gd name="connsiteY36" fmla="*/ 2183803 h 3506993"/>
              <a:gd name="connsiteX37" fmla="*/ 1280160 w 1549887"/>
              <a:gd name="connsiteY37" fmla="*/ 2269864 h 3506993"/>
              <a:gd name="connsiteX38" fmla="*/ 1290917 w 1549887"/>
              <a:gd name="connsiteY38" fmla="*/ 2302137 h 3506993"/>
              <a:gd name="connsiteX39" fmla="*/ 1301675 w 1549887"/>
              <a:gd name="connsiteY39" fmla="*/ 2355925 h 3506993"/>
              <a:gd name="connsiteX40" fmla="*/ 1323190 w 1549887"/>
              <a:gd name="connsiteY40" fmla="*/ 2431229 h 3506993"/>
              <a:gd name="connsiteX41" fmla="*/ 1333948 w 1549887"/>
              <a:gd name="connsiteY41" fmla="*/ 2474259 h 3506993"/>
              <a:gd name="connsiteX42" fmla="*/ 1355463 w 1549887"/>
              <a:gd name="connsiteY42" fmla="*/ 2528047 h 3506993"/>
              <a:gd name="connsiteX43" fmla="*/ 1376978 w 1549887"/>
              <a:gd name="connsiteY43" fmla="*/ 2635624 h 3506993"/>
              <a:gd name="connsiteX44" fmla="*/ 1398494 w 1549887"/>
              <a:gd name="connsiteY44" fmla="*/ 2743200 h 3506993"/>
              <a:gd name="connsiteX45" fmla="*/ 1409251 w 1549887"/>
              <a:gd name="connsiteY45" fmla="*/ 2786231 h 3506993"/>
              <a:gd name="connsiteX46" fmla="*/ 1420009 w 1549887"/>
              <a:gd name="connsiteY46" fmla="*/ 2872292 h 3506993"/>
              <a:gd name="connsiteX47" fmla="*/ 1430767 w 1549887"/>
              <a:gd name="connsiteY47" fmla="*/ 2926080 h 3506993"/>
              <a:gd name="connsiteX48" fmla="*/ 1452282 w 1549887"/>
              <a:gd name="connsiteY48" fmla="*/ 3130476 h 3506993"/>
              <a:gd name="connsiteX49" fmla="*/ 1463040 w 1549887"/>
              <a:gd name="connsiteY49" fmla="*/ 3173506 h 3506993"/>
              <a:gd name="connsiteX50" fmla="*/ 1484555 w 1549887"/>
              <a:gd name="connsiteY50" fmla="*/ 3205779 h 3506993"/>
              <a:gd name="connsiteX51" fmla="*/ 1495313 w 1549887"/>
              <a:gd name="connsiteY51" fmla="*/ 3238052 h 3506993"/>
              <a:gd name="connsiteX52" fmla="*/ 1516828 w 1549887"/>
              <a:gd name="connsiteY52" fmla="*/ 3367144 h 3506993"/>
              <a:gd name="connsiteX53" fmla="*/ 1527586 w 1549887"/>
              <a:gd name="connsiteY53" fmla="*/ 3399417 h 3506993"/>
              <a:gd name="connsiteX54" fmla="*/ 1538343 w 1549887"/>
              <a:gd name="connsiteY54" fmla="*/ 3442447 h 3506993"/>
              <a:gd name="connsiteX55" fmla="*/ 1549101 w 1549887"/>
              <a:gd name="connsiteY55" fmla="*/ 3474720 h 3506993"/>
              <a:gd name="connsiteX56" fmla="*/ 1549101 w 1549887"/>
              <a:gd name="connsiteY56" fmla="*/ 3506993 h 350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49887" h="3506993">
                <a:moveTo>
                  <a:pt x="0" y="0"/>
                </a:moveTo>
                <a:cubicBezTo>
                  <a:pt x="21515" y="25101"/>
                  <a:pt x="42307" y="50841"/>
                  <a:pt x="64546" y="75304"/>
                </a:cubicBezTo>
                <a:cubicBezTo>
                  <a:pt x="78191" y="90313"/>
                  <a:pt x="94590" y="102751"/>
                  <a:pt x="107576" y="118334"/>
                </a:cubicBezTo>
                <a:cubicBezTo>
                  <a:pt x="288736" y="335727"/>
                  <a:pt x="108238" y="119328"/>
                  <a:pt x="193637" y="247426"/>
                </a:cubicBezTo>
                <a:cubicBezTo>
                  <a:pt x="213528" y="277262"/>
                  <a:pt x="242147" y="301414"/>
                  <a:pt x="258183" y="333487"/>
                </a:cubicBezTo>
                <a:cubicBezTo>
                  <a:pt x="265355" y="347831"/>
                  <a:pt x="271910" y="362499"/>
                  <a:pt x="279698" y="376518"/>
                </a:cubicBezTo>
                <a:cubicBezTo>
                  <a:pt x="309869" y="430827"/>
                  <a:pt x="310560" y="421752"/>
                  <a:pt x="333487" y="473337"/>
                </a:cubicBezTo>
                <a:cubicBezTo>
                  <a:pt x="341330" y="490983"/>
                  <a:pt x="348222" y="509044"/>
                  <a:pt x="355002" y="527125"/>
                </a:cubicBezTo>
                <a:cubicBezTo>
                  <a:pt x="358984" y="537743"/>
                  <a:pt x="361068" y="549075"/>
                  <a:pt x="365760" y="559398"/>
                </a:cubicBezTo>
                <a:cubicBezTo>
                  <a:pt x="379032" y="588596"/>
                  <a:pt x="394447" y="616772"/>
                  <a:pt x="408790" y="645459"/>
                </a:cubicBezTo>
                <a:cubicBezTo>
                  <a:pt x="415962" y="659803"/>
                  <a:pt x="425235" y="673276"/>
                  <a:pt x="430306" y="688490"/>
                </a:cubicBezTo>
                <a:cubicBezTo>
                  <a:pt x="433892" y="699248"/>
                  <a:pt x="437948" y="709860"/>
                  <a:pt x="441063" y="720763"/>
                </a:cubicBezTo>
                <a:cubicBezTo>
                  <a:pt x="445125" y="734979"/>
                  <a:pt x="446135" y="750145"/>
                  <a:pt x="451821" y="763793"/>
                </a:cubicBezTo>
                <a:cubicBezTo>
                  <a:pt x="464157" y="793399"/>
                  <a:pt x="482939" y="820075"/>
                  <a:pt x="494851" y="849854"/>
                </a:cubicBezTo>
                <a:cubicBezTo>
                  <a:pt x="510220" y="888275"/>
                  <a:pt x="517782" y="911497"/>
                  <a:pt x="537882" y="946673"/>
                </a:cubicBezTo>
                <a:cubicBezTo>
                  <a:pt x="544297" y="957899"/>
                  <a:pt x="552982" y="967720"/>
                  <a:pt x="559397" y="978946"/>
                </a:cubicBezTo>
                <a:cubicBezTo>
                  <a:pt x="648955" y="1135672"/>
                  <a:pt x="531316" y="933542"/>
                  <a:pt x="591670" y="1054250"/>
                </a:cubicBezTo>
                <a:cubicBezTo>
                  <a:pt x="597452" y="1065814"/>
                  <a:pt x="606771" y="1075297"/>
                  <a:pt x="613186" y="1086523"/>
                </a:cubicBezTo>
                <a:cubicBezTo>
                  <a:pt x="621142" y="1100446"/>
                  <a:pt x="625380" y="1116504"/>
                  <a:pt x="634701" y="1129553"/>
                </a:cubicBezTo>
                <a:cubicBezTo>
                  <a:pt x="643544" y="1141933"/>
                  <a:pt x="657073" y="1150275"/>
                  <a:pt x="666974" y="1161826"/>
                </a:cubicBezTo>
                <a:cubicBezTo>
                  <a:pt x="678642" y="1175439"/>
                  <a:pt x="689041" y="1190115"/>
                  <a:pt x="699247" y="1204857"/>
                </a:cubicBezTo>
                <a:cubicBezTo>
                  <a:pt x="721325" y="1236748"/>
                  <a:pt x="740521" y="1270646"/>
                  <a:pt x="763793" y="1301676"/>
                </a:cubicBezTo>
                <a:cubicBezTo>
                  <a:pt x="785308" y="1330363"/>
                  <a:pt x="812301" y="1355664"/>
                  <a:pt x="828338" y="1387737"/>
                </a:cubicBezTo>
                <a:cubicBezTo>
                  <a:pt x="842682" y="1416424"/>
                  <a:pt x="854370" y="1446600"/>
                  <a:pt x="871369" y="1473798"/>
                </a:cubicBezTo>
                <a:cubicBezTo>
                  <a:pt x="934660" y="1575063"/>
                  <a:pt x="904860" y="1532796"/>
                  <a:pt x="957430" y="1602890"/>
                </a:cubicBezTo>
                <a:cubicBezTo>
                  <a:pt x="961016" y="1617233"/>
                  <a:pt x="961576" y="1632696"/>
                  <a:pt x="968188" y="1645920"/>
                </a:cubicBezTo>
                <a:cubicBezTo>
                  <a:pt x="976206" y="1661957"/>
                  <a:pt x="990040" y="1674361"/>
                  <a:pt x="1000461" y="1688951"/>
                </a:cubicBezTo>
                <a:cubicBezTo>
                  <a:pt x="1007976" y="1699472"/>
                  <a:pt x="1015697" y="1709922"/>
                  <a:pt x="1021976" y="1721224"/>
                </a:cubicBezTo>
                <a:cubicBezTo>
                  <a:pt x="1033658" y="1742252"/>
                  <a:pt x="1044997" y="1763565"/>
                  <a:pt x="1054249" y="1785770"/>
                </a:cubicBezTo>
                <a:cubicBezTo>
                  <a:pt x="1062972" y="1806705"/>
                  <a:pt x="1068592" y="1828801"/>
                  <a:pt x="1075764" y="1850316"/>
                </a:cubicBezTo>
                <a:cubicBezTo>
                  <a:pt x="1079350" y="1861074"/>
                  <a:pt x="1080232" y="1873154"/>
                  <a:pt x="1086522" y="1882589"/>
                </a:cubicBezTo>
                <a:cubicBezTo>
                  <a:pt x="1093694" y="1893346"/>
                  <a:pt x="1099960" y="1904765"/>
                  <a:pt x="1108037" y="1914861"/>
                </a:cubicBezTo>
                <a:cubicBezTo>
                  <a:pt x="1114373" y="1922781"/>
                  <a:pt x="1123060" y="1928585"/>
                  <a:pt x="1129553" y="1936377"/>
                </a:cubicBezTo>
                <a:cubicBezTo>
                  <a:pt x="1141031" y="1950151"/>
                  <a:pt x="1151068" y="1965064"/>
                  <a:pt x="1161826" y="1979407"/>
                </a:cubicBezTo>
                <a:cubicBezTo>
                  <a:pt x="1201050" y="2097086"/>
                  <a:pt x="1138497" y="1918852"/>
                  <a:pt x="1194098" y="2043953"/>
                </a:cubicBezTo>
                <a:cubicBezTo>
                  <a:pt x="1203309" y="2064678"/>
                  <a:pt x="1203034" y="2089629"/>
                  <a:pt x="1215614" y="2108499"/>
                </a:cubicBezTo>
                <a:cubicBezTo>
                  <a:pt x="1231353" y="2132109"/>
                  <a:pt x="1249544" y="2156504"/>
                  <a:pt x="1258644" y="2183803"/>
                </a:cubicBezTo>
                <a:cubicBezTo>
                  <a:pt x="1267995" y="2211855"/>
                  <a:pt x="1270810" y="2241811"/>
                  <a:pt x="1280160" y="2269864"/>
                </a:cubicBezTo>
                <a:cubicBezTo>
                  <a:pt x="1283746" y="2280622"/>
                  <a:pt x="1288167" y="2291136"/>
                  <a:pt x="1290917" y="2302137"/>
                </a:cubicBezTo>
                <a:cubicBezTo>
                  <a:pt x="1295352" y="2319876"/>
                  <a:pt x="1297240" y="2338186"/>
                  <a:pt x="1301675" y="2355925"/>
                </a:cubicBezTo>
                <a:cubicBezTo>
                  <a:pt x="1308007" y="2381251"/>
                  <a:pt x="1316321" y="2406043"/>
                  <a:pt x="1323190" y="2431229"/>
                </a:cubicBezTo>
                <a:cubicBezTo>
                  <a:pt x="1327080" y="2445493"/>
                  <a:pt x="1329273" y="2460233"/>
                  <a:pt x="1333948" y="2474259"/>
                </a:cubicBezTo>
                <a:cubicBezTo>
                  <a:pt x="1340055" y="2492578"/>
                  <a:pt x="1350487" y="2509389"/>
                  <a:pt x="1355463" y="2528047"/>
                </a:cubicBezTo>
                <a:cubicBezTo>
                  <a:pt x="1364885" y="2563381"/>
                  <a:pt x="1368108" y="2600147"/>
                  <a:pt x="1376978" y="2635624"/>
                </a:cubicBezTo>
                <a:cubicBezTo>
                  <a:pt x="1401961" y="2735552"/>
                  <a:pt x="1372124" y="2611348"/>
                  <a:pt x="1398494" y="2743200"/>
                </a:cubicBezTo>
                <a:cubicBezTo>
                  <a:pt x="1401394" y="2757698"/>
                  <a:pt x="1406820" y="2771647"/>
                  <a:pt x="1409251" y="2786231"/>
                </a:cubicBezTo>
                <a:cubicBezTo>
                  <a:pt x="1414004" y="2814748"/>
                  <a:pt x="1415613" y="2843718"/>
                  <a:pt x="1420009" y="2872292"/>
                </a:cubicBezTo>
                <a:cubicBezTo>
                  <a:pt x="1422789" y="2890364"/>
                  <a:pt x="1427181" y="2908151"/>
                  <a:pt x="1430767" y="2926080"/>
                </a:cubicBezTo>
                <a:cubicBezTo>
                  <a:pt x="1438255" y="3023436"/>
                  <a:pt x="1436143" y="3049782"/>
                  <a:pt x="1452282" y="3130476"/>
                </a:cubicBezTo>
                <a:cubicBezTo>
                  <a:pt x="1455182" y="3144974"/>
                  <a:pt x="1457216" y="3159917"/>
                  <a:pt x="1463040" y="3173506"/>
                </a:cubicBezTo>
                <a:cubicBezTo>
                  <a:pt x="1468133" y="3185390"/>
                  <a:pt x="1478773" y="3194215"/>
                  <a:pt x="1484555" y="3205779"/>
                </a:cubicBezTo>
                <a:cubicBezTo>
                  <a:pt x="1489626" y="3215921"/>
                  <a:pt x="1492563" y="3227051"/>
                  <a:pt x="1495313" y="3238052"/>
                </a:cubicBezTo>
                <a:cubicBezTo>
                  <a:pt x="1514554" y="3315017"/>
                  <a:pt x="1498614" y="3276078"/>
                  <a:pt x="1516828" y="3367144"/>
                </a:cubicBezTo>
                <a:cubicBezTo>
                  <a:pt x="1519052" y="3378263"/>
                  <a:pt x="1524471" y="3388514"/>
                  <a:pt x="1527586" y="3399417"/>
                </a:cubicBezTo>
                <a:cubicBezTo>
                  <a:pt x="1531648" y="3413633"/>
                  <a:pt x="1534281" y="3428231"/>
                  <a:pt x="1538343" y="3442447"/>
                </a:cubicBezTo>
                <a:cubicBezTo>
                  <a:pt x="1541458" y="3453350"/>
                  <a:pt x="1547237" y="3463535"/>
                  <a:pt x="1549101" y="3474720"/>
                </a:cubicBezTo>
                <a:cubicBezTo>
                  <a:pt x="1550870" y="3485331"/>
                  <a:pt x="1549101" y="3496235"/>
                  <a:pt x="1549101" y="350699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07192B8-6F7D-A331-6805-A30069DA2850}"/>
              </a:ext>
            </a:extLst>
          </p:cNvPr>
          <p:cNvSpPr/>
          <p:nvPr/>
        </p:nvSpPr>
        <p:spPr>
          <a:xfrm>
            <a:off x="15689988" y="1091475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3" name="Freeform 162">
            <a:extLst>
              <a:ext uri="{FF2B5EF4-FFF2-40B4-BE49-F238E27FC236}">
                <a16:creationId xmlns:a16="http://schemas.microsoft.com/office/drawing/2014/main" id="{599A3E3A-0ED4-A332-BC3C-5AC8B8362761}"/>
              </a:ext>
            </a:extLst>
          </p:cNvPr>
          <p:cNvSpPr/>
          <p:nvPr/>
        </p:nvSpPr>
        <p:spPr>
          <a:xfrm>
            <a:off x="12698094" y="11891876"/>
            <a:ext cx="2648103" cy="4184295"/>
          </a:xfrm>
          <a:custGeom>
            <a:avLst/>
            <a:gdLst>
              <a:gd name="connsiteX0" fmla="*/ 0 w 2364378"/>
              <a:gd name="connsiteY0" fmla="*/ 3735978 h 3735978"/>
              <a:gd name="connsiteX1" fmla="*/ 13063 w 2364378"/>
              <a:gd name="connsiteY1" fmla="*/ 3644538 h 3735978"/>
              <a:gd name="connsiteX2" fmla="*/ 39189 w 2364378"/>
              <a:gd name="connsiteY2" fmla="*/ 3592286 h 3735978"/>
              <a:gd name="connsiteX3" fmla="*/ 52252 w 2364378"/>
              <a:gd name="connsiteY3" fmla="*/ 3553098 h 3735978"/>
              <a:gd name="connsiteX4" fmla="*/ 78378 w 2364378"/>
              <a:gd name="connsiteY4" fmla="*/ 3513909 h 3735978"/>
              <a:gd name="connsiteX5" fmla="*/ 104503 w 2364378"/>
              <a:gd name="connsiteY5" fmla="*/ 3448595 h 3735978"/>
              <a:gd name="connsiteX6" fmla="*/ 130629 w 2364378"/>
              <a:gd name="connsiteY6" fmla="*/ 3409406 h 3735978"/>
              <a:gd name="connsiteX7" fmla="*/ 169818 w 2364378"/>
              <a:gd name="connsiteY7" fmla="*/ 3344092 h 3735978"/>
              <a:gd name="connsiteX8" fmla="*/ 182880 w 2364378"/>
              <a:gd name="connsiteY8" fmla="*/ 3304903 h 3735978"/>
              <a:gd name="connsiteX9" fmla="*/ 209006 w 2364378"/>
              <a:gd name="connsiteY9" fmla="*/ 3239589 h 3735978"/>
              <a:gd name="connsiteX10" fmla="*/ 235132 w 2364378"/>
              <a:gd name="connsiteY10" fmla="*/ 3200400 h 3735978"/>
              <a:gd name="connsiteX11" fmla="*/ 261258 w 2364378"/>
              <a:gd name="connsiteY11" fmla="*/ 3122023 h 3735978"/>
              <a:gd name="connsiteX12" fmla="*/ 274320 w 2364378"/>
              <a:gd name="connsiteY12" fmla="*/ 3082835 h 3735978"/>
              <a:gd name="connsiteX13" fmla="*/ 287383 w 2364378"/>
              <a:gd name="connsiteY13" fmla="*/ 3043646 h 3735978"/>
              <a:gd name="connsiteX14" fmla="*/ 300446 w 2364378"/>
              <a:gd name="connsiteY14" fmla="*/ 2991395 h 3735978"/>
              <a:gd name="connsiteX15" fmla="*/ 326572 w 2364378"/>
              <a:gd name="connsiteY15" fmla="*/ 2952206 h 3735978"/>
              <a:gd name="connsiteX16" fmla="*/ 339635 w 2364378"/>
              <a:gd name="connsiteY16" fmla="*/ 2913018 h 3735978"/>
              <a:gd name="connsiteX17" fmla="*/ 404949 w 2364378"/>
              <a:gd name="connsiteY17" fmla="*/ 2834640 h 3735978"/>
              <a:gd name="connsiteX18" fmla="*/ 444138 w 2364378"/>
              <a:gd name="connsiteY18" fmla="*/ 2808515 h 3735978"/>
              <a:gd name="connsiteX19" fmla="*/ 522515 w 2364378"/>
              <a:gd name="connsiteY19" fmla="*/ 2730138 h 3735978"/>
              <a:gd name="connsiteX20" fmla="*/ 561703 w 2364378"/>
              <a:gd name="connsiteY20" fmla="*/ 2677886 h 3735978"/>
              <a:gd name="connsiteX21" fmla="*/ 587829 w 2364378"/>
              <a:gd name="connsiteY21" fmla="*/ 2625635 h 3735978"/>
              <a:gd name="connsiteX22" fmla="*/ 653143 w 2364378"/>
              <a:gd name="connsiteY22" fmla="*/ 2534195 h 3735978"/>
              <a:gd name="connsiteX23" fmla="*/ 692332 w 2364378"/>
              <a:gd name="connsiteY23" fmla="*/ 2508069 h 3735978"/>
              <a:gd name="connsiteX24" fmla="*/ 757646 w 2364378"/>
              <a:gd name="connsiteY24" fmla="*/ 2416629 h 3735978"/>
              <a:gd name="connsiteX25" fmla="*/ 809898 w 2364378"/>
              <a:gd name="connsiteY25" fmla="*/ 2338252 h 3735978"/>
              <a:gd name="connsiteX26" fmla="*/ 849086 w 2364378"/>
              <a:gd name="connsiteY26" fmla="*/ 2246812 h 3735978"/>
              <a:gd name="connsiteX27" fmla="*/ 862149 w 2364378"/>
              <a:gd name="connsiteY27" fmla="*/ 2207623 h 3735978"/>
              <a:gd name="connsiteX28" fmla="*/ 914400 w 2364378"/>
              <a:gd name="connsiteY28" fmla="*/ 2129246 h 3735978"/>
              <a:gd name="connsiteX29" fmla="*/ 940526 w 2364378"/>
              <a:gd name="connsiteY29" fmla="*/ 2090058 h 3735978"/>
              <a:gd name="connsiteX30" fmla="*/ 979715 w 2364378"/>
              <a:gd name="connsiteY30" fmla="*/ 2050869 h 3735978"/>
              <a:gd name="connsiteX31" fmla="*/ 1031966 w 2364378"/>
              <a:gd name="connsiteY31" fmla="*/ 1959429 h 3735978"/>
              <a:gd name="connsiteX32" fmla="*/ 1071155 w 2364378"/>
              <a:gd name="connsiteY32" fmla="*/ 1907178 h 3735978"/>
              <a:gd name="connsiteX33" fmla="*/ 1084218 w 2364378"/>
              <a:gd name="connsiteY33" fmla="*/ 1867989 h 3735978"/>
              <a:gd name="connsiteX34" fmla="*/ 1110343 w 2364378"/>
              <a:gd name="connsiteY34" fmla="*/ 1737360 h 3735978"/>
              <a:gd name="connsiteX35" fmla="*/ 1136469 w 2364378"/>
              <a:gd name="connsiteY35" fmla="*/ 1672046 h 3735978"/>
              <a:gd name="connsiteX36" fmla="*/ 1227909 w 2364378"/>
              <a:gd name="connsiteY36" fmla="*/ 1528355 h 3735978"/>
              <a:gd name="connsiteX37" fmla="*/ 1240972 w 2364378"/>
              <a:gd name="connsiteY37" fmla="*/ 1489166 h 3735978"/>
              <a:gd name="connsiteX38" fmla="*/ 1280160 w 2364378"/>
              <a:gd name="connsiteY38" fmla="*/ 1436915 h 3735978"/>
              <a:gd name="connsiteX39" fmla="*/ 1319349 w 2364378"/>
              <a:gd name="connsiteY39" fmla="*/ 1371600 h 3735978"/>
              <a:gd name="connsiteX40" fmla="*/ 1436915 w 2364378"/>
              <a:gd name="connsiteY40" fmla="*/ 1227909 h 3735978"/>
              <a:gd name="connsiteX41" fmla="*/ 1476103 w 2364378"/>
              <a:gd name="connsiteY41" fmla="*/ 1201783 h 3735978"/>
              <a:gd name="connsiteX42" fmla="*/ 1541418 w 2364378"/>
              <a:gd name="connsiteY42" fmla="*/ 1123406 h 3735978"/>
              <a:gd name="connsiteX43" fmla="*/ 1593669 w 2364378"/>
              <a:gd name="connsiteY43" fmla="*/ 1045029 h 3735978"/>
              <a:gd name="connsiteX44" fmla="*/ 1619795 w 2364378"/>
              <a:gd name="connsiteY44" fmla="*/ 1005840 h 3735978"/>
              <a:gd name="connsiteX45" fmla="*/ 1645920 w 2364378"/>
              <a:gd name="connsiteY45" fmla="*/ 966652 h 3735978"/>
              <a:gd name="connsiteX46" fmla="*/ 1685109 w 2364378"/>
              <a:gd name="connsiteY46" fmla="*/ 927463 h 3735978"/>
              <a:gd name="connsiteX47" fmla="*/ 1711235 w 2364378"/>
              <a:gd name="connsiteY47" fmla="*/ 875212 h 3735978"/>
              <a:gd name="connsiteX48" fmla="*/ 1763486 w 2364378"/>
              <a:gd name="connsiteY48" fmla="*/ 796835 h 3735978"/>
              <a:gd name="connsiteX49" fmla="*/ 1802675 w 2364378"/>
              <a:gd name="connsiteY49" fmla="*/ 718458 h 3735978"/>
              <a:gd name="connsiteX50" fmla="*/ 1854926 w 2364378"/>
              <a:gd name="connsiteY50" fmla="*/ 640080 h 3735978"/>
              <a:gd name="connsiteX51" fmla="*/ 1867989 w 2364378"/>
              <a:gd name="connsiteY51" fmla="*/ 600892 h 3735978"/>
              <a:gd name="connsiteX52" fmla="*/ 1920240 w 2364378"/>
              <a:gd name="connsiteY52" fmla="*/ 561703 h 3735978"/>
              <a:gd name="connsiteX53" fmla="*/ 1998618 w 2364378"/>
              <a:gd name="connsiteY53" fmla="*/ 496389 h 3735978"/>
              <a:gd name="connsiteX54" fmla="*/ 2050869 w 2364378"/>
              <a:gd name="connsiteY54" fmla="*/ 418012 h 3735978"/>
              <a:gd name="connsiteX55" fmla="*/ 2076995 w 2364378"/>
              <a:gd name="connsiteY55" fmla="*/ 378823 h 3735978"/>
              <a:gd name="connsiteX56" fmla="*/ 2090058 w 2364378"/>
              <a:gd name="connsiteY56" fmla="*/ 339635 h 3735978"/>
              <a:gd name="connsiteX57" fmla="*/ 2129246 w 2364378"/>
              <a:gd name="connsiteY57" fmla="*/ 300446 h 3735978"/>
              <a:gd name="connsiteX58" fmla="*/ 2168435 w 2364378"/>
              <a:gd name="connsiteY58" fmla="*/ 222069 h 3735978"/>
              <a:gd name="connsiteX59" fmla="*/ 2207623 w 2364378"/>
              <a:gd name="connsiteY59" fmla="*/ 143692 h 3735978"/>
              <a:gd name="connsiteX60" fmla="*/ 2286000 w 2364378"/>
              <a:gd name="connsiteY60" fmla="*/ 91440 h 3735978"/>
              <a:gd name="connsiteX61" fmla="*/ 2312126 w 2364378"/>
              <a:gd name="connsiteY61" fmla="*/ 52252 h 3735978"/>
              <a:gd name="connsiteX62" fmla="*/ 2364378 w 2364378"/>
              <a:gd name="connsiteY62" fmla="*/ 0 h 37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364378" h="3735978">
                <a:moveTo>
                  <a:pt x="0" y="3735978"/>
                </a:moveTo>
                <a:cubicBezTo>
                  <a:pt x="4354" y="3705498"/>
                  <a:pt x="4962" y="3674243"/>
                  <a:pt x="13063" y="3644538"/>
                </a:cubicBezTo>
                <a:cubicBezTo>
                  <a:pt x="18187" y="3625751"/>
                  <a:pt x="31518" y="3610185"/>
                  <a:pt x="39189" y="3592286"/>
                </a:cubicBezTo>
                <a:cubicBezTo>
                  <a:pt x="44613" y="3579630"/>
                  <a:pt x="46094" y="3565414"/>
                  <a:pt x="52252" y="3553098"/>
                </a:cubicBezTo>
                <a:cubicBezTo>
                  <a:pt x="59273" y="3539056"/>
                  <a:pt x="71357" y="3527951"/>
                  <a:pt x="78378" y="3513909"/>
                </a:cubicBezTo>
                <a:cubicBezTo>
                  <a:pt x="88864" y="3492936"/>
                  <a:pt x="94017" y="3469568"/>
                  <a:pt x="104503" y="3448595"/>
                </a:cubicBezTo>
                <a:cubicBezTo>
                  <a:pt x="111524" y="3434553"/>
                  <a:pt x="122308" y="3422719"/>
                  <a:pt x="130629" y="3409406"/>
                </a:cubicBezTo>
                <a:cubicBezTo>
                  <a:pt x="144086" y="3387876"/>
                  <a:pt x="158464" y="3366801"/>
                  <a:pt x="169818" y="3344092"/>
                </a:cubicBezTo>
                <a:cubicBezTo>
                  <a:pt x="175976" y="3331776"/>
                  <a:pt x="178045" y="3317796"/>
                  <a:pt x="182880" y="3304903"/>
                </a:cubicBezTo>
                <a:cubicBezTo>
                  <a:pt x="191113" y="3282947"/>
                  <a:pt x="198519" y="3260562"/>
                  <a:pt x="209006" y="3239589"/>
                </a:cubicBezTo>
                <a:cubicBezTo>
                  <a:pt x="216027" y="3225547"/>
                  <a:pt x="228756" y="3214747"/>
                  <a:pt x="235132" y="3200400"/>
                </a:cubicBezTo>
                <a:cubicBezTo>
                  <a:pt x="246317" y="3175235"/>
                  <a:pt x="252550" y="3148149"/>
                  <a:pt x="261258" y="3122023"/>
                </a:cubicBezTo>
                <a:lnTo>
                  <a:pt x="274320" y="3082835"/>
                </a:lnTo>
                <a:cubicBezTo>
                  <a:pt x="278674" y="3069772"/>
                  <a:pt x="284043" y="3057004"/>
                  <a:pt x="287383" y="3043646"/>
                </a:cubicBezTo>
                <a:cubicBezTo>
                  <a:pt x="291737" y="3026229"/>
                  <a:pt x="293374" y="3007896"/>
                  <a:pt x="300446" y="2991395"/>
                </a:cubicBezTo>
                <a:cubicBezTo>
                  <a:pt x="306631" y="2976965"/>
                  <a:pt x="319551" y="2966248"/>
                  <a:pt x="326572" y="2952206"/>
                </a:cubicBezTo>
                <a:cubicBezTo>
                  <a:pt x="332730" y="2939890"/>
                  <a:pt x="333477" y="2925334"/>
                  <a:pt x="339635" y="2913018"/>
                </a:cubicBezTo>
                <a:cubicBezTo>
                  <a:pt x="354315" y="2883658"/>
                  <a:pt x="380184" y="2855277"/>
                  <a:pt x="404949" y="2834640"/>
                </a:cubicBezTo>
                <a:cubicBezTo>
                  <a:pt x="417010" y="2824589"/>
                  <a:pt x="432404" y="2818945"/>
                  <a:pt x="444138" y="2808515"/>
                </a:cubicBezTo>
                <a:cubicBezTo>
                  <a:pt x="471753" y="2783969"/>
                  <a:pt x="500347" y="2759696"/>
                  <a:pt x="522515" y="2730138"/>
                </a:cubicBezTo>
                <a:cubicBezTo>
                  <a:pt x="535578" y="2712721"/>
                  <a:pt x="550164" y="2696348"/>
                  <a:pt x="561703" y="2677886"/>
                </a:cubicBezTo>
                <a:cubicBezTo>
                  <a:pt x="572024" y="2661373"/>
                  <a:pt x="578168" y="2642542"/>
                  <a:pt x="587829" y="2625635"/>
                </a:cubicBezTo>
                <a:cubicBezTo>
                  <a:pt x="597718" y="2608329"/>
                  <a:pt x="643798" y="2543540"/>
                  <a:pt x="653143" y="2534195"/>
                </a:cubicBezTo>
                <a:cubicBezTo>
                  <a:pt x="664244" y="2523094"/>
                  <a:pt x="679269" y="2516778"/>
                  <a:pt x="692332" y="2508069"/>
                </a:cubicBezTo>
                <a:cubicBezTo>
                  <a:pt x="777260" y="2380678"/>
                  <a:pt x="644243" y="2578632"/>
                  <a:pt x="757646" y="2416629"/>
                </a:cubicBezTo>
                <a:cubicBezTo>
                  <a:pt x="775652" y="2390906"/>
                  <a:pt x="809898" y="2338252"/>
                  <a:pt x="809898" y="2338252"/>
                </a:cubicBezTo>
                <a:cubicBezTo>
                  <a:pt x="837082" y="2229507"/>
                  <a:pt x="803981" y="2337020"/>
                  <a:pt x="849086" y="2246812"/>
                </a:cubicBezTo>
                <a:cubicBezTo>
                  <a:pt x="855244" y="2234496"/>
                  <a:pt x="855462" y="2219660"/>
                  <a:pt x="862149" y="2207623"/>
                </a:cubicBezTo>
                <a:cubicBezTo>
                  <a:pt x="877398" y="2180175"/>
                  <a:pt x="896983" y="2155372"/>
                  <a:pt x="914400" y="2129246"/>
                </a:cubicBezTo>
                <a:cubicBezTo>
                  <a:pt x="923109" y="2116183"/>
                  <a:pt x="929425" y="2101159"/>
                  <a:pt x="940526" y="2090058"/>
                </a:cubicBezTo>
                <a:cubicBezTo>
                  <a:pt x="953589" y="2076995"/>
                  <a:pt x="967888" y="2065061"/>
                  <a:pt x="979715" y="2050869"/>
                </a:cubicBezTo>
                <a:cubicBezTo>
                  <a:pt x="1015667" y="2007726"/>
                  <a:pt x="1000028" y="2010529"/>
                  <a:pt x="1031966" y="1959429"/>
                </a:cubicBezTo>
                <a:cubicBezTo>
                  <a:pt x="1043505" y="1940967"/>
                  <a:pt x="1058092" y="1924595"/>
                  <a:pt x="1071155" y="1907178"/>
                </a:cubicBezTo>
                <a:cubicBezTo>
                  <a:pt x="1075509" y="1894115"/>
                  <a:pt x="1081122" y="1881406"/>
                  <a:pt x="1084218" y="1867989"/>
                </a:cubicBezTo>
                <a:cubicBezTo>
                  <a:pt x="1094203" y="1824721"/>
                  <a:pt x="1093851" y="1778589"/>
                  <a:pt x="1110343" y="1737360"/>
                </a:cubicBezTo>
                <a:cubicBezTo>
                  <a:pt x="1119052" y="1715589"/>
                  <a:pt x="1125241" y="1692631"/>
                  <a:pt x="1136469" y="1672046"/>
                </a:cubicBezTo>
                <a:cubicBezTo>
                  <a:pt x="1198579" y="1558179"/>
                  <a:pt x="1175981" y="1632209"/>
                  <a:pt x="1227909" y="1528355"/>
                </a:cubicBezTo>
                <a:cubicBezTo>
                  <a:pt x="1234067" y="1516039"/>
                  <a:pt x="1234140" y="1501121"/>
                  <a:pt x="1240972" y="1489166"/>
                </a:cubicBezTo>
                <a:cubicBezTo>
                  <a:pt x="1251773" y="1470263"/>
                  <a:pt x="1268084" y="1455030"/>
                  <a:pt x="1280160" y="1436915"/>
                </a:cubicBezTo>
                <a:cubicBezTo>
                  <a:pt x="1294244" y="1415789"/>
                  <a:pt x="1304897" y="1392475"/>
                  <a:pt x="1319349" y="1371600"/>
                </a:cubicBezTo>
                <a:cubicBezTo>
                  <a:pt x="1347562" y="1330847"/>
                  <a:pt x="1392922" y="1264570"/>
                  <a:pt x="1436915" y="1227909"/>
                </a:cubicBezTo>
                <a:cubicBezTo>
                  <a:pt x="1448976" y="1217858"/>
                  <a:pt x="1463040" y="1210492"/>
                  <a:pt x="1476103" y="1201783"/>
                </a:cubicBezTo>
                <a:cubicBezTo>
                  <a:pt x="1569472" y="1061733"/>
                  <a:pt x="1424060" y="1274295"/>
                  <a:pt x="1541418" y="1123406"/>
                </a:cubicBezTo>
                <a:cubicBezTo>
                  <a:pt x="1560695" y="1098621"/>
                  <a:pt x="1576252" y="1071155"/>
                  <a:pt x="1593669" y="1045029"/>
                </a:cubicBezTo>
                <a:lnTo>
                  <a:pt x="1619795" y="1005840"/>
                </a:lnTo>
                <a:cubicBezTo>
                  <a:pt x="1628503" y="992777"/>
                  <a:pt x="1634819" y="977753"/>
                  <a:pt x="1645920" y="966652"/>
                </a:cubicBezTo>
                <a:cubicBezTo>
                  <a:pt x="1658983" y="953589"/>
                  <a:pt x="1674371" y="942496"/>
                  <a:pt x="1685109" y="927463"/>
                </a:cubicBezTo>
                <a:cubicBezTo>
                  <a:pt x="1696427" y="911617"/>
                  <a:pt x="1701216" y="891910"/>
                  <a:pt x="1711235" y="875212"/>
                </a:cubicBezTo>
                <a:cubicBezTo>
                  <a:pt x="1727390" y="848288"/>
                  <a:pt x="1763486" y="796835"/>
                  <a:pt x="1763486" y="796835"/>
                </a:cubicBezTo>
                <a:cubicBezTo>
                  <a:pt x="1796320" y="698332"/>
                  <a:pt x="1752029" y="819749"/>
                  <a:pt x="1802675" y="718458"/>
                </a:cubicBezTo>
                <a:cubicBezTo>
                  <a:pt x="1840486" y="642837"/>
                  <a:pt x="1780636" y="714372"/>
                  <a:pt x="1854926" y="640080"/>
                </a:cubicBezTo>
                <a:cubicBezTo>
                  <a:pt x="1859280" y="627017"/>
                  <a:pt x="1859174" y="611470"/>
                  <a:pt x="1867989" y="600892"/>
                </a:cubicBezTo>
                <a:cubicBezTo>
                  <a:pt x="1881927" y="584167"/>
                  <a:pt x="1902524" y="574357"/>
                  <a:pt x="1920240" y="561703"/>
                </a:cubicBezTo>
                <a:cubicBezTo>
                  <a:pt x="1957980" y="534746"/>
                  <a:pt x="1968120" y="535600"/>
                  <a:pt x="1998618" y="496389"/>
                </a:cubicBezTo>
                <a:cubicBezTo>
                  <a:pt x="2017895" y="471604"/>
                  <a:pt x="2033452" y="444138"/>
                  <a:pt x="2050869" y="418012"/>
                </a:cubicBezTo>
                <a:cubicBezTo>
                  <a:pt x="2059578" y="404949"/>
                  <a:pt x="2072030" y="393717"/>
                  <a:pt x="2076995" y="378823"/>
                </a:cubicBezTo>
                <a:cubicBezTo>
                  <a:pt x="2081349" y="365760"/>
                  <a:pt x="2082420" y="351092"/>
                  <a:pt x="2090058" y="339635"/>
                </a:cubicBezTo>
                <a:cubicBezTo>
                  <a:pt x="2100305" y="324264"/>
                  <a:pt x="2116183" y="313509"/>
                  <a:pt x="2129246" y="300446"/>
                </a:cubicBezTo>
                <a:cubicBezTo>
                  <a:pt x="2162081" y="201943"/>
                  <a:pt x="2117788" y="323363"/>
                  <a:pt x="2168435" y="222069"/>
                </a:cubicBezTo>
                <a:cubicBezTo>
                  <a:pt x="2186035" y="186869"/>
                  <a:pt x="2174347" y="172808"/>
                  <a:pt x="2207623" y="143692"/>
                </a:cubicBezTo>
                <a:cubicBezTo>
                  <a:pt x="2231253" y="123015"/>
                  <a:pt x="2286000" y="91440"/>
                  <a:pt x="2286000" y="91440"/>
                </a:cubicBezTo>
                <a:cubicBezTo>
                  <a:pt x="2294709" y="78377"/>
                  <a:pt x="2302075" y="64313"/>
                  <a:pt x="2312126" y="52252"/>
                </a:cubicBezTo>
                <a:lnTo>
                  <a:pt x="2364378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C4A1D1E-B71B-3EB3-1F7A-19AF7369DE7B}"/>
              </a:ext>
            </a:extLst>
          </p:cNvPr>
          <p:cNvSpPr/>
          <p:nvPr/>
        </p:nvSpPr>
        <p:spPr>
          <a:xfrm>
            <a:off x="16171058" y="1178955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9AFADFF3-472E-E542-CD0F-B57834404DA8}"/>
              </a:ext>
            </a:extLst>
          </p:cNvPr>
          <p:cNvSpPr/>
          <p:nvPr/>
        </p:nvSpPr>
        <p:spPr>
          <a:xfrm>
            <a:off x="14418997" y="11858958"/>
            <a:ext cx="1840231" cy="4224528"/>
          </a:xfrm>
          <a:custGeom>
            <a:avLst/>
            <a:gdLst>
              <a:gd name="connsiteX0" fmla="*/ 742950 w 1643063"/>
              <a:gd name="connsiteY0" fmla="*/ 3771900 h 3771900"/>
              <a:gd name="connsiteX1" fmla="*/ 728663 w 1643063"/>
              <a:gd name="connsiteY1" fmla="*/ 3671887 h 3771900"/>
              <a:gd name="connsiteX2" fmla="*/ 671513 w 1643063"/>
              <a:gd name="connsiteY2" fmla="*/ 3586162 h 3771900"/>
              <a:gd name="connsiteX3" fmla="*/ 600075 w 1643063"/>
              <a:gd name="connsiteY3" fmla="*/ 3500437 h 3771900"/>
              <a:gd name="connsiteX4" fmla="*/ 557213 w 1643063"/>
              <a:gd name="connsiteY4" fmla="*/ 3471862 h 3771900"/>
              <a:gd name="connsiteX5" fmla="*/ 471488 w 1643063"/>
              <a:gd name="connsiteY5" fmla="*/ 3343275 h 3771900"/>
              <a:gd name="connsiteX6" fmla="*/ 442913 w 1643063"/>
              <a:gd name="connsiteY6" fmla="*/ 3300412 h 3771900"/>
              <a:gd name="connsiteX7" fmla="*/ 400050 w 1643063"/>
              <a:gd name="connsiteY7" fmla="*/ 3214687 h 3771900"/>
              <a:gd name="connsiteX8" fmla="*/ 342900 w 1643063"/>
              <a:gd name="connsiteY8" fmla="*/ 3086100 h 3771900"/>
              <a:gd name="connsiteX9" fmla="*/ 314325 w 1643063"/>
              <a:gd name="connsiteY9" fmla="*/ 2986087 h 3771900"/>
              <a:gd name="connsiteX10" fmla="*/ 285750 w 1643063"/>
              <a:gd name="connsiteY10" fmla="*/ 2900362 h 3771900"/>
              <a:gd name="connsiteX11" fmla="*/ 257175 w 1643063"/>
              <a:gd name="connsiteY11" fmla="*/ 2857500 h 3771900"/>
              <a:gd name="connsiteX12" fmla="*/ 200025 w 1643063"/>
              <a:gd name="connsiteY12" fmla="*/ 2686050 h 3771900"/>
              <a:gd name="connsiteX13" fmla="*/ 185738 w 1643063"/>
              <a:gd name="connsiteY13" fmla="*/ 2643187 h 3771900"/>
              <a:gd name="connsiteX14" fmla="*/ 128588 w 1643063"/>
              <a:gd name="connsiteY14" fmla="*/ 2557462 h 3771900"/>
              <a:gd name="connsiteX15" fmla="*/ 85725 w 1643063"/>
              <a:gd name="connsiteY15" fmla="*/ 2428875 h 3771900"/>
              <a:gd name="connsiteX16" fmla="*/ 71438 w 1643063"/>
              <a:gd name="connsiteY16" fmla="*/ 2386012 h 3771900"/>
              <a:gd name="connsiteX17" fmla="*/ 42863 w 1643063"/>
              <a:gd name="connsiteY17" fmla="*/ 2257425 h 3771900"/>
              <a:gd name="connsiteX18" fmla="*/ 14288 w 1643063"/>
              <a:gd name="connsiteY18" fmla="*/ 2171700 h 3771900"/>
              <a:gd name="connsiteX19" fmla="*/ 0 w 1643063"/>
              <a:gd name="connsiteY19" fmla="*/ 2128837 h 3771900"/>
              <a:gd name="connsiteX20" fmla="*/ 14288 w 1643063"/>
              <a:gd name="connsiteY20" fmla="*/ 1985962 h 3771900"/>
              <a:gd name="connsiteX21" fmla="*/ 42863 w 1643063"/>
              <a:gd name="connsiteY21" fmla="*/ 1657350 h 3771900"/>
              <a:gd name="connsiteX22" fmla="*/ 57150 w 1643063"/>
              <a:gd name="connsiteY22" fmla="*/ 1614487 h 3771900"/>
              <a:gd name="connsiteX23" fmla="*/ 114300 w 1643063"/>
              <a:gd name="connsiteY23" fmla="*/ 1528762 h 3771900"/>
              <a:gd name="connsiteX24" fmla="*/ 157163 w 1643063"/>
              <a:gd name="connsiteY24" fmla="*/ 1500187 h 3771900"/>
              <a:gd name="connsiteX25" fmla="*/ 257175 w 1643063"/>
              <a:gd name="connsiteY25" fmla="*/ 1371600 h 3771900"/>
              <a:gd name="connsiteX26" fmla="*/ 285750 w 1643063"/>
              <a:gd name="connsiteY26" fmla="*/ 1328737 h 3771900"/>
              <a:gd name="connsiteX27" fmla="*/ 328613 w 1643063"/>
              <a:gd name="connsiteY27" fmla="*/ 1285875 h 3771900"/>
              <a:gd name="connsiteX28" fmla="*/ 357188 w 1643063"/>
              <a:gd name="connsiteY28" fmla="*/ 1243012 h 3771900"/>
              <a:gd name="connsiteX29" fmla="*/ 400050 w 1643063"/>
              <a:gd name="connsiteY29" fmla="*/ 1200150 h 3771900"/>
              <a:gd name="connsiteX30" fmla="*/ 428625 w 1643063"/>
              <a:gd name="connsiteY30" fmla="*/ 1157287 h 3771900"/>
              <a:gd name="connsiteX31" fmla="*/ 514350 w 1643063"/>
              <a:gd name="connsiteY31" fmla="*/ 1085850 h 3771900"/>
              <a:gd name="connsiteX32" fmla="*/ 571500 w 1643063"/>
              <a:gd name="connsiteY32" fmla="*/ 1000125 h 3771900"/>
              <a:gd name="connsiteX33" fmla="*/ 657225 w 1643063"/>
              <a:gd name="connsiteY33" fmla="*/ 928687 h 3771900"/>
              <a:gd name="connsiteX34" fmla="*/ 785813 w 1643063"/>
              <a:gd name="connsiteY34" fmla="*/ 857250 h 3771900"/>
              <a:gd name="connsiteX35" fmla="*/ 914400 w 1643063"/>
              <a:gd name="connsiteY35" fmla="*/ 757237 h 3771900"/>
              <a:gd name="connsiteX36" fmla="*/ 928688 w 1643063"/>
              <a:gd name="connsiteY36" fmla="*/ 714375 h 3771900"/>
              <a:gd name="connsiteX37" fmla="*/ 1014413 w 1643063"/>
              <a:gd name="connsiteY37" fmla="*/ 657225 h 3771900"/>
              <a:gd name="connsiteX38" fmla="*/ 1100138 w 1643063"/>
              <a:gd name="connsiteY38" fmla="*/ 528637 h 3771900"/>
              <a:gd name="connsiteX39" fmla="*/ 1128713 w 1643063"/>
              <a:gd name="connsiteY39" fmla="*/ 485775 h 3771900"/>
              <a:gd name="connsiteX40" fmla="*/ 1257300 w 1643063"/>
              <a:gd name="connsiteY40" fmla="*/ 414337 h 3771900"/>
              <a:gd name="connsiteX41" fmla="*/ 1343025 w 1643063"/>
              <a:gd name="connsiteY41" fmla="*/ 285750 h 3771900"/>
              <a:gd name="connsiteX42" fmla="*/ 1371600 w 1643063"/>
              <a:gd name="connsiteY42" fmla="*/ 242887 h 3771900"/>
              <a:gd name="connsiteX43" fmla="*/ 1500188 w 1643063"/>
              <a:gd name="connsiteY43" fmla="*/ 185737 h 3771900"/>
              <a:gd name="connsiteX44" fmla="*/ 1528763 w 1643063"/>
              <a:gd name="connsiteY44" fmla="*/ 142875 h 3771900"/>
              <a:gd name="connsiteX45" fmla="*/ 1543050 w 1643063"/>
              <a:gd name="connsiteY45" fmla="*/ 100012 h 3771900"/>
              <a:gd name="connsiteX46" fmla="*/ 1585913 w 1643063"/>
              <a:gd name="connsiteY46" fmla="*/ 71437 h 3771900"/>
              <a:gd name="connsiteX47" fmla="*/ 1600200 w 1643063"/>
              <a:gd name="connsiteY47" fmla="*/ 28575 h 3771900"/>
              <a:gd name="connsiteX48" fmla="*/ 1643063 w 1643063"/>
              <a:gd name="connsiteY48" fmla="*/ 0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643063" h="3771900">
                <a:moveTo>
                  <a:pt x="742950" y="3771900"/>
                </a:moveTo>
                <a:cubicBezTo>
                  <a:pt x="738188" y="3738562"/>
                  <a:pt x="740752" y="3703318"/>
                  <a:pt x="728663" y="3671887"/>
                </a:cubicBezTo>
                <a:cubicBezTo>
                  <a:pt x="716335" y="3639833"/>
                  <a:pt x="690563" y="3614737"/>
                  <a:pt x="671513" y="3586162"/>
                </a:cubicBezTo>
                <a:cubicBezTo>
                  <a:pt x="643416" y="3544017"/>
                  <a:pt x="641328" y="3534815"/>
                  <a:pt x="600075" y="3500437"/>
                </a:cubicBezTo>
                <a:cubicBezTo>
                  <a:pt x="586884" y="3489444"/>
                  <a:pt x="571500" y="3481387"/>
                  <a:pt x="557213" y="3471862"/>
                </a:cubicBezTo>
                <a:lnTo>
                  <a:pt x="471488" y="3343275"/>
                </a:lnTo>
                <a:cubicBezTo>
                  <a:pt x="461963" y="3328987"/>
                  <a:pt x="448343" y="3316702"/>
                  <a:pt x="442913" y="3300412"/>
                </a:cubicBezTo>
                <a:cubicBezTo>
                  <a:pt x="423195" y="3241260"/>
                  <a:pt x="436979" y="3270081"/>
                  <a:pt x="400050" y="3214687"/>
                </a:cubicBezTo>
                <a:cubicBezTo>
                  <a:pt x="366045" y="3112672"/>
                  <a:pt x="388183" y="3154024"/>
                  <a:pt x="342900" y="3086100"/>
                </a:cubicBezTo>
                <a:cubicBezTo>
                  <a:pt x="294873" y="2942012"/>
                  <a:pt x="368161" y="3165539"/>
                  <a:pt x="314325" y="2986087"/>
                </a:cubicBezTo>
                <a:cubicBezTo>
                  <a:pt x="305670" y="2957237"/>
                  <a:pt x="302458" y="2925424"/>
                  <a:pt x="285750" y="2900362"/>
                </a:cubicBezTo>
                <a:lnTo>
                  <a:pt x="257175" y="2857500"/>
                </a:lnTo>
                <a:lnTo>
                  <a:pt x="200025" y="2686050"/>
                </a:lnTo>
                <a:cubicBezTo>
                  <a:pt x="195262" y="2671762"/>
                  <a:pt x="194092" y="2655718"/>
                  <a:pt x="185738" y="2643187"/>
                </a:cubicBezTo>
                <a:cubicBezTo>
                  <a:pt x="166688" y="2614612"/>
                  <a:pt x="139448" y="2590043"/>
                  <a:pt x="128588" y="2557462"/>
                </a:cubicBezTo>
                <a:lnTo>
                  <a:pt x="85725" y="2428875"/>
                </a:lnTo>
                <a:cubicBezTo>
                  <a:pt x="80962" y="2414587"/>
                  <a:pt x="74392" y="2400780"/>
                  <a:pt x="71438" y="2386012"/>
                </a:cubicBezTo>
                <a:cubicBezTo>
                  <a:pt x="63283" y="2345237"/>
                  <a:pt x="54966" y="2297770"/>
                  <a:pt x="42863" y="2257425"/>
                </a:cubicBezTo>
                <a:cubicBezTo>
                  <a:pt x="34208" y="2228575"/>
                  <a:pt x="23813" y="2200275"/>
                  <a:pt x="14288" y="2171700"/>
                </a:cubicBezTo>
                <a:lnTo>
                  <a:pt x="0" y="2128837"/>
                </a:lnTo>
                <a:cubicBezTo>
                  <a:pt x="4763" y="2081212"/>
                  <a:pt x="10995" y="2033711"/>
                  <a:pt x="14288" y="1985962"/>
                </a:cubicBezTo>
                <a:cubicBezTo>
                  <a:pt x="28270" y="1783217"/>
                  <a:pt x="6887" y="1783266"/>
                  <a:pt x="42863" y="1657350"/>
                </a:cubicBezTo>
                <a:cubicBezTo>
                  <a:pt x="47000" y="1642869"/>
                  <a:pt x="49836" y="1627652"/>
                  <a:pt x="57150" y="1614487"/>
                </a:cubicBezTo>
                <a:cubicBezTo>
                  <a:pt x="73828" y="1584466"/>
                  <a:pt x="85725" y="1547812"/>
                  <a:pt x="114300" y="1528762"/>
                </a:cubicBezTo>
                <a:lnTo>
                  <a:pt x="157163" y="1500187"/>
                </a:lnTo>
                <a:cubicBezTo>
                  <a:pt x="301611" y="1283514"/>
                  <a:pt x="145262" y="1505897"/>
                  <a:pt x="257175" y="1371600"/>
                </a:cubicBezTo>
                <a:cubicBezTo>
                  <a:pt x="268168" y="1358408"/>
                  <a:pt x="274757" y="1341929"/>
                  <a:pt x="285750" y="1328737"/>
                </a:cubicBezTo>
                <a:cubicBezTo>
                  <a:pt x="298685" y="1313215"/>
                  <a:pt x="315678" y="1301397"/>
                  <a:pt x="328613" y="1285875"/>
                </a:cubicBezTo>
                <a:cubicBezTo>
                  <a:pt x="339606" y="1272683"/>
                  <a:pt x="346195" y="1256204"/>
                  <a:pt x="357188" y="1243012"/>
                </a:cubicBezTo>
                <a:cubicBezTo>
                  <a:pt x="370123" y="1227490"/>
                  <a:pt x="387115" y="1215672"/>
                  <a:pt x="400050" y="1200150"/>
                </a:cubicBezTo>
                <a:cubicBezTo>
                  <a:pt x="411043" y="1186958"/>
                  <a:pt x="416483" y="1169429"/>
                  <a:pt x="428625" y="1157287"/>
                </a:cubicBezTo>
                <a:cubicBezTo>
                  <a:pt x="511176" y="1074736"/>
                  <a:pt x="432428" y="1191179"/>
                  <a:pt x="514350" y="1085850"/>
                </a:cubicBezTo>
                <a:cubicBezTo>
                  <a:pt x="535434" y="1058741"/>
                  <a:pt x="542925" y="1019175"/>
                  <a:pt x="571500" y="1000125"/>
                </a:cubicBezTo>
                <a:cubicBezTo>
                  <a:pt x="724659" y="898020"/>
                  <a:pt x="492219" y="1057026"/>
                  <a:pt x="657225" y="928687"/>
                </a:cubicBezTo>
                <a:cubicBezTo>
                  <a:pt x="730917" y="871371"/>
                  <a:pt x="721142" y="878806"/>
                  <a:pt x="785813" y="857250"/>
                </a:cubicBezTo>
                <a:cubicBezTo>
                  <a:pt x="888350" y="788892"/>
                  <a:pt x="847254" y="824384"/>
                  <a:pt x="914400" y="757237"/>
                </a:cubicBezTo>
                <a:cubicBezTo>
                  <a:pt x="919163" y="742950"/>
                  <a:pt x="918039" y="725024"/>
                  <a:pt x="928688" y="714375"/>
                </a:cubicBezTo>
                <a:cubicBezTo>
                  <a:pt x="952972" y="690091"/>
                  <a:pt x="1014413" y="657225"/>
                  <a:pt x="1014413" y="657225"/>
                </a:cubicBezTo>
                <a:lnTo>
                  <a:pt x="1100138" y="528637"/>
                </a:lnTo>
                <a:cubicBezTo>
                  <a:pt x="1109663" y="514350"/>
                  <a:pt x="1114426" y="495300"/>
                  <a:pt x="1128713" y="485775"/>
                </a:cubicBezTo>
                <a:cubicBezTo>
                  <a:pt x="1226969" y="420271"/>
                  <a:pt x="1181858" y="439486"/>
                  <a:pt x="1257300" y="414337"/>
                </a:cubicBezTo>
                <a:lnTo>
                  <a:pt x="1343025" y="285750"/>
                </a:lnTo>
                <a:cubicBezTo>
                  <a:pt x="1352550" y="271462"/>
                  <a:pt x="1355310" y="248317"/>
                  <a:pt x="1371600" y="242887"/>
                </a:cubicBezTo>
                <a:cubicBezTo>
                  <a:pt x="1473615" y="208882"/>
                  <a:pt x="1432263" y="231020"/>
                  <a:pt x="1500188" y="185737"/>
                </a:cubicBezTo>
                <a:cubicBezTo>
                  <a:pt x="1509713" y="171450"/>
                  <a:pt x="1521084" y="158234"/>
                  <a:pt x="1528763" y="142875"/>
                </a:cubicBezTo>
                <a:cubicBezTo>
                  <a:pt x="1535498" y="129404"/>
                  <a:pt x="1533642" y="111772"/>
                  <a:pt x="1543050" y="100012"/>
                </a:cubicBezTo>
                <a:cubicBezTo>
                  <a:pt x="1553777" y="86603"/>
                  <a:pt x="1571625" y="80962"/>
                  <a:pt x="1585913" y="71437"/>
                </a:cubicBezTo>
                <a:cubicBezTo>
                  <a:pt x="1590675" y="57150"/>
                  <a:pt x="1590792" y="40335"/>
                  <a:pt x="1600200" y="28575"/>
                </a:cubicBezTo>
                <a:cubicBezTo>
                  <a:pt x="1610927" y="15166"/>
                  <a:pt x="1643063" y="0"/>
                  <a:pt x="16430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6" name="Freeform 165">
            <a:extLst>
              <a:ext uri="{FF2B5EF4-FFF2-40B4-BE49-F238E27FC236}">
                <a16:creationId xmlns:a16="http://schemas.microsoft.com/office/drawing/2014/main" id="{25A72815-2503-A498-F160-0311FD70AA12}"/>
              </a:ext>
            </a:extLst>
          </p:cNvPr>
          <p:cNvSpPr/>
          <p:nvPr/>
        </p:nvSpPr>
        <p:spPr>
          <a:xfrm>
            <a:off x="15336443" y="10987624"/>
            <a:ext cx="440485" cy="936031"/>
          </a:xfrm>
          <a:custGeom>
            <a:avLst/>
            <a:gdLst>
              <a:gd name="connsiteX0" fmla="*/ 0 w 393290"/>
              <a:gd name="connsiteY0" fmla="*/ 835742 h 835742"/>
              <a:gd name="connsiteX1" fmla="*/ 39329 w 393290"/>
              <a:gd name="connsiteY1" fmla="*/ 766916 h 835742"/>
              <a:gd name="connsiteX2" fmla="*/ 58994 w 393290"/>
              <a:gd name="connsiteY2" fmla="*/ 737419 h 835742"/>
              <a:gd name="connsiteX3" fmla="*/ 78658 w 393290"/>
              <a:gd name="connsiteY3" fmla="*/ 678425 h 835742"/>
              <a:gd name="connsiteX4" fmla="*/ 137652 w 393290"/>
              <a:gd name="connsiteY4" fmla="*/ 589935 h 835742"/>
              <a:gd name="connsiteX5" fmla="*/ 157316 w 393290"/>
              <a:gd name="connsiteY5" fmla="*/ 560438 h 835742"/>
              <a:gd name="connsiteX6" fmla="*/ 167148 w 393290"/>
              <a:gd name="connsiteY6" fmla="*/ 530942 h 835742"/>
              <a:gd name="connsiteX7" fmla="*/ 206477 w 393290"/>
              <a:gd name="connsiteY7" fmla="*/ 471948 h 835742"/>
              <a:gd name="connsiteX8" fmla="*/ 216310 w 393290"/>
              <a:gd name="connsiteY8" fmla="*/ 442451 h 835742"/>
              <a:gd name="connsiteX9" fmla="*/ 255639 w 393290"/>
              <a:gd name="connsiteY9" fmla="*/ 383458 h 835742"/>
              <a:gd name="connsiteX10" fmla="*/ 294968 w 393290"/>
              <a:gd name="connsiteY10" fmla="*/ 294967 h 835742"/>
              <a:gd name="connsiteX11" fmla="*/ 363794 w 393290"/>
              <a:gd name="connsiteY11" fmla="*/ 88490 h 835742"/>
              <a:gd name="connsiteX12" fmla="*/ 383458 w 393290"/>
              <a:gd name="connsiteY12" fmla="*/ 29496 h 835742"/>
              <a:gd name="connsiteX13" fmla="*/ 393290 w 393290"/>
              <a:gd name="connsiteY13" fmla="*/ 0 h 835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3290" h="835742">
                <a:moveTo>
                  <a:pt x="0" y="835742"/>
                </a:moveTo>
                <a:cubicBezTo>
                  <a:pt x="13110" y="812800"/>
                  <a:pt x="25734" y="789574"/>
                  <a:pt x="39329" y="766916"/>
                </a:cubicBezTo>
                <a:cubicBezTo>
                  <a:pt x="45409" y="756783"/>
                  <a:pt x="54195" y="748218"/>
                  <a:pt x="58994" y="737419"/>
                </a:cubicBezTo>
                <a:cubicBezTo>
                  <a:pt x="67413" y="718477"/>
                  <a:pt x="67160" y="695672"/>
                  <a:pt x="78658" y="678425"/>
                </a:cubicBezTo>
                <a:lnTo>
                  <a:pt x="137652" y="589935"/>
                </a:lnTo>
                <a:cubicBezTo>
                  <a:pt x="144207" y="580103"/>
                  <a:pt x="153579" y="571648"/>
                  <a:pt x="157316" y="560438"/>
                </a:cubicBezTo>
                <a:cubicBezTo>
                  <a:pt x="160593" y="550606"/>
                  <a:pt x="162115" y="540002"/>
                  <a:pt x="167148" y="530942"/>
                </a:cubicBezTo>
                <a:cubicBezTo>
                  <a:pt x="178626" y="510282"/>
                  <a:pt x="199003" y="494369"/>
                  <a:pt x="206477" y="471948"/>
                </a:cubicBezTo>
                <a:cubicBezTo>
                  <a:pt x="209755" y="462116"/>
                  <a:pt x="211277" y="451511"/>
                  <a:pt x="216310" y="442451"/>
                </a:cubicBezTo>
                <a:cubicBezTo>
                  <a:pt x="227788" y="421792"/>
                  <a:pt x="255639" y="383458"/>
                  <a:pt x="255639" y="383458"/>
                </a:cubicBezTo>
                <a:cubicBezTo>
                  <a:pt x="279040" y="313253"/>
                  <a:pt x="263805" y="341711"/>
                  <a:pt x="294968" y="294967"/>
                </a:cubicBezTo>
                <a:lnTo>
                  <a:pt x="363794" y="88490"/>
                </a:lnTo>
                <a:lnTo>
                  <a:pt x="383458" y="29496"/>
                </a:lnTo>
                <a:lnTo>
                  <a:pt x="39329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7" name="Freeform 166">
            <a:extLst>
              <a:ext uri="{FF2B5EF4-FFF2-40B4-BE49-F238E27FC236}">
                <a16:creationId xmlns:a16="http://schemas.microsoft.com/office/drawing/2014/main" id="{67069B7C-67BC-0465-2D28-BA7166C2B1AF}"/>
              </a:ext>
            </a:extLst>
          </p:cNvPr>
          <p:cNvSpPr/>
          <p:nvPr/>
        </p:nvSpPr>
        <p:spPr>
          <a:xfrm>
            <a:off x="15809964" y="11042687"/>
            <a:ext cx="429473" cy="825909"/>
          </a:xfrm>
          <a:custGeom>
            <a:avLst/>
            <a:gdLst>
              <a:gd name="connsiteX0" fmla="*/ 0 w 383458"/>
              <a:gd name="connsiteY0" fmla="*/ 0 h 737419"/>
              <a:gd name="connsiteX1" fmla="*/ 68826 w 383458"/>
              <a:gd name="connsiteY1" fmla="*/ 98322 h 737419"/>
              <a:gd name="connsiteX2" fmla="*/ 88490 w 383458"/>
              <a:gd name="connsiteY2" fmla="*/ 127819 h 737419"/>
              <a:gd name="connsiteX3" fmla="*/ 98323 w 383458"/>
              <a:gd name="connsiteY3" fmla="*/ 157316 h 737419"/>
              <a:gd name="connsiteX4" fmla="*/ 137652 w 383458"/>
              <a:gd name="connsiteY4" fmla="*/ 255639 h 737419"/>
              <a:gd name="connsiteX5" fmla="*/ 167148 w 383458"/>
              <a:gd name="connsiteY5" fmla="*/ 353961 h 737419"/>
              <a:gd name="connsiteX6" fmla="*/ 176981 w 383458"/>
              <a:gd name="connsiteY6" fmla="*/ 383458 h 737419"/>
              <a:gd name="connsiteX7" fmla="*/ 186813 w 383458"/>
              <a:gd name="connsiteY7" fmla="*/ 412955 h 737419"/>
              <a:gd name="connsiteX8" fmla="*/ 235974 w 383458"/>
              <a:gd name="connsiteY8" fmla="*/ 471948 h 737419"/>
              <a:gd name="connsiteX9" fmla="*/ 265471 w 383458"/>
              <a:gd name="connsiteY9" fmla="*/ 501445 h 737419"/>
              <a:gd name="connsiteX10" fmla="*/ 304800 w 383458"/>
              <a:gd name="connsiteY10" fmla="*/ 560439 h 737419"/>
              <a:gd name="connsiteX11" fmla="*/ 324465 w 383458"/>
              <a:gd name="connsiteY11" fmla="*/ 589935 h 737419"/>
              <a:gd name="connsiteX12" fmla="*/ 344129 w 383458"/>
              <a:gd name="connsiteY12" fmla="*/ 619432 h 737419"/>
              <a:gd name="connsiteX13" fmla="*/ 363794 w 383458"/>
              <a:gd name="connsiteY13" fmla="*/ 678426 h 737419"/>
              <a:gd name="connsiteX14" fmla="*/ 373626 w 383458"/>
              <a:gd name="connsiteY14" fmla="*/ 707922 h 737419"/>
              <a:gd name="connsiteX15" fmla="*/ 383458 w 383458"/>
              <a:gd name="connsiteY15" fmla="*/ 737419 h 737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3458" h="737419">
                <a:moveTo>
                  <a:pt x="0" y="0"/>
                </a:moveTo>
                <a:lnTo>
                  <a:pt x="68826" y="98322"/>
                </a:lnTo>
                <a:cubicBezTo>
                  <a:pt x="75552" y="108038"/>
                  <a:pt x="84753" y="116609"/>
                  <a:pt x="88490" y="127819"/>
                </a:cubicBezTo>
                <a:cubicBezTo>
                  <a:pt x="91768" y="137651"/>
                  <a:pt x="94240" y="147790"/>
                  <a:pt x="98323" y="157316"/>
                </a:cubicBezTo>
                <a:cubicBezTo>
                  <a:pt x="122732" y="214270"/>
                  <a:pt x="119751" y="184035"/>
                  <a:pt x="137652" y="255639"/>
                </a:cubicBezTo>
                <a:cubicBezTo>
                  <a:pt x="152510" y="315072"/>
                  <a:pt x="143213" y="282156"/>
                  <a:pt x="167148" y="353961"/>
                </a:cubicBezTo>
                <a:lnTo>
                  <a:pt x="176981" y="383458"/>
                </a:lnTo>
                <a:cubicBezTo>
                  <a:pt x="180258" y="393290"/>
                  <a:pt x="179484" y="405627"/>
                  <a:pt x="186813" y="412955"/>
                </a:cubicBezTo>
                <a:cubicBezTo>
                  <a:pt x="272980" y="499119"/>
                  <a:pt x="167538" y="389823"/>
                  <a:pt x="235974" y="471948"/>
                </a:cubicBezTo>
                <a:cubicBezTo>
                  <a:pt x="244876" y="482630"/>
                  <a:pt x="256934" y="490469"/>
                  <a:pt x="265471" y="501445"/>
                </a:cubicBezTo>
                <a:cubicBezTo>
                  <a:pt x="279981" y="520101"/>
                  <a:pt x="291690" y="540774"/>
                  <a:pt x="304800" y="560439"/>
                </a:cubicBezTo>
                <a:lnTo>
                  <a:pt x="324465" y="589935"/>
                </a:lnTo>
                <a:cubicBezTo>
                  <a:pt x="331020" y="599767"/>
                  <a:pt x="340392" y="608222"/>
                  <a:pt x="344129" y="619432"/>
                </a:cubicBezTo>
                <a:lnTo>
                  <a:pt x="363794" y="678426"/>
                </a:lnTo>
                <a:lnTo>
                  <a:pt x="373626" y="707922"/>
                </a:lnTo>
                <a:lnTo>
                  <a:pt x="383458" y="73741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3D62D7A-11A8-AA89-AC51-AAC4672F1406}"/>
                  </a:ext>
                </a:extLst>
              </p:cNvPr>
              <p:cNvSpPr txBox="1"/>
              <p:nvPr/>
            </p:nvSpPr>
            <p:spPr>
              <a:xfrm>
                <a:off x="11694298" y="9971843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3D62D7A-11A8-AA89-AC51-AAC4672F1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4298" y="9971843"/>
                <a:ext cx="1120140" cy="712824"/>
              </a:xfrm>
              <a:prstGeom prst="rect">
                <a:avLst/>
              </a:prstGeom>
              <a:blipFill>
                <a:blip r:embed="rId42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Oval 176">
            <a:extLst>
              <a:ext uri="{FF2B5EF4-FFF2-40B4-BE49-F238E27FC236}">
                <a16:creationId xmlns:a16="http://schemas.microsoft.com/office/drawing/2014/main" id="{E2F41389-5A9E-9ED7-4099-71FBF21403C5}"/>
              </a:ext>
            </a:extLst>
          </p:cNvPr>
          <p:cNvSpPr/>
          <p:nvPr/>
        </p:nvSpPr>
        <p:spPr>
          <a:xfrm>
            <a:off x="25736834" y="1194116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C5A913F-0A34-CA6A-D444-35915BA58D49}"/>
              </a:ext>
            </a:extLst>
          </p:cNvPr>
          <p:cNvCxnSpPr>
            <a:cxnSpLocks/>
          </p:cNvCxnSpPr>
          <p:nvPr/>
        </p:nvCxnSpPr>
        <p:spPr>
          <a:xfrm>
            <a:off x="25821526" y="12025482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EF5C098-6335-E24A-5D43-EBC659BB370D}"/>
              </a:ext>
            </a:extLst>
          </p:cNvPr>
          <p:cNvCxnSpPr>
            <a:cxnSpLocks/>
          </p:cNvCxnSpPr>
          <p:nvPr/>
        </p:nvCxnSpPr>
        <p:spPr>
          <a:xfrm>
            <a:off x="24460221" y="11890695"/>
            <a:ext cx="0" cy="57817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/>
              <p:nvPr/>
            </p:nvSpPr>
            <p:spPr>
              <a:xfrm>
                <a:off x="23947627" y="11961056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7627" y="11961056"/>
                <a:ext cx="711134" cy="574901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/>
              <p:nvPr/>
            </p:nvSpPr>
            <p:spPr>
              <a:xfrm>
                <a:off x="25458853" y="1166116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8853" y="11661167"/>
                <a:ext cx="1120140" cy="574901"/>
              </a:xfrm>
              <a:prstGeom prst="rect">
                <a:avLst/>
              </a:prstGeom>
              <a:blipFill>
                <a:blip r:embed="rId4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68D2D062-F4EA-370E-43C2-94B965724244}"/>
                  </a:ext>
                </a:extLst>
              </p:cNvPr>
              <p:cNvSpPr txBox="1"/>
              <p:nvPr/>
            </p:nvSpPr>
            <p:spPr>
              <a:xfrm>
                <a:off x="23871776" y="1092201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68D2D062-F4EA-370E-43C2-94B965724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1776" y="10922017"/>
                <a:ext cx="1120140" cy="574901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/>
              <p:nvPr/>
            </p:nvSpPr>
            <p:spPr>
              <a:xfrm>
                <a:off x="21295820" y="16484289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5820" y="16484289"/>
                <a:ext cx="7160863" cy="643894"/>
              </a:xfrm>
              <a:prstGeom prst="rect">
                <a:avLst/>
              </a:prstGeom>
              <a:blipFill>
                <a:blip r:embed="rId4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/>
              <p:nvPr/>
            </p:nvSpPr>
            <p:spPr>
              <a:xfrm>
                <a:off x="22654721" y="17266328"/>
                <a:ext cx="5216216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4721" y="17266328"/>
                <a:ext cx="5216216" cy="874214"/>
              </a:xfrm>
              <a:prstGeom prst="rect">
                <a:avLst/>
              </a:prstGeom>
              <a:blipFill>
                <a:blip r:embed="rId47"/>
                <a:stretch>
                  <a:fillRect l="-121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Oval 192">
            <a:extLst>
              <a:ext uri="{FF2B5EF4-FFF2-40B4-BE49-F238E27FC236}">
                <a16:creationId xmlns:a16="http://schemas.microsoft.com/office/drawing/2014/main" id="{8135B68D-AFAF-5C2A-DA7A-EF0F13C56508}"/>
              </a:ext>
            </a:extLst>
          </p:cNvPr>
          <p:cNvSpPr/>
          <p:nvPr/>
        </p:nvSpPr>
        <p:spPr>
          <a:xfrm>
            <a:off x="24351172" y="1178553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4" name="Freeform 193">
            <a:extLst>
              <a:ext uri="{FF2B5EF4-FFF2-40B4-BE49-F238E27FC236}">
                <a16:creationId xmlns:a16="http://schemas.microsoft.com/office/drawing/2014/main" id="{C4130F81-7727-8A0F-2C31-3F25C17DE6C3}"/>
              </a:ext>
            </a:extLst>
          </p:cNvPr>
          <p:cNvSpPr/>
          <p:nvPr/>
        </p:nvSpPr>
        <p:spPr>
          <a:xfrm>
            <a:off x="25568432" y="12027327"/>
            <a:ext cx="991151" cy="3994099"/>
          </a:xfrm>
          <a:custGeom>
            <a:avLst/>
            <a:gdLst>
              <a:gd name="connsiteX0" fmla="*/ 488716 w 884956"/>
              <a:gd name="connsiteY0" fmla="*/ 3566160 h 3566160"/>
              <a:gd name="connsiteX1" fmla="*/ 519196 w 884956"/>
              <a:gd name="connsiteY1" fmla="*/ 3495040 h 3566160"/>
              <a:gd name="connsiteX2" fmla="*/ 559836 w 884956"/>
              <a:gd name="connsiteY2" fmla="*/ 3434080 h 3566160"/>
              <a:gd name="connsiteX3" fmla="*/ 590316 w 884956"/>
              <a:gd name="connsiteY3" fmla="*/ 3373120 h 3566160"/>
              <a:gd name="connsiteX4" fmla="*/ 600476 w 884956"/>
              <a:gd name="connsiteY4" fmla="*/ 3342640 h 3566160"/>
              <a:gd name="connsiteX5" fmla="*/ 641116 w 884956"/>
              <a:gd name="connsiteY5" fmla="*/ 3271520 h 3566160"/>
              <a:gd name="connsiteX6" fmla="*/ 651276 w 884956"/>
              <a:gd name="connsiteY6" fmla="*/ 3241040 h 3566160"/>
              <a:gd name="connsiteX7" fmla="*/ 722396 w 884956"/>
              <a:gd name="connsiteY7" fmla="*/ 3159760 h 3566160"/>
              <a:gd name="connsiteX8" fmla="*/ 763036 w 884956"/>
              <a:gd name="connsiteY8" fmla="*/ 3098800 h 3566160"/>
              <a:gd name="connsiteX9" fmla="*/ 783356 w 884956"/>
              <a:gd name="connsiteY9" fmla="*/ 3068320 h 3566160"/>
              <a:gd name="connsiteX10" fmla="*/ 813836 w 884956"/>
              <a:gd name="connsiteY10" fmla="*/ 3007360 h 3566160"/>
              <a:gd name="connsiteX11" fmla="*/ 823996 w 884956"/>
              <a:gd name="connsiteY11" fmla="*/ 2966720 h 3566160"/>
              <a:gd name="connsiteX12" fmla="*/ 844316 w 884956"/>
              <a:gd name="connsiteY12" fmla="*/ 2895600 h 3566160"/>
              <a:gd name="connsiteX13" fmla="*/ 864636 w 884956"/>
              <a:gd name="connsiteY13" fmla="*/ 2753360 h 3566160"/>
              <a:gd name="connsiteX14" fmla="*/ 864636 w 884956"/>
              <a:gd name="connsiteY14" fmla="*/ 2448560 h 3566160"/>
              <a:gd name="connsiteX15" fmla="*/ 874796 w 884956"/>
              <a:gd name="connsiteY15" fmla="*/ 2418080 h 3566160"/>
              <a:gd name="connsiteX16" fmla="*/ 884956 w 884956"/>
              <a:gd name="connsiteY16" fmla="*/ 2377440 h 3566160"/>
              <a:gd name="connsiteX17" fmla="*/ 874796 w 884956"/>
              <a:gd name="connsiteY17" fmla="*/ 2042160 h 3566160"/>
              <a:gd name="connsiteX18" fmla="*/ 823996 w 884956"/>
              <a:gd name="connsiteY18" fmla="*/ 1960880 h 3566160"/>
              <a:gd name="connsiteX19" fmla="*/ 773196 w 884956"/>
              <a:gd name="connsiteY19" fmla="*/ 1869440 h 3566160"/>
              <a:gd name="connsiteX20" fmla="*/ 752876 w 884956"/>
              <a:gd name="connsiteY20" fmla="*/ 1838960 h 3566160"/>
              <a:gd name="connsiteX21" fmla="*/ 397276 w 884956"/>
              <a:gd name="connsiteY21" fmla="*/ 1178560 h 3566160"/>
              <a:gd name="connsiteX22" fmla="*/ 376956 w 884956"/>
              <a:gd name="connsiteY22" fmla="*/ 1127760 h 3566160"/>
              <a:gd name="connsiteX23" fmla="*/ 194076 w 884956"/>
              <a:gd name="connsiteY23" fmla="*/ 782320 h 3566160"/>
              <a:gd name="connsiteX24" fmla="*/ 102636 w 884956"/>
              <a:gd name="connsiteY24" fmla="*/ 558800 h 3566160"/>
              <a:gd name="connsiteX25" fmla="*/ 21356 w 884956"/>
              <a:gd name="connsiteY25" fmla="*/ 416560 h 3566160"/>
              <a:gd name="connsiteX26" fmla="*/ 1036 w 884956"/>
              <a:gd name="connsiteY26" fmla="*/ 325120 h 3566160"/>
              <a:gd name="connsiteX27" fmla="*/ 102636 w 884956"/>
              <a:gd name="connsiteY27" fmla="*/ 121920 h 3566160"/>
              <a:gd name="connsiteX28" fmla="*/ 173756 w 884956"/>
              <a:gd name="connsiteY28" fmla="*/ 40640 h 3566160"/>
              <a:gd name="connsiteX29" fmla="*/ 194076 w 884956"/>
              <a:gd name="connsiteY29" fmla="*/ 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84956" h="3566160">
                <a:moveTo>
                  <a:pt x="488716" y="3566160"/>
                </a:moveTo>
                <a:cubicBezTo>
                  <a:pt x="498876" y="3542453"/>
                  <a:pt x="506968" y="3517749"/>
                  <a:pt x="519196" y="3495040"/>
                </a:cubicBezTo>
                <a:cubicBezTo>
                  <a:pt x="530774" y="3473537"/>
                  <a:pt x="552113" y="3457248"/>
                  <a:pt x="559836" y="3434080"/>
                </a:cubicBezTo>
                <a:cubicBezTo>
                  <a:pt x="585373" y="3357468"/>
                  <a:pt x="550925" y="3451902"/>
                  <a:pt x="590316" y="3373120"/>
                </a:cubicBezTo>
                <a:cubicBezTo>
                  <a:pt x="595105" y="3363541"/>
                  <a:pt x="596257" y="3352484"/>
                  <a:pt x="600476" y="3342640"/>
                </a:cubicBezTo>
                <a:cubicBezTo>
                  <a:pt x="653913" y="3217955"/>
                  <a:pt x="590098" y="3373556"/>
                  <a:pt x="641116" y="3271520"/>
                </a:cubicBezTo>
                <a:cubicBezTo>
                  <a:pt x="645905" y="3261941"/>
                  <a:pt x="646075" y="3250402"/>
                  <a:pt x="651276" y="3241040"/>
                </a:cubicBezTo>
                <a:cubicBezTo>
                  <a:pt x="686139" y="3178287"/>
                  <a:pt x="677871" y="3189443"/>
                  <a:pt x="722396" y="3159760"/>
                </a:cubicBezTo>
                <a:lnTo>
                  <a:pt x="763036" y="3098800"/>
                </a:lnTo>
                <a:cubicBezTo>
                  <a:pt x="769809" y="3088640"/>
                  <a:pt x="779495" y="3079904"/>
                  <a:pt x="783356" y="3068320"/>
                </a:cubicBezTo>
                <a:cubicBezTo>
                  <a:pt x="797377" y="3026256"/>
                  <a:pt x="787575" y="3046751"/>
                  <a:pt x="813836" y="3007360"/>
                </a:cubicBezTo>
                <a:cubicBezTo>
                  <a:pt x="817223" y="2993813"/>
                  <a:pt x="820160" y="2980146"/>
                  <a:pt x="823996" y="2966720"/>
                </a:cubicBezTo>
                <a:cubicBezTo>
                  <a:pt x="833659" y="2932899"/>
                  <a:pt x="837964" y="2933714"/>
                  <a:pt x="844316" y="2895600"/>
                </a:cubicBezTo>
                <a:cubicBezTo>
                  <a:pt x="852190" y="2848357"/>
                  <a:pt x="864636" y="2753360"/>
                  <a:pt x="864636" y="2753360"/>
                </a:cubicBezTo>
                <a:cubicBezTo>
                  <a:pt x="856748" y="2603496"/>
                  <a:pt x="846182" y="2577740"/>
                  <a:pt x="864636" y="2448560"/>
                </a:cubicBezTo>
                <a:cubicBezTo>
                  <a:pt x="866151" y="2437958"/>
                  <a:pt x="871854" y="2428378"/>
                  <a:pt x="874796" y="2418080"/>
                </a:cubicBezTo>
                <a:cubicBezTo>
                  <a:pt x="878632" y="2404654"/>
                  <a:pt x="881569" y="2390987"/>
                  <a:pt x="884956" y="2377440"/>
                </a:cubicBezTo>
                <a:cubicBezTo>
                  <a:pt x="881569" y="2265680"/>
                  <a:pt x="890986" y="2152793"/>
                  <a:pt x="874796" y="2042160"/>
                </a:cubicBezTo>
                <a:cubicBezTo>
                  <a:pt x="870170" y="2010547"/>
                  <a:pt x="840195" y="1988419"/>
                  <a:pt x="823996" y="1960880"/>
                </a:cubicBezTo>
                <a:cubicBezTo>
                  <a:pt x="806317" y="1930826"/>
                  <a:pt x="790765" y="1899558"/>
                  <a:pt x="773196" y="1869440"/>
                </a:cubicBezTo>
                <a:cubicBezTo>
                  <a:pt x="767043" y="1858893"/>
                  <a:pt x="758337" y="1849882"/>
                  <a:pt x="752876" y="1838960"/>
                </a:cubicBezTo>
                <a:cubicBezTo>
                  <a:pt x="425821" y="1184850"/>
                  <a:pt x="862809" y="2012640"/>
                  <a:pt x="397276" y="1178560"/>
                </a:cubicBezTo>
                <a:cubicBezTo>
                  <a:pt x="388388" y="1162635"/>
                  <a:pt x="385278" y="1143988"/>
                  <a:pt x="376956" y="1127760"/>
                </a:cubicBezTo>
                <a:cubicBezTo>
                  <a:pt x="317504" y="1011828"/>
                  <a:pt x="250660" y="899679"/>
                  <a:pt x="194076" y="782320"/>
                </a:cubicBezTo>
                <a:cubicBezTo>
                  <a:pt x="159115" y="709808"/>
                  <a:pt x="134002" y="632938"/>
                  <a:pt x="102636" y="558800"/>
                </a:cubicBezTo>
                <a:cubicBezTo>
                  <a:pt x="84470" y="515863"/>
                  <a:pt x="38432" y="445020"/>
                  <a:pt x="21356" y="416560"/>
                </a:cubicBezTo>
                <a:cubicBezTo>
                  <a:pt x="14583" y="386080"/>
                  <a:pt x="-4649" y="355822"/>
                  <a:pt x="1036" y="325120"/>
                </a:cubicBezTo>
                <a:cubicBezTo>
                  <a:pt x="31437" y="160956"/>
                  <a:pt x="26162" y="172903"/>
                  <a:pt x="102636" y="121920"/>
                </a:cubicBezTo>
                <a:cubicBezTo>
                  <a:pt x="150049" y="50800"/>
                  <a:pt x="122956" y="74507"/>
                  <a:pt x="173756" y="40640"/>
                </a:cubicBezTo>
                <a:cubicBezTo>
                  <a:pt x="185431" y="5616"/>
                  <a:pt x="176343" y="17733"/>
                  <a:pt x="19407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5844E560-84AF-E91E-1230-F71AB95CAABA}"/>
              </a:ext>
            </a:extLst>
          </p:cNvPr>
          <p:cNvSpPr/>
          <p:nvPr/>
        </p:nvSpPr>
        <p:spPr>
          <a:xfrm>
            <a:off x="25876170" y="12061465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8D91B000-3BA8-46AC-28D0-964C709A88A0}"/>
              </a:ext>
            </a:extLst>
          </p:cNvPr>
          <p:cNvSpPr/>
          <p:nvPr/>
        </p:nvSpPr>
        <p:spPr>
          <a:xfrm>
            <a:off x="21868009" y="11921571"/>
            <a:ext cx="2542247" cy="4108560"/>
          </a:xfrm>
          <a:custGeom>
            <a:avLst/>
            <a:gdLst>
              <a:gd name="connsiteX0" fmla="*/ 0 w 2269863"/>
              <a:gd name="connsiteY0" fmla="*/ 3668357 h 3668357"/>
              <a:gd name="connsiteX1" fmla="*/ 645459 w 2269863"/>
              <a:gd name="connsiteY1" fmla="*/ 2377440 h 3668357"/>
              <a:gd name="connsiteX2" fmla="*/ 806823 w 2269863"/>
              <a:gd name="connsiteY2" fmla="*/ 1914861 h 3668357"/>
              <a:gd name="connsiteX3" fmla="*/ 892884 w 2269863"/>
              <a:gd name="connsiteY3" fmla="*/ 1775012 h 3668357"/>
              <a:gd name="connsiteX4" fmla="*/ 1054249 w 2269863"/>
              <a:gd name="connsiteY4" fmla="*/ 1645920 h 3668357"/>
              <a:gd name="connsiteX5" fmla="*/ 1323190 w 2269863"/>
              <a:gd name="connsiteY5" fmla="*/ 1301675 h 3668357"/>
              <a:gd name="connsiteX6" fmla="*/ 1355463 w 2269863"/>
              <a:gd name="connsiteY6" fmla="*/ 1280160 h 3668357"/>
              <a:gd name="connsiteX7" fmla="*/ 1409252 w 2269863"/>
              <a:gd name="connsiteY7" fmla="*/ 1226372 h 3668357"/>
              <a:gd name="connsiteX8" fmla="*/ 1473797 w 2269863"/>
              <a:gd name="connsiteY8" fmla="*/ 1161826 h 3668357"/>
              <a:gd name="connsiteX9" fmla="*/ 1549101 w 2269863"/>
              <a:gd name="connsiteY9" fmla="*/ 1086522 h 3668357"/>
              <a:gd name="connsiteX10" fmla="*/ 1645920 w 2269863"/>
              <a:gd name="connsiteY10" fmla="*/ 935915 h 3668357"/>
              <a:gd name="connsiteX11" fmla="*/ 1678193 w 2269863"/>
              <a:gd name="connsiteY11" fmla="*/ 871369 h 3668357"/>
              <a:gd name="connsiteX12" fmla="*/ 1710466 w 2269863"/>
              <a:gd name="connsiteY12" fmla="*/ 796066 h 3668357"/>
              <a:gd name="connsiteX13" fmla="*/ 1731981 w 2269863"/>
              <a:gd name="connsiteY13" fmla="*/ 731520 h 3668357"/>
              <a:gd name="connsiteX14" fmla="*/ 1742739 w 2269863"/>
              <a:gd name="connsiteY14" fmla="*/ 699247 h 3668357"/>
              <a:gd name="connsiteX15" fmla="*/ 1796527 w 2269863"/>
              <a:gd name="connsiteY15" fmla="*/ 634701 h 3668357"/>
              <a:gd name="connsiteX16" fmla="*/ 1807284 w 2269863"/>
              <a:gd name="connsiteY16" fmla="*/ 602428 h 3668357"/>
              <a:gd name="connsiteX17" fmla="*/ 1828800 w 2269863"/>
              <a:gd name="connsiteY17" fmla="*/ 580913 h 3668357"/>
              <a:gd name="connsiteX18" fmla="*/ 1850315 w 2269863"/>
              <a:gd name="connsiteY18" fmla="*/ 516367 h 3668357"/>
              <a:gd name="connsiteX19" fmla="*/ 1904103 w 2269863"/>
              <a:gd name="connsiteY19" fmla="*/ 419548 h 3668357"/>
              <a:gd name="connsiteX20" fmla="*/ 1947134 w 2269863"/>
              <a:gd name="connsiteY20" fmla="*/ 376517 h 3668357"/>
              <a:gd name="connsiteX21" fmla="*/ 1979407 w 2269863"/>
              <a:gd name="connsiteY21" fmla="*/ 344244 h 3668357"/>
              <a:gd name="connsiteX22" fmla="*/ 2022437 w 2269863"/>
              <a:gd name="connsiteY22" fmla="*/ 279699 h 3668357"/>
              <a:gd name="connsiteX23" fmla="*/ 2043953 w 2269863"/>
              <a:gd name="connsiteY23" fmla="*/ 247426 h 3668357"/>
              <a:gd name="connsiteX24" fmla="*/ 2086983 w 2269863"/>
              <a:gd name="connsiteY24" fmla="*/ 193637 h 3668357"/>
              <a:gd name="connsiteX25" fmla="*/ 2108499 w 2269863"/>
              <a:gd name="connsiteY25" fmla="*/ 172122 h 3668357"/>
              <a:gd name="connsiteX26" fmla="*/ 2151529 w 2269863"/>
              <a:gd name="connsiteY26" fmla="*/ 107576 h 3668357"/>
              <a:gd name="connsiteX27" fmla="*/ 2173044 w 2269863"/>
              <a:gd name="connsiteY27" fmla="*/ 75303 h 3668357"/>
              <a:gd name="connsiteX28" fmla="*/ 2226833 w 2269863"/>
              <a:gd name="connsiteY28" fmla="*/ 32273 h 3668357"/>
              <a:gd name="connsiteX29" fmla="*/ 2269863 w 2269863"/>
              <a:gd name="connsiteY29" fmla="*/ 0 h 366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69863" h="3668357">
                <a:moveTo>
                  <a:pt x="0" y="3668357"/>
                </a:moveTo>
                <a:cubicBezTo>
                  <a:pt x="208213" y="3274563"/>
                  <a:pt x="483323" y="2818450"/>
                  <a:pt x="645459" y="2377440"/>
                </a:cubicBezTo>
                <a:cubicBezTo>
                  <a:pt x="726631" y="2156652"/>
                  <a:pt x="716363" y="2073166"/>
                  <a:pt x="806823" y="1914861"/>
                </a:cubicBezTo>
                <a:cubicBezTo>
                  <a:pt x="833980" y="1867337"/>
                  <a:pt x="855825" y="1815294"/>
                  <a:pt x="892884" y="1775012"/>
                </a:cubicBezTo>
                <a:cubicBezTo>
                  <a:pt x="939521" y="1724319"/>
                  <a:pt x="1007914" y="1696889"/>
                  <a:pt x="1054249" y="1645920"/>
                </a:cubicBezTo>
                <a:cubicBezTo>
                  <a:pt x="1152200" y="1538173"/>
                  <a:pt x="1230621" y="1414080"/>
                  <a:pt x="1323190" y="1301675"/>
                </a:cubicBezTo>
                <a:cubicBezTo>
                  <a:pt x="1331409" y="1291695"/>
                  <a:pt x="1345733" y="1288674"/>
                  <a:pt x="1355463" y="1280160"/>
                </a:cubicBezTo>
                <a:cubicBezTo>
                  <a:pt x="1374546" y="1263463"/>
                  <a:pt x="1391322" y="1244302"/>
                  <a:pt x="1409252" y="1226372"/>
                </a:cubicBezTo>
                <a:lnTo>
                  <a:pt x="1473797" y="1161826"/>
                </a:lnTo>
                <a:cubicBezTo>
                  <a:pt x="1498898" y="1136725"/>
                  <a:pt x="1529905" y="1116383"/>
                  <a:pt x="1549101" y="1086522"/>
                </a:cubicBezTo>
                <a:cubicBezTo>
                  <a:pt x="1581374" y="1036320"/>
                  <a:pt x="1615661" y="987356"/>
                  <a:pt x="1645920" y="935915"/>
                </a:cubicBezTo>
                <a:cubicBezTo>
                  <a:pt x="1757247" y="746658"/>
                  <a:pt x="1540379" y="1078084"/>
                  <a:pt x="1678193" y="871369"/>
                </a:cubicBezTo>
                <a:cubicBezTo>
                  <a:pt x="1712815" y="767497"/>
                  <a:pt x="1657300" y="928979"/>
                  <a:pt x="1710466" y="796066"/>
                </a:cubicBezTo>
                <a:cubicBezTo>
                  <a:pt x="1718889" y="775009"/>
                  <a:pt x="1724809" y="753035"/>
                  <a:pt x="1731981" y="731520"/>
                </a:cubicBezTo>
                <a:cubicBezTo>
                  <a:pt x="1735567" y="720762"/>
                  <a:pt x="1734721" y="707265"/>
                  <a:pt x="1742739" y="699247"/>
                </a:cubicBezTo>
                <a:cubicBezTo>
                  <a:pt x="1784154" y="657832"/>
                  <a:pt x="1766573" y="679633"/>
                  <a:pt x="1796527" y="634701"/>
                </a:cubicBezTo>
                <a:cubicBezTo>
                  <a:pt x="1800113" y="623943"/>
                  <a:pt x="1801450" y="612152"/>
                  <a:pt x="1807284" y="602428"/>
                </a:cubicBezTo>
                <a:cubicBezTo>
                  <a:pt x="1812502" y="593731"/>
                  <a:pt x="1824264" y="589985"/>
                  <a:pt x="1828800" y="580913"/>
                </a:cubicBezTo>
                <a:cubicBezTo>
                  <a:pt x="1838943" y="560628"/>
                  <a:pt x="1843143" y="537882"/>
                  <a:pt x="1850315" y="516367"/>
                </a:cubicBezTo>
                <a:cubicBezTo>
                  <a:pt x="1863842" y="475786"/>
                  <a:pt x="1867116" y="456535"/>
                  <a:pt x="1904103" y="419548"/>
                </a:cubicBezTo>
                <a:lnTo>
                  <a:pt x="1947134" y="376517"/>
                </a:lnTo>
                <a:cubicBezTo>
                  <a:pt x="1957892" y="365759"/>
                  <a:pt x="1970968" y="356903"/>
                  <a:pt x="1979407" y="344244"/>
                </a:cubicBezTo>
                <a:lnTo>
                  <a:pt x="2022437" y="279699"/>
                </a:lnTo>
                <a:cubicBezTo>
                  <a:pt x="2029609" y="268941"/>
                  <a:pt x="2034811" y="256569"/>
                  <a:pt x="2043953" y="247426"/>
                </a:cubicBezTo>
                <a:cubicBezTo>
                  <a:pt x="2095910" y="195466"/>
                  <a:pt x="2032690" y="261503"/>
                  <a:pt x="2086983" y="193637"/>
                </a:cubicBezTo>
                <a:cubicBezTo>
                  <a:pt x="2093319" y="185717"/>
                  <a:pt x="2102413" y="180236"/>
                  <a:pt x="2108499" y="172122"/>
                </a:cubicBezTo>
                <a:cubicBezTo>
                  <a:pt x="2124014" y="151436"/>
                  <a:pt x="2137186" y="129091"/>
                  <a:pt x="2151529" y="107576"/>
                </a:cubicBezTo>
                <a:cubicBezTo>
                  <a:pt x="2158701" y="96818"/>
                  <a:pt x="2163902" y="84445"/>
                  <a:pt x="2173044" y="75303"/>
                </a:cubicBezTo>
                <a:cubicBezTo>
                  <a:pt x="2193056" y="55292"/>
                  <a:pt x="2199692" y="45843"/>
                  <a:pt x="2226833" y="32273"/>
                </a:cubicBezTo>
                <a:cubicBezTo>
                  <a:pt x="2271143" y="10118"/>
                  <a:pt x="2250902" y="37923"/>
                  <a:pt x="22698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7" name="Freeform 196">
            <a:extLst>
              <a:ext uri="{FF2B5EF4-FFF2-40B4-BE49-F238E27FC236}">
                <a16:creationId xmlns:a16="http://schemas.microsoft.com/office/drawing/2014/main" id="{A086F53E-5A7F-5D05-3A85-C036A035327A}"/>
              </a:ext>
            </a:extLst>
          </p:cNvPr>
          <p:cNvSpPr/>
          <p:nvPr/>
        </p:nvSpPr>
        <p:spPr>
          <a:xfrm>
            <a:off x="23651194" y="11897473"/>
            <a:ext cx="1084371" cy="4132658"/>
          </a:xfrm>
          <a:custGeom>
            <a:avLst/>
            <a:gdLst>
              <a:gd name="connsiteX0" fmla="*/ 731520 w 968188"/>
              <a:gd name="connsiteY0" fmla="*/ 3689873 h 3689873"/>
              <a:gd name="connsiteX1" fmla="*/ 720762 w 968188"/>
              <a:gd name="connsiteY1" fmla="*/ 3614570 h 3689873"/>
              <a:gd name="connsiteX2" fmla="*/ 699247 w 968188"/>
              <a:gd name="connsiteY2" fmla="*/ 3571539 h 3689873"/>
              <a:gd name="connsiteX3" fmla="*/ 688489 w 968188"/>
              <a:gd name="connsiteY3" fmla="*/ 3539266 h 3689873"/>
              <a:gd name="connsiteX4" fmla="*/ 613185 w 968188"/>
              <a:gd name="connsiteY4" fmla="*/ 3431690 h 3689873"/>
              <a:gd name="connsiteX5" fmla="*/ 580912 w 968188"/>
              <a:gd name="connsiteY5" fmla="*/ 3367144 h 3689873"/>
              <a:gd name="connsiteX6" fmla="*/ 559397 w 968188"/>
              <a:gd name="connsiteY6" fmla="*/ 3313356 h 3689873"/>
              <a:gd name="connsiteX7" fmla="*/ 537882 w 968188"/>
              <a:gd name="connsiteY7" fmla="*/ 3281083 h 3689873"/>
              <a:gd name="connsiteX8" fmla="*/ 516367 w 968188"/>
              <a:gd name="connsiteY8" fmla="*/ 3205779 h 3689873"/>
              <a:gd name="connsiteX9" fmla="*/ 494851 w 968188"/>
              <a:gd name="connsiteY9" fmla="*/ 3173506 h 3689873"/>
              <a:gd name="connsiteX10" fmla="*/ 451821 w 968188"/>
              <a:gd name="connsiteY10" fmla="*/ 3044415 h 3689873"/>
              <a:gd name="connsiteX11" fmla="*/ 441063 w 968188"/>
              <a:gd name="connsiteY11" fmla="*/ 3012142 h 3689873"/>
              <a:gd name="connsiteX12" fmla="*/ 408790 w 968188"/>
              <a:gd name="connsiteY12" fmla="*/ 2947596 h 3689873"/>
              <a:gd name="connsiteX13" fmla="*/ 387275 w 968188"/>
              <a:gd name="connsiteY13" fmla="*/ 2904565 h 3689873"/>
              <a:gd name="connsiteX14" fmla="*/ 376517 w 968188"/>
              <a:gd name="connsiteY14" fmla="*/ 2872292 h 3689873"/>
              <a:gd name="connsiteX15" fmla="*/ 355002 w 968188"/>
              <a:gd name="connsiteY15" fmla="*/ 2840019 h 3689873"/>
              <a:gd name="connsiteX16" fmla="*/ 344244 w 968188"/>
              <a:gd name="connsiteY16" fmla="*/ 2807746 h 3689873"/>
              <a:gd name="connsiteX17" fmla="*/ 301214 w 968188"/>
              <a:gd name="connsiteY17" fmla="*/ 2743200 h 3689873"/>
              <a:gd name="connsiteX18" fmla="*/ 268941 w 968188"/>
              <a:gd name="connsiteY18" fmla="*/ 2689412 h 3689873"/>
              <a:gd name="connsiteX19" fmla="*/ 236668 w 968188"/>
              <a:gd name="connsiteY19" fmla="*/ 2624866 h 3689873"/>
              <a:gd name="connsiteX20" fmla="*/ 225910 w 968188"/>
              <a:gd name="connsiteY20" fmla="*/ 2592593 h 3689873"/>
              <a:gd name="connsiteX21" fmla="*/ 182880 w 968188"/>
              <a:gd name="connsiteY21" fmla="*/ 2528048 h 3689873"/>
              <a:gd name="connsiteX22" fmla="*/ 161364 w 968188"/>
              <a:gd name="connsiteY22" fmla="*/ 2495775 h 3689873"/>
              <a:gd name="connsiteX23" fmla="*/ 129091 w 968188"/>
              <a:gd name="connsiteY23" fmla="*/ 2441986 h 3689873"/>
              <a:gd name="connsiteX24" fmla="*/ 118334 w 968188"/>
              <a:gd name="connsiteY24" fmla="*/ 2409713 h 3689873"/>
              <a:gd name="connsiteX25" fmla="*/ 96818 w 968188"/>
              <a:gd name="connsiteY25" fmla="*/ 2377440 h 3689873"/>
              <a:gd name="connsiteX26" fmla="*/ 75303 w 968188"/>
              <a:gd name="connsiteY26" fmla="*/ 2312895 h 3689873"/>
              <a:gd name="connsiteX27" fmla="*/ 53788 w 968188"/>
              <a:gd name="connsiteY27" fmla="*/ 2280622 h 3689873"/>
              <a:gd name="connsiteX28" fmla="*/ 21515 w 968188"/>
              <a:gd name="connsiteY28" fmla="*/ 2226833 h 3689873"/>
              <a:gd name="connsiteX29" fmla="*/ 10757 w 968188"/>
              <a:gd name="connsiteY29" fmla="*/ 2173045 h 3689873"/>
              <a:gd name="connsiteX30" fmla="*/ 0 w 968188"/>
              <a:gd name="connsiteY30" fmla="*/ 2130015 h 3689873"/>
              <a:gd name="connsiteX31" fmla="*/ 10757 w 968188"/>
              <a:gd name="connsiteY31" fmla="*/ 1947135 h 3689873"/>
              <a:gd name="connsiteX32" fmla="*/ 32272 w 968188"/>
              <a:gd name="connsiteY32" fmla="*/ 1925619 h 3689873"/>
              <a:gd name="connsiteX33" fmla="*/ 53788 w 968188"/>
              <a:gd name="connsiteY33" fmla="*/ 1850316 h 3689873"/>
              <a:gd name="connsiteX34" fmla="*/ 96818 w 968188"/>
              <a:gd name="connsiteY34" fmla="*/ 1775012 h 3689873"/>
              <a:gd name="connsiteX35" fmla="*/ 215152 w 968188"/>
              <a:gd name="connsiteY35" fmla="*/ 1570617 h 3689873"/>
              <a:gd name="connsiteX36" fmla="*/ 236668 w 968188"/>
              <a:gd name="connsiteY36" fmla="*/ 1538344 h 3689873"/>
              <a:gd name="connsiteX37" fmla="*/ 311971 w 968188"/>
              <a:gd name="connsiteY37" fmla="*/ 1463040 h 3689873"/>
              <a:gd name="connsiteX38" fmla="*/ 333487 w 968188"/>
              <a:gd name="connsiteY38" fmla="*/ 1441525 h 3689873"/>
              <a:gd name="connsiteX39" fmla="*/ 398032 w 968188"/>
              <a:gd name="connsiteY39" fmla="*/ 1398495 h 3689873"/>
              <a:gd name="connsiteX40" fmla="*/ 451821 w 968188"/>
              <a:gd name="connsiteY40" fmla="*/ 1333949 h 3689873"/>
              <a:gd name="connsiteX41" fmla="*/ 494851 w 968188"/>
              <a:gd name="connsiteY41" fmla="*/ 1280160 h 3689873"/>
              <a:gd name="connsiteX42" fmla="*/ 548640 w 968188"/>
              <a:gd name="connsiteY42" fmla="*/ 1237130 h 3689873"/>
              <a:gd name="connsiteX43" fmla="*/ 580912 w 968188"/>
              <a:gd name="connsiteY43" fmla="*/ 1172584 h 3689873"/>
              <a:gd name="connsiteX44" fmla="*/ 602428 w 968188"/>
              <a:gd name="connsiteY44" fmla="*/ 1108038 h 3689873"/>
              <a:gd name="connsiteX45" fmla="*/ 656216 w 968188"/>
              <a:gd name="connsiteY45" fmla="*/ 1032735 h 3689873"/>
              <a:gd name="connsiteX46" fmla="*/ 677731 w 968188"/>
              <a:gd name="connsiteY46" fmla="*/ 989704 h 3689873"/>
              <a:gd name="connsiteX47" fmla="*/ 720762 w 968188"/>
              <a:gd name="connsiteY47" fmla="*/ 946673 h 3689873"/>
              <a:gd name="connsiteX48" fmla="*/ 753035 w 968188"/>
              <a:gd name="connsiteY48" fmla="*/ 914400 h 3689873"/>
              <a:gd name="connsiteX49" fmla="*/ 785308 w 968188"/>
              <a:gd name="connsiteY49" fmla="*/ 871370 h 3689873"/>
              <a:gd name="connsiteX50" fmla="*/ 839096 w 968188"/>
              <a:gd name="connsiteY50" fmla="*/ 796066 h 3689873"/>
              <a:gd name="connsiteX51" fmla="*/ 871369 w 968188"/>
              <a:gd name="connsiteY51" fmla="*/ 763793 h 3689873"/>
              <a:gd name="connsiteX52" fmla="*/ 892884 w 968188"/>
              <a:gd name="connsiteY52" fmla="*/ 720763 h 3689873"/>
              <a:gd name="connsiteX53" fmla="*/ 914400 w 968188"/>
              <a:gd name="connsiteY53" fmla="*/ 688490 h 3689873"/>
              <a:gd name="connsiteX54" fmla="*/ 946672 w 968188"/>
              <a:gd name="connsiteY54" fmla="*/ 591671 h 3689873"/>
              <a:gd name="connsiteX55" fmla="*/ 957430 w 968188"/>
              <a:gd name="connsiteY55" fmla="*/ 559398 h 3689873"/>
              <a:gd name="connsiteX56" fmla="*/ 968188 w 968188"/>
              <a:gd name="connsiteY56" fmla="*/ 505610 h 3689873"/>
              <a:gd name="connsiteX57" fmla="*/ 957430 w 968188"/>
              <a:gd name="connsiteY57" fmla="*/ 408791 h 3689873"/>
              <a:gd name="connsiteX58" fmla="*/ 946672 w 968188"/>
              <a:gd name="connsiteY58" fmla="*/ 376518 h 3689873"/>
              <a:gd name="connsiteX59" fmla="*/ 914400 w 968188"/>
              <a:gd name="connsiteY59" fmla="*/ 344245 h 3689873"/>
              <a:gd name="connsiteX60" fmla="*/ 871369 w 968188"/>
              <a:gd name="connsiteY60" fmla="*/ 290457 h 3689873"/>
              <a:gd name="connsiteX61" fmla="*/ 849854 w 968188"/>
              <a:gd name="connsiteY61" fmla="*/ 258184 h 3689873"/>
              <a:gd name="connsiteX62" fmla="*/ 828338 w 968188"/>
              <a:gd name="connsiteY62" fmla="*/ 236669 h 3689873"/>
              <a:gd name="connsiteX63" fmla="*/ 796065 w 968188"/>
              <a:gd name="connsiteY63" fmla="*/ 129092 h 3689873"/>
              <a:gd name="connsiteX64" fmla="*/ 785308 w 968188"/>
              <a:gd name="connsiteY64" fmla="*/ 96819 h 3689873"/>
              <a:gd name="connsiteX65" fmla="*/ 763792 w 968188"/>
              <a:gd name="connsiteY65" fmla="*/ 75304 h 3689873"/>
              <a:gd name="connsiteX66" fmla="*/ 731520 w 968188"/>
              <a:gd name="connsiteY66" fmla="*/ 10758 h 3689873"/>
              <a:gd name="connsiteX67" fmla="*/ 710004 w 968188"/>
              <a:gd name="connsiteY67" fmla="*/ 0 h 368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968188" h="3689873">
                <a:moveTo>
                  <a:pt x="731520" y="3689873"/>
                </a:moveTo>
                <a:cubicBezTo>
                  <a:pt x="727934" y="3664772"/>
                  <a:pt x="727434" y="3639032"/>
                  <a:pt x="720762" y="3614570"/>
                </a:cubicBezTo>
                <a:cubicBezTo>
                  <a:pt x="716542" y="3599098"/>
                  <a:pt x="705564" y="3586279"/>
                  <a:pt x="699247" y="3571539"/>
                </a:cubicBezTo>
                <a:cubicBezTo>
                  <a:pt x="694780" y="3561116"/>
                  <a:pt x="693996" y="3549179"/>
                  <a:pt x="688489" y="3539266"/>
                </a:cubicBezTo>
                <a:cubicBezTo>
                  <a:pt x="669568" y="3505208"/>
                  <a:pt x="637360" y="3463923"/>
                  <a:pt x="613185" y="3431690"/>
                </a:cubicBezTo>
                <a:cubicBezTo>
                  <a:pt x="586148" y="3350574"/>
                  <a:pt x="622619" y="3450557"/>
                  <a:pt x="580912" y="3367144"/>
                </a:cubicBezTo>
                <a:cubicBezTo>
                  <a:pt x="572276" y="3349872"/>
                  <a:pt x="568033" y="3330628"/>
                  <a:pt x="559397" y="3313356"/>
                </a:cubicBezTo>
                <a:cubicBezTo>
                  <a:pt x="553615" y="3301792"/>
                  <a:pt x="543664" y="3292647"/>
                  <a:pt x="537882" y="3281083"/>
                </a:cubicBezTo>
                <a:cubicBezTo>
                  <a:pt x="516939" y="3239198"/>
                  <a:pt x="537057" y="3254056"/>
                  <a:pt x="516367" y="3205779"/>
                </a:cubicBezTo>
                <a:cubicBezTo>
                  <a:pt x="511274" y="3193895"/>
                  <a:pt x="502023" y="3184264"/>
                  <a:pt x="494851" y="3173506"/>
                </a:cubicBezTo>
                <a:lnTo>
                  <a:pt x="451821" y="3044415"/>
                </a:lnTo>
                <a:cubicBezTo>
                  <a:pt x="448235" y="3033657"/>
                  <a:pt x="447353" y="3021577"/>
                  <a:pt x="441063" y="3012142"/>
                </a:cubicBezTo>
                <a:cubicBezTo>
                  <a:pt x="399718" y="2950123"/>
                  <a:pt x="435512" y="3009948"/>
                  <a:pt x="408790" y="2947596"/>
                </a:cubicBezTo>
                <a:cubicBezTo>
                  <a:pt x="402473" y="2932856"/>
                  <a:pt x="393592" y="2919305"/>
                  <a:pt x="387275" y="2904565"/>
                </a:cubicBezTo>
                <a:cubicBezTo>
                  <a:pt x="382808" y="2894142"/>
                  <a:pt x="381588" y="2882434"/>
                  <a:pt x="376517" y="2872292"/>
                </a:cubicBezTo>
                <a:cubicBezTo>
                  <a:pt x="370735" y="2860728"/>
                  <a:pt x="360784" y="2851583"/>
                  <a:pt x="355002" y="2840019"/>
                </a:cubicBezTo>
                <a:cubicBezTo>
                  <a:pt x="349931" y="2829877"/>
                  <a:pt x="349751" y="2817659"/>
                  <a:pt x="344244" y="2807746"/>
                </a:cubicBezTo>
                <a:cubicBezTo>
                  <a:pt x="331686" y="2785142"/>
                  <a:pt x="309392" y="2767731"/>
                  <a:pt x="301214" y="2743200"/>
                </a:cubicBezTo>
                <a:cubicBezTo>
                  <a:pt x="287248" y="2701306"/>
                  <a:pt x="298474" y="2718946"/>
                  <a:pt x="268941" y="2689412"/>
                </a:cubicBezTo>
                <a:cubicBezTo>
                  <a:pt x="241900" y="2608293"/>
                  <a:pt x="278376" y="2708282"/>
                  <a:pt x="236668" y="2624866"/>
                </a:cubicBezTo>
                <a:cubicBezTo>
                  <a:pt x="231597" y="2614724"/>
                  <a:pt x="231417" y="2602506"/>
                  <a:pt x="225910" y="2592593"/>
                </a:cubicBezTo>
                <a:cubicBezTo>
                  <a:pt x="213352" y="2569989"/>
                  <a:pt x="197223" y="2549563"/>
                  <a:pt x="182880" y="2528048"/>
                </a:cubicBezTo>
                <a:lnTo>
                  <a:pt x="161364" y="2495775"/>
                </a:lnTo>
                <a:cubicBezTo>
                  <a:pt x="130892" y="2404353"/>
                  <a:pt x="173391" y="2515820"/>
                  <a:pt x="129091" y="2441986"/>
                </a:cubicBezTo>
                <a:cubicBezTo>
                  <a:pt x="123257" y="2432262"/>
                  <a:pt x="123405" y="2419855"/>
                  <a:pt x="118334" y="2409713"/>
                </a:cubicBezTo>
                <a:cubicBezTo>
                  <a:pt x="112552" y="2398149"/>
                  <a:pt x="103990" y="2388198"/>
                  <a:pt x="96818" y="2377440"/>
                </a:cubicBezTo>
                <a:cubicBezTo>
                  <a:pt x="89646" y="2355925"/>
                  <a:pt x="87883" y="2331765"/>
                  <a:pt x="75303" y="2312895"/>
                </a:cubicBezTo>
                <a:cubicBezTo>
                  <a:pt x="68131" y="2302137"/>
                  <a:pt x="59570" y="2292186"/>
                  <a:pt x="53788" y="2280622"/>
                </a:cubicBezTo>
                <a:cubicBezTo>
                  <a:pt x="25858" y="2224762"/>
                  <a:pt x="63539" y="2268859"/>
                  <a:pt x="21515" y="2226833"/>
                </a:cubicBezTo>
                <a:cubicBezTo>
                  <a:pt x="17929" y="2208904"/>
                  <a:pt x="14723" y="2190894"/>
                  <a:pt x="10757" y="2173045"/>
                </a:cubicBezTo>
                <a:cubicBezTo>
                  <a:pt x="7550" y="2158612"/>
                  <a:pt x="0" y="2144800"/>
                  <a:pt x="0" y="2130015"/>
                </a:cubicBezTo>
                <a:cubicBezTo>
                  <a:pt x="0" y="2068950"/>
                  <a:pt x="1233" y="2007453"/>
                  <a:pt x="10757" y="1947135"/>
                </a:cubicBezTo>
                <a:cubicBezTo>
                  <a:pt x="12339" y="1937117"/>
                  <a:pt x="25100" y="1932791"/>
                  <a:pt x="32272" y="1925619"/>
                </a:cubicBezTo>
                <a:cubicBezTo>
                  <a:pt x="37732" y="1903781"/>
                  <a:pt x="44528" y="1871924"/>
                  <a:pt x="53788" y="1850316"/>
                </a:cubicBezTo>
                <a:cubicBezTo>
                  <a:pt x="90265" y="1765202"/>
                  <a:pt x="59006" y="1845233"/>
                  <a:pt x="96818" y="1775012"/>
                </a:cubicBezTo>
                <a:cubicBezTo>
                  <a:pt x="196401" y="1590074"/>
                  <a:pt x="100846" y="1742076"/>
                  <a:pt x="215152" y="1570617"/>
                </a:cubicBezTo>
                <a:cubicBezTo>
                  <a:pt x="222324" y="1559859"/>
                  <a:pt x="227526" y="1547486"/>
                  <a:pt x="236668" y="1538344"/>
                </a:cubicBezTo>
                <a:lnTo>
                  <a:pt x="311971" y="1463040"/>
                </a:lnTo>
                <a:cubicBezTo>
                  <a:pt x="319143" y="1455868"/>
                  <a:pt x="325048" y="1447151"/>
                  <a:pt x="333487" y="1441525"/>
                </a:cubicBezTo>
                <a:lnTo>
                  <a:pt x="398032" y="1398495"/>
                </a:lnTo>
                <a:cubicBezTo>
                  <a:pt x="451457" y="1318360"/>
                  <a:pt x="382789" y="1416787"/>
                  <a:pt x="451821" y="1333949"/>
                </a:cubicBezTo>
                <a:cubicBezTo>
                  <a:pt x="479776" y="1300403"/>
                  <a:pt x="463556" y="1305197"/>
                  <a:pt x="494851" y="1280160"/>
                </a:cubicBezTo>
                <a:cubicBezTo>
                  <a:pt x="562717" y="1225867"/>
                  <a:pt x="496680" y="1289087"/>
                  <a:pt x="548640" y="1237130"/>
                </a:cubicBezTo>
                <a:cubicBezTo>
                  <a:pt x="587864" y="1119451"/>
                  <a:pt x="525311" y="1297685"/>
                  <a:pt x="580912" y="1172584"/>
                </a:cubicBezTo>
                <a:cubicBezTo>
                  <a:pt x="590123" y="1151859"/>
                  <a:pt x="588820" y="1126181"/>
                  <a:pt x="602428" y="1108038"/>
                </a:cubicBezTo>
                <a:cubicBezTo>
                  <a:pt x="616284" y="1089563"/>
                  <a:pt x="643630" y="1054760"/>
                  <a:pt x="656216" y="1032735"/>
                </a:cubicBezTo>
                <a:cubicBezTo>
                  <a:pt x="664172" y="1018811"/>
                  <a:pt x="668109" y="1002533"/>
                  <a:pt x="677731" y="989704"/>
                </a:cubicBezTo>
                <a:cubicBezTo>
                  <a:pt x="689902" y="973476"/>
                  <a:pt x="706418" y="961017"/>
                  <a:pt x="720762" y="946673"/>
                </a:cubicBezTo>
                <a:cubicBezTo>
                  <a:pt x="731520" y="935915"/>
                  <a:pt x="743907" y="926571"/>
                  <a:pt x="753035" y="914400"/>
                </a:cubicBezTo>
                <a:cubicBezTo>
                  <a:pt x="763793" y="900057"/>
                  <a:pt x="774887" y="885960"/>
                  <a:pt x="785308" y="871370"/>
                </a:cubicBezTo>
                <a:cubicBezTo>
                  <a:pt x="809636" y="837312"/>
                  <a:pt x="808957" y="831228"/>
                  <a:pt x="839096" y="796066"/>
                </a:cubicBezTo>
                <a:cubicBezTo>
                  <a:pt x="848997" y="784515"/>
                  <a:pt x="862526" y="776173"/>
                  <a:pt x="871369" y="763793"/>
                </a:cubicBezTo>
                <a:cubicBezTo>
                  <a:pt x="880690" y="750744"/>
                  <a:pt x="884928" y="734686"/>
                  <a:pt x="892884" y="720763"/>
                </a:cubicBezTo>
                <a:cubicBezTo>
                  <a:pt x="899299" y="709537"/>
                  <a:pt x="907228" y="699248"/>
                  <a:pt x="914400" y="688490"/>
                </a:cubicBezTo>
                <a:lnTo>
                  <a:pt x="946672" y="591671"/>
                </a:lnTo>
                <a:cubicBezTo>
                  <a:pt x="950258" y="580913"/>
                  <a:pt x="955206" y="570517"/>
                  <a:pt x="957430" y="559398"/>
                </a:cubicBezTo>
                <a:lnTo>
                  <a:pt x="968188" y="505610"/>
                </a:lnTo>
                <a:cubicBezTo>
                  <a:pt x="964602" y="473337"/>
                  <a:pt x="962768" y="440821"/>
                  <a:pt x="957430" y="408791"/>
                </a:cubicBezTo>
                <a:cubicBezTo>
                  <a:pt x="955566" y="397606"/>
                  <a:pt x="952962" y="385953"/>
                  <a:pt x="946672" y="376518"/>
                </a:cubicBezTo>
                <a:cubicBezTo>
                  <a:pt x="938233" y="363860"/>
                  <a:pt x="925157" y="355003"/>
                  <a:pt x="914400" y="344245"/>
                </a:cubicBezTo>
                <a:cubicBezTo>
                  <a:pt x="893456" y="281415"/>
                  <a:pt x="920029" y="339117"/>
                  <a:pt x="871369" y="290457"/>
                </a:cubicBezTo>
                <a:cubicBezTo>
                  <a:pt x="862227" y="281315"/>
                  <a:pt x="857931" y="268280"/>
                  <a:pt x="849854" y="258184"/>
                </a:cubicBezTo>
                <a:cubicBezTo>
                  <a:pt x="843518" y="250264"/>
                  <a:pt x="835510" y="243841"/>
                  <a:pt x="828338" y="236669"/>
                </a:cubicBezTo>
                <a:cubicBezTo>
                  <a:pt x="812079" y="171629"/>
                  <a:pt x="822259" y="207674"/>
                  <a:pt x="796065" y="129092"/>
                </a:cubicBezTo>
                <a:cubicBezTo>
                  <a:pt x="792479" y="118334"/>
                  <a:pt x="793326" y="104837"/>
                  <a:pt x="785308" y="96819"/>
                </a:cubicBezTo>
                <a:lnTo>
                  <a:pt x="763792" y="75304"/>
                </a:lnTo>
                <a:cubicBezTo>
                  <a:pt x="755043" y="49056"/>
                  <a:pt x="752374" y="31612"/>
                  <a:pt x="731520" y="10758"/>
                </a:cubicBezTo>
                <a:cubicBezTo>
                  <a:pt x="725850" y="5088"/>
                  <a:pt x="717176" y="3586"/>
                  <a:pt x="71000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FBE7C861-04BD-0B89-8980-9EF9F7E954C6}"/>
              </a:ext>
            </a:extLst>
          </p:cNvPr>
          <p:cNvSpPr/>
          <p:nvPr/>
        </p:nvSpPr>
        <p:spPr>
          <a:xfrm>
            <a:off x="24446398" y="10969731"/>
            <a:ext cx="481943" cy="867496"/>
          </a:xfrm>
          <a:custGeom>
            <a:avLst/>
            <a:gdLst>
              <a:gd name="connsiteX0" fmla="*/ 0 w 430306"/>
              <a:gd name="connsiteY0" fmla="*/ 774550 h 774550"/>
              <a:gd name="connsiteX1" fmla="*/ 32273 w 430306"/>
              <a:gd name="connsiteY1" fmla="*/ 656216 h 774550"/>
              <a:gd name="connsiteX2" fmla="*/ 43031 w 430306"/>
              <a:gd name="connsiteY2" fmla="*/ 613186 h 774550"/>
              <a:gd name="connsiteX3" fmla="*/ 107577 w 430306"/>
              <a:gd name="connsiteY3" fmla="*/ 527124 h 774550"/>
              <a:gd name="connsiteX4" fmla="*/ 150607 w 430306"/>
              <a:gd name="connsiteY4" fmla="*/ 462578 h 774550"/>
              <a:gd name="connsiteX5" fmla="*/ 172123 w 430306"/>
              <a:gd name="connsiteY5" fmla="*/ 430306 h 774550"/>
              <a:gd name="connsiteX6" fmla="*/ 182880 w 430306"/>
              <a:gd name="connsiteY6" fmla="*/ 398033 h 774550"/>
              <a:gd name="connsiteX7" fmla="*/ 204396 w 430306"/>
              <a:gd name="connsiteY7" fmla="*/ 311971 h 774550"/>
              <a:gd name="connsiteX8" fmla="*/ 215153 w 430306"/>
              <a:gd name="connsiteY8" fmla="*/ 279698 h 774550"/>
              <a:gd name="connsiteX9" fmla="*/ 236668 w 430306"/>
              <a:gd name="connsiteY9" fmla="*/ 247426 h 774550"/>
              <a:gd name="connsiteX10" fmla="*/ 290457 w 430306"/>
              <a:gd name="connsiteY10" fmla="*/ 204395 h 774550"/>
              <a:gd name="connsiteX11" fmla="*/ 355003 w 430306"/>
              <a:gd name="connsiteY11" fmla="*/ 107576 h 774550"/>
              <a:gd name="connsiteX12" fmla="*/ 376518 w 430306"/>
              <a:gd name="connsiteY12" fmla="*/ 75303 h 774550"/>
              <a:gd name="connsiteX13" fmla="*/ 387276 w 430306"/>
              <a:gd name="connsiteY13" fmla="*/ 43030 h 774550"/>
              <a:gd name="connsiteX14" fmla="*/ 430306 w 430306"/>
              <a:gd name="connsiteY14" fmla="*/ 0 h 77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0306" h="774550">
                <a:moveTo>
                  <a:pt x="0" y="774550"/>
                </a:moveTo>
                <a:cubicBezTo>
                  <a:pt x="21018" y="627433"/>
                  <a:pt x="-5636" y="757305"/>
                  <a:pt x="32273" y="656216"/>
                </a:cubicBezTo>
                <a:cubicBezTo>
                  <a:pt x="37464" y="642373"/>
                  <a:pt x="36419" y="626410"/>
                  <a:pt x="43031" y="613186"/>
                </a:cubicBezTo>
                <a:cubicBezTo>
                  <a:pt x="105932" y="487383"/>
                  <a:pt x="62189" y="587642"/>
                  <a:pt x="107577" y="527124"/>
                </a:cubicBezTo>
                <a:cubicBezTo>
                  <a:pt x="123092" y="506437"/>
                  <a:pt x="136263" y="484093"/>
                  <a:pt x="150607" y="462578"/>
                </a:cubicBezTo>
                <a:lnTo>
                  <a:pt x="172123" y="430306"/>
                </a:lnTo>
                <a:cubicBezTo>
                  <a:pt x="175709" y="419548"/>
                  <a:pt x="179896" y="408973"/>
                  <a:pt x="182880" y="398033"/>
                </a:cubicBezTo>
                <a:cubicBezTo>
                  <a:pt x="190660" y="369505"/>
                  <a:pt x="195046" y="340024"/>
                  <a:pt x="204396" y="311971"/>
                </a:cubicBezTo>
                <a:cubicBezTo>
                  <a:pt x="207982" y="301213"/>
                  <a:pt x="210082" y="289840"/>
                  <a:pt x="215153" y="279698"/>
                </a:cubicBezTo>
                <a:cubicBezTo>
                  <a:pt x="220935" y="268134"/>
                  <a:pt x="228591" y="257522"/>
                  <a:pt x="236668" y="247426"/>
                </a:cubicBezTo>
                <a:cubicBezTo>
                  <a:pt x="254188" y="225527"/>
                  <a:pt x="266492" y="220371"/>
                  <a:pt x="290457" y="204395"/>
                </a:cubicBezTo>
                <a:lnTo>
                  <a:pt x="355003" y="107576"/>
                </a:lnTo>
                <a:cubicBezTo>
                  <a:pt x="362175" y="96818"/>
                  <a:pt x="372429" y="87569"/>
                  <a:pt x="376518" y="75303"/>
                </a:cubicBezTo>
                <a:cubicBezTo>
                  <a:pt x="380104" y="64545"/>
                  <a:pt x="380192" y="51885"/>
                  <a:pt x="387276" y="43030"/>
                </a:cubicBezTo>
                <a:cubicBezTo>
                  <a:pt x="456513" y="-43517"/>
                  <a:pt x="394978" y="70652"/>
                  <a:pt x="430306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9" name="Freeform 198">
            <a:extLst>
              <a:ext uri="{FF2B5EF4-FFF2-40B4-BE49-F238E27FC236}">
                <a16:creationId xmlns:a16="http://schemas.microsoft.com/office/drawing/2014/main" id="{046E7C48-7005-4038-800A-AAD08E926DE9}"/>
              </a:ext>
            </a:extLst>
          </p:cNvPr>
          <p:cNvSpPr/>
          <p:nvPr/>
        </p:nvSpPr>
        <p:spPr>
          <a:xfrm>
            <a:off x="24964490" y="10981712"/>
            <a:ext cx="843399" cy="1000101"/>
          </a:xfrm>
          <a:custGeom>
            <a:avLst/>
            <a:gdLst>
              <a:gd name="connsiteX0" fmla="*/ 753035 w 753035"/>
              <a:gd name="connsiteY0" fmla="*/ 892947 h 892947"/>
              <a:gd name="connsiteX1" fmla="*/ 688489 w 753035"/>
              <a:gd name="connsiteY1" fmla="*/ 817643 h 892947"/>
              <a:gd name="connsiteX2" fmla="*/ 666974 w 753035"/>
              <a:gd name="connsiteY2" fmla="*/ 785371 h 892947"/>
              <a:gd name="connsiteX3" fmla="*/ 602428 w 753035"/>
              <a:gd name="connsiteY3" fmla="*/ 720825 h 892947"/>
              <a:gd name="connsiteX4" fmla="*/ 548640 w 753035"/>
              <a:gd name="connsiteY4" fmla="*/ 645521 h 892947"/>
              <a:gd name="connsiteX5" fmla="*/ 516367 w 753035"/>
              <a:gd name="connsiteY5" fmla="*/ 613248 h 892947"/>
              <a:gd name="connsiteX6" fmla="*/ 473337 w 753035"/>
              <a:gd name="connsiteY6" fmla="*/ 559460 h 892947"/>
              <a:gd name="connsiteX7" fmla="*/ 430306 w 753035"/>
              <a:gd name="connsiteY7" fmla="*/ 516429 h 892947"/>
              <a:gd name="connsiteX8" fmla="*/ 387275 w 753035"/>
              <a:gd name="connsiteY8" fmla="*/ 462641 h 892947"/>
              <a:gd name="connsiteX9" fmla="*/ 333487 w 753035"/>
              <a:gd name="connsiteY9" fmla="*/ 398095 h 892947"/>
              <a:gd name="connsiteX10" fmla="*/ 322729 w 753035"/>
              <a:gd name="connsiteY10" fmla="*/ 365822 h 892947"/>
              <a:gd name="connsiteX11" fmla="*/ 279699 w 753035"/>
              <a:gd name="connsiteY11" fmla="*/ 301276 h 892947"/>
              <a:gd name="connsiteX12" fmla="*/ 268941 w 753035"/>
              <a:gd name="connsiteY12" fmla="*/ 269003 h 892947"/>
              <a:gd name="connsiteX13" fmla="*/ 247426 w 753035"/>
              <a:gd name="connsiteY13" fmla="*/ 236731 h 892947"/>
              <a:gd name="connsiteX14" fmla="*/ 204395 w 753035"/>
              <a:gd name="connsiteY14" fmla="*/ 193700 h 892947"/>
              <a:gd name="connsiteX15" fmla="*/ 193638 w 753035"/>
              <a:gd name="connsiteY15" fmla="*/ 161427 h 892947"/>
              <a:gd name="connsiteX16" fmla="*/ 86061 w 753035"/>
              <a:gd name="connsiteY16" fmla="*/ 75366 h 892947"/>
              <a:gd name="connsiteX17" fmla="*/ 53788 w 753035"/>
              <a:gd name="connsiteY17" fmla="*/ 53851 h 892947"/>
              <a:gd name="connsiteX18" fmla="*/ 32273 w 753035"/>
              <a:gd name="connsiteY18" fmla="*/ 32335 h 892947"/>
              <a:gd name="connsiteX19" fmla="*/ 0 w 753035"/>
              <a:gd name="connsiteY19" fmla="*/ 62 h 89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3035" h="892947">
                <a:moveTo>
                  <a:pt x="753035" y="892947"/>
                </a:moveTo>
                <a:cubicBezTo>
                  <a:pt x="731520" y="867846"/>
                  <a:pt x="709142" y="843459"/>
                  <a:pt x="688489" y="817643"/>
                </a:cubicBezTo>
                <a:cubicBezTo>
                  <a:pt x="680412" y="807547"/>
                  <a:pt x="675563" y="795034"/>
                  <a:pt x="666974" y="785371"/>
                </a:cubicBezTo>
                <a:cubicBezTo>
                  <a:pt x="646759" y="762629"/>
                  <a:pt x="619306" y="746142"/>
                  <a:pt x="602428" y="720825"/>
                </a:cubicBezTo>
                <a:cubicBezTo>
                  <a:pt x="585400" y="695283"/>
                  <a:pt x="568656" y="668873"/>
                  <a:pt x="548640" y="645521"/>
                </a:cubicBezTo>
                <a:cubicBezTo>
                  <a:pt x="538739" y="633970"/>
                  <a:pt x="526385" y="624697"/>
                  <a:pt x="516367" y="613248"/>
                </a:cubicBezTo>
                <a:cubicBezTo>
                  <a:pt x="501247" y="595968"/>
                  <a:pt x="488591" y="576621"/>
                  <a:pt x="473337" y="559460"/>
                </a:cubicBezTo>
                <a:cubicBezTo>
                  <a:pt x="459860" y="544299"/>
                  <a:pt x="441558" y="533307"/>
                  <a:pt x="430306" y="516429"/>
                </a:cubicBezTo>
                <a:cubicBezTo>
                  <a:pt x="364085" y="417096"/>
                  <a:pt x="448590" y="539284"/>
                  <a:pt x="387275" y="462641"/>
                </a:cubicBezTo>
                <a:cubicBezTo>
                  <a:pt x="327360" y="387749"/>
                  <a:pt x="410157" y="474765"/>
                  <a:pt x="333487" y="398095"/>
                </a:cubicBezTo>
                <a:cubicBezTo>
                  <a:pt x="329901" y="387337"/>
                  <a:pt x="328236" y="375735"/>
                  <a:pt x="322729" y="365822"/>
                </a:cubicBezTo>
                <a:cubicBezTo>
                  <a:pt x="310171" y="343218"/>
                  <a:pt x="287876" y="325807"/>
                  <a:pt x="279699" y="301276"/>
                </a:cubicBezTo>
                <a:cubicBezTo>
                  <a:pt x="276113" y="290518"/>
                  <a:pt x="274012" y="279145"/>
                  <a:pt x="268941" y="269003"/>
                </a:cubicBezTo>
                <a:cubicBezTo>
                  <a:pt x="263159" y="257439"/>
                  <a:pt x="255840" y="246547"/>
                  <a:pt x="247426" y="236731"/>
                </a:cubicBezTo>
                <a:cubicBezTo>
                  <a:pt x="234225" y="221330"/>
                  <a:pt x="204395" y="193700"/>
                  <a:pt x="204395" y="193700"/>
                </a:cubicBezTo>
                <a:cubicBezTo>
                  <a:pt x="200809" y="182942"/>
                  <a:pt x="200229" y="170654"/>
                  <a:pt x="193638" y="161427"/>
                </a:cubicBezTo>
                <a:cubicBezTo>
                  <a:pt x="165767" y="122408"/>
                  <a:pt x="124852" y="101226"/>
                  <a:pt x="86061" y="75366"/>
                </a:cubicBezTo>
                <a:cubicBezTo>
                  <a:pt x="75303" y="68194"/>
                  <a:pt x="62930" y="62993"/>
                  <a:pt x="53788" y="53851"/>
                </a:cubicBezTo>
                <a:cubicBezTo>
                  <a:pt x="46616" y="46679"/>
                  <a:pt x="38609" y="40255"/>
                  <a:pt x="32273" y="32335"/>
                </a:cubicBezTo>
                <a:cubicBezTo>
                  <a:pt x="4068" y="-2922"/>
                  <a:pt x="24991" y="62"/>
                  <a:pt x="0" y="62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D2A235FA-C1D3-53B4-E71F-6488700A9EEB}"/>
              </a:ext>
            </a:extLst>
          </p:cNvPr>
          <p:cNvSpPr/>
          <p:nvPr/>
        </p:nvSpPr>
        <p:spPr>
          <a:xfrm>
            <a:off x="24876246" y="1085838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/>
              <p:nvPr/>
            </p:nvSpPr>
            <p:spPr>
              <a:xfrm>
                <a:off x="20914743" y="10141931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4743" y="10141931"/>
                <a:ext cx="1120140" cy="712824"/>
              </a:xfrm>
              <a:prstGeom prst="rect">
                <a:avLst/>
              </a:prstGeom>
              <a:blipFill>
                <a:blip r:embed="rId48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Oval 209">
            <a:extLst>
              <a:ext uri="{FF2B5EF4-FFF2-40B4-BE49-F238E27FC236}">
                <a16:creationId xmlns:a16="http://schemas.microsoft.com/office/drawing/2014/main" id="{F54AB591-CC8A-04BE-FB2C-BC663DF94A76}"/>
              </a:ext>
            </a:extLst>
          </p:cNvPr>
          <p:cNvSpPr/>
          <p:nvPr/>
        </p:nvSpPr>
        <p:spPr>
          <a:xfrm>
            <a:off x="6092883" y="20494176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D62C0E37-1A07-D1F2-7C47-4A198C88C17E}"/>
              </a:ext>
            </a:extLst>
          </p:cNvPr>
          <p:cNvCxnSpPr>
            <a:cxnSpLocks/>
          </p:cNvCxnSpPr>
          <p:nvPr/>
        </p:nvCxnSpPr>
        <p:spPr>
          <a:xfrm>
            <a:off x="6182932" y="20578756"/>
            <a:ext cx="0" cy="92532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EDDB890-2371-2FAC-EDE0-7AB44971F180}"/>
              </a:ext>
            </a:extLst>
          </p:cNvPr>
          <p:cNvCxnSpPr>
            <a:cxnSpLocks/>
          </p:cNvCxnSpPr>
          <p:nvPr/>
        </p:nvCxnSpPr>
        <p:spPr>
          <a:xfrm>
            <a:off x="5765311" y="20925906"/>
            <a:ext cx="0" cy="57817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/>
              <p:nvPr/>
            </p:nvSpPr>
            <p:spPr>
              <a:xfrm>
                <a:off x="5252716" y="20996273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716" y="20996273"/>
                <a:ext cx="711134" cy="574901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/>
              <p:nvPr/>
            </p:nvSpPr>
            <p:spPr>
              <a:xfrm>
                <a:off x="5874364" y="2085310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364" y="20853107"/>
                <a:ext cx="1120140" cy="574901"/>
              </a:xfrm>
              <a:prstGeom prst="rect">
                <a:avLst/>
              </a:prstGeom>
              <a:blipFill>
                <a:blip r:embed="rId50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43DD017F-CA8F-9AF1-0680-D33C010BA8BA}"/>
                  </a:ext>
                </a:extLst>
              </p:cNvPr>
              <p:cNvSpPr txBox="1"/>
              <p:nvPr/>
            </p:nvSpPr>
            <p:spPr>
              <a:xfrm>
                <a:off x="5128716" y="20268807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43DD017F-CA8F-9AF1-0680-D33C010BA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716" y="20268807"/>
                <a:ext cx="1120140" cy="574901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/>
              <p:nvPr/>
            </p:nvSpPr>
            <p:spPr>
              <a:xfrm>
                <a:off x="2512451" y="25586985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451" y="25586985"/>
                <a:ext cx="7160863" cy="643894"/>
              </a:xfrm>
              <a:prstGeom prst="rect">
                <a:avLst/>
              </a:prstGeom>
              <a:blipFill>
                <a:blip r:embed="rId51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/>
              <p:nvPr/>
            </p:nvSpPr>
            <p:spPr>
              <a:xfrm>
                <a:off x="3871357" y="26369024"/>
                <a:ext cx="5216216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57" y="26369024"/>
                <a:ext cx="5216216" cy="875368"/>
              </a:xfrm>
              <a:prstGeom prst="rect">
                <a:avLst/>
              </a:prstGeom>
              <a:blipFill>
                <a:blip r:embed="rId52"/>
                <a:stretch>
                  <a:fillRect l="-971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Oval 225">
            <a:extLst>
              <a:ext uri="{FF2B5EF4-FFF2-40B4-BE49-F238E27FC236}">
                <a16:creationId xmlns:a16="http://schemas.microsoft.com/office/drawing/2014/main" id="{5E2D3145-128E-7EEF-7DF8-3F8CD63438B4}"/>
              </a:ext>
            </a:extLst>
          </p:cNvPr>
          <p:cNvSpPr/>
          <p:nvPr/>
        </p:nvSpPr>
        <p:spPr>
          <a:xfrm>
            <a:off x="5656262" y="2082074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593B1D40-F3D4-923B-FD91-240D5F61FAE6}"/>
              </a:ext>
            </a:extLst>
          </p:cNvPr>
          <p:cNvSpPr/>
          <p:nvPr/>
        </p:nvSpPr>
        <p:spPr>
          <a:xfrm>
            <a:off x="7181255" y="21096676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8" name="Freeform 227">
            <a:extLst>
              <a:ext uri="{FF2B5EF4-FFF2-40B4-BE49-F238E27FC236}">
                <a16:creationId xmlns:a16="http://schemas.microsoft.com/office/drawing/2014/main" id="{2BC1F5DD-2AE2-7932-C412-FF0455F1EEDE}"/>
              </a:ext>
            </a:extLst>
          </p:cNvPr>
          <p:cNvSpPr/>
          <p:nvPr/>
        </p:nvSpPr>
        <p:spPr>
          <a:xfrm>
            <a:off x="3173094" y="20956782"/>
            <a:ext cx="2542247" cy="4108560"/>
          </a:xfrm>
          <a:custGeom>
            <a:avLst/>
            <a:gdLst>
              <a:gd name="connsiteX0" fmla="*/ 0 w 2269863"/>
              <a:gd name="connsiteY0" fmla="*/ 3668357 h 3668357"/>
              <a:gd name="connsiteX1" fmla="*/ 645459 w 2269863"/>
              <a:gd name="connsiteY1" fmla="*/ 2377440 h 3668357"/>
              <a:gd name="connsiteX2" fmla="*/ 806823 w 2269863"/>
              <a:gd name="connsiteY2" fmla="*/ 1914861 h 3668357"/>
              <a:gd name="connsiteX3" fmla="*/ 892884 w 2269863"/>
              <a:gd name="connsiteY3" fmla="*/ 1775012 h 3668357"/>
              <a:gd name="connsiteX4" fmla="*/ 1054249 w 2269863"/>
              <a:gd name="connsiteY4" fmla="*/ 1645920 h 3668357"/>
              <a:gd name="connsiteX5" fmla="*/ 1323190 w 2269863"/>
              <a:gd name="connsiteY5" fmla="*/ 1301675 h 3668357"/>
              <a:gd name="connsiteX6" fmla="*/ 1355463 w 2269863"/>
              <a:gd name="connsiteY6" fmla="*/ 1280160 h 3668357"/>
              <a:gd name="connsiteX7" fmla="*/ 1409252 w 2269863"/>
              <a:gd name="connsiteY7" fmla="*/ 1226372 h 3668357"/>
              <a:gd name="connsiteX8" fmla="*/ 1473797 w 2269863"/>
              <a:gd name="connsiteY8" fmla="*/ 1161826 h 3668357"/>
              <a:gd name="connsiteX9" fmla="*/ 1549101 w 2269863"/>
              <a:gd name="connsiteY9" fmla="*/ 1086522 h 3668357"/>
              <a:gd name="connsiteX10" fmla="*/ 1645920 w 2269863"/>
              <a:gd name="connsiteY10" fmla="*/ 935915 h 3668357"/>
              <a:gd name="connsiteX11" fmla="*/ 1678193 w 2269863"/>
              <a:gd name="connsiteY11" fmla="*/ 871369 h 3668357"/>
              <a:gd name="connsiteX12" fmla="*/ 1710466 w 2269863"/>
              <a:gd name="connsiteY12" fmla="*/ 796066 h 3668357"/>
              <a:gd name="connsiteX13" fmla="*/ 1731981 w 2269863"/>
              <a:gd name="connsiteY13" fmla="*/ 731520 h 3668357"/>
              <a:gd name="connsiteX14" fmla="*/ 1742739 w 2269863"/>
              <a:gd name="connsiteY14" fmla="*/ 699247 h 3668357"/>
              <a:gd name="connsiteX15" fmla="*/ 1796527 w 2269863"/>
              <a:gd name="connsiteY15" fmla="*/ 634701 h 3668357"/>
              <a:gd name="connsiteX16" fmla="*/ 1807284 w 2269863"/>
              <a:gd name="connsiteY16" fmla="*/ 602428 h 3668357"/>
              <a:gd name="connsiteX17" fmla="*/ 1828800 w 2269863"/>
              <a:gd name="connsiteY17" fmla="*/ 580913 h 3668357"/>
              <a:gd name="connsiteX18" fmla="*/ 1850315 w 2269863"/>
              <a:gd name="connsiteY18" fmla="*/ 516367 h 3668357"/>
              <a:gd name="connsiteX19" fmla="*/ 1904103 w 2269863"/>
              <a:gd name="connsiteY19" fmla="*/ 419548 h 3668357"/>
              <a:gd name="connsiteX20" fmla="*/ 1947134 w 2269863"/>
              <a:gd name="connsiteY20" fmla="*/ 376517 h 3668357"/>
              <a:gd name="connsiteX21" fmla="*/ 1979407 w 2269863"/>
              <a:gd name="connsiteY21" fmla="*/ 344244 h 3668357"/>
              <a:gd name="connsiteX22" fmla="*/ 2022437 w 2269863"/>
              <a:gd name="connsiteY22" fmla="*/ 279699 h 3668357"/>
              <a:gd name="connsiteX23" fmla="*/ 2043953 w 2269863"/>
              <a:gd name="connsiteY23" fmla="*/ 247426 h 3668357"/>
              <a:gd name="connsiteX24" fmla="*/ 2086983 w 2269863"/>
              <a:gd name="connsiteY24" fmla="*/ 193637 h 3668357"/>
              <a:gd name="connsiteX25" fmla="*/ 2108499 w 2269863"/>
              <a:gd name="connsiteY25" fmla="*/ 172122 h 3668357"/>
              <a:gd name="connsiteX26" fmla="*/ 2151529 w 2269863"/>
              <a:gd name="connsiteY26" fmla="*/ 107576 h 3668357"/>
              <a:gd name="connsiteX27" fmla="*/ 2173044 w 2269863"/>
              <a:gd name="connsiteY27" fmla="*/ 75303 h 3668357"/>
              <a:gd name="connsiteX28" fmla="*/ 2226833 w 2269863"/>
              <a:gd name="connsiteY28" fmla="*/ 32273 h 3668357"/>
              <a:gd name="connsiteX29" fmla="*/ 2269863 w 2269863"/>
              <a:gd name="connsiteY29" fmla="*/ 0 h 366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69863" h="3668357">
                <a:moveTo>
                  <a:pt x="0" y="3668357"/>
                </a:moveTo>
                <a:cubicBezTo>
                  <a:pt x="208213" y="3274563"/>
                  <a:pt x="483323" y="2818450"/>
                  <a:pt x="645459" y="2377440"/>
                </a:cubicBezTo>
                <a:cubicBezTo>
                  <a:pt x="726631" y="2156652"/>
                  <a:pt x="716363" y="2073166"/>
                  <a:pt x="806823" y="1914861"/>
                </a:cubicBezTo>
                <a:cubicBezTo>
                  <a:pt x="833980" y="1867337"/>
                  <a:pt x="855825" y="1815294"/>
                  <a:pt x="892884" y="1775012"/>
                </a:cubicBezTo>
                <a:cubicBezTo>
                  <a:pt x="939521" y="1724319"/>
                  <a:pt x="1007914" y="1696889"/>
                  <a:pt x="1054249" y="1645920"/>
                </a:cubicBezTo>
                <a:cubicBezTo>
                  <a:pt x="1152200" y="1538173"/>
                  <a:pt x="1230621" y="1414080"/>
                  <a:pt x="1323190" y="1301675"/>
                </a:cubicBezTo>
                <a:cubicBezTo>
                  <a:pt x="1331409" y="1291695"/>
                  <a:pt x="1345733" y="1288674"/>
                  <a:pt x="1355463" y="1280160"/>
                </a:cubicBezTo>
                <a:cubicBezTo>
                  <a:pt x="1374546" y="1263463"/>
                  <a:pt x="1391322" y="1244302"/>
                  <a:pt x="1409252" y="1226372"/>
                </a:cubicBezTo>
                <a:lnTo>
                  <a:pt x="1473797" y="1161826"/>
                </a:lnTo>
                <a:cubicBezTo>
                  <a:pt x="1498898" y="1136725"/>
                  <a:pt x="1529905" y="1116383"/>
                  <a:pt x="1549101" y="1086522"/>
                </a:cubicBezTo>
                <a:cubicBezTo>
                  <a:pt x="1581374" y="1036320"/>
                  <a:pt x="1615661" y="987356"/>
                  <a:pt x="1645920" y="935915"/>
                </a:cubicBezTo>
                <a:cubicBezTo>
                  <a:pt x="1757247" y="746658"/>
                  <a:pt x="1540379" y="1078084"/>
                  <a:pt x="1678193" y="871369"/>
                </a:cubicBezTo>
                <a:cubicBezTo>
                  <a:pt x="1712815" y="767497"/>
                  <a:pt x="1657300" y="928979"/>
                  <a:pt x="1710466" y="796066"/>
                </a:cubicBezTo>
                <a:cubicBezTo>
                  <a:pt x="1718889" y="775009"/>
                  <a:pt x="1724809" y="753035"/>
                  <a:pt x="1731981" y="731520"/>
                </a:cubicBezTo>
                <a:cubicBezTo>
                  <a:pt x="1735567" y="720762"/>
                  <a:pt x="1734721" y="707265"/>
                  <a:pt x="1742739" y="699247"/>
                </a:cubicBezTo>
                <a:cubicBezTo>
                  <a:pt x="1784154" y="657832"/>
                  <a:pt x="1766573" y="679633"/>
                  <a:pt x="1796527" y="634701"/>
                </a:cubicBezTo>
                <a:cubicBezTo>
                  <a:pt x="1800113" y="623943"/>
                  <a:pt x="1801450" y="612152"/>
                  <a:pt x="1807284" y="602428"/>
                </a:cubicBezTo>
                <a:cubicBezTo>
                  <a:pt x="1812502" y="593731"/>
                  <a:pt x="1824264" y="589985"/>
                  <a:pt x="1828800" y="580913"/>
                </a:cubicBezTo>
                <a:cubicBezTo>
                  <a:pt x="1838943" y="560628"/>
                  <a:pt x="1843143" y="537882"/>
                  <a:pt x="1850315" y="516367"/>
                </a:cubicBezTo>
                <a:cubicBezTo>
                  <a:pt x="1863842" y="475786"/>
                  <a:pt x="1867116" y="456535"/>
                  <a:pt x="1904103" y="419548"/>
                </a:cubicBezTo>
                <a:lnTo>
                  <a:pt x="1947134" y="376517"/>
                </a:lnTo>
                <a:cubicBezTo>
                  <a:pt x="1957892" y="365759"/>
                  <a:pt x="1970968" y="356903"/>
                  <a:pt x="1979407" y="344244"/>
                </a:cubicBezTo>
                <a:lnTo>
                  <a:pt x="2022437" y="279699"/>
                </a:lnTo>
                <a:cubicBezTo>
                  <a:pt x="2029609" y="268941"/>
                  <a:pt x="2034811" y="256569"/>
                  <a:pt x="2043953" y="247426"/>
                </a:cubicBezTo>
                <a:cubicBezTo>
                  <a:pt x="2095910" y="195466"/>
                  <a:pt x="2032690" y="261503"/>
                  <a:pt x="2086983" y="193637"/>
                </a:cubicBezTo>
                <a:cubicBezTo>
                  <a:pt x="2093319" y="185717"/>
                  <a:pt x="2102413" y="180236"/>
                  <a:pt x="2108499" y="172122"/>
                </a:cubicBezTo>
                <a:cubicBezTo>
                  <a:pt x="2124014" y="151436"/>
                  <a:pt x="2137186" y="129091"/>
                  <a:pt x="2151529" y="107576"/>
                </a:cubicBezTo>
                <a:cubicBezTo>
                  <a:pt x="2158701" y="96818"/>
                  <a:pt x="2163902" y="84445"/>
                  <a:pt x="2173044" y="75303"/>
                </a:cubicBezTo>
                <a:cubicBezTo>
                  <a:pt x="2193056" y="55292"/>
                  <a:pt x="2199692" y="45843"/>
                  <a:pt x="2226833" y="32273"/>
                </a:cubicBezTo>
                <a:cubicBezTo>
                  <a:pt x="2271143" y="10118"/>
                  <a:pt x="2250902" y="37923"/>
                  <a:pt x="22698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9" name="Freeform 228">
            <a:extLst>
              <a:ext uri="{FF2B5EF4-FFF2-40B4-BE49-F238E27FC236}">
                <a16:creationId xmlns:a16="http://schemas.microsoft.com/office/drawing/2014/main" id="{37C68BAA-6E19-7780-A26E-B87E832084BD}"/>
              </a:ext>
            </a:extLst>
          </p:cNvPr>
          <p:cNvSpPr/>
          <p:nvPr/>
        </p:nvSpPr>
        <p:spPr>
          <a:xfrm>
            <a:off x="4956279" y="20932684"/>
            <a:ext cx="1084371" cy="4132658"/>
          </a:xfrm>
          <a:custGeom>
            <a:avLst/>
            <a:gdLst>
              <a:gd name="connsiteX0" fmla="*/ 731520 w 968188"/>
              <a:gd name="connsiteY0" fmla="*/ 3689873 h 3689873"/>
              <a:gd name="connsiteX1" fmla="*/ 720762 w 968188"/>
              <a:gd name="connsiteY1" fmla="*/ 3614570 h 3689873"/>
              <a:gd name="connsiteX2" fmla="*/ 699247 w 968188"/>
              <a:gd name="connsiteY2" fmla="*/ 3571539 h 3689873"/>
              <a:gd name="connsiteX3" fmla="*/ 688489 w 968188"/>
              <a:gd name="connsiteY3" fmla="*/ 3539266 h 3689873"/>
              <a:gd name="connsiteX4" fmla="*/ 613185 w 968188"/>
              <a:gd name="connsiteY4" fmla="*/ 3431690 h 3689873"/>
              <a:gd name="connsiteX5" fmla="*/ 580912 w 968188"/>
              <a:gd name="connsiteY5" fmla="*/ 3367144 h 3689873"/>
              <a:gd name="connsiteX6" fmla="*/ 559397 w 968188"/>
              <a:gd name="connsiteY6" fmla="*/ 3313356 h 3689873"/>
              <a:gd name="connsiteX7" fmla="*/ 537882 w 968188"/>
              <a:gd name="connsiteY7" fmla="*/ 3281083 h 3689873"/>
              <a:gd name="connsiteX8" fmla="*/ 516367 w 968188"/>
              <a:gd name="connsiteY8" fmla="*/ 3205779 h 3689873"/>
              <a:gd name="connsiteX9" fmla="*/ 494851 w 968188"/>
              <a:gd name="connsiteY9" fmla="*/ 3173506 h 3689873"/>
              <a:gd name="connsiteX10" fmla="*/ 451821 w 968188"/>
              <a:gd name="connsiteY10" fmla="*/ 3044415 h 3689873"/>
              <a:gd name="connsiteX11" fmla="*/ 441063 w 968188"/>
              <a:gd name="connsiteY11" fmla="*/ 3012142 h 3689873"/>
              <a:gd name="connsiteX12" fmla="*/ 408790 w 968188"/>
              <a:gd name="connsiteY12" fmla="*/ 2947596 h 3689873"/>
              <a:gd name="connsiteX13" fmla="*/ 387275 w 968188"/>
              <a:gd name="connsiteY13" fmla="*/ 2904565 h 3689873"/>
              <a:gd name="connsiteX14" fmla="*/ 376517 w 968188"/>
              <a:gd name="connsiteY14" fmla="*/ 2872292 h 3689873"/>
              <a:gd name="connsiteX15" fmla="*/ 355002 w 968188"/>
              <a:gd name="connsiteY15" fmla="*/ 2840019 h 3689873"/>
              <a:gd name="connsiteX16" fmla="*/ 344244 w 968188"/>
              <a:gd name="connsiteY16" fmla="*/ 2807746 h 3689873"/>
              <a:gd name="connsiteX17" fmla="*/ 301214 w 968188"/>
              <a:gd name="connsiteY17" fmla="*/ 2743200 h 3689873"/>
              <a:gd name="connsiteX18" fmla="*/ 268941 w 968188"/>
              <a:gd name="connsiteY18" fmla="*/ 2689412 h 3689873"/>
              <a:gd name="connsiteX19" fmla="*/ 236668 w 968188"/>
              <a:gd name="connsiteY19" fmla="*/ 2624866 h 3689873"/>
              <a:gd name="connsiteX20" fmla="*/ 225910 w 968188"/>
              <a:gd name="connsiteY20" fmla="*/ 2592593 h 3689873"/>
              <a:gd name="connsiteX21" fmla="*/ 182880 w 968188"/>
              <a:gd name="connsiteY21" fmla="*/ 2528048 h 3689873"/>
              <a:gd name="connsiteX22" fmla="*/ 161364 w 968188"/>
              <a:gd name="connsiteY22" fmla="*/ 2495775 h 3689873"/>
              <a:gd name="connsiteX23" fmla="*/ 129091 w 968188"/>
              <a:gd name="connsiteY23" fmla="*/ 2441986 h 3689873"/>
              <a:gd name="connsiteX24" fmla="*/ 118334 w 968188"/>
              <a:gd name="connsiteY24" fmla="*/ 2409713 h 3689873"/>
              <a:gd name="connsiteX25" fmla="*/ 96818 w 968188"/>
              <a:gd name="connsiteY25" fmla="*/ 2377440 h 3689873"/>
              <a:gd name="connsiteX26" fmla="*/ 75303 w 968188"/>
              <a:gd name="connsiteY26" fmla="*/ 2312895 h 3689873"/>
              <a:gd name="connsiteX27" fmla="*/ 53788 w 968188"/>
              <a:gd name="connsiteY27" fmla="*/ 2280622 h 3689873"/>
              <a:gd name="connsiteX28" fmla="*/ 21515 w 968188"/>
              <a:gd name="connsiteY28" fmla="*/ 2226833 h 3689873"/>
              <a:gd name="connsiteX29" fmla="*/ 10757 w 968188"/>
              <a:gd name="connsiteY29" fmla="*/ 2173045 h 3689873"/>
              <a:gd name="connsiteX30" fmla="*/ 0 w 968188"/>
              <a:gd name="connsiteY30" fmla="*/ 2130015 h 3689873"/>
              <a:gd name="connsiteX31" fmla="*/ 10757 w 968188"/>
              <a:gd name="connsiteY31" fmla="*/ 1947135 h 3689873"/>
              <a:gd name="connsiteX32" fmla="*/ 32272 w 968188"/>
              <a:gd name="connsiteY32" fmla="*/ 1925619 h 3689873"/>
              <a:gd name="connsiteX33" fmla="*/ 53788 w 968188"/>
              <a:gd name="connsiteY33" fmla="*/ 1850316 h 3689873"/>
              <a:gd name="connsiteX34" fmla="*/ 96818 w 968188"/>
              <a:gd name="connsiteY34" fmla="*/ 1775012 h 3689873"/>
              <a:gd name="connsiteX35" fmla="*/ 215152 w 968188"/>
              <a:gd name="connsiteY35" fmla="*/ 1570617 h 3689873"/>
              <a:gd name="connsiteX36" fmla="*/ 236668 w 968188"/>
              <a:gd name="connsiteY36" fmla="*/ 1538344 h 3689873"/>
              <a:gd name="connsiteX37" fmla="*/ 311971 w 968188"/>
              <a:gd name="connsiteY37" fmla="*/ 1463040 h 3689873"/>
              <a:gd name="connsiteX38" fmla="*/ 333487 w 968188"/>
              <a:gd name="connsiteY38" fmla="*/ 1441525 h 3689873"/>
              <a:gd name="connsiteX39" fmla="*/ 398032 w 968188"/>
              <a:gd name="connsiteY39" fmla="*/ 1398495 h 3689873"/>
              <a:gd name="connsiteX40" fmla="*/ 451821 w 968188"/>
              <a:gd name="connsiteY40" fmla="*/ 1333949 h 3689873"/>
              <a:gd name="connsiteX41" fmla="*/ 494851 w 968188"/>
              <a:gd name="connsiteY41" fmla="*/ 1280160 h 3689873"/>
              <a:gd name="connsiteX42" fmla="*/ 548640 w 968188"/>
              <a:gd name="connsiteY42" fmla="*/ 1237130 h 3689873"/>
              <a:gd name="connsiteX43" fmla="*/ 580912 w 968188"/>
              <a:gd name="connsiteY43" fmla="*/ 1172584 h 3689873"/>
              <a:gd name="connsiteX44" fmla="*/ 602428 w 968188"/>
              <a:gd name="connsiteY44" fmla="*/ 1108038 h 3689873"/>
              <a:gd name="connsiteX45" fmla="*/ 656216 w 968188"/>
              <a:gd name="connsiteY45" fmla="*/ 1032735 h 3689873"/>
              <a:gd name="connsiteX46" fmla="*/ 677731 w 968188"/>
              <a:gd name="connsiteY46" fmla="*/ 989704 h 3689873"/>
              <a:gd name="connsiteX47" fmla="*/ 720762 w 968188"/>
              <a:gd name="connsiteY47" fmla="*/ 946673 h 3689873"/>
              <a:gd name="connsiteX48" fmla="*/ 753035 w 968188"/>
              <a:gd name="connsiteY48" fmla="*/ 914400 h 3689873"/>
              <a:gd name="connsiteX49" fmla="*/ 785308 w 968188"/>
              <a:gd name="connsiteY49" fmla="*/ 871370 h 3689873"/>
              <a:gd name="connsiteX50" fmla="*/ 839096 w 968188"/>
              <a:gd name="connsiteY50" fmla="*/ 796066 h 3689873"/>
              <a:gd name="connsiteX51" fmla="*/ 871369 w 968188"/>
              <a:gd name="connsiteY51" fmla="*/ 763793 h 3689873"/>
              <a:gd name="connsiteX52" fmla="*/ 892884 w 968188"/>
              <a:gd name="connsiteY52" fmla="*/ 720763 h 3689873"/>
              <a:gd name="connsiteX53" fmla="*/ 914400 w 968188"/>
              <a:gd name="connsiteY53" fmla="*/ 688490 h 3689873"/>
              <a:gd name="connsiteX54" fmla="*/ 946672 w 968188"/>
              <a:gd name="connsiteY54" fmla="*/ 591671 h 3689873"/>
              <a:gd name="connsiteX55" fmla="*/ 957430 w 968188"/>
              <a:gd name="connsiteY55" fmla="*/ 559398 h 3689873"/>
              <a:gd name="connsiteX56" fmla="*/ 968188 w 968188"/>
              <a:gd name="connsiteY56" fmla="*/ 505610 h 3689873"/>
              <a:gd name="connsiteX57" fmla="*/ 957430 w 968188"/>
              <a:gd name="connsiteY57" fmla="*/ 408791 h 3689873"/>
              <a:gd name="connsiteX58" fmla="*/ 946672 w 968188"/>
              <a:gd name="connsiteY58" fmla="*/ 376518 h 3689873"/>
              <a:gd name="connsiteX59" fmla="*/ 914400 w 968188"/>
              <a:gd name="connsiteY59" fmla="*/ 344245 h 3689873"/>
              <a:gd name="connsiteX60" fmla="*/ 871369 w 968188"/>
              <a:gd name="connsiteY60" fmla="*/ 290457 h 3689873"/>
              <a:gd name="connsiteX61" fmla="*/ 849854 w 968188"/>
              <a:gd name="connsiteY61" fmla="*/ 258184 h 3689873"/>
              <a:gd name="connsiteX62" fmla="*/ 828338 w 968188"/>
              <a:gd name="connsiteY62" fmla="*/ 236669 h 3689873"/>
              <a:gd name="connsiteX63" fmla="*/ 796065 w 968188"/>
              <a:gd name="connsiteY63" fmla="*/ 129092 h 3689873"/>
              <a:gd name="connsiteX64" fmla="*/ 785308 w 968188"/>
              <a:gd name="connsiteY64" fmla="*/ 96819 h 3689873"/>
              <a:gd name="connsiteX65" fmla="*/ 763792 w 968188"/>
              <a:gd name="connsiteY65" fmla="*/ 75304 h 3689873"/>
              <a:gd name="connsiteX66" fmla="*/ 731520 w 968188"/>
              <a:gd name="connsiteY66" fmla="*/ 10758 h 3689873"/>
              <a:gd name="connsiteX67" fmla="*/ 710004 w 968188"/>
              <a:gd name="connsiteY67" fmla="*/ 0 h 368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968188" h="3689873">
                <a:moveTo>
                  <a:pt x="731520" y="3689873"/>
                </a:moveTo>
                <a:cubicBezTo>
                  <a:pt x="727934" y="3664772"/>
                  <a:pt x="727434" y="3639032"/>
                  <a:pt x="720762" y="3614570"/>
                </a:cubicBezTo>
                <a:cubicBezTo>
                  <a:pt x="716542" y="3599098"/>
                  <a:pt x="705564" y="3586279"/>
                  <a:pt x="699247" y="3571539"/>
                </a:cubicBezTo>
                <a:cubicBezTo>
                  <a:pt x="694780" y="3561116"/>
                  <a:pt x="693996" y="3549179"/>
                  <a:pt x="688489" y="3539266"/>
                </a:cubicBezTo>
                <a:cubicBezTo>
                  <a:pt x="669568" y="3505208"/>
                  <a:pt x="637360" y="3463923"/>
                  <a:pt x="613185" y="3431690"/>
                </a:cubicBezTo>
                <a:cubicBezTo>
                  <a:pt x="586148" y="3350574"/>
                  <a:pt x="622619" y="3450557"/>
                  <a:pt x="580912" y="3367144"/>
                </a:cubicBezTo>
                <a:cubicBezTo>
                  <a:pt x="572276" y="3349872"/>
                  <a:pt x="568033" y="3330628"/>
                  <a:pt x="559397" y="3313356"/>
                </a:cubicBezTo>
                <a:cubicBezTo>
                  <a:pt x="553615" y="3301792"/>
                  <a:pt x="543664" y="3292647"/>
                  <a:pt x="537882" y="3281083"/>
                </a:cubicBezTo>
                <a:cubicBezTo>
                  <a:pt x="516939" y="3239198"/>
                  <a:pt x="537057" y="3254056"/>
                  <a:pt x="516367" y="3205779"/>
                </a:cubicBezTo>
                <a:cubicBezTo>
                  <a:pt x="511274" y="3193895"/>
                  <a:pt x="502023" y="3184264"/>
                  <a:pt x="494851" y="3173506"/>
                </a:cubicBezTo>
                <a:lnTo>
                  <a:pt x="451821" y="3044415"/>
                </a:lnTo>
                <a:cubicBezTo>
                  <a:pt x="448235" y="3033657"/>
                  <a:pt x="447353" y="3021577"/>
                  <a:pt x="441063" y="3012142"/>
                </a:cubicBezTo>
                <a:cubicBezTo>
                  <a:pt x="399718" y="2950123"/>
                  <a:pt x="435512" y="3009948"/>
                  <a:pt x="408790" y="2947596"/>
                </a:cubicBezTo>
                <a:cubicBezTo>
                  <a:pt x="402473" y="2932856"/>
                  <a:pt x="393592" y="2919305"/>
                  <a:pt x="387275" y="2904565"/>
                </a:cubicBezTo>
                <a:cubicBezTo>
                  <a:pt x="382808" y="2894142"/>
                  <a:pt x="381588" y="2882434"/>
                  <a:pt x="376517" y="2872292"/>
                </a:cubicBezTo>
                <a:cubicBezTo>
                  <a:pt x="370735" y="2860728"/>
                  <a:pt x="360784" y="2851583"/>
                  <a:pt x="355002" y="2840019"/>
                </a:cubicBezTo>
                <a:cubicBezTo>
                  <a:pt x="349931" y="2829877"/>
                  <a:pt x="349751" y="2817659"/>
                  <a:pt x="344244" y="2807746"/>
                </a:cubicBezTo>
                <a:cubicBezTo>
                  <a:pt x="331686" y="2785142"/>
                  <a:pt x="309392" y="2767731"/>
                  <a:pt x="301214" y="2743200"/>
                </a:cubicBezTo>
                <a:cubicBezTo>
                  <a:pt x="287248" y="2701306"/>
                  <a:pt x="298474" y="2718946"/>
                  <a:pt x="268941" y="2689412"/>
                </a:cubicBezTo>
                <a:cubicBezTo>
                  <a:pt x="241900" y="2608293"/>
                  <a:pt x="278376" y="2708282"/>
                  <a:pt x="236668" y="2624866"/>
                </a:cubicBezTo>
                <a:cubicBezTo>
                  <a:pt x="231597" y="2614724"/>
                  <a:pt x="231417" y="2602506"/>
                  <a:pt x="225910" y="2592593"/>
                </a:cubicBezTo>
                <a:cubicBezTo>
                  <a:pt x="213352" y="2569989"/>
                  <a:pt x="197223" y="2549563"/>
                  <a:pt x="182880" y="2528048"/>
                </a:cubicBezTo>
                <a:lnTo>
                  <a:pt x="161364" y="2495775"/>
                </a:lnTo>
                <a:cubicBezTo>
                  <a:pt x="130892" y="2404353"/>
                  <a:pt x="173391" y="2515820"/>
                  <a:pt x="129091" y="2441986"/>
                </a:cubicBezTo>
                <a:cubicBezTo>
                  <a:pt x="123257" y="2432262"/>
                  <a:pt x="123405" y="2419855"/>
                  <a:pt x="118334" y="2409713"/>
                </a:cubicBezTo>
                <a:cubicBezTo>
                  <a:pt x="112552" y="2398149"/>
                  <a:pt x="103990" y="2388198"/>
                  <a:pt x="96818" y="2377440"/>
                </a:cubicBezTo>
                <a:cubicBezTo>
                  <a:pt x="89646" y="2355925"/>
                  <a:pt x="87883" y="2331765"/>
                  <a:pt x="75303" y="2312895"/>
                </a:cubicBezTo>
                <a:cubicBezTo>
                  <a:pt x="68131" y="2302137"/>
                  <a:pt x="59570" y="2292186"/>
                  <a:pt x="53788" y="2280622"/>
                </a:cubicBezTo>
                <a:cubicBezTo>
                  <a:pt x="25858" y="2224762"/>
                  <a:pt x="63539" y="2268859"/>
                  <a:pt x="21515" y="2226833"/>
                </a:cubicBezTo>
                <a:cubicBezTo>
                  <a:pt x="17929" y="2208904"/>
                  <a:pt x="14723" y="2190894"/>
                  <a:pt x="10757" y="2173045"/>
                </a:cubicBezTo>
                <a:cubicBezTo>
                  <a:pt x="7550" y="2158612"/>
                  <a:pt x="0" y="2144800"/>
                  <a:pt x="0" y="2130015"/>
                </a:cubicBezTo>
                <a:cubicBezTo>
                  <a:pt x="0" y="2068950"/>
                  <a:pt x="1233" y="2007453"/>
                  <a:pt x="10757" y="1947135"/>
                </a:cubicBezTo>
                <a:cubicBezTo>
                  <a:pt x="12339" y="1937117"/>
                  <a:pt x="25100" y="1932791"/>
                  <a:pt x="32272" y="1925619"/>
                </a:cubicBezTo>
                <a:cubicBezTo>
                  <a:pt x="37732" y="1903781"/>
                  <a:pt x="44528" y="1871924"/>
                  <a:pt x="53788" y="1850316"/>
                </a:cubicBezTo>
                <a:cubicBezTo>
                  <a:pt x="90265" y="1765202"/>
                  <a:pt x="59006" y="1845233"/>
                  <a:pt x="96818" y="1775012"/>
                </a:cubicBezTo>
                <a:cubicBezTo>
                  <a:pt x="196401" y="1590074"/>
                  <a:pt x="100846" y="1742076"/>
                  <a:pt x="215152" y="1570617"/>
                </a:cubicBezTo>
                <a:cubicBezTo>
                  <a:pt x="222324" y="1559859"/>
                  <a:pt x="227526" y="1547486"/>
                  <a:pt x="236668" y="1538344"/>
                </a:cubicBezTo>
                <a:lnTo>
                  <a:pt x="311971" y="1463040"/>
                </a:lnTo>
                <a:cubicBezTo>
                  <a:pt x="319143" y="1455868"/>
                  <a:pt x="325048" y="1447151"/>
                  <a:pt x="333487" y="1441525"/>
                </a:cubicBezTo>
                <a:lnTo>
                  <a:pt x="398032" y="1398495"/>
                </a:lnTo>
                <a:cubicBezTo>
                  <a:pt x="451457" y="1318360"/>
                  <a:pt x="382789" y="1416787"/>
                  <a:pt x="451821" y="1333949"/>
                </a:cubicBezTo>
                <a:cubicBezTo>
                  <a:pt x="479776" y="1300403"/>
                  <a:pt x="463556" y="1305197"/>
                  <a:pt x="494851" y="1280160"/>
                </a:cubicBezTo>
                <a:cubicBezTo>
                  <a:pt x="562717" y="1225867"/>
                  <a:pt x="496680" y="1289087"/>
                  <a:pt x="548640" y="1237130"/>
                </a:cubicBezTo>
                <a:cubicBezTo>
                  <a:pt x="587864" y="1119451"/>
                  <a:pt x="525311" y="1297685"/>
                  <a:pt x="580912" y="1172584"/>
                </a:cubicBezTo>
                <a:cubicBezTo>
                  <a:pt x="590123" y="1151859"/>
                  <a:pt x="588820" y="1126181"/>
                  <a:pt x="602428" y="1108038"/>
                </a:cubicBezTo>
                <a:cubicBezTo>
                  <a:pt x="616284" y="1089563"/>
                  <a:pt x="643630" y="1054760"/>
                  <a:pt x="656216" y="1032735"/>
                </a:cubicBezTo>
                <a:cubicBezTo>
                  <a:pt x="664172" y="1018811"/>
                  <a:pt x="668109" y="1002533"/>
                  <a:pt x="677731" y="989704"/>
                </a:cubicBezTo>
                <a:cubicBezTo>
                  <a:pt x="689902" y="973476"/>
                  <a:pt x="706418" y="961017"/>
                  <a:pt x="720762" y="946673"/>
                </a:cubicBezTo>
                <a:cubicBezTo>
                  <a:pt x="731520" y="935915"/>
                  <a:pt x="743907" y="926571"/>
                  <a:pt x="753035" y="914400"/>
                </a:cubicBezTo>
                <a:cubicBezTo>
                  <a:pt x="763793" y="900057"/>
                  <a:pt x="774887" y="885960"/>
                  <a:pt x="785308" y="871370"/>
                </a:cubicBezTo>
                <a:cubicBezTo>
                  <a:pt x="809636" y="837312"/>
                  <a:pt x="808957" y="831228"/>
                  <a:pt x="839096" y="796066"/>
                </a:cubicBezTo>
                <a:cubicBezTo>
                  <a:pt x="848997" y="784515"/>
                  <a:pt x="862526" y="776173"/>
                  <a:pt x="871369" y="763793"/>
                </a:cubicBezTo>
                <a:cubicBezTo>
                  <a:pt x="880690" y="750744"/>
                  <a:pt x="884928" y="734686"/>
                  <a:pt x="892884" y="720763"/>
                </a:cubicBezTo>
                <a:cubicBezTo>
                  <a:pt x="899299" y="709537"/>
                  <a:pt x="907228" y="699248"/>
                  <a:pt x="914400" y="688490"/>
                </a:cubicBezTo>
                <a:lnTo>
                  <a:pt x="946672" y="591671"/>
                </a:lnTo>
                <a:cubicBezTo>
                  <a:pt x="950258" y="580913"/>
                  <a:pt x="955206" y="570517"/>
                  <a:pt x="957430" y="559398"/>
                </a:cubicBezTo>
                <a:lnTo>
                  <a:pt x="968188" y="505610"/>
                </a:lnTo>
                <a:cubicBezTo>
                  <a:pt x="964602" y="473337"/>
                  <a:pt x="962768" y="440821"/>
                  <a:pt x="957430" y="408791"/>
                </a:cubicBezTo>
                <a:cubicBezTo>
                  <a:pt x="955566" y="397606"/>
                  <a:pt x="952962" y="385953"/>
                  <a:pt x="946672" y="376518"/>
                </a:cubicBezTo>
                <a:cubicBezTo>
                  <a:pt x="938233" y="363860"/>
                  <a:pt x="925157" y="355003"/>
                  <a:pt x="914400" y="344245"/>
                </a:cubicBezTo>
                <a:cubicBezTo>
                  <a:pt x="893456" y="281415"/>
                  <a:pt x="920029" y="339117"/>
                  <a:pt x="871369" y="290457"/>
                </a:cubicBezTo>
                <a:cubicBezTo>
                  <a:pt x="862227" y="281315"/>
                  <a:pt x="857931" y="268280"/>
                  <a:pt x="849854" y="258184"/>
                </a:cubicBezTo>
                <a:cubicBezTo>
                  <a:pt x="843518" y="250264"/>
                  <a:pt x="835510" y="243841"/>
                  <a:pt x="828338" y="236669"/>
                </a:cubicBezTo>
                <a:cubicBezTo>
                  <a:pt x="812079" y="171629"/>
                  <a:pt x="822259" y="207674"/>
                  <a:pt x="796065" y="129092"/>
                </a:cubicBezTo>
                <a:cubicBezTo>
                  <a:pt x="792479" y="118334"/>
                  <a:pt x="793326" y="104837"/>
                  <a:pt x="785308" y="96819"/>
                </a:cubicBezTo>
                <a:lnTo>
                  <a:pt x="763792" y="75304"/>
                </a:lnTo>
                <a:cubicBezTo>
                  <a:pt x="755043" y="49056"/>
                  <a:pt x="752374" y="31612"/>
                  <a:pt x="731520" y="10758"/>
                </a:cubicBezTo>
                <a:cubicBezTo>
                  <a:pt x="725850" y="5088"/>
                  <a:pt x="717176" y="3586"/>
                  <a:pt x="71000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7D98430C-9D3E-C4B4-F7AF-C072AE53FE80}"/>
              </a:ext>
            </a:extLst>
          </p:cNvPr>
          <p:cNvSpPr/>
          <p:nvPr/>
        </p:nvSpPr>
        <p:spPr>
          <a:xfrm>
            <a:off x="6335973" y="19914196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1" name="Freeform 230">
            <a:extLst>
              <a:ext uri="{FF2B5EF4-FFF2-40B4-BE49-F238E27FC236}">
                <a16:creationId xmlns:a16="http://schemas.microsoft.com/office/drawing/2014/main" id="{9B7D225E-5477-B137-8E6A-3A53C4BF87AB}"/>
              </a:ext>
            </a:extLst>
          </p:cNvPr>
          <p:cNvSpPr/>
          <p:nvPr/>
        </p:nvSpPr>
        <p:spPr>
          <a:xfrm>
            <a:off x="6257497" y="20595322"/>
            <a:ext cx="1662731" cy="4457970"/>
          </a:xfrm>
          <a:custGeom>
            <a:avLst/>
            <a:gdLst>
              <a:gd name="connsiteX0" fmla="*/ 1043517 w 1484581"/>
              <a:gd name="connsiteY0" fmla="*/ 3980330 h 3980330"/>
              <a:gd name="connsiteX1" fmla="*/ 1065032 w 1484581"/>
              <a:gd name="connsiteY1" fmla="*/ 3905026 h 3980330"/>
              <a:gd name="connsiteX2" fmla="*/ 1075790 w 1484581"/>
              <a:gd name="connsiteY2" fmla="*/ 3872753 h 3980330"/>
              <a:gd name="connsiteX3" fmla="*/ 1086548 w 1484581"/>
              <a:gd name="connsiteY3" fmla="*/ 3829723 h 3980330"/>
              <a:gd name="connsiteX4" fmla="*/ 1108063 w 1484581"/>
              <a:gd name="connsiteY4" fmla="*/ 3797450 h 3980330"/>
              <a:gd name="connsiteX5" fmla="*/ 1151094 w 1484581"/>
              <a:gd name="connsiteY5" fmla="*/ 3700631 h 3980330"/>
              <a:gd name="connsiteX6" fmla="*/ 1161851 w 1484581"/>
              <a:gd name="connsiteY6" fmla="*/ 3668358 h 3980330"/>
              <a:gd name="connsiteX7" fmla="*/ 1237155 w 1484581"/>
              <a:gd name="connsiteY7" fmla="*/ 3603812 h 3980330"/>
              <a:gd name="connsiteX8" fmla="*/ 1301701 w 1484581"/>
              <a:gd name="connsiteY8" fmla="*/ 3539266 h 3980330"/>
              <a:gd name="connsiteX9" fmla="*/ 1344731 w 1484581"/>
              <a:gd name="connsiteY9" fmla="*/ 3463963 h 3980330"/>
              <a:gd name="connsiteX10" fmla="*/ 1355489 w 1484581"/>
              <a:gd name="connsiteY10" fmla="*/ 3431690 h 3980330"/>
              <a:gd name="connsiteX11" fmla="*/ 1366247 w 1484581"/>
              <a:gd name="connsiteY11" fmla="*/ 3388659 h 3980330"/>
              <a:gd name="connsiteX12" fmla="*/ 1387762 w 1484581"/>
              <a:gd name="connsiteY12" fmla="*/ 3356386 h 3980330"/>
              <a:gd name="connsiteX13" fmla="*/ 1420035 w 1484581"/>
              <a:gd name="connsiteY13" fmla="*/ 3291840 h 3980330"/>
              <a:gd name="connsiteX14" fmla="*/ 1430792 w 1484581"/>
              <a:gd name="connsiteY14" fmla="*/ 3248810 h 3980330"/>
              <a:gd name="connsiteX15" fmla="*/ 1452308 w 1484581"/>
              <a:gd name="connsiteY15" fmla="*/ 3184264 h 3980330"/>
              <a:gd name="connsiteX16" fmla="*/ 1463065 w 1484581"/>
              <a:gd name="connsiteY16" fmla="*/ 3151991 h 3980330"/>
              <a:gd name="connsiteX17" fmla="*/ 1473823 w 1484581"/>
              <a:gd name="connsiteY17" fmla="*/ 3119718 h 3980330"/>
              <a:gd name="connsiteX18" fmla="*/ 1484581 w 1484581"/>
              <a:gd name="connsiteY18" fmla="*/ 3076687 h 3980330"/>
              <a:gd name="connsiteX19" fmla="*/ 1473823 w 1484581"/>
              <a:gd name="connsiteY19" fmla="*/ 2506532 h 3980330"/>
              <a:gd name="connsiteX20" fmla="*/ 1452308 w 1484581"/>
              <a:gd name="connsiteY20" fmla="*/ 2441986 h 3980330"/>
              <a:gd name="connsiteX21" fmla="*/ 1441550 w 1484581"/>
              <a:gd name="connsiteY21" fmla="*/ 2409713 h 3980330"/>
              <a:gd name="connsiteX22" fmla="*/ 1430792 w 1484581"/>
              <a:gd name="connsiteY22" fmla="*/ 2377440 h 3980330"/>
              <a:gd name="connsiteX23" fmla="*/ 1387762 w 1484581"/>
              <a:gd name="connsiteY23" fmla="*/ 2312894 h 3980330"/>
              <a:gd name="connsiteX24" fmla="*/ 1366247 w 1484581"/>
              <a:gd name="connsiteY24" fmla="*/ 2280622 h 3980330"/>
              <a:gd name="connsiteX25" fmla="*/ 1290943 w 1484581"/>
              <a:gd name="connsiteY25" fmla="*/ 2194560 h 3980330"/>
              <a:gd name="connsiteX26" fmla="*/ 1280185 w 1484581"/>
              <a:gd name="connsiteY26" fmla="*/ 2162287 h 3980330"/>
              <a:gd name="connsiteX27" fmla="*/ 1258670 w 1484581"/>
              <a:gd name="connsiteY27" fmla="*/ 2130014 h 3980330"/>
              <a:gd name="connsiteX28" fmla="*/ 1237155 w 1484581"/>
              <a:gd name="connsiteY28" fmla="*/ 2065469 h 3980330"/>
              <a:gd name="connsiteX29" fmla="*/ 1172609 w 1484581"/>
              <a:gd name="connsiteY29" fmla="*/ 1957892 h 3980330"/>
              <a:gd name="connsiteX30" fmla="*/ 1129578 w 1484581"/>
              <a:gd name="connsiteY30" fmla="*/ 1904104 h 3980330"/>
              <a:gd name="connsiteX31" fmla="*/ 1097305 w 1484581"/>
              <a:gd name="connsiteY31" fmla="*/ 1850316 h 3980330"/>
              <a:gd name="connsiteX32" fmla="*/ 1032760 w 1484581"/>
              <a:gd name="connsiteY32" fmla="*/ 1764254 h 3980330"/>
              <a:gd name="connsiteX33" fmla="*/ 1000487 w 1484581"/>
              <a:gd name="connsiteY33" fmla="*/ 1699709 h 3980330"/>
              <a:gd name="connsiteX34" fmla="*/ 989729 w 1484581"/>
              <a:gd name="connsiteY34" fmla="*/ 1667436 h 3980330"/>
              <a:gd name="connsiteX35" fmla="*/ 968214 w 1484581"/>
              <a:gd name="connsiteY35" fmla="*/ 1635163 h 3980330"/>
              <a:gd name="connsiteX36" fmla="*/ 957456 w 1484581"/>
              <a:gd name="connsiteY36" fmla="*/ 1602890 h 3980330"/>
              <a:gd name="connsiteX37" fmla="*/ 935941 w 1484581"/>
              <a:gd name="connsiteY37" fmla="*/ 1516829 h 3980330"/>
              <a:gd name="connsiteX38" fmla="*/ 925183 w 1484581"/>
              <a:gd name="connsiteY38" fmla="*/ 1430767 h 3980330"/>
              <a:gd name="connsiteX39" fmla="*/ 903668 w 1484581"/>
              <a:gd name="connsiteY39" fmla="*/ 1333949 h 3980330"/>
              <a:gd name="connsiteX40" fmla="*/ 882152 w 1484581"/>
              <a:gd name="connsiteY40" fmla="*/ 1269403 h 3980330"/>
              <a:gd name="connsiteX41" fmla="*/ 871395 w 1484581"/>
              <a:gd name="connsiteY41" fmla="*/ 1237130 h 3980330"/>
              <a:gd name="connsiteX42" fmla="*/ 828364 w 1484581"/>
              <a:gd name="connsiteY42" fmla="*/ 1183342 h 3980330"/>
              <a:gd name="connsiteX43" fmla="*/ 806849 w 1484581"/>
              <a:gd name="connsiteY43" fmla="*/ 1161826 h 3980330"/>
              <a:gd name="connsiteX44" fmla="*/ 785334 w 1484581"/>
              <a:gd name="connsiteY44" fmla="*/ 1129553 h 3980330"/>
              <a:gd name="connsiteX45" fmla="*/ 763818 w 1484581"/>
              <a:gd name="connsiteY45" fmla="*/ 1108038 h 3980330"/>
              <a:gd name="connsiteX46" fmla="*/ 720788 w 1484581"/>
              <a:gd name="connsiteY46" fmla="*/ 1043492 h 3980330"/>
              <a:gd name="connsiteX47" fmla="*/ 656242 w 1484581"/>
              <a:gd name="connsiteY47" fmla="*/ 957431 h 3980330"/>
              <a:gd name="connsiteX48" fmla="*/ 613211 w 1484581"/>
              <a:gd name="connsiteY48" fmla="*/ 860612 h 3980330"/>
              <a:gd name="connsiteX49" fmla="*/ 570181 w 1484581"/>
              <a:gd name="connsiteY49" fmla="*/ 731520 h 3980330"/>
              <a:gd name="connsiteX50" fmla="*/ 559423 w 1484581"/>
              <a:gd name="connsiteY50" fmla="*/ 699247 h 3980330"/>
              <a:gd name="connsiteX51" fmla="*/ 505635 w 1484581"/>
              <a:gd name="connsiteY51" fmla="*/ 602429 h 3980330"/>
              <a:gd name="connsiteX52" fmla="*/ 462604 w 1484581"/>
              <a:gd name="connsiteY52" fmla="*/ 559398 h 3980330"/>
              <a:gd name="connsiteX53" fmla="*/ 408816 w 1484581"/>
              <a:gd name="connsiteY53" fmla="*/ 516367 h 3980330"/>
              <a:gd name="connsiteX54" fmla="*/ 387301 w 1484581"/>
              <a:gd name="connsiteY54" fmla="*/ 484094 h 3980330"/>
              <a:gd name="connsiteX55" fmla="*/ 344270 w 1484581"/>
              <a:gd name="connsiteY55" fmla="*/ 430306 h 3980330"/>
              <a:gd name="connsiteX56" fmla="*/ 333512 w 1484581"/>
              <a:gd name="connsiteY56" fmla="*/ 398033 h 3980330"/>
              <a:gd name="connsiteX57" fmla="*/ 290482 w 1484581"/>
              <a:gd name="connsiteY57" fmla="*/ 333487 h 3980330"/>
              <a:gd name="connsiteX58" fmla="*/ 236694 w 1484581"/>
              <a:gd name="connsiteY58" fmla="*/ 236669 h 3980330"/>
              <a:gd name="connsiteX59" fmla="*/ 215178 w 1484581"/>
              <a:gd name="connsiteY59" fmla="*/ 204396 h 3980330"/>
              <a:gd name="connsiteX60" fmla="*/ 193663 w 1484581"/>
              <a:gd name="connsiteY60" fmla="*/ 182880 h 3980330"/>
              <a:gd name="connsiteX61" fmla="*/ 172148 w 1484581"/>
              <a:gd name="connsiteY61" fmla="*/ 150607 h 3980330"/>
              <a:gd name="connsiteX62" fmla="*/ 118360 w 1484581"/>
              <a:gd name="connsiteY62" fmla="*/ 107577 h 3980330"/>
              <a:gd name="connsiteX63" fmla="*/ 43056 w 1484581"/>
              <a:gd name="connsiteY63" fmla="*/ 53789 h 3980330"/>
              <a:gd name="connsiteX64" fmla="*/ 25 w 1484581"/>
              <a:gd name="connsiteY64" fmla="*/ 0 h 3980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484581" h="3980330">
                <a:moveTo>
                  <a:pt x="1043517" y="3980330"/>
                </a:moveTo>
                <a:cubicBezTo>
                  <a:pt x="1050689" y="3955229"/>
                  <a:pt x="1057531" y="3930031"/>
                  <a:pt x="1065032" y="3905026"/>
                </a:cubicBezTo>
                <a:cubicBezTo>
                  <a:pt x="1068290" y="3894165"/>
                  <a:pt x="1072675" y="3883656"/>
                  <a:pt x="1075790" y="3872753"/>
                </a:cubicBezTo>
                <a:cubicBezTo>
                  <a:pt x="1079852" y="3858537"/>
                  <a:pt x="1080724" y="3843312"/>
                  <a:pt x="1086548" y="3829723"/>
                </a:cubicBezTo>
                <a:cubicBezTo>
                  <a:pt x="1091641" y="3817839"/>
                  <a:pt x="1102812" y="3809265"/>
                  <a:pt x="1108063" y="3797450"/>
                </a:cubicBezTo>
                <a:cubicBezTo>
                  <a:pt x="1159268" y="3682238"/>
                  <a:pt x="1102403" y="3773666"/>
                  <a:pt x="1151094" y="3700631"/>
                </a:cubicBezTo>
                <a:cubicBezTo>
                  <a:pt x="1154680" y="3689873"/>
                  <a:pt x="1155260" y="3677585"/>
                  <a:pt x="1161851" y="3668358"/>
                </a:cubicBezTo>
                <a:cubicBezTo>
                  <a:pt x="1206721" y="3605539"/>
                  <a:pt x="1192658" y="3643364"/>
                  <a:pt x="1237155" y="3603812"/>
                </a:cubicBezTo>
                <a:cubicBezTo>
                  <a:pt x="1259897" y="3583597"/>
                  <a:pt x="1284823" y="3564583"/>
                  <a:pt x="1301701" y="3539266"/>
                </a:cubicBezTo>
                <a:cubicBezTo>
                  <a:pt x="1323308" y="3506855"/>
                  <a:pt x="1328353" y="3502179"/>
                  <a:pt x="1344731" y="3463963"/>
                </a:cubicBezTo>
                <a:cubicBezTo>
                  <a:pt x="1349198" y="3453540"/>
                  <a:pt x="1352374" y="3442593"/>
                  <a:pt x="1355489" y="3431690"/>
                </a:cubicBezTo>
                <a:cubicBezTo>
                  <a:pt x="1359551" y="3417474"/>
                  <a:pt x="1360423" y="3402249"/>
                  <a:pt x="1366247" y="3388659"/>
                </a:cubicBezTo>
                <a:cubicBezTo>
                  <a:pt x="1371340" y="3376775"/>
                  <a:pt x="1381980" y="3367950"/>
                  <a:pt x="1387762" y="3356386"/>
                </a:cubicBezTo>
                <a:cubicBezTo>
                  <a:pt x="1432301" y="3267309"/>
                  <a:pt x="1358376" y="3384330"/>
                  <a:pt x="1420035" y="3291840"/>
                </a:cubicBezTo>
                <a:cubicBezTo>
                  <a:pt x="1423621" y="3277497"/>
                  <a:pt x="1426544" y="3262971"/>
                  <a:pt x="1430792" y="3248810"/>
                </a:cubicBezTo>
                <a:cubicBezTo>
                  <a:pt x="1437309" y="3227087"/>
                  <a:pt x="1445136" y="3205779"/>
                  <a:pt x="1452308" y="3184264"/>
                </a:cubicBezTo>
                <a:lnTo>
                  <a:pt x="1463065" y="3151991"/>
                </a:lnTo>
                <a:cubicBezTo>
                  <a:pt x="1466651" y="3141233"/>
                  <a:pt x="1471073" y="3130719"/>
                  <a:pt x="1473823" y="3119718"/>
                </a:cubicBezTo>
                <a:lnTo>
                  <a:pt x="1484581" y="3076687"/>
                </a:lnTo>
                <a:cubicBezTo>
                  <a:pt x="1480995" y="2886635"/>
                  <a:pt x="1483476" y="2696372"/>
                  <a:pt x="1473823" y="2506532"/>
                </a:cubicBezTo>
                <a:cubicBezTo>
                  <a:pt x="1472671" y="2483882"/>
                  <a:pt x="1459480" y="2463501"/>
                  <a:pt x="1452308" y="2441986"/>
                </a:cubicBezTo>
                <a:lnTo>
                  <a:pt x="1441550" y="2409713"/>
                </a:lnTo>
                <a:cubicBezTo>
                  <a:pt x="1437964" y="2398955"/>
                  <a:pt x="1437082" y="2386875"/>
                  <a:pt x="1430792" y="2377440"/>
                </a:cubicBezTo>
                <a:lnTo>
                  <a:pt x="1387762" y="2312894"/>
                </a:lnTo>
                <a:cubicBezTo>
                  <a:pt x="1380590" y="2302137"/>
                  <a:pt x="1375389" y="2289764"/>
                  <a:pt x="1366247" y="2280622"/>
                </a:cubicBezTo>
                <a:cubicBezTo>
                  <a:pt x="1338204" y="2252579"/>
                  <a:pt x="1308734" y="2230142"/>
                  <a:pt x="1290943" y="2194560"/>
                </a:cubicBezTo>
                <a:cubicBezTo>
                  <a:pt x="1285872" y="2184418"/>
                  <a:pt x="1285256" y="2172429"/>
                  <a:pt x="1280185" y="2162287"/>
                </a:cubicBezTo>
                <a:cubicBezTo>
                  <a:pt x="1274403" y="2150723"/>
                  <a:pt x="1263921" y="2141829"/>
                  <a:pt x="1258670" y="2130014"/>
                </a:cubicBezTo>
                <a:cubicBezTo>
                  <a:pt x="1249459" y="2109290"/>
                  <a:pt x="1247297" y="2085754"/>
                  <a:pt x="1237155" y="2065469"/>
                </a:cubicBezTo>
                <a:cubicBezTo>
                  <a:pt x="1204075" y="1999308"/>
                  <a:pt x="1224537" y="2035784"/>
                  <a:pt x="1172609" y="1957892"/>
                </a:cubicBezTo>
                <a:cubicBezTo>
                  <a:pt x="1145467" y="1917179"/>
                  <a:pt x="1160237" y="1934762"/>
                  <a:pt x="1129578" y="1904104"/>
                </a:cubicBezTo>
                <a:cubicBezTo>
                  <a:pt x="1109010" y="1842395"/>
                  <a:pt x="1132746" y="1897571"/>
                  <a:pt x="1097305" y="1850316"/>
                </a:cubicBezTo>
                <a:cubicBezTo>
                  <a:pt x="1024313" y="1752994"/>
                  <a:pt x="1082104" y="1813601"/>
                  <a:pt x="1032760" y="1764254"/>
                </a:cubicBezTo>
                <a:cubicBezTo>
                  <a:pt x="1005719" y="1683135"/>
                  <a:pt x="1042196" y="1783127"/>
                  <a:pt x="1000487" y="1699709"/>
                </a:cubicBezTo>
                <a:cubicBezTo>
                  <a:pt x="995416" y="1689567"/>
                  <a:pt x="994800" y="1677578"/>
                  <a:pt x="989729" y="1667436"/>
                </a:cubicBezTo>
                <a:cubicBezTo>
                  <a:pt x="983947" y="1655872"/>
                  <a:pt x="973996" y="1646727"/>
                  <a:pt x="968214" y="1635163"/>
                </a:cubicBezTo>
                <a:cubicBezTo>
                  <a:pt x="963143" y="1625021"/>
                  <a:pt x="960440" y="1613830"/>
                  <a:pt x="957456" y="1602890"/>
                </a:cubicBezTo>
                <a:cubicBezTo>
                  <a:pt x="949676" y="1574362"/>
                  <a:pt x="939609" y="1546171"/>
                  <a:pt x="935941" y="1516829"/>
                </a:cubicBezTo>
                <a:cubicBezTo>
                  <a:pt x="932355" y="1488142"/>
                  <a:pt x="929579" y="1459341"/>
                  <a:pt x="925183" y="1430767"/>
                </a:cubicBezTo>
                <a:cubicBezTo>
                  <a:pt x="921952" y="1409765"/>
                  <a:pt x="910429" y="1356484"/>
                  <a:pt x="903668" y="1333949"/>
                </a:cubicBezTo>
                <a:cubicBezTo>
                  <a:pt x="897151" y="1312226"/>
                  <a:pt x="889324" y="1290918"/>
                  <a:pt x="882152" y="1269403"/>
                </a:cubicBezTo>
                <a:cubicBezTo>
                  <a:pt x="878566" y="1258645"/>
                  <a:pt x="879413" y="1245148"/>
                  <a:pt x="871395" y="1237130"/>
                </a:cubicBezTo>
                <a:cubicBezTo>
                  <a:pt x="819446" y="1185179"/>
                  <a:pt x="882647" y="1251195"/>
                  <a:pt x="828364" y="1183342"/>
                </a:cubicBezTo>
                <a:cubicBezTo>
                  <a:pt x="822028" y="1175422"/>
                  <a:pt x="813185" y="1169746"/>
                  <a:pt x="806849" y="1161826"/>
                </a:cubicBezTo>
                <a:cubicBezTo>
                  <a:pt x="798772" y="1151730"/>
                  <a:pt x="793411" y="1139649"/>
                  <a:pt x="785334" y="1129553"/>
                </a:cubicBezTo>
                <a:cubicBezTo>
                  <a:pt x="778998" y="1121633"/>
                  <a:pt x="769904" y="1116152"/>
                  <a:pt x="763818" y="1108038"/>
                </a:cubicBezTo>
                <a:cubicBezTo>
                  <a:pt x="748303" y="1087352"/>
                  <a:pt x="739073" y="1061776"/>
                  <a:pt x="720788" y="1043492"/>
                </a:cubicBezTo>
                <a:cubicBezTo>
                  <a:pt x="695300" y="1018005"/>
                  <a:pt x="668407" y="993927"/>
                  <a:pt x="656242" y="957431"/>
                </a:cubicBezTo>
                <a:cubicBezTo>
                  <a:pt x="630638" y="880619"/>
                  <a:pt x="647307" y="911755"/>
                  <a:pt x="613211" y="860612"/>
                </a:cubicBezTo>
                <a:lnTo>
                  <a:pt x="570181" y="731520"/>
                </a:lnTo>
                <a:lnTo>
                  <a:pt x="559423" y="699247"/>
                </a:lnTo>
                <a:cubicBezTo>
                  <a:pt x="545895" y="658665"/>
                  <a:pt x="542624" y="639418"/>
                  <a:pt x="505635" y="602429"/>
                </a:cubicBezTo>
                <a:cubicBezTo>
                  <a:pt x="491291" y="588085"/>
                  <a:pt x="479482" y="570650"/>
                  <a:pt x="462604" y="559398"/>
                </a:cubicBezTo>
                <a:cubicBezTo>
                  <a:pt x="438638" y="543421"/>
                  <a:pt x="426336" y="538268"/>
                  <a:pt x="408816" y="516367"/>
                </a:cubicBezTo>
                <a:cubicBezTo>
                  <a:pt x="400739" y="506271"/>
                  <a:pt x="395378" y="494190"/>
                  <a:pt x="387301" y="484094"/>
                </a:cubicBezTo>
                <a:cubicBezTo>
                  <a:pt x="360615" y="450738"/>
                  <a:pt x="366347" y="474459"/>
                  <a:pt x="344270" y="430306"/>
                </a:cubicBezTo>
                <a:cubicBezTo>
                  <a:pt x="339199" y="420164"/>
                  <a:pt x="339019" y="407946"/>
                  <a:pt x="333512" y="398033"/>
                </a:cubicBezTo>
                <a:cubicBezTo>
                  <a:pt x="320954" y="375429"/>
                  <a:pt x="298659" y="358018"/>
                  <a:pt x="290482" y="333487"/>
                </a:cubicBezTo>
                <a:cubicBezTo>
                  <a:pt x="271547" y="276684"/>
                  <a:pt x="286014" y="310648"/>
                  <a:pt x="236694" y="236669"/>
                </a:cubicBezTo>
                <a:cubicBezTo>
                  <a:pt x="229522" y="225911"/>
                  <a:pt x="224320" y="213539"/>
                  <a:pt x="215178" y="204396"/>
                </a:cubicBezTo>
                <a:cubicBezTo>
                  <a:pt x="208006" y="197224"/>
                  <a:pt x="199999" y="190800"/>
                  <a:pt x="193663" y="182880"/>
                </a:cubicBezTo>
                <a:cubicBezTo>
                  <a:pt x="185586" y="172784"/>
                  <a:pt x="180225" y="160703"/>
                  <a:pt x="172148" y="150607"/>
                </a:cubicBezTo>
                <a:cubicBezTo>
                  <a:pt x="145517" y="117319"/>
                  <a:pt x="153937" y="138072"/>
                  <a:pt x="118360" y="107577"/>
                </a:cubicBezTo>
                <a:cubicBezTo>
                  <a:pt x="53390" y="51888"/>
                  <a:pt x="102355" y="73554"/>
                  <a:pt x="43056" y="53789"/>
                </a:cubicBezTo>
                <a:cubicBezTo>
                  <a:pt x="-2511" y="8222"/>
                  <a:pt x="25" y="31043"/>
                  <a:pt x="2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C403130E-0ED3-CCB0-DC07-4B3433181545}"/>
              </a:ext>
            </a:extLst>
          </p:cNvPr>
          <p:cNvSpPr/>
          <p:nvPr/>
        </p:nvSpPr>
        <p:spPr>
          <a:xfrm>
            <a:off x="5739436" y="20607371"/>
            <a:ext cx="409651" cy="289166"/>
          </a:xfrm>
          <a:custGeom>
            <a:avLst/>
            <a:gdLst>
              <a:gd name="connsiteX0" fmla="*/ 0 w 365760"/>
              <a:gd name="connsiteY0" fmla="*/ 258184 h 258184"/>
              <a:gd name="connsiteX1" fmla="*/ 75303 w 365760"/>
              <a:gd name="connsiteY1" fmla="*/ 204395 h 258184"/>
              <a:gd name="connsiteX2" fmla="*/ 139849 w 365760"/>
              <a:gd name="connsiteY2" fmla="*/ 161365 h 258184"/>
              <a:gd name="connsiteX3" fmla="*/ 225910 w 365760"/>
              <a:gd name="connsiteY3" fmla="*/ 96819 h 258184"/>
              <a:gd name="connsiteX4" fmla="*/ 258183 w 365760"/>
              <a:gd name="connsiteY4" fmla="*/ 86061 h 258184"/>
              <a:gd name="connsiteX5" fmla="*/ 290456 w 365760"/>
              <a:gd name="connsiteY5" fmla="*/ 64546 h 258184"/>
              <a:gd name="connsiteX6" fmla="*/ 355002 w 365760"/>
              <a:gd name="connsiteY6" fmla="*/ 32273 h 258184"/>
              <a:gd name="connsiteX7" fmla="*/ 365760 w 365760"/>
              <a:gd name="connsiteY7" fmla="*/ 0 h 25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258184">
                <a:moveTo>
                  <a:pt x="0" y="258184"/>
                </a:moveTo>
                <a:cubicBezTo>
                  <a:pt x="25101" y="240254"/>
                  <a:pt x="51216" y="223665"/>
                  <a:pt x="75303" y="204395"/>
                </a:cubicBezTo>
                <a:cubicBezTo>
                  <a:pt x="132860" y="158349"/>
                  <a:pt x="80274" y="181222"/>
                  <a:pt x="139849" y="161365"/>
                </a:cubicBezTo>
                <a:cubicBezTo>
                  <a:pt x="165336" y="135877"/>
                  <a:pt x="189413" y="108985"/>
                  <a:pt x="225910" y="96819"/>
                </a:cubicBezTo>
                <a:cubicBezTo>
                  <a:pt x="236668" y="93233"/>
                  <a:pt x="248041" y="91132"/>
                  <a:pt x="258183" y="86061"/>
                </a:cubicBezTo>
                <a:cubicBezTo>
                  <a:pt x="269747" y="80279"/>
                  <a:pt x="278892" y="70328"/>
                  <a:pt x="290456" y="64546"/>
                </a:cubicBezTo>
                <a:cubicBezTo>
                  <a:pt x="379533" y="20007"/>
                  <a:pt x="262512" y="93932"/>
                  <a:pt x="355002" y="32273"/>
                </a:cubicBezTo>
                <a:lnTo>
                  <a:pt x="36576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3" name="Freeform 232">
            <a:extLst>
              <a:ext uri="{FF2B5EF4-FFF2-40B4-BE49-F238E27FC236}">
                <a16:creationId xmlns:a16="http://schemas.microsoft.com/office/drawing/2014/main" id="{30745B3F-E644-6F0A-E6AB-18060C53F0A3}"/>
              </a:ext>
            </a:extLst>
          </p:cNvPr>
          <p:cNvSpPr/>
          <p:nvPr/>
        </p:nvSpPr>
        <p:spPr>
          <a:xfrm>
            <a:off x="6197280" y="19992902"/>
            <a:ext cx="193328" cy="578331"/>
          </a:xfrm>
          <a:custGeom>
            <a:avLst/>
            <a:gdLst>
              <a:gd name="connsiteX0" fmla="*/ 0 w 172614"/>
              <a:gd name="connsiteY0" fmla="*/ 516367 h 516367"/>
              <a:gd name="connsiteX1" fmla="*/ 10758 w 172614"/>
              <a:gd name="connsiteY1" fmla="*/ 441064 h 516367"/>
              <a:gd name="connsiteX2" fmla="*/ 21515 w 172614"/>
              <a:gd name="connsiteY2" fmla="*/ 408791 h 516367"/>
              <a:gd name="connsiteX3" fmla="*/ 32273 w 172614"/>
              <a:gd name="connsiteY3" fmla="*/ 365760 h 516367"/>
              <a:gd name="connsiteX4" fmla="*/ 53788 w 172614"/>
              <a:gd name="connsiteY4" fmla="*/ 236668 h 516367"/>
              <a:gd name="connsiteX5" fmla="*/ 75304 w 172614"/>
              <a:gd name="connsiteY5" fmla="*/ 215153 h 516367"/>
              <a:gd name="connsiteX6" fmla="*/ 96819 w 172614"/>
              <a:gd name="connsiteY6" fmla="*/ 182880 h 516367"/>
              <a:gd name="connsiteX7" fmla="*/ 150607 w 172614"/>
              <a:gd name="connsiteY7" fmla="*/ 118334 h 516367"/>
              <a:gd name="connsiteX8" fmla="*/ 172123 w 172614"/>
              <a:gd name="connsiteY8" fmla="*/ 0 h 51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614" h="516367">
                <a:moveTo>
                  <a:pt x="0" y="516367"/>
                </a:moveTo>
                <a:cubicBezTo>
                  <a:pt x="3586" y="491266"/>
                  <a:pt x="5785" y="465927"/>
                  <a:pt x="10758" y="441064"/>
                </a:cubicBezTo>
                <a:cubicBezTo>
                  <a:pt x="12982" y="429945"/>
                  <a:pt x="18400" y="419694"/>
                  <a:pt x="21515" y="408791"/>
                </a:cubicBezTo>
                <a:cubicBezTo>
                  <a:pt x="25577" y="394575"/>
                  <a:pt x="28687" y="380104"/>
                  <a:pt x="32273" y="365760"/>
                </a:cubicBezTo>
                <a:cubicBezTo>
                  <a:pt x="33335" y="356205"/>
                  <a:pt x="36587" y="265337"/>
                  <a:pt x="53788" y="236668"/>
                </a:cubicBezTo>
                <a:cubicBezTo>
                  <a:pt x="59006" y="227971"/>
                  <a:pt x="68968" y="223073"/>
                  <a:pt x="75304" y="215153"/>
                </a:cubicBezTo>
                <a:cubicBezTo>
                  <a:pt x="83381" y="205057"/>
                  <a:pt x="88542" y="192812"/>
                  <a:pt x="96819" y="182880"/>
                </a:cubicBezTo>
                <a:cubicBezTo>
                  <a:pt x="120948" y="153925"/>
                  <a:pt x="135344" y="152676"/>
                  <a:pt x="150607" y="118334"/>
                </a:cubicBezTo>
                <a:cubicBezTo>
                  <a:pt x="177793" y="57166"/>
                  <a:pt x="172123" y="60350"/>
                  <a:pt x="17212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4" name="Freeform 233">
            <a:extLst>
              <a:ext uri="{FF2B5EF4-FFF2-40B4-BE49-F238E27FC236}">
                <a16:creationId xmlns:a16="http://schemas.microsoft.com/office/drawing/2014/main" id="{682F6E3E-2775-A7C0-10B9-1F948B148BA0}"/>
              </a:ext>
            </a:extLst>
          </p:cNvPr>
          <p:cNvSpPr/>
          <p:nvPr/>
        </p:nvSpPr>
        <p:spPr>
          <a:xfrm>
            <a:off x="6438254" y="20029048"/>
            <a:ext cx="722914" cy="1108467"/>
          </a:xfrm>
          <a:custGeom>
            <a:avLst/>
            <a:gdLst>
              <a:gd name="connsiteX0" fmla="*/ 0 w 645459"/>
              <a:gd name="connsiteY0" fmla="*/ 0 h 989703"/>
              <a:gd name="connsiteX1" fmla="*/ 75304 w 645459"/>
              <a:gd name="connsiteY1" fmla="*/ 107576 h 989703"/>
              <a:gd name="connsiteX2" fmla="*/ 107577 w 645459"/>
              <a:gd name="connsiteY2" fmla="*/ 150607 h 989703"/>
              <a:gd name="connsiteX3" fmla="*/ 139850 w 645459"/>
              <a:gd name="connsiteY3" fmla="*/ 204395 h 989703"/>
              <a:gd name="connsiteX4" fmla="*/ 150607 w 645459"/>
              <a:gd name="connsiteY4" fmla="*/ 236668 h 989703"/>
              <a:gd name="connsiteX5" fmla="*/ 193638 w 645459"/>
              <a:gd name="connsiteY5" fmla="*/ 279699 h 989703"/>
              <a:gd name="connsiteX6" fmla="*/ 236668 w 645459"/>
              <a:gd name="connsiteY6" fmla="*/ 344245 h 989703"/>
              <a:gd name="connsiteX7" fmla="*/ 279699 w 645459"/>
              <a:gd name="connsiteY7" fmla="*/ 430306 h 989703"/>
              <a:gd name="connsiteX8" fmla="*/ 333487 w 645459"/>
              <a:gd name="connsiteY8" fmla="*/ 505609 h 989703"/>
              <a:gd name="connsiteX9" fmla="*/ 365760 w 645459"/>
              <a:gd name="connsiteY9" fmla="*/ 580913 h 989703"/>
              <a:gd name="connsiteX10" fmla="*/ 387275 w 645459"/>
              <a:gd name="connsiteY10" fmla="*/ 613186 h 989703"/>
              <a:gd name="connsiteX11" fmla="*/ 398033 w 645459"/>
              <a:gd name="connsiteY11" fmla="*/ 645459 h 989703"/>
              <a:gd name="connsiteX12" fmla="*/ 419548 w 645459"/>
              <a:gd name="connsiteY12" fmla="*/ 677732 h 989703"/>
              <a:gd name="connsiteX13" fmla="*/ 430306 w 645459"/>
              <a:gd name="connsiteY13" fmla="*/ 710005 h 989703"/>
              <a:gd name="connsiteX14" fmla="*/ 451821 w 645459"/>
              <a:gd name="connsiteY14" fmla="*/ 742278 h 989703"/>
              <a:gd name="connsiteX15" fmla="*/ 473337 w 645459"/>
              <a:gd name="connsiteY15" fmla="*/ 806823 h 989703"/>
              <a:gd name="connsiteX16" fmla="*/ 494852 w 645459"/>
              <a:gd name="connsiteY16" fmla="*/ 828339 h 989703"/>
              <a:gd name="connsiteX17" fmla="*/ 516367 w 645459"/>
              <a:gd name="connsiteY17" fmla="*/ 860612 h 989703"/>
              <a:gd name="connsiteX18" fmla="*/ 548640 w 645459"/>
              <a:gd name="connsiteY18" fmla="*/ 882127 h 989703"/>
              <a:gd name="connsiteX19" fmla="*/ 591671 w 645459"/>
              <a:gd name="connsiteY19" fmla="*/ 935915 h 989703"/>
              <a:gd name="connsiteX20" fmla="*/ 623944 w 645459"/>
              <a:gd name="connsiteY20" fmla="*/ 946673 h 989703"/>
              <a:gd name="connsiteX21" fmla="*/ 645459 w 645459"/>
              <a:gd name="connsiteY21" fmla="*/ 989703 h 989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5459" h="989703">
                <a:moveTo>
                  <a:pt x="0" y="0"/>
                </a:moveTo>
                <a:cubicBezTo>
                  <a:pt x="25101" y="35859"/>
                  <a:pt x="49041" y="72559"/>
                  <a:pt x="75304" y="107576"/>
                </a:cubicBezTo>
                <a:cubicBezTo>
                  <a:pt x="86062" y="121920"/>
                  <a:pt x="97631" y="135689"/>
                  <a:pt x="107577" y="150607"/>
                </a:cubicBezTo>
                <a:cubicBezTo>
                  <a:pt x="119175" y="168004"/>
                  <a:pt x="130499" y="185693"/>
                  <a:pt x="139850" y="204395"/>
                </a:cubicBezTo>
                <a:cubicBezTo>
                  <a:pt x="144921" y="214537"/>
                  <a:pt x="144016" y="227441"/>
                  <a:pt x="150607" y="236668"/>
                </a:cubicBezTo>
                <a:cubicBezTo>
                  <a:pt x="162397" y="253175"/>
                  <a:pt x="180966" y="263859"/>
                  <a:pt x="193638" y="279699"/>
                </a:cubicBezTo>
                <a:cubicBezTo>
                  <a:pt x="209791" y="299891"/>
                  <a:pt x="223839" y="321794"/>
                  <a:pt x="236668" y="344245"/>
                </a:cubicBezTo>
                <a:cubicBezTo>
                  <a:pt x="252581" y="372092"/>
                  <a:pt x="260455" y="404648"/>
                  <a:pt x="279699" y="430306"/>
                </a:cubicBezTo>
                <a:cubicBezTo>
                  <a:pt x="293555" y="448781"/>
                  <a:pt x="320901" y="483584"/>
                  <a:pt x="333487" y="505609"/>
                </a:cubicBezTo>
                <a:cubicBezTo>
                  <a:pt x="423031" y="662314"/>
                  <a:pt x="305413" y="460219"/>
                  <a:pt x="365760" y="580913"/>
                </a:cubicBezTo>
                <a:cubicBezTo>
                  <a:pt x="371542" y="592477"/>
                  <a:pt x="381493" y="601622"/>
                  <a:pt x="387275" y="613186"/>
                </a:cubicBezTo>
                <a:cubicBezTo>
                  <a:pt x="392346" y="623328"/>
                  <a:pt x="392962" y="635317"/>
                  <a:pt x="398033" y="645459"/>
                </a:cubicBezTo>
                <a:cubicBezTo>
                  <a:pt x="403815" y="657023"/>
                  <a:pt x="413766" y="666168"/>
                  <a:pt x="419548" y="677732"/>
                </a:cubicBezTo>
                <a:cubicBezTo>
                  <a:pt x="424619" y="687874"/>
                  <a:pt x="425235" y="699863"/>
                  <a:pt x="430306" y="710005"/>
                </a:cubicBezTo>
                <a:cubicBezTo>
                  <a:pt x="436088" y="721569"/>
                  <a:pt x="446570" y="730463"/>
                  <a:pt x="451821" y="742278"/>
                </a:cubicBezTo>
                <a:cubicBezTo>
                  <a:pt x="461032" y="763002"/>
                  <a:pt x="457301" y="790786"/>
                  <a:pt x="473337" y="806823"/>
                </a:cubicBezTo>
                <a:cubicBezTo>
                  <a:pt x="480509" y="813995"/>
                  <a:pt x="488516" y="820419"/>
                  <a:pt x="494852" y="828339"/>
                </a:cubicBezTo>
                <a:cubicBezTo>
                  <a:pt x="502929" y="838435"/>
                  <a:pt x="507225" y="851470"/>
                  <a:pt x="516367" y="860612"/>
                </a:cubicBezTo>
                <a:cubicBezTo>
                  <a:pt x="525509" y="869754"/>
                  <a:pt x="537882" y="874955"/>
                  <a:pt x="548640" y="882127"/>
                </a:cubicBezTo>
                <a:cubicBezTo>
                  <a:pt x="558414" y="896788"/>
                  <a:pt x="574637" y="925695"/>
                  <a:pt x="591671" y="935915"/>
                </a:cubicBezTo>
                <a:cubicBezTo>
                  <a:pt x="601395" y="941749"/>
                  <a:pt x="613186" y="943087"/>
                  <a:pt x="623944" y="946673"/>
                </a:cubicBezTo>
                <a:cubicBezTo>
                  <a:pt x="636305" y="983757"/>
                  <a:pt x="626682" y="970928"/>
                  <a:pt x="645459" y="98970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/>
              <p:nvPr/>
            </p:nvSpPr>
            <p:spPr>
              <a:xfrm>
                <a:off x="2267466" y="19129509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466" y="19129509"/>
                <a:ext cx="1120140" cy="712824"/>
              </a:xfrm>
              <a:prstGeom prst="rect">
                <a:avLst/>
              </a:prstGeom>
              <a:blipFill>
                <a:blip r:embed="rId53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7EDBFCE2-6A76-60E2-BB8B-9EDFA82AB840}"/>
                  </a:ext>
                </a:extLst>
              </p:cNvPr>
              <p:cNvSpPr txBox="1"/>
              <p:nvPr/>
            </p:nvSpPr>
            <p:spPr>
              <a:xfrm>
                <a:off x="23330788" y="389206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7EDBFCE2-6A76-60E2-BB8B-9EDFA82AB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0788" y="3892063"/>
                <a:ext cx="1120140" cy="574901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Oval 236">
            <a:extLst>
              <a:ext uri="{FF2B5EF4-FFF2-40B4-BE49-F238E27FC236}">
                <a16:creationId xmlns:a16="http://schemas.microsoft.com/office/drawing/2014/main" id="{1D876DE3-6864-ABA6-1B59-BBC4075F89D3}"/>
              </a:ext>
            </a:extLst>
          </p:cNvPr>
          <p:cNvSpPr/>
          <p:nvPr/>
        </p:nvSpPr>
        <p:spPr>
          <a:xfrm>
            <a:off x="6129017" y="181747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8BDAF9C-9E7A-C10D-E40C-9BC99FA695F9}"/>
                  </a:ext>
                </a:extLst>
              </p:cNvPr>
              <p:cNvSpPr txBox="1"/>
              <p:nvPr/>
            </p:nvSpPr>
            <p:spPr>
              <a:xfrm>
                <a:off x="2127610" y="991880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8BDAF9C-9E7A-C10D-E40C-9BC99FA69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610" y="991880"/>
                <a:ext cx="1120140" cy="712824"/>
              </a:xfrm>
              <a:prstGeom prst="rect">
                <a:avLst/>
              </a:prstGeom>
              <a:blipFill>
                <a:blip r:embed="rId55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0F68FFA7-2ADC-814C-9750-D48011D2CB3E}"/>
                  </a:ext>
                </a:extLst>
              </p:cNvPr>
              <p:cNvSpPr txBox="1"/>
              <p:nvPr/>
            </p:nvSpPr>
            <p:spPr>
              <a:xfrm>
                <a:off x="20791786" y="1075737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0F68FFA7-2ADC-814C-9750-D48011D2C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86" y="1075737"/>
                <a:ext cx="1120140" cy="712824"/>
              </a:xfrm>
              <a:prstGeom prst="rect">
                <a:avLst/>
              </a:prstGeom>
              <a:blipFill>
                <a:blip r:embed="rId56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73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67D47D30-AB89-5274-CB49-8D7AD9FA1976}"/>
              </a:ext>
            </a:extLst>
          </p:cNvPr>
          <p:cNvGrpSpPr/>
          <p:nvPr/>
        </p:nvGrpSpPr>
        <p:grpSpPr>
          <a:xfrm>
            <a:off x="14195579" y="5414416"/>
            <a:ext cx="8661380" cy="6454764"/>
            <a:chOff x="16497732" y="9281963"/>
            <a:chExt cx="8661380" cy="6454764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84235E-2558-3B6C-EC9D-144B41F32F95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96BAF3F-4E65-FD3F-161B-7BD231D62D84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0F0FFFAD-3760-9A74-B9BD-ED6A02B33C3A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5E1C017-EF0B-DB3D-94D0-B38F6132F52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F0E1DA35-7E38-C891-CAE5-2B18F85E1140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75E1E8F2-3F02-628D-1E01-07F9DE0A1B45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FD3D33D-7C8B-48A6-8DDD-842ECB82DFE0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DBD1663D-2AC6-068E-70FB-BA28B1F50414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51986792-133B-A889-BB21-885E2D5CEEB7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6F10CC2B-9761-13CD-7F55-652A1CFE9F63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D4DB0699-EA2A-9A23-BE0F-4357B84247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AB550005-B367-E8D7-B519-64C313F4E29A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40148C78-F1C8-19E5-3EAE-1B743A4F1E72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985C1D0D-9C08-2E86-1A77-0DDA5D5E1E0B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85D8B9A-0AD9-574D-5EAF-A2265C756CD8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A63400B5-61A1-D932-5D94-46C324D45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64C7487-D2C7-B62C-74B0-C76EC2CFFE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D53CFF6-B91A-A837-0E31-ABDDADB9A3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E812494-275E-77CB-1EDE-E200D7AC48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ADD9120-7D6D-49A2-C304-9085B45287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43A0A86-D17B-7073-DCED-49C34F407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9362935-C55B-3D11-8CEC-FE168FDC4D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18CF43E-205E-DBC5-AC4E-9A08BE000E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256FB1A-4B26-9A40-D5E3-9179993BB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433E77A7-46BD-12F8-B511-151460606C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11B85D5-7A30-63BB-00AC-7153A9FCC8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F63356A-219C-12E0-E5A5-C08A9D747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505D7A7-E285-5187-9CA8-B902C30DC8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17DC53E4-1B5C-D275-21E6-DBE70B81C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C8B79A3-0D90-689C-1DAC-DEDECAE645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3D3FC52A-82BB-09A3-A16E-9D725AE3CF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85F11A5-79F9-4626-0B47-FE15FA48F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7ED2B7B6-64D8-DE37-CCAF-0E35080A70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8A3A9FB7-CF18-F267-C804-85F1207972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9C69CB9-3976-3635-2927-33F8023B54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5F5E931A-D740-A41B-7E2A-001C718AFD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69C2122-D788-A6F7-EE0E-D605EFFBA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1AFBC07-26E6-1328-0E9B-D3FDCE438C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2B7EFDD8-7BE7-6F85-9990-C968C219FD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BBDF2DC0-EA7D-A25A-900D-7E2995B55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5C3548B2-1B18-4CAD-FFBD-8924DCA938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CC9EBB0-F0AE-10EE-2641-69F32CEE7255}"/>
              </a:ext>
            </a:extLst>
          </p:cNvPr>
          <p:cNvGrpSpPr/>
          <p:nvPr/>
        </p:nvGrpSpPr>
        <p:grpSpPr>
          <a:xfrm>
            <a:off x="4633586" y="5461580"/>
            <a:ext cx="8661380" cy="6454764"/>
            <a:chOff x="16497732" y="9281963"/>
            <a:chExt cx="8661380" cy="645476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8F3420E-977C-F96A-7CD7-8D2711B653F0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913577C-9381-F5C9-7D0E-31347538D47F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DCF9F6B8-4758-5C1F-ACC1-2BEA089065B8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006B69F0-B4DE-BC9E-1CDC-B8D27F8A541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0A4ADA3-FAA9-42BD-5638-658A5E3DE129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64B37C42-355C-FB9E-0AD3-72D0B269C55D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53161DA-F56B-042E-E3FF-1EFAF96CA67B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776F6149-9C5F-C3EE-F058-05C027ECAFAB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8E5453C9-588F-C106-C3EF-14DAD34BDFA5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0E303B4-E552-CEDE-DED1-C1DE5B70B1B1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2DFBAC-1A54-9E29-CD7A-06EAAAF1FF7B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BDBDF2C-FF6A-70F2-1E4C-4C94D192C676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439548D-09CE-EB48-E696-88B22C96712D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0CB33EB-264F-72DF-7763-FD83B7FA35A9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DB00E4C-43BF-12C4-BAD8-00CA8ED3566F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936D5C9-5DC3-8AB3-9F08-79CD562AE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99858A2-734B-3FC1-7356-BE34531AE3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C0E1923-A352-34C5-5D84-CEF41ED2EA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BB66BC5-E7EA-8C2A-2CFE-D31897482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0B79EA5-44B8-12F4-6F96-3F3CF6CBE0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AF7173B-5EF5-363C-D333-BA72BA7AA6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0812AD5-C351-09EE-CBE5-9D06A96C4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597CE5F-A33B-4B11-E7E0-DE6E6F93E3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C67C550-1D53-80DA-E977-7068CE545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915289C-37AE-88CC-982D-1875495412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4866DDA-982C-CB1F-7968-2C5833D74B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DDC476E-AE61-3F96-6F58-C2C80022DD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1B2B648-A9B4-5C87-4042-D89F96F8B1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5A0210C-1029-9BEF-E5E7-47403C429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292F838-32C4-FD87-3F90-A03716F9DB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A155C24-4BE7-7D4B-E15B-C8251E9E8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A48CCD7-A255-2F0A-5D59-B06F4D8C02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1656E56-D13F-3A5E-E2C9-530172E5A3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D1F7C63-0372-92CE-C7C3-45D0E837E9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C5E413F-6500-A94B-200E-012751169E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4B683E1-9BF0-BDDA-D299-DFAA4D188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0550DC6-72B0-F5C2-DF27-AB11DFF82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4703E14-C73F-96CF-ED89-ED1EAF3F53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29341DD-5E75-76DD-1265-642C377FE9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013927E-6876-E98A-2FF0-BFEDF9B36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370D450-680D-F446-1E79-44E0F69989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7" name="Oval 176">
            <a:extLst>
              <a:ext uri="{FF2B5EF4-FFF2-40B4-BE49-F238E27FC236}">
                <a16:creationId xmlns:a16="http://schemas.microsoft.com/office/drawing/2014/main" id="{E2F41389-5A9E-9ED7-4099-71FBF21403C5}"/>
              </a:ext>
            </a:extLst>
          </p:cNvPr>
          <p:cNvSpPr/>
          <p:nvPr/>
        </p:nvSpPr>
        <p:spPr>
          <a:xfrm>
            <a:off x="9829903" y="728851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C5A913F-0A34-CA6A-D444-35915BA58D49}"/>
              </a:ext>
            </a:extLst>
          </p:cNvPr>
          <p:cNvCxnSpPr>
            <a:cxnSpLocks/>
          </p:cNvCxnSpPr>
          <p:nvPr/>
        </p:nvCxnSpPr>
        <p:spPr>
          <a:xfrm>
            <a:off x="9914595" y="7372840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EF5C098-6335-E24A-5D43-EBC659BB370D}"/>
              </a:ext>
            </a:extLst>
          </p:cNvPr>
          <p:cNvCxnSpPr>
            <a:cxnSpLocks/>
          </p:cNvCxnSpPr>
          <p:nvPr/>
        </p:nvCxnSpPr>
        <p:spPr>
          <a:xfrm>
            <a:off x="8553290" y="7238052"/>
            <a:ext cx="0" cy="57817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/>
              <p:nvPr/>
            </p:nvSpPr>
            <p:spPr>
              <a:xfrm>
                <a:off x="8040695" y="7308414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695" y="7308414"/>
                <a:ext cx="711134" cy="574901"/>
              </a:xfrm>
              <a:prstGeom prst="rect">
                <a:avLst/>
              </a:prstGeom>
              <a:blipFill>
                <a:blip r:embed="rId1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/>
              <p:nvPr/>
            </p:nvSpPr>
            <p:spPr>
              <a:xfrm>
                <a:off x="9551922" y="7008525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922" y="7008525"/>
                <a:ext cx="1120140" cy="5749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/>
              <p:nvPr/>
            </p:nvSpPr>
            <p:spPr>
              <a:xfrm>
                <a:off x="5424966" y="11787440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966" y="11787440"/>
                <a:ext cx="7160863" cy="643894"/>
              </a:xfrm>
              <a:prstGeom prst="rect">
                <a:avLst/>
              </a:prstGeom>
              <a:blipFill>
                <a:blip r:embed="rId17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/>
              <p:nvPr/>
            </p:nvSpPr>
            <p:spPr>
              <a:xfrm>
                <a:off x="6783872" y="12569478"/>
                <a:ext cx="5216216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872" y="12569478"/>
                <a:ext cx="5216216" cy="874214"/>
              </a:xfrm>
              <a:prstGeom prst="rect">
                <a:avLst/>
              </a:prstGeom>
              <a:blipFill>
                <a:blip r:embed="rId18"/>
                <a:stretch>
                  <a:fillRect l="-1456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Oval 192">
            <a:extLst>
              <a:ext uri="{FF2B5EF4-FFF2-40B4-BE49-F238E27FC236}">
                <a16:creationId xmlns:a16="http://schemas.microsoft.com/office/drawing/2014/main" id="{8135B68D-AFAF-5C2A-DA7A-EF0F13C56508}"/>
              </a:ext>
            </a:extLst>
          </p:cNvPr>
          <p:cNvSpPr/>
          <p:nvPr/>
        </p:nvSpPr>
        <p:spPr>
          <a:xfrm>
            <a:off x="8444241" y="713289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8D91B000-3BA8-46AC-28D0-964C709A88A0}"/>
              </a:ext>
            </a:extLst>
          </p:cNvPr>
          <p:cNvSpPr/>
          <p:nvPr/>
        </p:nvSpPr>
        <p:spPr>
          <a:xfrm>
            <a:off x="5997156" y="7224721"/>
            <a:ext cx="2542247" cy="4108560"/>
          </a:xfrm>
          <a:custGeom>
            <a:avLst/>
            <a:gdLst>
              <a:gd name="connsiteX0" fmla="*/ 0 w 2269863"/>
              <a:gd name="connsiteY0" fmla="*/ 3668357 h 3668357"/>
              <a:gd name="connsiteX1" fmla="*/ 645459 w 2269863"/>
              <a:gd name="connsiteY1" fmla="*/ 2377440 h 3668357"/>
              <a:gd name="connsiteX2" fmla="*/ 806823 w 2269863"/>
              <a:gd name="connsiteY2" fmla="*/ 1914861 h 3668357"/>
              <a:gd name="connsiteX3" fmla="*/ 892884 w 2269863"/>
              <a:gd name="connsiteY3" fmla="*/ 1775012 h 3668357"/>
              <a:gd name="connsiteX4" fmla="*/ 1054249 w 2269863"/>
              <a:gd name="connsiteY4" fmla="*/ 1645920 h 3668357"/>
              <a:gd name="connsiteX5" fmla="*/ 1323190 w 2269863"/>
              <a:gd name="connsiteY5" fmla="*/ 1301675 h 3668357"/>
              <a:gd name="connsiteX6" fmla="*/ 1355463 w 2269863"/>
              <a:gd name="connsiteY6" fmla="*/ 1280160 h 3668357"/>
              <a:gd name="connsiteX7" fmla="*/ 1409252 w 2269863"/>
              <a:gd name="connsiteY7" fmla="*/ 1226372 h 3668357"/>
              <a:gd name="connsiteX8" fmla="*/ 1473797 w 2269863"/>
              <a:gd name="connsiteY8" fmla="*/ 1161826 h 3668357"/>
              <a:gd name="connsiteX9" fmla="*/ 1549101 w 2269863"/>
              <a:gd name="connsiteY9" fmla="*/ 1086522 h 3668357"/>
              <a:gd name="connsiteX10" fmla="*/ 1645920 w 2269863"/>
              <a:gd name="connsiteY10" fmla="*/ 935915 h 3668357"/>
              <a:gd name="connsiteX11" fmla="*/ 1678193 w 2269863"/>
              <a:gd name="connsiteY11" fmla="*/ 871369 h 3668357"/>
              <a:gd name="connsiteX12" fmla="*/ 1710466 w 2269863"/>
              <a:gd name="connsiteY12" fmla="*/ 796066 h 3668357"/>
              <a:gd name="connsiteX13" fmla="*/ 1731981 w 2269863"/>
              <a:gd name="connsiteY13" fmla="*/ 731520 h 3668357"/>
              <a:gd name="connsiteX14" fmla="*/ 1742739 w 2269863"/>
              <a:gd name="connsiteY14" fmla="*/ 699247 h 3668357"/>
              <a:gd name="connsiteX15" fmla="*/ 1796527 w 2269863"/>
              <a:gd name="connsiteY15" fmla="*/ 634701 h 3668357"/>
              <a:gd name="connsiteX16" fmla="*/ 1807284 w 2269863"/>
              <a:gd name="connsiteY16" fmla="*/ 602428 h 3668357"/>
              <a:gd name="connsiteX17" fmla="*/ 1828800 w 2269863"/>
              <a:gd name="connsiteY17" fmla="*/ 580913 h 3668357"/>
              <a:gd name="connsiteX18" fmla="*/ 1850315 w 2269863"/>
              <a:gd name="connsiteY18" fmla="*/ 516367 h 3668357"/>
              <a:gd name="connsiteX19" fmla="*/ 1904103 w 2269863"/>
              <a:gd name="connsiteY19" fmla="*/ 419548 h 3668357"/>
              <a:gd name="connsiteX20" fmla="*/ 1947134 w 2269863"/>
              <a:gd name="connsiteY20" fmla="*/ 376517 h 3668357"/>
              <a:gd name="connsiteX21" fmla="*/ 1979407 w 2269863"/>
              <a:gd name="connsiteY21" fmla="*/ 344244 h 3668357"/>
              <a:gd name="connsiteX22" fmla="*/ 2022437 w 2269863"/>
              <a:gd name="connsiteY22" fmla="*/ 279699 h 3668357"/>
              <a:gd name="connsiteX23" fmla="*/ 2043953 w 2269863"/>
              <a:gd name="connsiteY23" fmla="*/ 247426 h 3668357"/>
              <a:gd name="connsiteX24" fmla="*/ 2086983 w 2269863"/>
              <a:gd name="connsiteY24" fmla="*/ 193637 h 3668357"/>
              <a:gd name="connsiteX25" fmla="*/ 2108499 w 2269863"/>
              <a:gd name="connsiteY25" fmla="*/ 172122 h 3668357"/>
              <a:gd name="connsiteX26" fmla="*/ 2151529 w 2269863"/>
              <a:gd name="connsiteY26" fmla="*/ 107576 h 3668357"/>
              <a:gd name="connsiteX27" fmla="*/ 2173044 w 2269863"/>
              <a:gd name="connsiteY27" fmla="*/ 75303 h 3668357"/>
              <a:gd name="connsiteX28" fmla="*/ 2226833 w 2269863"/>
              <a:gd name="connsiteY28" fmla="*/ 32273 h 3668357"/>
              <a:gd name="connsiteX29" fmla="*/ 2269863 w 2269863"/>
              <a:gd name="connsiteY29" fmla="*/ 0 h 366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69863" h="3668357">
                <a:moveTo>
                  <a:pt x="0" y="3668357"/>
                </a:moveTo>
                <a:cubicBezTo>
                  <a:pt x="208213" y="3274563"/>
                  <a:pt x="483323" y="2818450"/>
                  <a:pt x="645459" y="2377440"/>
                </a:cubicBezTo>
                <a:cubicBezTo>
                  <a:pt x="726631" y="2156652"/>
                  <a:pt x="716363" y="2073166"/>
                  <a:pt x="806823" y="1914861"/>
                </a:cubicBezTo>
                <a:cubicBezTo>
                  <a:pt x="833980" y="1867337"/>
                  <a:pt x="855825" y="1815294"/>
                  <a:pt x="892884" y="1775012"/>
                </a:cubicBezTo>
                <a:cubicBezTo>
                  <a:pt x="939521" y="1724319"/>
                  <a:pt x="1007914" y="1696889"/>
                  <a:pt x="1054249" y="1645920"/>
                </a:cubicBezTo>
                <a:cubicBezTo>
                  <a:pt x="1152200" y="1538173"/>
                  <a:pt x="1230621" y="1414080"/>
                  <a:pt x="1323190" y="1301675"/>
                </a:cubicBezTo>
                <a:cubicBezTo>
                  <a:pt x="1331409" y="1291695"/>
                  <a:pt x="1345733" y="1288674"/>
                  <a:pt x="1355463" y="1280160"/>
                </a:cubicBezTo>
                <a:cubicBezTo>
                  <a:pt x="1374546" y="1263463"/>
                  <a:pt x="1391322" y="1244302"/>
                  <a:pt x="1409252" y="1226372"/>
                </a:cubicBezTo>
                <a:lnTo>
                  <a:pt x="1473797" y="1161826"/>
                </a:lnTo>
                <a:cubicBezTo>
                  <a:pt x="1498898" y="1136725"/>
                  <a:pt x="1529905" y="1116383"/>
                  <a:pt x="1549101" y="1086522"/>
                </a:cubicBezTo>
                <a:cubicBezTo>
                  <a:pt x="1581374" y="1036320"/>
                  <a:pt x="1615661" y="987356"/>
                  <a:pt x="1645920" y="935915"/>
                </a:cubicBezTo>
                <a:cubicBezTo>
                  <a:pt x="1757247" y="746658"/>
                  <a:pt x="1540379" y="1078084"/>
                  <a:pt x="1678193" y="871369"/>
                </a:cubicBezTo>
                <a:cubicBezTo>
                  <a:pt x="1712815" y="767497"/>
                  <a:pt x="1657300" y="928979"/>
                  <a:pt x="1710466" y="796066"/>
                </a:cubicBezTo>
                <a:cubicBezTo>
                  <a:pt x="1718889" y="775009"/>
                  <a:pt x="1724809" y="753035"/>
                  <a:pt x="1731981" y="731520"/>
                </a:cubicBezTo>
                <a:cubicBezTo>
                  <a:pt x="1735567" y="720762"/>
                  <a:pt x="1734721" y="707265"/>
                  <a:pt x="1742739" y="699247"/>
                </a:cubicBezTo>
                <a:cubicBezTo>
                  <a:pt x="1784154" y="657832"/>
                  <a:pt x="1766573" y="679633"/>
                  <a:pt x="1796527" y="634701"/>
                </a:cubicBezTo>
                <a:cubicBezTo>
                  <a:pt x="1800113" y="623943"/>
                  <a:pt x="1801450" y="612152"/>
                  <a:pt x="1807284" y="602428"/>
                </a:cubicBezTo>
                <a:cubicBezTo>
                  <a:pt x="1812502" y="593731"/>
                  <a:pt x="1824264" y="589985"/>
                  <a:pt x="1828800" y="580913"/>
                </a:cubicBezTo>
                <a:cubicBezTo>
                  <a:pt x="1838943" y="560628"/>
                  <a:pt x="1843143" y="537882"/>
                  <a:pt x="1850315" y="516367"/>
                </a:cubicBezTo>
                <a:cubicBezTo>
                  <a:pt x="1863842" y="475786"/>
                  <a:pt x="1867116" y="456535"/>
                  <a:pt x="1904103" y="419548"/>
                </a:cubicBezTo>
                <a:lnTo>
                  <a:pt x="1947134" y="376517"/>
                </a:lnTo>
                <a:cubicBezTo>
                  <a:pt x="1957892" y="365759"/>
                  <a:pt x="1970968" y="356903"/>
                  <a:pt x="1979407" y="344244"/>
                </a:cubicBezTo>
                <a:lnTo>
                  <a:pt x="2022437" y="279699"/>
                </a:lnTo>
                <a:cubicBezTo>
                  <a:pt x="2029609" y="268941"/>
                  <a:pt x="2034811" y="256569"/>
                  <a:pt x="2043953" y="247426"/>
                </a:cubicBezTo>
                <a:cubicBezTo>
                  <a:pt x="2095910" y="195466"/>
                  <a:pt x="2032690" y="261503"/>
                  <a:pt x="2086983" y="193637"/>
                </a:cubicBezTo>
                <a:cubicBezTo>
                  <a:pt x="2093319" y="185717"/>
                  <a:pt x="2102413" y="180236"/>
                  <a:pt x="2108499" y="172122"/>
                </a:cubicBezTo>
                <a:cubicBezTo>
                  <a:pt x="2124014" y="151436"/>
                  <a:pt x="2137186" y="129091"/>
                  <a:pt x="2151529" y="107576"/>
                </a:cubicBezTo>
                <a:cubicBezTo>
                  <a:pt x="2158701" y="96818"/>
                  <a:pt x="2163902" y="84445"/>
                  <a:pt x="2173044" y="75303"/>
                </a:cubicBezTo>
                <a:cubicBezTo>
                  <a:pt x="2193056" y="55292"/>
                  <a:pt x="2199692" y="45843"/>
                  <a:pt x="2226833" y="32273"/>
                </a:cubicBezTo>
                <a:cubicBezTo>
                  <a:pt x="2271143" y="10118"/>
                  <a:pt x="2250902" y="37923"/>
                  <a:pt x="22698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FBE7C861-04BD-0B89-8980-9EF9F7E954C6}"/>
              </a:ext>
            </a:extLst>
          </p:cNvPr>
          <p:cNvSpPr/>
          <p:nvPr/>
        </p:nvSpPr>
        <p:spPr>
          <a:xfrm>
            <a:off x="8539462" y="6317089"/>
            <a:ext cx="481943" cy="867496"/>
          </a:xfrm>
          <a:custGeom>
            <a:avLst/>
            <a:gdLst>
              <a:gd name="connsiteX0" fmla="*/ 0 w 430306"/>
              <a:gd name="connsiteY0" fmla="*/ 774550 h 774550"/>
              <a:gd name="connsiteX1" fmla="*/ 32273 w 430306"/>
              <a:gd name="connsiteY1" fmla="*/ 656216 h 774550"/>
              <a:gd name="connsiteX2" fmla="*/ 43031 w 430306"/>
              <a:gd name="connsiteY2" fmla="*/ 613186 h 774550"/>
              <a:gd name="connsiteX3" fmla="*/ 107577 w 430306"/>
              <a:gd name="connsiteY3" fmla="*/ 527124 h 774550"/>
              <a:gd name="connsiteX4" fmla="*/ 150607 w 430306"/>
              <a:gd name="connsiteY4" fmla="*/ 462578 h 774550"/>
              <a:gd name="connsiteX5" fmla="*/ 172123 w 430306"/>
              <a:gd name="connsiteY5" fmla="*/ 430306 h 774550"/>
              <a:gd name="connsiteX6" fmla="*/ 182880 w 430306"/>
              <a:gd name="connsiteY6" fmla="*/ 398033 h 774550"/>
              <a:gd name="connsiteX7" fmla="*/ 204396 w 430306"/>
              <a:gd name="connsiteY7" fmla="*/ 311971 h 774550"/>
              <a:gd name="connsiteX8" fmla="*/ 215153 w 430306"/>
              <a:gd name="connsiteY8" fmla="*/ 279698 h 774550"/>
              <a:gd name="connsiteX9" fmla="*/ 236668 w 430306"/>
              <a:gd name="connsiteY9" fmla="*/ 247426 h 774550"/>
              <a:gd name="connsiteX10" fmla="*/ 290457 w 430306"/>
              <a:gd name="connsiteY10" fmla="*/ 204395 h 774550"/>
              <a:gd name="connsiteX11" fmla="*/ 355003 w 430306"/>
              <a:gd name="connsiteY11" fmla="*/ 107576 h 774550"/>
              <a:gd name="connsiteX12" fmla="*/ 376518 w 430306"/>
              <a:gd name="connsiteY12" fmla="*/ 75303 h 774550"/>
              <a:gd name="connsiteX13" fmla="*/ 387276 w 430306"/>
              <a:gd name="connsiteY13" fmla="*/ 43030 h 774550"/>
              <a:gd name="connsiteX14" fmla="*/ 430306 w 430306"/>
              <a:gd name="connsiteY14" fmla="*/ 0 h 77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0306" h="774550">
                <a:moveTo>
                  <a:pt x="0" y="774550"/>
                </a:moveTo>
                <a:cubicBezTo>
                  <a:pt x="21018" y="627433"/>
                  <a:pt x="-5636" y="757305"/>
                  <a:pt x="32273" y="656216"/>
                </a:cubicBezTo>
                <a:cubicBezTo>
                  <a:pt x="37464" y="642373"/>
                  <a:pt x="36419" y="626410"/>
                  <a:pt x="43031" y="613186"/>
                </a:cubicBezTo>
                <a:cubicBezTo>
                  <a:pt x="105932" y="487383"/>
                  <a:pt x="62189" y="587642"/>
                  <a:pt x="107577" y="527124"/>
                </a:cubicBezTo>
                <a:cubicBezTo>
                  <a:pt x="123092" y="506437"/>
                  <a:pt x="136263" y="484093"/>
                  <a:pt x="150607" y="462578"/>
                </a:cubicBezTo>
                <a:lnTo>
                  <a:pt x="172123" y="430306"/>
                </a:lnTo>
                <a:cubicBezTo>
                  <a:pt x="175709" y="419548"/>
                  <a:pt x="179896" y="408973"/>
                  <a:pt x="182880" y="398033"/>
                </a:cubicBezTo>
                <a:cubicBezTo>
                  <a:pt x="190660" y="369505"/>
                  <a:pt x="195046" y="340024"/>
                  <a:pt x="204396" y="311971"/>
                </a:cubicBezTo>
                <a:cubicBezTo>
                  <a:pt x="207982" y="301213"/>
                  <a:pt x="210082" y="289840"/>
                  <a:pt x="215153" y="279698"/>
                </a:cubicBezTo>
                <a:cubicBezTo>
                  <a:pt x="220935" y="268134"/>
                  <a:pt x="228591" y="257522"/>
                  <a:pt x="236668" y="247426"/>
                </a:cubicBezTo>
                <a:cubicBezTo>
                  <a:pt x="254188" y="225527"/>
                  <a:pt x="266492" y="220371"/>
                  <a:pt x="290457" y="204395"/>
                </a:cubicBezTo>
                <a:lnTo>
                  <a:pt x="355003" y="107576"/>
                </a:lnTo>
                <a:cubicBezTo>
                  <a:pt x="362175" y="96818"/>
                  <a:pt x="372429" y="87569"/>
                  <a:pt x="376518" y="75303"/>
                </a:cubicBezTo>
                <a:cubicBezTo>
                  <a:pt x="380104" y="64545"/>
                  <a:pt x="380192" y="51885"/>
                  <a:pt x="387276" y="43030"/>
                </a:cubicBezTo>
                <a:cubicBezTo>
                  <a:pt x="456513" y="-43517"/>
                  <a:pt x="394978" y="70652"/>
                  <a:pt x="430306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9" name="Freeform 198">
            <a:extLst>
              <a:ext uri="{FF2B5EF4-FFF2-40B4-BE49-F238E27FC236}">
                <a16:creationId xmlns:a16="http://schemas.microsoft.com/office/drawing/2014/main" id="{046E7C48-7005-4038-800A-AAD08E926DE9}"/>
              </a:ext>
            </a:extLst>
          </p:cNvPr>
          <p:cNvSpPr/>
          <p:nvPr/>
        </p:nvSpPr>
        <p:spPr>
          <a:xfrm>
            <a:off x="9057554" y="6329070"/>
            <a:ext cx="843399" cy="1000101"/>
          </a:xfrm>
          <a:custGeom>
            <a:avLst/>
            <a:gdLst>
              <a:gd name="connsiteX0" fmla="*/ 753035 w 753035"/>
              <a:gd name="connsiteY0" fmla="*/ 892947 h 892947"/>
              <a:gd name="connsiteX1" fmla="*/ 688489 w 753035"/>
              <a:gd name="connsiteY1" fmla="*/ 817643 h 892947"/>
              <a:gd name="connsiteX2" fmla="*/ 666974 w 753035"/>
              <a:gd name="connsiteY2" fmla="*/ 785371 h 892947"/>
              <a:gd name="connsiteX3" fmla="*/ 602428 w 753035"/>
              <a:gd name="connsiteY3" fmla="*/ 720825 h 892947"/>
              <a:gd name="connsiteX4" fmla="*/ 548640 w 753035"/>
              <a:gd name="connsiteY4" fmla="*/ 645521 h 892947"/>
              <a:gd name="connsiteX5" fmla="*/ 516367 w 753035"/>
              <a:gd name="connsiteY5" fmla="*/ 613248 h 892947"/>
              <a:gd name="connsiteX6" fmla="*/ 473337 w 753035"/>
              <a:gd name="connsiteY6" fmla="*/ 559460 h 892947"/>
              <a:gd name="connsiteX7" fmla="*/ 430306 w 753035"/>
              <a:gd name="connsiteY7" fmla="*/ 516429 h 892947"/>
              <a:gd name="connsiteX8" fmla="*/ 387275 w 753035"/>
              <a:gd name="connsiteY8" fmla="*/ 462641 h 892947"/>
              <a:gd name="connsiteX9" fmla="*/ 333487 w 753035"/>
              <a:gd name="connsiteY9" fmla="*/ 398095 h 892947"/>
              <a:gd name="connsiteX10" fmla="*/ 322729 w 753035"/>
              <a:gd name="connsiteY10" fmla="*/ 365822 h 892947"/>
              <a:gd name="connsiteX11" fmla="*/ 279699 w 753035"/>
              <a:gd name="connsiteY11" fmla="*/ 301276 h 892947"/>
              <a:gd name="connsiteX12" fmla="*/ 268941 w 753035"/>
              <a:gd name="connsiteY12" fmla="*/ 269003 h 892947"/>
              <a:gd name="connsiteX13" fmla="*/ 247426 w 753035"/>
              <a:gd name="connsiteY13" fmla="*/ 236731 h 892947"/>
              <a:gd name="connsiteX14" fmla="*/ 204395 w 753035"/>
              <a:gd name="connsiteY14" fmla="*/ 193700 h 892947"/>
              <a:gd name="connsiteX15" fmla="*/ 193638 w 753035"/>
              <a:gd name="connsiteY15" fmla="*/ 161427 h 892947"/>
              <a:gd name="connsiteX16" fmla="*/ 86061 w 753035"/>
              <a:gd name="connsiteY16" fmla="*/ 75366 h 892947"/>
              <a:gd name="connsiteX17" fmla="*/ 53788 w 753035"/>
              <a:gd name="connsiteY17" fmla="*/ 53851 h 892947"/>
              <a:gd name="connsiteX18" fmla="*/ 32273 w 753035"/>
              <a:gd name="connsiteY18" fmla="*/ 32335 h 892947"/>
              <a:gd name="connsiteX19" fmla="*/ 0 w 753035"/>
              <a:gd name="connsiteY19" fmla="*/ 62 h 89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3035" h="892947">
                <a:moveTo>
                  <a:pt x="753035" y="892947"/>
                </a:moveTo>
                <a:cubicBezTo>
                  <a:pt x="731520" y="867846"/>
                  <a:pt x="709142" y="843459"/>
                  <a:pt x="688489" y="817643"/>
                </a:cubicBezTo>
                <a:cubicBezTo>
                  <a:pt x="680412" y="807547"/>
                  <a:pt x="675563" y="795034"/>
                  <a:pt x="666974" y="785371"/>
                </a:cubicBezTo>
                <a:cubicBezTo>
                  <a:pt x="646759" y="762629"/>
                  <a:pt x="619306" y="746142"/>
                  <a:pt x="602428" y="720825"/>
                </a:cubicBezTo>
                <a:cubicBezTo>
                  <a:pt x="585400" y="695283"/>
                  <a:pt x="568656" y="668873"/>
                  <a:pt x="548640" y="645521"/>
                </a:cubicBezTo>
                <a:cubicBezTo>
                  <a:pt x="538739" y="633970"/>
                  <a:pt x="526385" y="624697"/>
                  <a:pt x="516367" y="613248"/>
                </a:cubicBezTo>
                <a:cubicBezTo>
                  <a:pt x="501247" y="595968"/>
                  <a:pt x="488591" y="576621"/>
                  <a:pt x="473337" y="559460"/>
                </a:cubicBezTo>
                <a:cubicBezTo>
                  <a:pt x="459860" y="544299"/>
                  <a:pt x="441558" y="533307"/>
                  <a:pt x="430306" y="516429"/>
                </a:cubicBezTo>
                <a:cubicBezTo>
                  <a:pt x="364085" y="417096"/>
                  <a:pt x="448590" y="539284"/>
                  <a:pt x="387275" y="462641"/>
                </a:cubicBezTo>
                <a:cubicBezTo>
                  <a:pt x="327360" y="387749"/>
                  <a:pt x="410157" y="474765"/>
                  <a:pt x="333487" y="398095"/>
                </a:cubicBezTo>
                <a:cubicBezTo>
                  <a:pt x="329901" y="387337"/>
                  <a:pt x="328236" y="375735"/>
                  <a:pt x="322729" y="365822"/>
                </a:cubicBezTo>
                <a:cubicBezTo>
                  <a:pt x="310171" y="343218"/>
                  <a:pt x="287876" y="325807"/>
                  <a:pt x="279699" y="301276"/>
                </a:cubicBezTo>
                <a:cubicBezTo>
                  <a:pt x="276113" y="290518"/>
                  <a:pt x="274012" y="279145"/>
                  <a:pt x="268941" y="269003"/>
                </a:cubicBezTo>
                <a:cubicBezTo>
                  <a:pt x="263159" y="257439"/>
                  <a:pt x="255840" y="246547"/>
                  <a:pt x="247426" y="236731"/>
                </a:cubicBezTo>
                <a:cubicBezTo>
                  <a:pt x="234225" y="221330"/>
                  <a:pt x="204395" y="193700"/>
                  <a:pt x="204395" y="193700"/>
                </a:cubicBezTo>
                <a:cubicBezTo>
                  <a:pt x="200809" y="182942"/>
                  <a:pt x="200229" y="170654"/>
                  <a:pt x="193638" y="161427"/>
                </a:cubicBezTo>
                <a:cubicBezTo>
                  <a:pt x="165767" y="122408"/>
                  <a:pt x="124852" y="101226"/>
                  <a:pt x="86061" y="75366"/>
                </a:cubicBezTo>
                <a:cubicBezTo>
                  <a:pt x="75303" y="68194"/>
                  <a:pt x="62930" y="62993"/>
                  <a:pt x="53788" y="53851"/>
                </a:cubicBezTo>
                <a:cubicBezTo>
                  <a:pt x="46616" y="46679"/>
                  <a:pt x="38609" y="40255"/>
                  <a:pt x="32273" y="32335"/>
                </a:cubicBezTo>
                <a:cubicBezTo>
                  <a:pt x="4068" y="-2922"/>
                  <a:pt x="24991" y="62"/>
                  <a:pt x="0" y="62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D2A235FA-C1D3-53B4-E71F-6488700A9EEB}"/>
              </a:ext>
            </a:extLst>
          </p:cNvPr>
          <p:cNvSpPr/>
          <p:nvPr/>
        </p:nvSpPr>
        <p:spPr>
          <a:xfrm>
            <a:off x="8969315" y="620574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/>
              <p:nvPr/>
            </p:nvSpPr>
            <p:spPr>
              <a:xfrm>
                <a:off x="5007812" y="5489289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812" y="5489289"/>
                <a:ext cx="1120140" cy="712824"/>
              </a:xfrm>
              <a:prstGeom prst="rect">
                <a:avLst/>
              </a:prstGeom>
              <a:blipFill>
                <a:blip r:embed="rId19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Oval 209">
            <a:extLst>
              <a:ext uri="{FF2B5EF4-FFF2-40B4-BE49-F238E27FC236}">
                <a16:creationId xmlns:a16="http://schemas.microsoft.com/office/drawing/2014/main" id="{F54AB591-CC8A-04BE-FB2C-BC663DF94A76}"/>
              </a:ext>
            </a:extLst>
          </p:cNvPr>
          <p:cNvSpPr/>
          <p:nvPr/>
        </p:nvSpPr>
        <p:spPr>
          <a:xfrm>
            <a:off x="18546299" y="671825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D62C0E37-1A07-D1F2-7C47-4A198C88C17E}"/>
              </a:ext>
            </a:extLst>
          </p:cNvPr>
          <p:cNvCxnSpPr>
            <a:cxnSpLocks/>
          </p:cNvCxnSpPr>
          <p:nvPr/>
        </p:nvCxnSpPr>
        <p:spPr>
          <a:xfrm>
            <a:off x="18636348" y="6802829"/>
            <a:ext cx="0" cy="92532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EDDB890-2371-2FAC-EDE0-7AB44971F180}"/>
              </a:ext>
            </a:extLst>
          </p:cNvPr>
          <p:cNvCxnSpPr>
            <a:cxnSpLocks/>
          </p:cNvCxnSpPr>
          <p:nvPr/>
        </p:nvCxnSpPr>
        <p:spPr>
          <a:xfrm>
            <a:off x="18218726" y="7149984"/>
            <a:ext cx="0" cy="57817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/>
              <p:nvPr/>
            </p:nvSpPr>
            <p:spPr>
              <a:xfrm>
                <a:off x="17706132" y="7220346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6132" y="7220346"/>
                <a:ext cx="711134" cy="57490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/>
              <p:nvPr/>
            </p:nvSpPr>
            <p:spPr>
              <a:xfrm>
                <a:off x="18344980" y="6778259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4980" y="6778259"/>
                <a:ext cx="1120140" cy="574901"/>
              </a:xfrm>
              <a:prstGeom prst="rect">
                <a:avLst/>
              </a:prstGeom>
              <a:blipFill>
                <a:blip r:embed="rId21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/>
              <p:nvPr/>
            </p:nvSpPr>
            <p:spPr>
              <a:xfrm>
                <a:off x="14903552" y="11788756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3552" y="11788756"/>
                <a:ext cx="7160863" cy="643894"/>
              </a:xfrm>
              <a:prstGeom prst="rect">
                <a:avLst/>
              </a:prstGeom>
              <a:blipFill>
                <a:blip r:embed="rId22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/>
              <p:nvPr/>
            </p:nvSpPr>
            <p:spPr>
              <a:xfrm>
                <a:off x="16302904" y="12568324"/>
                <a:ext cx="5216216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2904" y="12568324"/>
                <a:ext cx="5216216" cy="875368"/>
              </a:xfrm>
              <a:prstGeom prst="rect">
                <a:avLst/>
              </a:prstGeom>
              <a:blipFill>
                <a:blip r:embed="rId23"/>
                <a:stretch>
                  <a:fillRect l="-121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Oval 225">
            <a:extLst>
              <a:ext uri="{FF2B5EF4-FFF2-40B4-BE49-F238E27FC236}">
                <a16:creationId xmlns:a16="http://schemas.microsoft.com/office/drawing/2014/main" id="{5E2D3145-128E-7EEF-7DF8-3F8CD63438B4}"/>
              </a:ext>
            </a:extLst>
          </p:cNvPr>
          <p:cNvSpPr/>
          <p:nvPr/>
        </p:nvSpPr>
        <p:spPr>
          <a:xfrm>
            <a:off x="18109678" y="704482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593B1D40-F3D4-923B-FD91-240D5F61FAE6}"/>
              </a:ext>
            </a:extLst>
          </p:cNvPr>
          <p:cNvSpPr/>
          <p:nvPr/>
        </p:nvSpPr>
        <p:spPr>
          <a:xfrm>
            <a:off x="19612802" y="7295976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7D98430C-9D3E-C4B4-F7AF-C072AE53FE80}"/>
              </a:ext>
            </a:extLst>
          </p:cNvPr>
          <p:cNvSpPr/>
          <p:nvPr/>
        </p:nvSpPr>
        <p:spPr>
          <a:xfrm>
            <a:off x="18789389" y="6138275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C403130E-0ED3-CCB0-DC07-4B3433181545}"/>
              </a:ext>
            </a:extLst>
          </p:cNvPr>
          <p:cNvSpPr/>
          <p:nvPr/>
        </p:nvSpPr>
        <p:spPr>
          <a:xfrm>
            <a:off x="18192851" y="6831449"/>
            <a:ext cx="409651" cy="289166"/>
          </a:xfrm>
          <a:custGeom>
            <a:avLst/>
            <a:gdLst>
              <a:gd name="connsiteX0" fmla="*/ 0 w 365760"/>
              <a:gd name="connsiteY0" fmla="*/ 258184 h 258184"/>
              <a:gd name="connsiteX1" fmla="*/ 75303 w 365760"/>
              <a:gd name="connsiteY1" fmla="*/ 204395 h 258184"/>
              <a:gd name="connsiteX2" fmla="*/ 139849 w 365760"/>
              <a:gd name="connsiteY2" fmla="*/ 161365 h 258184"/>
              <a:gd name="connsiteX3" fmla="*/ 225910 w 365760"/>
              <a:gd name="connsiteY3" fmla="*/ 96819 h 258184"/>
              <a:gd name="connsiteX4" fmla="*/ 258183 w 365760"/>
              <a:gd name="connsiteY4" fmla="*/ 86061 h 258184"/>
              <a:gd name="connsiteX5" fmla="*/ 290456 w 365760"/>
              <a:gd name="connsiteY5" fmla="*/ 64546 h 258184"/>
              <a:gd name="connsiteX6" fmla="*/ 355002 w 365760"/>
              <a:gd name="connsiteY6" fmla="*/ 32273 h 258184"/>
              <a:gd name="connsiteX7" fmla="*/ 365760 w 365760"/>
              <a:gd name="connsiteY7" fmla="*/ 0 h 25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258184">
                <a:moveTo>
                  <a:pt x="0" y="258184"/>
                </a:moveTo>
                <a:cubicBezTo>
                  <a:pt x="25101" y="240254"/>
                  <a:pt x="51216" y="223665"/>
                  <a:pt x="75303" y="204395"/>
                </a:cubicBezTo>
                <a:cubicBezTo>
                  <a:pt x="132860" y="158349"/>
                  <a:pt x="80274" y="181222"/>
                  <a:pt x="139849" y="161365"/>
                </a:cubicBezTo>
                <a:cubicBezTo>
                  <a:pt x="165336" y="135877"/>
                  <a:pt x="189413" y="108985"/>
                  <a:pt x="225910" y="96819"/>
                </a:cubicBezTo>
                <a:cubicBezTo>
                  <a:pt x="236668" y="93233"/>
                  <a:pt x="248041" y="91132"/>
                  <a:pt x="258183" y="86061"/>
                </a:cubicBezTo>
                <a:cubicBezTo>
                  <a:pt x="269747" y="80279"/>
                  <a:pt x="278892" y="70328"/>
                  <a:pt x="290456" y="64546"/>
                </a:cubicBezTo>
                <a:cubicBezTo>
                  <a:pt x="379533" y="20007"/>
                  <a:pt x="262512" y="93932"/>
                  <a:pt x="355002" y="32273"/>
                </a:cubicBezTo>
                <a:lnTo>
                  <a:pt x="36576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3" name="Freeform 232">
            <a:extLst>
              <a:ext uri="{FF2B5EF4-FFF2-40B4-BE49-F238E27FC236}">
                <a16:creationId xmlns:a16="http://schemas.microsoft.com/office/drawing/2014/main" id="{30745B3F-E644-6F0A-E6AB-18060C53F0A3}"/>
              </a:ext>
            </a:extLst>
          </p:cNvPr>
          <p:cNvSpPr/>
          <p:nvPr/>
        </p:nvSpPr>
        <p:spPr>
          <a:xfrm>
            <a:off x="18650696" y="6216975"/>
            <a:ext cx="193328" cy="578331"/>
          </a:xfrm>
          <a:custGeom>
            <a:avLst/>
            <a:gdLst>
              <a:gd name="connsiteX0" fmla="*/ 0 w 172614"/>
              <a:gd name="connsiteY0" fmla="*/ 516367 h 516367"/>
              <a:gd name="connsiteX1" fmla="*/ 10758 w 172614"/>
              <a:gd name="connsiteY1" fmla="*/ 441064 h 516367"/>
              <a:gd name="connsiteX2" fmla="*/ 21515 w 172614"/>
              <a:gd name="connsiteY2" fmla="*/ 408791 h 516367"/>
              <a:gd name="connsiteX3" fmla="*/ 32273 w 172614"/>
              <a:gd name="connsiteY3" fmla="*/ 365760 h 516367"/>
              <a:gd name="connsiteX4" fmla="*/ 53788 w 172614"/>
              <a:gd name="connsiteY4" fmla="*/ 236668 h 516367"/>
              <a:gd name="connsiteX5" fmla="*/ 75304 w 172614"/>
              <a:gd name="connsiteY5" fmla="*/ 215153 h 516367"/>
              <a:gd name="connsiteX6" fmla="*/ 96819 w 172614"/>
              <a:gd name="connsiteY6" fmla="*/ 182880 h 516367"/>
              <a:gd name="connsiteX7" fmla="*/ 150607 w 172614"/>
              <a:gd name="connsiteY7" fmla="*/ 118334 h 516367"/>
              <a:gd name="connsiteX8" fmla="*/ 172123 w 172614"/>
              <a:gd name="connsiteY8" fmla="*/ 0 h 51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614" h="516367">
                <a:moveTo>
                  <a:pt x="0" y="516367"/>
                </a:moveTo>
                <a:cubicBezTo>
                  <a:pt x="3586" y="491266"/>
                  <a:pt x="5785" y="465927"/>
                  <a:pt x="10758" y="441064"/>
                </a:cubicBezTo>
                <a:cubicBezTo>
                  <a:pt x="12982" y="429945"/>
                  <a:pt x="18400" y="419694"/>
                  <a:pt x="21515" y="408791"/>
                </a:cubicBezTo>
                <a:cubicBezTo>
                  <a:pt x="25577" y="394575"/>
                  <a:pt x="28687" y="380104"/>
                  <a:pt x="32273" y="365760"/>
                </a:cubicBezTo>
                <a:cubicBezTo>
                  <a:pt x="33335" y="356205"/>
                  <a:pt x="36587" y="265337"/>
                  <a:pt x="53788" y="236668"/>
                </a:cubicBezTo>
                <a:cubicBezTo>
                  <a:pt x="59006" y="227971"/>
                  <a:pt x="68968" y="223073"/>
                  <a:pt x="75304" y="215153"/>
                </a:cubicBezTo>
                <a:cubicBezTo>
                  <a:pt x="83381" y="205057"/>
                  <a:pt x="88542" y="192812"/>
                  <a:pt x="96819" y="182880"/>
                </a:cubicBezTo>
                <a:cubicBezTo>
                  <a:pt x="120948" y="153925"/>
                  <a:pt x="135344" y="152676"/>
                  <a:pt x="150607" y="118334"/>
                </a:cubicBezTo>
                <a:cubicBezTo>
                  <a:pt x="177793" y="57166"/>
                  <a:pt x="172123" y="60350"/>
                  <a:pt x="17212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4" name="Freeform 233">
            <a:extLst>
              <a:ext uri="{FF2B5EF4-FFF2-40B4-BE49-F238E27FC236}">
                <a16:creationId xmlns:a16="http://schemas.microsoft.com/office/drawing/2014/main" id="{682F6E3E-2775-A7C0-10B9-1F948B148BA0}"/>
              </a:ext>
            </a:extLst>
          </p:cNvPr>
          <p:cNvSpPr/>
          <p:nvPr/>
        </p:nvSpPr>
        <p:spPr>
          <a:xfrm>
            <a:off x="18891670" y="6253121"/>
            <a:ext cx="722914" cy="1108467"/>
          </a:xfrm>
          <a:custGeom>
            <a:avLst/>
            <a:gdLst>
              <a:gd name="connsiteX0" fmla="*/ 0 w 645459"/>
              <a:gd name="connsiteY0" fmla="*/ 0 h 989703"/>
              <a:gd name="connsiteX1" fmla="*/ 75304 w 645459"/>
              <a:gd name="connsiteY1" fmla="*/ 107576 h 989703"/>
              <a:gd name="connsiteX2" fmla="*/ 107577 w 645459"/>
              <a:gd name="connsiteY2" fmla="*/ 150607 h 989703"/>
              <a:gd name="connsiteX3" fmla="*/ 139850 w 645459"/>
              <a:gd name="connsiteY3" fmla="*/ 204395 h 989703"/>
              <a:gd name="connsiteX4" fmla="*/ 150607 w 645459"/>
              <a:gd name="connsiteY4" fmla="*/ 236668 h 989703"/>
              <a:gd name="connsiteX5" fmla="*/ 193638 w 645459"/>
              <a:gd name="connsiteY5" fmla="*/ 279699 h 989703"/>
              <a:gd name="connsiteX6" fmla="*/ 236668 w 645459"/>
              <a:gd name="connsiteY6" fmla="*/ 344245 h 989703"/>
              <a:gd name="connsiteX7" fmla="*/ 279699 w 645459"/>
              <a:gd name="connsiteY7" fmla="*/ 430306 h 989703"/>
              <a:gd name="connsiteX8" fmla="*/ 333487 w 645459"/>
              <a:gd name="connsiteY8" fmla="*/ 505609 h 989703"/>
              <a:gd name="connsiteX9" fmla="*/ 365760 w 645459"/>
              <a:gd name="connsiteY9" fmla="*/ 580913 h 989703"/>
              <a:gd name="connsiteX10" fmla="*/ 387275 w 645459"/>
              <a:gd name="connsiteY10" fmla="*/ 613186 h 989703"/>
              <a:gd name="connsiteX11" fmla="*/ 398033 w 645459"/>
              <a:gd name="connsiteY11" fmla="*/ 645459 h 989703"/>
              <a:gd name="connsiteX12" fmla="*/ 419548 w 645459"/>
              <a:gd name="connsiteY12" fmla="*/ 677732 h 989703"/>
              <a:gd name="connsiteX13" fmla="*/ 430306 w 645459"/>
              <a:gd name="connsiteY13" fmla="*/ 710005 h 989703"/>
              <a:gd name="connsiteX14" fmla="*/ 451821 w 645459"/>
              <a:gd name="connsiteY14" fmla="*/ 742278 h 989703"/>
              <a:gd name="connsiteX15" fmla="*/ 473337 w 645459"/>
              <a:gd name="connsiteY15" fmla="*/ 806823 h 989703"/>
              <a:gd name="connsiteX16" fmla="*/ 494852 w 645459"/>
              <a:gd name="connsiteY16" fmla="*/ 828339 h 989703"/>
              <a:gd name="connsiteX17" fmla="*/ 516367 w 645459"/>
              <a:gd name="connsiteY17" fmla="*/ 860612 h 989703"/>
              <a:gd name="connsiteX18" fmla="*/ 548640 w 645459"/>
              <a:gd name="connsiteY18" fmla="*/ 882127 h 989703"/>
              <a:gd name="connsiteX19" fmla="*/ 591671 w 645459"/>
              <a:gd name="connsiteY19" fmla="*/ 935915 h 989703"/>
              <a:gd name="connsiteX20" fmla="*/ 623944 w 645459"/>
              <a:gd name="connsiteY20" fmla="*/ 946673 h 989703"/>
              <a:gd name="connsiteX21" fmla="*/ 645459 w 645459"/>
              <a:gd name="connsiteY21" fmla="*/ 989703 h 989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5459" h="989703">
                <a:moveTo>
                  <a:pt x="0" y="0"/>
                </a:moveTo>
                <a:cubicBezTo>
                  <a:pt x="25101" y="35859"/>
                  <a:pt x="49041" y="72559"/>
                  <a:pt x="75304" y="107576"/>
                </a:cubicBezTo>
                <a:cubicBezTo>
                  <a:pt x="86062" y="121920"/>
                  <a:pt x="97631" y="135689"/>
                  <a:pt x="107577" y="150607"/>
                </a:cubicBezTo>
                <a:cubicBezTo>
                  <a:pt x="119175" y="168004"/>
                  <a:pt x="130499" y="185693"/>
                  <a:pt x="139850" y="204395"/>
                </a:cubicBezTo>
                <a:cubicBezTo>
                  <a:pt x="144921" y="214537"/>
                  <a:pt x="144016" y="227441"/>
                  <a:pt x="150607" y="236668"/>
                </a:cubicBezTo>
                <a:cubicBezTo>
                  <a:pt x="162397" y="253175"/>
                  <a:pt x="180966" y="263859"/>
                  <a:pt x="193638" y="279699"/>
                </a:cubicBezTo>
                <a:cubicBezTo>
                  <a:pt x="209791" y="299891"/>
                  <a:pt x="223839" y="321794"/>
                  <a:pt x="236668" y="344245"/>
                </a:cubicBezTo>
                <a:cubicBezTo>
                  <a:pt x="252581" y="372092"/>
                  <a:pt x="260455" y="404648"/>
                  <a:pt x="279699" y="430306"/>
                </a:cubicBezTo>
                <a:cubicBezTo>
                  <a:pt x="293555" y="448781"/>
                  <a:pt x="320901" y="483584"/>
                  <a:pt x="333487" y="505609"/>
                </a:cubicBezTo>
                <a:cubicBezTo>
                  <a:pt x="423031" y="662314"/>
                  <a:pt x="305413" y="460219"/>
                  <a:pt x="365760" y="580913"/>
                </a:cubicBezTo>
                <a:cubicBezTo>
                  <a:pt x="371542" y="592477"/>
                  <a:pt x="381493" y="601622"/>
                  <a:pt x="387275" y="613186"/>
                </a:cubicBezTo>
                <a:cubicBezTo>
                  <a:pt x="392346" y="623328"/>
                  <a:pt x="392962" y="635317"/>
                  <a:pt x="398033" y="645459"/>
                </a:cubicBezTo>
                <a:cubicBezTo>
                  <a:pt x="403815" y="657023"/>
                  <a:pt x="413766" y="666168"/>
                  <a:pt x="419548" y="677732"/>
                </a:cubicBezTo>
                <a:cubicBezTo>
                  <a:pt x="424619" y="687874"/>
                  <a:pt x="425235" y="699863"/>
                  <a:pt x="430306" y="710005"/>
                </a:cubicBezTo>
                <a:cubicBezTo>
                  <a:pt x="436088" y="721569"/>
                  <a:pt x="446570" y="730463"/>
                  <a:pt x="451821" y="742278"/>
                </a:cubicBezTo>
                <a:cubicBezTo>
                  <a:pt x="461032" y="763002"/>
                  <a:pt x="457301" y="790786"/>
                  <a:pt x="473337" y="806823"/>
                </a:cubicBezTo>
                <a:cubicBezTo>
                  <a:pt x="480509" y="813995"/>
                  <a:pt x="488516" y="820419"/>
                  <a:pt x="494852" y="828339"/>
                </a:cubicBezTo>
                <a:cubicBezTo>
                  <a:pt x="502929" y="838435"/>
                  <a:pt x="507225" y="851470"/>
                  <a:pt x="516367" y="860612"/>
                </a:cubicBezTo>
                <a:cubicBezTo>
                  <a:pt x="525509" y="869754"/>
                  <a:pt x="537882" y="874955"/>
                  <a:pt x="548640" y="882127"/>
                </a:cubicBezTo>
                <a:cubicBezTo>
                  <a:pt x="558414" y="896788"/>
                  <a:pt x="574637" y="925695"/>
                  <a:pt x="591671" y="935915"/>
                </a:cubicBezTo>
                <a:cubicBezTo>
                  <a:pt x="601395" y="941749"/>
                  <a:pt x="613186" y="943087"/>
                  <a:pt x="623944" y="946673"/>
                </a:cubicBezTo>
                <a:cubicBezTo>
                  <a:pt x="636305" y="983757"/>
                  <a:pt x="626682" y="970928"/>
                  <a:pt x="645459" y="98970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/>
              <p:nvPr/>
            </p:nvSpPr>
            <p:spPr>
              <a:xfrm>
                <a:off x="14720882" y="5353588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0882" y="5353588"/>
                <a:ext cx="1120140" cy="712824"/>
              </a:xfrm>
              <a:prstGeom prst="rect">
                <a:avLst/>
              </a:prstGeom>
              <a:blipFill>
                <a:blip r:embed="rId24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Freeform 236">
            <a:extLst>
              <a:ext uri="{FF2B5EF4-FFF2-40B4-BE49-F238E27FC236}">
                <a16:creationId xmlns:a16="http://schemas.microsoft.com/office/drawing/2014/main" id="{031CD686-46EC-F2A9-E538-B4011F2C2509}"/>
              </a:ext>
            </a:extLst>
          </p:cNvPr>
          <p:cNvSpPr/>
          <p:nvPr/>
        </p:nvSpPr>
        <p:spPr>
          <a:xfrm>
            <a:off x="9939917" y="7356814"/>
            <a:ext cx="1025207" cy="3970466"/>
          </a:xfrm>
          <a:custGeom>
            <a:avLst/>
            <a:gdLst>
              <a:gd name="connsiteX0" fmla="*/ 323557 w 915363"/>
              <a:gd name="connsiteY0" fmla="*/ 3545059 h 3545059"/>
              <a:gd name="connsiteX1" fmla="*/ 351692 w 915363"/>
              <a:gd name="connsiteY1" fmla="*/ 3404382 h 3545059"/>
              <a:gd name="connsiteX2" fmla="*/ 407963 w 915363"/>
              <a:gd name="connsiteY2" fmla="*/ 3319975 h 3545059"/>
              <a:gd name="connsiteX3" fmla="*/ 464234 w 915363"/>
              <a:gd name="connsiteY3" fmla="*/ 3235569 h 3545059"/>
              <a:gd name="connsiteX4" fmla="*/ 520504 w 915363"/>
              <a:gd name="connsiteY4" fmla="*/ 3151163 h 3545059"/>
              <a:gd name="connsiteX5" fmla="*/ 548640 w 915363"/>
              <a:gd name="connsiteY5" fmla="*/ 3108960 h 3545059"/>
              <a:gd name="connsiteX6" fmla="*/ 562707 w 915363"/>
              <a:gd name="connsiteY6" fmla="*/ 3066757 h 3545059"/>
              <a:gd name="connsiteX7" fmla="*/ 618978 w 915363"/>
              <a:gd name="connsiteY7" fmla="*/ 3010486 h 3545059"/>
              <a:gd name="connsiteX8" fmla="*/ 633046 w 915363"/>
              <a:gd name="connsiteY8" fmla="*/ 2968283 h 3545059"/>
              <a:gd name="connsiteX9" fmla="*/ 661181 w 915363"/>
              <a:gd name="connsiteY9" fmla="*/ 2926080 h 3545059"/>
              <a:gd name="connsiteX10" fmla="*/ 689317 w 915363"/>
              <a:gd name="connsiteY10" fmla="*/ 2841674 h 3545059"/>
              <a:gd name="connsiteX11" fmla="*/ 717452 w 915363"/>
              <a:gd name="connsiteY11" fmla="*/ 2799471 h 3545059"/>
              <a:gd name="connsiteX12" fmla="*/ 773723 w 915363"/>
              <a:gd name="connsiteY12" fmla="*/ 2743200 h 3545059"/>
              <a:gd name="connsiteX13" fmla="*/ 815926 w 915363"/>
              <a:gd name="connsiteY13" fmla="*/ 2616591 h 3545059"/>
              <a:gd name="connsiteX14" fmla="*/ 829994 w 915363"/>
              <a:gd name="connsiteY14" fmla="*/ 2574388 h 3545059"/>
              <a:gd name="connsiteX15" fmla="*/ 858129 w 915363"/>
              <a:gd name="connsiteY15" fmla="*/ 2546252 h 3545059"/>
              <a:gd name="connsiteX16" fmla="*/ 886264 w 915363"/>
              <a:gd name="connsiteY16" fmla="*/ 2461846 h 3545059"/>
              <a:gd name="connsiteX17" fmla="*/ 900332 w 915363"/>
              <a:gd name="connsiteY17" fmla="*/ 2419643 h 3545059"/>
              <a:gd name="connsiteX18" fmla="*/ 900332 w 915363"/>
              <a:gd name="connsiteY18" fmla="*/ 2067951 h 3545059"/>
              <a:gd name="connsiteX19" fmla="*/ 844061 w 915363"/>
              <a:gd name="connsiteY19" fmla="*/ 1955409 h 3545059"/>
              <a:gd name="connsiteX20" fmla="*/ 829994 w 915363"/>
              <a:gd name="connsiteY20" fmla="*/ 1913206 h 3545059"/>
              <a:gd name="connsiteX21" fmla="*/ 801858 w 915363"/>
              <a:gd name="connsiteY21" fmla="*/ 1885071 h 3545059"/>
              <a:gd name="connsiteX22" fmla="*/ 745587 w 915363"/>
              <a:gd name="connsiteY22" fmla="*/ 1814732 h 3545059"/>
              <a:gd name="connsiteX23" fmla="*/ 703384 w 915363"/>
              <a:gd name="connsiteY23" fmla="*/ 1744394 h 3545059"/>
              <a:gd name="connsiteX24" fmla="*/ 689317 w 915363"/>
              <a:gd name="connsiteY24" fmla="*/ 1702191 h 3545059"/>
              <a:gd name="connsiteX25" fmla="*/ 661181 w 915363"/>
              <a:gd name="connsiteY25" fmla="*/ 1659988 h 3545059"/>
              <a:gd name="connsiteX26" fmla="*/ 647114 w 915363"/>
              <a:gd name="connsiteY26" fmla="*/ 1603717 h 3545059"/>
              <a:gd name="connsiteX27" fmla="*/ 604910 w 915363"/>
              <a:gd name="connsiteY27" fmla="*/ 1477108 h 3545059"/>
              <a:gd name="connsiteX28" fmla="*/ 590843 w 915363"/>
              <a:gd name="connsiteY28" fmla="*/ 1434905 h 3545059"/>
              <a:gd name="connsiteX29" fmla="*/ 576775 w 915363"/>
              <a:gd name="connsiteY29" fmla="*/ 1392702 h 3545059"/>
              <a:gd name="connsiteX30" fmla="*/ 562707 w 915363"/>
              <a:gd name="connsiteY30" fmla="*/ 1308295 h 3545059"/>
              <a:gd name="connsiteX31" fmla="*/ 548640 w 915363"/>
              <a:gd name="connsiteY31" fmla="*/ 1266092 h 3545059"/>
              <a:gd name="connsiteX32" fmla="*/ 534572 w 915363"/>
              <a:gd name="connsiteY32" fmla="*/ 1209822 h 3545059"/>
              <a:gd name="connsiteX33" fmla="*/ 520504 w 915363"/>
              <a:gd name="connsiteY33" fmla="*/ 1167619 h 3545059"/>
              <a:gd name="connsiteX34" fmla="*/ 506437 w 915363"/>
              <a:gd name="connsiteY34" fmla="*/ 1111348 h 3545059"/>
              <a:gd name="connsiteX35" fmla="*/ 492369 w 915363"/>
              <a:gd name="connsiteY35" fmla="*/ 1069145 h 3545059"/>
              <a:gd name="connsiteX36" fmla="*/ 464234 w 915363"/>
              <a:gd name="connsiteY36" fmla="*/ 928468 h 3545059"/>
              <a:gd name="connsiteX37" fmla="*/ 450166 w 915363"/>
              <a:gd name="connsiteY37" fmla="*/ 886265 h 3545059"/>
              <a:gd name="connsiteX38" fmla="*/ 422030 w 915363"/>
              <a:gd name="connsiteY38" fmla="*/ 844062 h 3545059"/>
              <a:gd name="connsiteX39" fmla="*/ 365760 w 915363"/>
              <a:gd name="connsiteY39" fmla="*/ 773723 h 3545059"/>
              <a:gd name="connsiteX40" fmla="*/ 323557 w 915363"/>
              <a:gd name="connsiteY40" fmla="*/ 633046 h 3545059"/>
              <a:gd name="connsiteX41" fmla="*/ 295421 w 915363"/>
              <a:gd name="connsiteY41" fmla="*/ 548640 h 3545059"/>
              <a:gd name="connsiteX42" fmla="*/ 281354 w 915363"/>
              <a:gd name="connsiteY42" fmla="*/ 506437 h 3545059"/>
              <a:gd name="connsiteX43" fmla="*/ 253218 w 915363"/>
              <a:gd name="connsiteY43" fmla="*/ 478302 h 3545059"/>
              <a:gd name="connsiteX44" fmla="*/ 225083 w 915363"/>
              <a:gd name="connsiteY44" fmla="*/ 393895 h 3545059"/>
              <a:gd name="connsiteX45" fmla="*/ 211015 w 915363"/>
              <a:gd name="connsiteY45" fmla="*/ 351692 h 3545059"/>
              <a:gd name="connsiteX46" fmla="*/ 140677 w 915363"/>
              <a:gd name="connsiteY46" fmla="*/ 225083 h 3545059"/>
              <a:gd name="connsiteX47" fmla="*/ 84406 w 915363"/>
              <a:gd name="connsiteY47" fmla="*/ 168812 h 3545059"/>
              <a:gd name="connsiteX48" fmla="*/ 56270 w 915363"/>
              <a:gd name="connsiteY48" fmla="*/ 140677 h 3545059"/>
              <a:gd name="connsiteX49" fmla="*/ 28135 w 915363"/>
              <a:gd name="connsiteY49" fmla="*/ 56271 h 3545059"/>
              <a:gd name="connsiteX50" fmla="*/ 0 w 915363"/>
              <a:gd name="connsiteY50" fmla="*/ 0 h 3545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915363" h="3545059">
                <a:moveTo>
                  <a:pt x="323557" y="3545059"/>
                </a:moveTo>
                <a:cubicBezTo>
                  <a:pt x="327053" y="3520589"/>
                  <a:pt x="332804" y="3438381"/>
                  <a:pt x="351692" y="3404382"/>
                </a:cubicBezTo>
                <a:cubicBezTo>
                  <a:pt x="368114" y="3374823"/>
                  <a:pt x="389206" y="3348111"/>
                  <a:pt x="407963" y="3319975"/>
                </a:cubicBezTo>
                <a:lnTo>
                  <a:pt x="464234" y="3235569"/>
                </a:lnTo>
                <a:lnTo>
                  <a:pt x="520504" y="3151163"/>
                </a:lnTo>
                <a:lnTo>
                  <a:pt x="548640" y="3108960"/>
                </a:lnTo>
                <a:cubicBezTo>
                  <a:pt x="553329" y="3094892"/>
                  <a:pt x="554088" y="3078824"/>
                  <a:pt x="562707" y="3066757"/>
                </a:cubicBezTo>
                <a:cubicBezTo>
                  <a:pt x="578125" y="3045172"/>
                  <a:pt x="618978" y="3010486"/>
                  <a:pt x="618978" y="3010486"/>
                </a:cubicBezTo>
                <a:cubicBezTo>
                  <a:pt x="623667" y="2996418"/>
                  <a:pt x="626414" y="2981546"/>
                  <a:pt x="633046" y="2968283"/>
                </a:cubicBezTo>
                <a:cubicBezTo>
                  <a:pt x="640607" y="2953161"/>
                  <a:pt x="654314" y="2941530"/>
                  <a:pt x="661181" y="2926080"/>
                </a:cubicBezTo>
                <a:cubicBezTo>
                  <a:pt x="673226" y="2898979"/>
                  <a:pt x="672866" y="2866350"/>
                  <a:pt x="689317" y="2841674"/>
                </a:cubicBezTo>
                <a:cubicBezTo>
                  <a:pt x="698695" y="2827606"/>
                  <a:pt x="706449" y="2812308"/>
                  <a:pt x="717452" y="2799471"/>
                </a:cubicBezTo>
                <a:cubicBezTo>
                  <a:pt x="734715" y="2779331"/>
                  <a:pt x="773723" y="2743200"/>
                  <a:pt x="773723" y="2743200"/>
                </a:cubicBezTo>
                <a:lnTo>
                  <a:pt x="815926" y="2616591"/>
                </a:lnTo>
                <a:cubicBezTo>
                  <a:pt x="820615" y="2602523"/>
                  <a:pt x="819509" y="2584874"/>
                  <a:pt x="829994" y="2574388"/>
                </a:cubicBezTo>
                <a:lnTo>
                  <a:pt x="858129" y="2546252"/>
                </a:lnTo>
                <a:lnTo>
                  <a:pt x="886264" y="2461846"/>
                </a:lnTo>
                <a:lnTo>
                  <a:pt x="900332" y="2419643"/>
                </a:lnTo>
                <a:cubicBezTo>
                  <a:pt x="914558" y="2263159"/>
                  <a:pt x="925461" y="2235481"/>
                  <a:pt x="900332" y="2067951"/>
                </a:cubicBezTo>
                <a:cubicBezTo>
                  <a:pt x="888922" y="1991881"/>
                  <a:pt x="883812" y="1995160"/>
                  <a:pt x="844061" y="1955409"/>
                </a:cubicBezTo>
                <a:cubicBezTo>
                  <a:pt x="839372" y="1941341"/>
                  <a:pt x="837623" y="1925921"/>
                  <a:pt x="829994" y="1913206"/>
                </a:cubicBezTo>
                <a:cubicBezTo>
                  <a:pt x="823170" y="1901833"/>
                  <a:pt x="810144" y="1895428"/>
                  <a:pt x="801858" y="1885071"/>
                </a:cubicBezTo>
                <a:cubicBezTo>
                  <a:pt x="730867" y="1796334"/>
                  <a:pt x="813526" y="1882671"/>
                  <a:pt x="745587" y="1814732"/>
                </a:cubicBezTo>
                <a:cubicBezTo>
                  <a:pt x="705738" y="1695178"/>
                  <a:pt x="761315" y="1840945"/>
                  <a:pt x="703384" y="1744394"/>
                </a:cubicBezTo>
                <a:cubicBezTo>
                  <a:pt x="695755" y="1731679"/>
                  <a:pt x="695949" y="1715454"/>
                  <a:pt x="689317" y="1702191"/>
                </a:cubicBezTo>
                <a:cubicBezTo>
                  <a:pt x="681756" y="1687069"/>
                  <a:pt x="670560" y="1674056"/>
                  <a:pt x="661181" y="1659988"/>
                </a:cubicBezTo>
                <a:cubicBezTo>
                  <a:pt x="656492" y="1641231"/>
                  <a:pt x="652670" y="1622236"/>
                  <a:pt x="647114" y="1603717"/>
                </a:cubicBezTo>
                <a:lnTo>
                  <a:pt x="604910" y="1477108"/>
                </a:lnTo>
                <a:lnTo>
                  <a:pt x="590843" y="1434905"/>
                </a:lnTo>
                <a:lnTo>
                  <a:pt x="576775" y="1392702"/>
                </a:lnTo>
                <a:cubicBezTo>
                  <a:pt x="572086" y="1364566"/>
                  <a:pt x="568895" y="1336140"/>
                  <a:pt x="562707" y="1308295"/>
                </a:cubicBezTo>
                <a:cubicBezTo>
                  <a:pt x="559490" y="1293820"/>
                  <a:pt x="552714" y="1280350"/>
                  <a:pt x="548640" y="1266092"/>
                </a:cubicBezTo>
                <a:cubicBezTo>
                  <a:pt x="543329" y="1247502"/>
                  <a:pt x="539884" y="1228412"/>
                  <a:pt x="534572" y="1209822"/>
                </a:cubicBezTo>
                <a:cubicBezTo>
                  <a:pt x="530498" y="1195564"/>
                  <a:pt x="524578" y="1181877"/>
                  <a:pt x="520504" y="1167619"/>
                </a:cubicBezTo>
                <a:cubicBezTo>
                  <a:pt x="515193" y="1149029"/>
                  <a:pt x="511748" y="1129938"/>
                  <a:pt x="506437" y="1111348"/>
                </a:cubicBezTo>
                <a:cubicBezTo>
                  <a:pt x="502363" y="1097090"/>
                  <a:pt x="495586" y="1083621"/>
                  <a:pt x="492369" y="1069145"/>
                </a:cubicBezTo>
                <a:cubicBezTo>
                  <a:pt x="464736" y="944797"/>
                  <a:pt x="492259" y="1026558"/>
                  <a:pt x="464234" y="928468"/>
                </a:cubicBezTo>
                <a:cubicBezTo>
                  <a:pt x="460160" y="914210"/>
                  <a:pt x="456798" y="899528"/>
                  <a:pt x="450166" y="886265"/>
                </a:cubicBezTo>
                <a:cubicBezTo>
                  <a:pt x="442605" y="871143"/>
                  <a:pt x="432592" y="857264"/>
                  <a:pt x="422030" y="844062"/>
                </a:cubicBezTo>
                <a:cubicBezTo>
                  <a:pt x="392800" y="807524"/>
                  <a:pt x="387408" y="822432"/>
                  <a:pt x="365760" y="773723"/>
                </a:cubicBezTo>
                <a:cubicBezTo>
                  <a:pt x="335145" y="704840"/>
                  <a:pt x="342447" y="696011"/>
                  <a:pt x="323557" y="633046"/>
                </a:cubicBezTo>
                <a:cubicBezTo>
                  <a:pt x="315035" y="604639"/>
                  <a:pt x="304799" y="576775"/>
                  <a:pt x="295421" y="548640"/>
                </a:cubicBezTo>
                <a:cubicBezTo>
                  <a:pt x="290732" y="534572"/>
                  <a:pt x="291840" y="516922"/>
                  <a:pt x="281354" y="506437"/>
                </a:cubicBezTo>
                <a:lnTo>
                  <a:pt x="253218" y="478302"/>
                </a:lnTo>
                <a:lnTo>
                  <a:pt x="225083" y="393895"/>
                </a:lnTo>
                <a:lnTo>
                  <a:pt x="211015" y="351692"/>
                </a:lnTo>
                <a:cubicBezTo>
                  <a:pt x="193325" y="298623"/>
                  <a:pt x="189047" y="273453"/>
                  <a:pt x="140677" y="225083"/>
                </a:cubicBezTo>
                <a:lnTo>
                  <a:pt x="84406" y="168812"/>
                </a:lnTo>
                <a:lnTo>
                  <a:pt x="56270" y="140677"/>
                </a:lnTo>
                <a:lnTo>
                  <a:pt x="28135" y="56271"/>
                </a:lnTo>
                <a:cubicBezTo>
                  <a:pt x="11970" y="7777"/>
                  <a:pt x="24552" y="24554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8" name="Freeform 237">
            <a:extLst>
              <a:ext uri="{FF2B5EF4-FFF2-40B4-BE49-F238E27FC236}">
                <a16:creationId xmlns:a16="http://schemas.microsoft.com/office/drawing/2014/main" id="{978B3D7B-7395-BE92-138E-2BC1B825115D}"/>
              </a:ext>
            </a:extLst>
          </p:cNvPr>
          <p:cNvSpPr/>
          <p:nvPr/>
        </p:nvSpPr>
        <p:spPr>
          <a:xfrm>
            <a:off x="7745451" y="7356814"/>
            <a:ext cx="2178751" cy="3986221"/>
          </a:xfrm>
          <a:custGeom>
            <a:avLst/>
            <a:gdLst>
              <a:gd name="connsiteX0" fmla="*/ 777659 w 1945313"/>
              <a:gd name="connsiteY0" fmla="*/ 3559126 h 3559126"/>
              <a:gd name="connsiteX1" fmla="*/ 735455 w 1945313"/>
              <a:gd name="connsiteY1" fmla="*/ 3460652 h 3559126"/>
              <a:gd name="connsiteX2" fmla="*/ 693252 w 1945313"/>
              <a:gd name="connsiteY2" fmla="*/ 3404382 h 3559126"/>
              <a:gd name="connsiteX3" fmla="*/ 636982 w 1945313"/>
              <a:gd name="connsiteY3" fmla="*/ 3319975 h 3559126"/>
              <a:gd name="connsiteX4" fmla="*/ 608846 w 1945313"/>
              <a:gd name="connsiteY4" fmla="*/ 3263705 h 3559126"/>
              <a:gd name="connsiteX5" fmla="*/ 580711 w 1945313"/>
              <a:gd name="connsiteY5" fmla="*/ 3235569 h 3559126"/>
              <a:gd name="connsiteX6" fmla="*/ 552575 w 1945313"/>
              <a:gd name="connsiteY6" fmla="*/ 3193366 h 3559126"/>
              <a:gd name="connsiteX7" fmla="*/ 538508 w 1945313"/>
              <a:gd name="connsiteY7" fmla="*/ 3151163 h 3559126"/>
              <a:gd name="connsiteX8" fmla="*/ 482237 w 1945313"/>
              <a:gd name="connsiteY8" fmla="*/ 3066757 h 3559126"/>
              <a:gd name="connsiteX9" fmla="*/ 440034 w 1945313"/>
              <a:gd name="connsiteY9" fmla="*/ 2982351 h 3559126"/>
              <a:gd name="connsiteX10" fmla="*/ 411899 w 1945313"/>
              <a:gd name="connsiteY10" fmla="*/ 2954215 h 3559126"/>
              <a:gd name="connsiteX11" fmla="*/ 355628 w 1945313"/>
              <a:gd name="connsiteY11" fmla="*/ 2869809 h 3559126"/>
              <a:gd name="connsiteX12" fmla="*/ 327492 w 1945313"/>
              <a:gd name="connsiteY12" fmla="*/ 2827606 h 3559126"/>
              <a:gd name="connsiteX13" fmla="*/ 299357 w 1945313"/>
              <a:gd name="connsiteY13" fmla="*/ 2743200 h 3559126"/>
              <a:gd name="connsiteX14" fmla="*/ 271222 w 1945313"/>
              <a:gd name="connsiteY14" fmla="*/ 2602523 h 3559126"/>
              <a:gd name="connsiteX15" fmla="*/ 257154 w 1945313"/>
              <a:gd name="connsiteY15" fmla="*/ 2560320 h 3559126"/>
              <a:gd name="connsiteX16" fmla="*/ 214951 w 1945313"/>
              <a:gd name="connsiteY16" fmla="*/ 2461846 h 3559126"/>
              <a:gd name="connsiteX17" fmla="*/ 186815 w 1945313"/>
              <a:gd name="connsiteY17" fmla="*/ 2321169 h 3559126"/>
              <a:gd name="connsiteX18" fmla="*/ 172748 w 1945313"/>
              <a:gd name="connsiteY18" fmla="*/ 2278966 h 3559126"/>
              <a:gd name="connsiteX19" fmla="*/ 116477 w 1945313"/>
              <a:gd name="connsiteY19" fmla="*/ 2194560 h 3559126"/>
              <a:gd name="connsiteX20" fmla="*/ 88342 w 1945313"/>
              <a:gd name="connsiteY20" fmla="*/ 2152357 h 3559126"/>
              <a:gd name="connsiteX21" fmla="*/ 60206 w 1945313"/>
              <a:gd name="connsiteY21" fmla="*/ 2067951 h 3559126"/>
              <a:gd name="connsiteX22" fmla="*/ 32071 w 1945313"/>
              <a:gd name="connsiteY22" fmla="*/ 1983545 h 3559126"/>
              <a:gd name="connsiteX23" fmla="*/ 18003 w 1945313"/>
              <a:gd name="connsiteY23" fmla="*/ 1941342 h 3559126"/>
              <a:gd name="connsiteX24" fmla="*/ 18003 w 1945313"/>
              <a:gd name="connsiteY24" fmla="*/ 1688123 h 3559126"/>
              <a:gd name="connsiteX25" fmla="*/ 74274 w 1945313"/>
              <a:gd name="connsiteY25" fmla="*/ 1603717 h 3559126"/>
              <a:gd name="connsiteX26" fmla="*/ 172748 w 1945313"/>
              <a:gd name="connsiteY26" fmla="*/ 1491175 h 3559126"/>
              <a:gd name="connsiteX27" fmla="*/ 214951 w 1945313"/>
              <a:gd name="connsiteY27" fmla="*/ 1463040 h 3559126"/>
              <a:gd name="connsiteX28" fmla="*/ 299357 w 1945313"/>
              <a:gd name="connsiteY28" fmla="*/ 1378634 h 3559126"/>
              <a:gd name="connsiteX29" fmla="*/ 397831 w 1945313"/>
              <a:gd name="connsiteY29" fmla="*/ 1294228 h 3559126"/>
              <a:gd name="connsiteX30" fmla="*/ 425966 w 1945313"/>
              <a:gd name="connsiteY30" fmla="*/ 1266092 h 3559126"/>
              <a:gd name="connsiteX31" fmla="*/ 482237 w 1945313"/>
              <a:gd name="connsiteY31" fmla="*/ 1167619 h 3559126"/>
              <a:gd name="connsiteX32" fmla="*/ 538508 w 1945313"/>
              <a:gd name="connsiteY32" fmla="*/ 1083212 h 3559126"/>
              <a:gd name="connsiteX33" fmla="*/ 580711 w 1945313"/>
              <a:gd name="connsiteY33" fmla="*/ 1055077 h 3559126"/>
              <a:gd name="connsiteX34" fmla="*/ 608846 w 1945313"/>
              <a:gd name="connsiteY34" fmla="*/ 1012874 h 3559126"/>
              <a:gd name="connsiteX35" fmla="*/ 693252 w 1945313"/>
              <a:gd name="connsiteY35" fmla="*/ 900332 h 3559126"/>
              <a:gd name="connsiteX36" fmla="*/ 749523 w 1945313"/>
              <a:gd name="connsiteY36" fmla="*/ 815926 h 3559126"/>
              <a:gd name="connsiteX37" fmla="*/ 777659 w 1945313"/>
              <a:gd name="connsiteY37" fmla="*/ 773723 h 3559126"/>
              <a:gd name="connsiteX38" fmla="*/ 819862 w 1945313"/>
              <a:gd name="connsiteY38" fmla="*/ 759655 h 3559126"/>
              <a:gd name="connsiteX39" fmla="*/ 918335 w 1945313"/>
              <a:gd name="connsiteY39" fmla="*/ 703385 h 3559126"/>
              <a:gd name="connsiteX40" fmla="*/ 1002742 w 1945313"/>
              <a:gd name="connsiteY40" fmla="*/ 590843 h 3559126"/>
              <a:gd name="connsiteX41" fmla="*/ 1030877 w 1945313"/>
              <a:gd name="connsiteY41" fmla="*/ 548640 h 3559126"/>
              <a:gd name="connsiteX42" fmla="*/ 1157486 w 1945313"/>
              <a:gd name="connsiteY42" fmla="*/ 478302 h 3559126"/>
              <a:gd name="connsiteX43" fmla="*/ 1270028 w 1945313"/>
              <a:gd name="connsiteY43" fmla="*/ 393895 h 3559126"/>
              <a:gd name="connsiteX44" fmla="*/ 1354434 w 1945313"/>
              <a:gd name="connsiteY44" fmla="*/ 337625 h 3559126"/>
              <a:gd name="connsiteX45" fmla="*/ 1424772 w 1945313"/>
              <a:gd name="connsiteY45" fmla="*/ 281354 h 3559126"/>
              <a:gd name="connsiteX46" fmla="*/ 1466975 w 1945313"/>
              <a:gd name="connsiteY46" fmla="*/ 267286 h 3559126"/>
              <a:gd name="connsiteX47" fmla="*/ 1509179 w 1945313"/>
              <a:gd name="connsiteY47" fmla="*/ 239151 h 3559126"/>
              <a:gd name="connsiteX48" fmla="*/ 1551382 w 1945313"/>
              <a:gd name="connsiteY48" fmla="*/ 225083 h 3559126"/>
              <a:gd name="connsiteX49" fmla="*/ 1593585 w 1945313"/>
              <a:gd name="connsiteY49" fmla="*/ 196948 h 3559126"/>
              <a:gd name="connsiteX50" fmla="*/ 1621720 w 1945313"/>
              <a:gd name="connsiteY50" fmla="*/ 168812 h 3559126"/>
              <a:gd name="connsiteX51" fmla="*/ 1663923 w 1945313"/>
              <a:gd name="connsiteY51" fmla="*/ 154745 h 3559126"/>
              <a:gd name="connsiteX52" fmla="*/ 1734262 w 1945313"/>
              <a:gd name="connsiteY52" fmla="*/ 112542 h 3559126"/>
              <a:gd name="connsiteX53" fmla="*/ 1832735 w 1945313"/>
              <a:gd name="connsiteY53" fmla="*/ 70339 h 3559126"/>
              <a:gd name="connsiteX54" fmla="*/ 1860871 w 1945313"/>
              <a:gd name="connsiteY54" fmla="*/ 42203 h 3559126"/>
              <a:gd name="connsiteX55" fmla="*/ 1945277 w 1945313"/>
              <a:gd name="connsiteY55" fmla="*/ 0 h 355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45313" h="3559126">
                <a:moveTo>
                  <a:pt x="777659" y="3559126"/>
                </a:moveTo>
                <a:cubicBezTo>
                  <a:pt x="763591" y="3526301"/>
                  <a:pt x="752556" y="3492004"/>
                  <a:pt x="735455" y="3460652"/>
                </a:cubicBezTo>
                <a:cubicBezTo>
                  <a:pt x="724228" y="3440069"/>
                  <a:pt x="706697" y="3423590"/>
                  <a:pt x="693252" y="3404382"/>
                </a:cubicBezTo>
                <a:cubicBezTo>
                  <a:pt x="673861" y="3376680"/>
                  <a:pt x="652105" y="3350219"/>
                  <a:pt x="636982" y="3319975"/>
                </a:cubicBezTo>
                <a:cubicBezTo>
                  <a:pt x="627603" y="3301218"/>
                  <a:pt x="620479" y="3281154"/>
                  <a:pt x="608846" y="3263705"/>
                </a:cubicBezTo>
                <a:cubicBezTo>
                  <a:pt x="601489" y="3252669"/>
                  <a:pt x="588996" y="3245926"/>
                  <a:pt x="580711" y="3235569"/>
                </a:cubicBezTo>
                <a:cubicBezTo>
                  <a:pt x="570149" y="3222367"/>
                  <a:pt x="561954" y="3207434"/>
                  <a:pt x="552575" y="3193366"/>
                </a:cubicBezTo>
                <a:cubicBezTo>
                  <a:pt x="547886" y="3179298"/>
                  <a:pt x="545709" y="3164126"/>
                  <a:pt x="538508" y="3151163"/>
                </a:cubicBezTo>
                <a:cubicBezTo>
                  <a:pt x="522086" y="3121604"/>
                  <a:pt x="492930" y="3098836"/>
                  <a:pt x="482237" y="3066757"/>
                </a:cubicBezTo>
                <a:cubicBezTo>
                  <a:pt x="467378" y="3022182"/>
                  <a:pt x="471200" y="3021309"/>
                  <a:pt x="440034" y="2982351"/>
                </a:cubicBezTo>
                <a:cubicBezTo>
                  <a:pt x="431749" y="2971994"/>
                  <a:pt x="419857" y="2964826"/>
                  <a:pt x="411899" y="2954215"/>
                </a:cubicBezTo>
                <a:cubicBezTo>
                  <a:pt x="391610" y="2927163"/>
                  <a:pt x="374385" y="2897944"/>
                  <a:pt x="355628" y="2869809"/>
                </a:cubicBezTo>
                <a:lnTo>
                  <a:pt x="327492" y="2827606"/>
                </a:lnTo>
                <a:cubicBezTo>
                  <a:pt x="318114" y="2799471"/>
                  <a:pt x="304233" y="2772454"/>
                  <a:pt x="299357" y="2743200"/>
                </a:cubicBezTo>
                <a:cubicBezTo>
                  <a:pt x="288305" y="2676887"/>
                  <a:pt x="288008" y="2661275"/>
                  <a:pt x="271222" y="2602523"/>
                </a:cubicBezTo>
                <a:cubicBezTo>
                  <a:pt x="267148" y="2588265"/>
                  <a:pt x="262995" y="2573950"/>
                  <a:pt x="257154" y="2560320"/>
                </a:cubicBezTo>
                <a:cubicBezTo>
                  <a:pt x="236110" y="2511217"/>
                  <a:pt x="225948" y="2509497"/>
                  <a:pt x="214951" y="2461846"/>
                </a:cubicBezTo>
                <a:cubicBezTo>
                  <a:pt x="204198" y="2415250"/>
                  <a:pt x="201937" y="2366536"/>
                  <a:pt x="186815" y="2321169"/>
                </a:cubicBezTo>
                <a:cubicBezTo>
                  <a:pt x="182126" y="2307101"/>
                  <a:pt x="179949" y="2291929"/>
                  <a:pt x="172748" y="2278966"/>
                </a:cubicBezTo>
                <a:cubicBezTo>
                  <a:pt x="156326" y="2249407"/>
                  <a:pt x="135234" y="2222695"/>
                  <a:pt x="116477" y="2194560"/>
                </a:cubicBezTo>
                <a:cubicBezTo>
                  <a:pt x="107099" y="2180492"/>
                  <a:pt x="93689" y="2168397"/>
                  <a:pt x="88342" y="2152357"/>
                </a:cubicBezTo>
                <a:lnTo>
                  <a:pt x="60206" y="2067951"/>
                </a:lnTo>
                <a:lnTo>
                  <a:pt x="32071" y="1983545"/>
                </a:lnTo>
                <a:lnTo>
                  <a:pt x="18003" y="1941342"/>
                </a:lnTo>
                <a:cubicBezTo>
                  <a:pt x="1917" y="1844827"/>
                  <a:pt x="-12816" y="1799070"/>
                  <a:pt x="18003" y="1688123"/>
                </a:cubicBezTo>
                <a:cubicBezTo>
                  <a:pt x="27053" y="1655542"/>
                  <a:pt x="53985" y="1630769"/>
                  <a:pt x="74274" y="1603717"/>
                </a:cubicBezTo>
                <a:cubicBezTo>
                  <a:pt x="113076" y="1551981"/>
                  <a:pt x="121753" y="1534885"/>
                  <a:pt x="172748" y="1491175"/>
                </a:cubicBezTo>
                <a:cubicBezTo>
                  <a:pt x="185585" y="1480172"/>
                  <a:pt x="202314" y="1474272"/>
                  <a:pt x="214951" y="1463040"/>
                </a:cubicBezTo>
                <a:cubicBezTo>
                  <a:pt x="244690" y="1436605"/>
                  <a:pt x="266250" y="1400705"/>
                  <a:pt x="299357" y="1378634"/>
                </a:cubicBezTo>
                <a:cubicBezTo>
                  <a:pt x="363630" y="1335786"/>
                  <a:pt x="329607" y="1362453"/>
                  <a:pt x="397831" y="1294228"/>
                </a:cubicBezTo>
                <a:cubicBezTo>
                  <a:pt x="407209" y="1284849"/>
                  <a:pt x="418609" y="1277128"/>
                  <a:pt x="425966" y="1266092"/>
                </a:cubicBezTo>
                <a:cubicBezTo>
                  <a:pt x="523280" y="1120125"/>
                  <a:pt x="375166" y="1346071"/>
                  <a:pt x="482237" y="1167619"/>
                </a:cubicBezTo>
                <a:cubicBezTo>
                  <a:pt x="499635" y="1138623"/>
                  <a:pt x="510372" y="1101969"/>
                  <a:pt x="538508" y="1083212"/>
                </a:cubicBezTo>
                <a:lnTo>
                  <a:pt x="580711" y="1055077"/>
                </a:lnTo>
                <a:cubicBezTo>
                  <a:pt x="590089" y="1041009"/>
                  <a:pt x="598284" y="1026076"/>
                  <a:pt x="608846" y="1012874"/>
                </a:cubicBezTo>
                <a:cubicBezTo>
                  <a:pt x="646939" y="965259"/>
                  <a:pt x="665202" y="984481"/>
                  <a:pt x="693252" y="900332"/>
                </a:cubicBezTo>
                <a:cubicBezTo>
                  <a:pt x="717975" y="826165"/>
                  <a:pt x="690980" y="886176"/>
                  <a:pt x="749523" y="815926"/>
                </a:cubicBezTo>
                <a:cubicBezTo>
                  <a:pt x="760347" y="802937"/>
                  <a:pt x="764457" y="784285"/>
                  <a:pt x="777659" y="773723"/>
                </a:cubicBezTo>
                <a:cubicBezTo>
                  <a:pt x="789238" y="764460"/>
                  <a:pt x="806232" y="765496"/>
                  <a:pt x="819862" y="759655"/>
                </a:cubicBezTo>
                <a:cubicBezTo>
                  <a:pt x="850964" y="746325"/>
                  <a:pt x="891167" y="725120"/>
                  <a:pt x="918335" y="703385"/>
                </a:cubicBezTo>
                <a:cubicBezTo>
                  <a:pt x="955511" y="673645"/>
                  <a:pt x="977026" y="629416"/>
                  <a:pt x="1002742" y="590843"/>
                </a:cubicBezTo>
                <a:cubicBezTo>
                  <a:pt x="1012120" y="576775"/>
                  <a:pt x="1016809" y="558018"/>
                  <a:pt x="1030877" y="548640"/>
                </a:cubicBezTo>
                <a:cubicBezTo>
                  <a:pt x="1127621" y="484144"/>
                  <a:pt x="1083204" y="503062"/>
                  <a:pt x="1157486" y="478302"/>
                </a:cubicBezTo>
                <a:cubicBezTo>
                  <a:pt x="1320660" y="315128"/>
                  <a:pt x="1159541" y="455277"/>
                  <a:pt x="1270028" y="393895"/>
                </a:cubicBezTo>
                <a:cubicBezTo>
                  <a:pt x="1299587" y="377473"/>
                  <a:pt x="1330524" y="361536"/>
                  <a:pt x="1354434" y="337625"/>
                </a:cubicBezTo>
                <a:cubicBezTo>
                  <a:pt x="1380604" y="311454"/>
                  <a:pt x="1389277" y="299101"/>
                  <a:pt x="1424772" y="281354"/>
                </a:cubicBezTo>
                <a:cubicBezTo>
                  <a:pt x="1438035" y="274722"/>
                  <a:pt x="1453712" y="273918"/>
                  <a:pt x="1466975" y="267286"/>
                </a:cubicBezTo>
                <a:cubicBezTo>
                  <a:pt x="1482098" y="259725"/>
                  <a:pt x="1494056" y="246712"/>
                  <a:pt x="1509179" y="239151"/>
                </a:cubicBezTo>
                <a:cubicBezTo>
                  <a:pt x="1522442" y="232519"/>
                  <a:pt x="1538119" y="231715"/>
                  <a:pt x="1551382" y="225083"/>
                </a:cubicBezTo>
                <a:cubicBezTo>
                  <a:pt x="1566504" y="217522"/>
                  <a:pt x="1580383" y="207510"/>
                  <a:pt x="1593585" y="196948"/>
                </a:cubicBezTo>
                <a:cubicBezTo>
                  <a:pt x="1603942" y="188662"/>
                  <a:pt x="1610347" y="175636"/>
                  <a:pt x="1621720" y="168812"/>
                </a:cubicBezTo>
                <a:cubicBezTo>
                  <a:pt x="1634435" y="161183"/>
                  <a:pt x="1649855" y="159434"/>
                  <a:pt x="1663923" y="154745"/>
                </a:cubicBezTo>
                <a:cubicBezTo>
                  <a:pt x="1710713" y="107955"/>
                  <a:pt x="1670343" y="139936"/>
                  <a:pt x="1734262" y="112542"/>
                </a:cubicBezTo>
                <a:cubicBezTo>
                  <a:pt x="1855945" y="60392"/>
                  <a:pt x="1733761" y="103329"/>
                  <a:pt x="1832735" y="70339"/>
                </a:cubicBezTo>
                <a:cubicBezTo>
                  <a:pt x="1842114" y="60960"/>
                  <a:pt x="1849008" y="48135"/>
                  <a:pt x="1860871" y="42203"/>
                </a:cubicBezTo>
                <a:cubicBezTo>
                  <a:pt x="1949726" y="-2224"/>
                  <a:pt x="1945277" y="46067"/>
                  <a:pt x="194527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9" name="Freeform 238">
            <a:extLst>
              <a:ext uri="{FF2B5EF4-FFF2-40B4-BE49-F238E27FC236}">
                <a16:creationId xmlns:a16="http://schemas.microsoft.com/office/drawing/2014/main" id="{9504CF07-CDE2-986A-E4E4-9ECE053FD56C}"/>
              </a:ext>
            </a:extLst>
          </p:cNvPr>
          <p:cNvSpPr/>
          <p:nvPr/>
        </p:nvSpPr>
        <p:spPr>
          <a:xfrm>
            <a:off x="8632184" y="7199256"/>
            <a:ext cx="3151164" cy="4128024"/>
          </a:xfrm>
          <a:custGeom>
            <a:avLst/>
            <a:gdLst>
              <a:gd name="connsiteX0" fmla="*/ 2813539 w 2813539"/>
              <a:gd name="connsiteY0" fmla="*/ 3685736 h 3685736"/>
              <a:gd name="connsiteX1" fmla="*/ 2532185 w 2813539"/>
              <a:gd name="connsiteY1" fmla="*/ 3319976 h 3685736"/>
              <a:gd name="connsiteX2" fmla="*/ 2504049 w 2813539"/>
              <a:gd name="connsiteY2" fmla="*/ 3235569 h 3685736"/>
              <a:gd name="connsiteX3" fmla="*/ 2489982 w 2813539"/>
              <a:gd name="connsiteY3" fmla="*/ 3193366 h 3685736"/>
              <a:gd name="connsiteX4" fmla="*/ 2461846 w 2813539"/>
              <a:gd name="connsiteY4" fmla="*/ 3165231 h 3685736"/>
              <a:gd name="connsiteX5" fmla="*/ 2447779 w 2813539"/>
              <a:gd name="connsiteY5" fmla="*/ 3052689 h 3685736"/>
              <a:gd name="connsiteX6" fmla="*/ 2419643 w 2813539"/>
              <a:gd name="connsiteY6" fmla="*/ 2954216 h 3685736"/>
              <a:gd name="connsiteX7" fmla="*/ 2405576 w 2813539"/>
              <a:gd name="connsiteY7" fmla="*/ 2897945 h 3685736"/>
              <a:gd name="connsiteX8" fmla="*/ 2377440 w 2813539"/>
              <a:gd name="connsiteY8" fmla="*/ 2813539 h 3685736"/>
              <a:gd name="connsiteX9" fmla="*/ 2321169 w 2813539"/>
              <a:gd name="connsiteY9" fmla="*/ 2729132 h 3685736"/>
              <a:gd name="connsiteX10" fmla="*/ 2293034 w 2813539"/>
              <a:gd name="connsiteY10" fmla="*/ 2686929 h 3685736"/>
              <a:gd name="connsiteX11" fmla="*/ 2250831 w 2813539"/>
              <a:gd name="connsiteY11" fmla="*/ 2644726 h 3685736"/>
              <a:gd name="connsiteX12" fmla="*/ 2236763 w 2813539"/>
              <a:gd name="connsiteY12" fmla="*/ 2602523 h 3685736"/>
              <a:gd name="connsiteX13" fmla="*/ 2180493 w 2813539"/>
              <a:gd name="connsiteY13" fmla="*/ 2518117 h 3685736"/>
              <a:gd name="connsiteX14" fmla="*/ 2110154 w 2813539"/>
              <a:gd name="connsiteY14" fmla="*/ 2419643 h 3685736"/>
              <a:gd name="connsiteX15" fmla="*/ 2082019 w 2813539"/>
              <a:gd name="connsiteY15" fmla="*/ 2377440 h 3685736"/>
              <a:gd name="connsiteX16" fmla="*/ 2025748 w 2813539"/>
              <a:gd name="connsiteY16" fmla="*/ 2321169 h 3685736"/>
              <a:gd name="connsiteX17" fmla="*/ 1913206 w 2813539"/>
              <a:gd name="connsiteY17" fmla="*/ 2208628 h 3685736"/>
              <a:gd name="connsiteX18" fmla="*/ 1828800 w 2813539"/>
              <a:gd name="connsiteY18" fmla="*/ 2096086 h 3685736"/>
              <a:gd name="connsiteX19" fmla="*/ 1800665 w 2813539"/>
              <a:gd name="connsiteY19" fmla="*/ 2053883 h 3685736"/>
              <a:gd name="connsiteX20" fmla="*/ 1772529 w 2813539"/>
              <a:gd name="connsiteY20" fmla="*/ 2011680 h 3685736"/>
              <a:gd name="connsiteX21" fmla="*/ 1758462 w 2813539"/>
              <a:gd name="connsiteY21" fmla="*/ 1969477 h 3685736"/>
              <a:gd name="connsiteX22" fmla="*/ 1730326 w 2813539"/>
              <a:gd name="connsiteY22" fmla="*/ 1927274 h 3685736"/>
              <a:gd name="connsiteX23" fmla="*/ 1702191 w 2813539"/>
              <a:gd name="connsiteY23" fmla="*/ 1828800 h 3685736"/>
              <a:gd name="connsiteX24" fmla="*/ 1674056 w 2813539"/>
              <a:gd name="connsiteY24" fmla="*/ 1786597 h 3685736"/>
              <a:gd name="connsiteX25" fmla="*/ 1645920 w 2813539"/>
              <a:gd name="connsiteY25" fmla="*/ 1702191 h 3685736"/>
              <a:gd name="connsiteX26" fmla="*/ 1589649 w 2813539"/>
              <a:gd name="connsiteY26" fmla="*/ 1617785 h 3685736"/>
              <a:gd name="connsiteX27" fmla="*/ 1533379 w 2813539"/>
              <a:gd name="connsiteY27" fmla="*/ 1505243 h 3685736"/>
              <a:gd name="connsiteX28" fmla="*/ 1477108 w 2813539"/>
              <a:gd name="connsiteY28" fmla="*/ 1406769 h 3685736"/>
              <a:gd name="connsiteX29" fmla="*/ 1420837 w 2813539"/>
              <a:gd name="connsiteY29" fmla="*/ 1294228 h 3685736"/>
              <a:gd name="connsiteX30" fmla="*/ 1406769 w 2813539"/>
              <a:gd name="connsiteY30" fmla="*/ 1252025 h 3685736"/>
              <a:gd name="connsiteX31" fmla="*/ 1350499 w 2813539"/>
              <a:gd name="connsiteY31" fmla="*/ 1167619 h 3685736"/>
              <a:gd name="connsiteX32" fmla="*/ 1336431 w 2813539"/>
              <a:gd name="connsiteY32" fmla="*/ 1125416 h 3685736"/>
              <a:gd name="connsiteX33" fmla="*/ 1308296 w 2813539"/>
              <a:gd name="connsiteY33" fmla="*/ 1083212 h 3685736"/>
              <a:gd name="connsiteX34" fmla="*/ 1280160 w 2813539"/>
              <a:gd name="connsiteY34" fmla="*/ 998806 h 3685736"/>
              <a:gd name="connsiteX35" fmla="*/ 1266093 w 2813539"/>
              <a:gd name="connsiteY35" fmla="*/ 956603 h 3685736"/>
              <a:gd name="connsiteX36" fmla="*/ 1209822 w 2813539"/>
              <a:gd name="connsiteY36" fmla="*/ 829994 h 3685736"/>
              <a:gd name="connsiteX37" fmla="*/ 1195754 w 2813539"/>
              <a:gd name="connsiteY37" fmla="*/ 787791 h 3685736"/>
              <a:gd name="connsiteX38" fmla="*/ 1181686 w 2813539"/>
              <a:gd name="connsiteY38" fmla="*/ 731520 h 3685736"/>
              <a:gd name="connsiteX39" fmla="*/ 1055077 w 2813539"/>
              <a:gd name="connsiteY39" fmla="*/ 520505 h 3685736"/>
              <a:gd name="connsiteX40" fmla="*/ 1026942 w 2813539"/>
              <a:gd name="connsiteY40" fmla="*/ 492369 h 3685736"/>
              <a:gd name="connsiteX41" fmla="*/ 970671 w 2813539"/>
              <a:gd name="connsiteY41" fmla="*/ 407963 h 3685736"/>
              <a:gd name="connsiteX42" fmla="*/ 942536 w 2813539"/>
              <a:gd name="connsiteY42" fmla="*/ 365760 h 3685736"/>
              <a:gd name="connsiteX43" fmla="*/ 900333 w 2813539"/>
              <a:gd name="connsiteY43" fmla="*/ 337625 h 3685736"/>
              <a:gd name="connsiteX44" fmla="*/ 872197 w 2813539"/>
              <a:gd name="connsiteY44" fmla="*/ 309489 h 3685736"/>
              <a:gd name="connsiteX45" fmla="*/ 773723 w 2813539"/>
              <a:gd name="connsiteY45" fmla="*/ 281354 h 3685736"/>
              <a:gd name="connsiteX46" fmla="*/ 689317 w 2813539"/>
              <a:gd name="connsiteY46" fmla="*/ 253219 h 3685736"/>
              <a:gd name="connsiteX47" fmla="*/ 604911 w 2813539"/>
              <a:gd name="connsiteY47" fmla="*/ 211016 h 3685736"/>
              <a:gd name="connsiteX48" fmla="*/ 520505 w 2813539"/>
              <a:gd name="connsiteY48" fmla="*/ 182880 h 3685736"/>
              <a:gd name="connsiteX49" fmla="*/ 393896 w 2813539"/>
              <a:gd name="connsiteY49" fmla="*/ 140677 h 3685736"/>
              <a:gd name="connsiteX50" fmla="*/ 267286 w 2813539"/>
              <a:gd name="connsiteY50" fmla="*/ 98474 h 3685736"/>
              <a:gd name="connsiteX51" fmla="*/ 225083 w 2813539"/>
              <a:gd name="connsiteY51" fmla="*/ 84406 h 3685736"/>
              <a:gd name="connsiteX52" fmla="*/ 182880 w 2813539"/>
              <a:gd name="connsiteY52" fmla="*/ 70339 h 3685736"/>
              <a:gd name="connsiteX53" fmla="*/ 112542 w 2813539"/>
              <a:gd name="connsiteY53" fmla="*/ 28136 h 3685736"/>
              <a:gd name="connsiteX54" fmla="*/ 0 w 2813539"/>
              <a:gd name="connsiteY54" fmla="*/ 0 h 368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813539" h="3685736">
                <a:moveTo>
                  <a:pt x="2813539" y="3685736"/>
                </a:moveTo>
                <a:cubicBezTo>
                  <a:pt x="2719754" y="3563816"/>
                  <a:pt x="2619328" y="3446729"/>
                  <a:pt x="2532185" y="3319976"/>
                </a:cubicBezTo>
                <a:cubicBezTo>
                  <a:pt x="2515383" y="3295537"/>
                  <a:pt x="2513427" y="3263705"/>
                  <a:pt x="2504049" y="3235569"/>
                </a:cubicBezTo>
                <a:cubicBezTo>
                  <a:pt x="2499360" y="3221501"/>
                  <a:pt x="2500468" y="3203851"/>
                  <a:pt x="2489982" y="3193366"/>
                </a:cubicBezTo>
                <a:lnTo>
                  <a:pt x="2461846" y="3165231"/>
                </a:lnTo>
                <a:cubicBezTo>
                  <a:pt x="2457157" y="3127717"/>
                  <a:pt x="2453994" y="3089981"/>
                  <a:pt x="2447779" y="3052689"/>
                </a:cubicBezTo>
                <a:cubicBezTo>
                  <a:pt x="2438983" y="2999915"/>
                  <a:pt x="2433023" y="3001046"/>
                  <a:pt x="2419643" y="2954216"/>
                </a:cubicBezTo>
                <a:cubicBezTo>
                  <a:pt x="2414332" y="2935626"/>
                  <a:pt x="2411132" y="2916464"/>
                  <a:pt x="2405576" y="2897945"/>
                </a:cubicBezTo>
                <a:cubicBezTo>
                  <a:pt x="2397054" y="2869538"/>
                  <a:pt x="2393891" y="2838215"/>
                  <a:pt x="2377440" y="2813539"/>
                </a:cubicBezTo>
                <a:lnTo>
                  <a:pt x="2321169" y="2729132"/>
                </a:lnTo>
                <a:cubicBezTo>
                  <a:pt x="2311791" y="2715064"/>
                  <a:pt x="2304989" y="2698884"/>
                  <a:pt x="2293034" y="2686929"/>
                </a:cubicBezTo>
                <a:lnTo>
                  <a:pt x="2250831" y="2644726"/>
                </a:lnTo>
                <a:cubicBezTo>
                  <a:pt x="2246142" y="2630658"/>
                  <a:pt x="2243964" y="2615486"/>
                  <a:pt x="2236763" y="2602523"/>
                </a:cubicBezTo>
                <a:cubicBezTo>
                  <a:pt x="2220341" y="2572964"/>
                  <a:pt x="2191186" y="2550196"/>
                  <a:pt x="2180493" y="2518117"/>
                </a:cubicBezTo>
                <a:cubicBezTo>
                  <a:pt x="2145596" y="2413428"/>
                  <a:pt x="2199165" y="2553161"/>
                  <a:pt x="2110154" y="2419643"/>
                </a:cubicBezTo>
                <a:cubicBezTo>
                  <a:pt x="2100776" y="2405575"/>
                  <a:pt x="2093022" y="2390277"/>
                  <a:pt x="2082019" y="2377440"/>
                </a:cubicBezTo>
                <a:cubicBezTo>
                  <a:pt x="2064756" y="2357300"/>
                  <a:pt x="2044505" y="2339926"/>
                  <a:pt x="2025748" y="2321169"/>
                </a:cubicBezTo>
                <a:lnTo>
                  <a:pt x="1913206" y="2208628"/>
                </a:lnTo>
                <a:cubicBezTo>
                  <a:pt x="1861164" y="2156585"/>
                  <a:pt x="1892421" y="2191518"/>
                  <a:pt x="1828800" y="2096086"/>
                </a:cubicBezTo>
                <a:lnTo>
                  <a:pt x="1800665" y="2053883"/>
                </a:lnTo>
                <a:lnTo>
                  <a:pt x="1772529" y="2011680"/>
                </a:lnTo>
                <a:cubicBezTo>
                  <a:pt x="1767840" y="1997612"/>
                  <a:pt x="1765094" y="1982740"/>
                  <a:pt x="1758462" y="1969477"/>
                </a:cubicBezTo>
                <a:cubicBezTo>
                  <a:pt x="1750901" y="1954355"/>
                  <a:pt x="1736986" y="1942814"/>
                  <a:pt x="1730326" y="1927274"/>
                </a:cubicBezTo>
                <a:cubicBezTo>
                  <a:pt x="1703273" y="1864150"/>
                  <a:pt x="1729575" y="1883568"/>
                  <a:pt x="1702191" y="1828800"/>
                </a:cubicBezTo>
                <a:cubicBezTo>
                  <a:pt x="1694630" y="1813678"/>
                  <a:pt x="1680923" y="1802047"/>
                  <a:pt x="1674056" y="1786597"/>
                </a:cubicBezTo>
                <a:cubicBezTo>
                  <a:pt x="1662011" y="1759496"/>
                  <a:pt x="1662371" y="1726867"/>
                  <a:pt x="1645920" y="1702191"/>
                </a:cubicBezTo>
                <a:lnTo>
                  <a:pt x="1589649" y="1617785"/>
                </a:lnTo>
                <a:cubicBezTo>
                  <a:pt x="1557320" y="1520796"/>
                  <a:pt x="1582484" y="1554350"/>
                  <a:pt x="1533379" y="1505243"/>
                </a:cubicBezTo>
                <a:cubicBezTo>
                  <a:pt x="1490349" y="1376155"/>
                  <a:pt x="1562278" y="1577111"/>
                  <a:pt x="1477108" y="1406769"/>
                </a:cubicBezTo>
                <a:cubicBezTo>
                  <a:pt x="1412451" y="1277453"/>
                  <a:pt x="1484402" y="1357791"/>
                  <a:pt x="1420837" y="1294228"/>
                </a:cubicBezTo>
                <a:cubicBezTo>
                  <a:pt x="1416148" y="1280160"/>
                  <a:pt x="1413970" y="1264988"/>
                  <a:pt x="1406769" y="1252025"/>
                </a:cubicBezTo>
                <a:cubicBezTo>
                  <a:pt x="1390347" y="1222466"/>
                  <a:pt x="1361192" y="1199698"/>
                  <a:pt x="1350499" y="1167619"/>
                </a:cubicBezTo>
                <a:cubicBezTo>
                  <a:pt x="1345810" y="1153551"/>
                  <a:pt x="1343063" y="1138679"/>
                  <a:pt x="1336431" y="1125416"/>
                </a:cubicBezTo>
                <a:cubicBezTo>
                  <a:pt x="1328870" y="1110293"/>
                  <a:pt x="1315163" y="1098662"/>
                  <a:pt x="1308296" y="1083212"/>
                </a:cubicBezTo>
                <a:cubicBezTo>
                  <a:pt x="1296251" y="1056111"/>
                  <a:pt x="1289538" y="1026941"/>
                  <a:pt x="1280160" y="998806"/>
                </a:cubicBezTo>
                <a:cubicBezTo>
                  <a:pt x="1275471" y="984738"/>
                  <a:pt x="1274319" y="968941"/>
                  <a:pt x="1266093" y="956603"/>
                </a:cubicBezTo>
                <a:cubicBezTo>
                  <a:pt x="1221505" y="889723"/>
                  <a:pt x="1243304" y="930441"/>
                  <a:pt x="1209822" y="829994"/>
                </a:cubicBezTo>
                <a:cubicBezTo>
                  <a:pt x="1205133" y="815926"/>
                  <a:pt x="1199351" y="802177"/>
                  <a:pt x="1195754" y="787791"/>
                </a:cubicBezTo>
                <a:cubicBezTo>
                  <a:pt x="1191065" y="769034"/>
                  <a:pt x="1189788" y="749075"/>
                  <a:pt x="1181686" y="731520"/>
                </a:cubicBezTo>
                <a:cubicBezTo>
                  <a:pt x="1173009" y="712720"/>
                  <a:pt x="1083439" y="548868"/>
                  <a:pt x="1055077" y="520505"/>
                </a:cubicBezTo>
                <a:cubicBezTo>
                  <a:pt x="1045699" y="511126"/>
                  <a:pt x="1034900" y="502980"/>
                  <a:pt x="1026942" y="492369"/>
                </a:cubicBezTo>
                <a:cubicBezTo>
                  <a:pt x="1006653" y="465317"/>
                  <a:pt x="989428" y="436098"/>
                  <a:pt x="970671" y="407963"/>
                </a:cubicBezTo>
                <a:cubicBezTo>
                  <a:pt x="961293" y="393895"/>
                  <a:pt x="956604" y="375138"/>
                  <a:pt x="942536" y="365760"/>
                </a:cubicBezTo>
                <a:cubicBezTo>
                  <a:pt x="928468" y="356382"/>
                  <a:pt x="913535" y="348187"/>
                  <a:pt x="900333" y="337625"/>
                </a:cubicBezTo>
                <a:cubicBezTo>
                  <a:pt x="889976" y="329339"/>
                  <a:pt x="883570" y="316313"/>
                  <a:pt x="872197" y="309489"/>
                </a:cubicBezTo>
                <a:cubicBezTo>
                  <a:pt x="856442" y="300036"/>
                  <a:pt x="785980" y="285031"/>
                  <a:pt x="773723" y="281354"/>
                </a:cubicBezTo>
                <a:cubicBezTo>
                  <a:pt x="745317" y="272832"/>
                  <a:pt x="717452" y="262597"/>
                  <a:pt x="689317" y="253219"/>
                </a:cubicBezTo>
                <a:cubicBezTo>
                  <a:pt x="535413" y="201918"/>
                  <a:pt x="768522" y="283733"/>
                  <a:pt x="604911" y="211016"/>
                </a:cubicBezTo>
                <a:cubicBezTo>
                  <a:pt x="577810" y="198971"/>
                  <a:pt x="548640" y="192259"/>
                  <a:pt x="520505" y="182880"/>
                </a:cubicBezTo>
                <a:lnTo>
                  <a:pt x="393896" y="140677"/>
                </a:lnTo>
                <a:lnTo>
                  <a:pt x="267286" y="98474"/>
                </a:lnTo>
                <a:lnTo>
                  <a:pt x="225083" y="84406"/>
                </a:lnTo>
                <a:lnTo>
                  <a:pt x="182880" y="70339"/>
                </a:lnTo>
                <a:cubicBezTo>
                  <a:pt x="148342" y="35800"/>
                  <a:pt x="162763" y="41833"/>
                  <a:pt x="112542" y="28136"/>
                </a:cubicBezTo>
                <a:cubicBezTo>
                  <a:pt x="75236" y="17962"/>
                  <a:pt x="0" y="0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0" name="Freeform 239">
            <a:extLst>
              <a:ext uri="{FF2B5EF4-FFF2-40B4-BE49-F238E27FC236}">
                <a16:creationId xmlns:a16="http://schemas.microsoft.com/office/drawing/2014/main" id="{71057AAE-6ABB-AF4E-8525-8146469636DE}"/>
              </a:ext>
            </a:extLst>
          </p:cNvPr>
          <p:cNvSpPr/>
          <p:nvPr/>
        </p:nvSpPr>
        <p:spPr>
          <a:xfrm>
            <a:off x="17195320" y="7146373"/>
            <a:ext cx="961106" cy="4112268"/>
          </a:xfrm>
          <a:custGeom>
            <a:avLst/>
            <a:gdLst>
              <a:gd name="connsiteX0" fmla="*/ 858130 w 858130"/>
              <a:gd name="connsiteY0" fmla="*/ 3671668 h 3671668"/>
              <a:gd name="connsiteX1" fmla="*/ 745588 w 858130"/>
              <a:gd name="connsiteY1" fmla="*/ 3488788 h 3671668"/>
              <a:gd name="connsiteX2" fmla="*/ 661182 w 858130"/>
              <a:gd name="connsiteY2" fmla="*/ 3404381 h 3671668"/>
              <a:gd name="connsiteX3" fmla="*/ 618979 w 858130"/>
              <a:gd name="connsiteY3" fmla="*/ 3362178 h 3671668"/>
              <a:gd name="connsiteX4" fmla="*/ 562708 w 858130"/>
              <a:gd name="connsiteY4" fmla="*/ 3277772 h 3671668"/>
              <a:gd name="connsiteX5" fmla="*/ 534573 w 858130"/>
              <a:gd name="connsiteY5" fmla="*/ 3221501 h 3671668"/>
              <a:gd name="connsiteX6" fmla="*/ 478302 w 858130"/>
              <a:gd name="connsiteY6" fmla="*/ 3137095 h 3671668"/>
              <a:gd name="connsiteX7" fmla="*/ 450167 w 858130"/>
              <a:gd name="connsiteY7" fmla="*/ 3052689 h 3671668"/>
              <a:gd name="connsiteX8" fmla="*/ 422031 w 858130"/>
              <a:gd name="connsiteY8" fmla="*/ 3010486 h 3671668"/>
              <a:gd name="connsiteX9" fmla="*/ 393896 w 858130"/>
              <a:gd name="connsiteY9" fmla="*/ 2926080 h 3671668"/>
              <a:gd name="connsiteX10" fmla="*/ 379828 w 858130"/>
              <a:gd name="connsiteY10" fmla="*/ 2883877 h 3671668"/>
              <a:gd name="connsiteX11" fmla="*/ 351693 w 858130"/>
              <a:gd name="connsiteY11" fmla="*/ 2771335 h 3671668"/>
              <a:gd name="connsiteX12" fmla="*/ 337625 w 858130"/>
              <a:gd name="connsiteY12" fmla="*/ 2729132 h 3671668"/>
              <a:gd name="connsiteX13" fmla="*/ 323557 w 858130"/>
              <a:gd name="connsiteY13" fmla="*/ 2672861 h 3671668"/>
              <a:gd name="connsiteX14" fmla="*/ 295422 w 858130"/>
              <a:gd name="connsiteY14" fmla="*/ 2630658 h 3671668"/>
              <a:gd name="connsiteX15" fmla="*/ 253219 w 858130"/>
              <a:gd name="connsiteY15" fmla="*/ 2461846 h 3671668"/>
              <a:gd name="connsiteX16" fmla="*/ 225083 w 858130"/>
              <a:gd name="connsiteY16" fmla="*/ 2419643 h 3671668"/>
              <a:gd name="connsiteX17" fmla="*/ 196948 w 858130"/>
              <a:gd name="connsiteY17" fmla="*/ 2321169 h 3671668"/>
              <a:gd name="connsiteX18" fmla="*/ 140677 w 858130"/>
              <a:gd name="connsiteY18" fmla="*/ 2236763 h 3671668"/>
              <a:gd name="connsiteX19" fmla="*/ 84407 w 858130"/>
              <a:gd name="connsiteY19" fmla="*/ 2110154 h 3671668"/>
              <a:gd name="connsiteX20" fmla="*/ 56271 w 858130"/>
              <a:gd name="connsiteY20" fmla="*/ 1941341 h 3671668"/>
              <a:gd name="connsiteX21" fmla="*/ 28136 w 858130"/>
              <a:gd name="connsiteY21" fmla="*/ 1758461 h 3671668"/>
              <a:gd name="connsiteX22" fmla="*/ 0 w 858130"/>
              <a:gd name="connsiteY22" fmla="*/ 1533378 h 3671668"/>
              <a:gd name="connsiteX23" fmla="*/ 14068 w 858130"/>
              <a:gd name="connsiteY23" fmla="*/ 1209821 h 3671668"/>
              <a:gd name="connsiteX24" fmla="*/ 42203 w 858130"/>
              <a:gd name="connsiteY24" fmla="*/ 1167618 h 3671668"/>
              <a:gd name="connsiteX25" fmla="*/ 70339 w 858130"/>
              <a:gd name="connsiteY25" fmla="*/ 1083212 h 3671668"/>
              <a:gd name="connsiteX26" fmla="*/ 98474 w 858130"/>
              <a:gd name="connsiteY26" fmla="*/ 998806 h 3671668"/>
              <a:gd name="connsiteX27" fmla="*/ 126610 w 858130"/>
              <a:gd name="connsiteY27" fmla="*/ 914400 h 3671668"/>
              <a:gd name="connsiteX28" fmla="*/ 140677 w 858130"/>
              <a:gd name="connsiteY28" fmla="*/ 872197 h 3671668"/>
              <a:gd name="connsiteX29" fmla="*/ 211016 w 858130"/>
              <a:gd name="connsiteY29" fmla="*/ 801858 h 3671668"/>
              <a:gd name="connsiteX30" fmla="*/ 239151 w 858130"/>
              <a:gd name="connsiteY30" fmla="*/ 759655 h 3671668"/>
              <a:gd name="connsiteX31" fmla="*/ 267287 w 858130"/>
              <a:gd name="connsiteY31" fmla="*/ 731520 h 3671668"/>
              <a:gd name="connsiteX32" fmla="*/ 323557 w 858130"/>
              <a:gd name="connsiteY32" fmla="*/ 647114 h 3671668"/>
              <a:gd name="connsiteX33" fmla="*/ 351693 w 858130"/>
              <a:gd name="connsiteY33" fmla="*/ 604911 h 3671668"/>
              <a:gd name="connsiteX34" fmla="*/ 379828 w 858130"/>
              <a:gd name="connsiteY34" fmla="*/ 562708 h 3671668"/>
              <a:gd name="connsiteX35" fmla="*/ 436099 w 858130"/>
              <a:gd name="connsiteY35" fmla="*/ 506437 h 3671668"/>
              <a:gd name="connsiteX36" fmla="*/ 450167 w 858130"/>
              <a:gd name="connsiteY36" fmla="*/ 464234 h 3671668"/>
              <a:gd name="connsiteX37" fmla="*/ 478302 w 858130"/>
              <a:gd name="connsiteY37" fmla="*/ 436098 h 3671668"/>
              <a:gd name="connsiteX38" fmla="*/ 506437 w 858130"/>
              <a:gd name="connsiteY38" fmla="*/ 393895 h 3671668"/>
              <a:gd name="connsiteX39" fmla="*/ 534573 w 858130"/>
              <a:gd name="connsiteY39" fmla="*/ 365760 h 3671668"/>
              <a:gd name="connsiteX40" fmla="*/ 590843 w 858130"/>
              <a:gd name="connsiteY40" fmla="*/ 281354 h 3671668"/>
              <a:gd name="connsiteX41" fmla="*/ 604911 w 858130"/>
              <a:gd name="connsiteY41" fmla="*/ 239151 h 3671668"/>
              <a:gd name="connsiteX42" fmla="*/ 647114 w 858130"/>
              <a:gd name="connsiteY42" fmla="*/ 225083 h 3671668"/>
              <a:gd name="connsiteX43" fmla="*/ 703385 w 858130"/>
              <a:gd name="connsiteY43" fmla="*/ 168812 h 3671668"/>
              <a:gd name="connsiteX44" fmla="*/ 717453 w 858130"/>
              <a:gd name="connsiteY44" fmla="*/ 126609 h 3671668"/>
              <a:gd name="connsiteX45" fmla="*/ 759656 w 858130"/>
              <a:gd name="connsiteY45" fmla="*/ 98474 h 3671668"/>
              <a:gd name="connsiteX46" fmla="*/ 787791 w 858130"/>
              <a:gd name="connsiteY46" fmla="*/ 70338 h 3671668"/>
              <a:gd name="connsiteX47" fmla="*/ 844062 w 858130"/>
              <a:gd name="connsiteY47" fmla="*/ 0 h 3671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58130" h="3671668">
                <a:moveTo>
                  <a:pt x="858130" y="3671668"/>
                </a:moveTo>
                <a:cubicBezTo>
                  <a:pt x="842655" y="3644586"/>
                  <a:pt x="771336" y="3514536"/>
                  <a:pt x="745588" y="3488788"/>
                </a:cubicBezTo>
                <a:lnTo>
                  <a:pt x="661182" y="3404381"/>
                </a:lnTo>
                <a:cubicBezTo>
                  <a:pt x="647114" y="3390313"/>
                  <a:pt x="630015" y="3378731"/>
                  <a:pt x="618979" y="3362178"/>
                </a:cubicBezTo>
                <a:cubicBezTo>
                  <a:pt x="600222" y="3334043"/>
                  <a:pt x="577830" y="3308017"/>
                  <a:pt x="562708" y="3277772"/>
                </a:cubicBezTo>
                <a:cubicBezTo>
                  <a:pt x="553330" y="3259015"/>
                  <a:pt x="545362" y="3239483"/>
                  <a:pt x="534573" y="3221501"/>
                </a:cubicBezTo>
                <a:cubicBezTo>
                  <a:pt x="517176" y="3192505"/>
                  <a:pt x="488995" y="3169174"/>
                  <a:pt x="478302" y="3137095"/>
                </a:cubicBezTo>
                <a:cubicBezTo>
                  <a:pt x="468924" y="3108960"/>
                  <a:pt x="466618" y="3077365"/>
                  <a:pt x="450167" y="3052689"/>
                </a:cubicBezTo>
                <a:cubicBezTo>
                  <a:pt x="440788" y="3038621"/>
                  <a:pt x="428898" y="3025936"/>
                  <a:pt x="422031" y="3010486"/>
                </a:cubicBezTo>
                <a:cubicBezTo>
                  <a:pt x="409986" y="2983385"/>
                  <a:pt x="403274" y="2954215"/>
                  <a:pt x="393896" y="2926080"/>
                </a:cubicBezTo>
                <a:cubicBezTo>
                  <a:pt x="389207" y="2912012"/>
                  <a:pt x="383424" y="2898263"/>
                  <a:pt x="379828" y="2883877"/>
                </a:cubicBezTo>
                <a:cubicBezTo>
                  <a:pt x="370450" y="2846363"/>
                  <a:pt x="363921" y="2808019"/>
                  <a:pt x="351693" y="2771335"/>
                </a:cubicBezTo>
                <a:cubicBezTo>
                  <a:pt x="347004" y="2757267"/>
                  <a:pt x="341699" y="2743390"/>
                  <a:pt x="337625" y="2729132"/>
                </a:cubicBezTo>
                <a:cubicBezTo>
                  <a:pt x="332313" y="2710542"/>
                  <a:pt x="331173" y="2690632"/>
                  <a:pt x="323557" y="2672861"/>
                </a:cubicBezTo>
                <a:cubicBezTo>
                  <a:pt x="316897" y="2657321"/>
                  <a:pt x="302289" y="2646108"/>
                  <a:pt x="295422" y="2630658"/>
                </a:cubicBezTo>
                <a:cubicBezTo>
                  <a:pt x="216632" y="2453378"/>
                  <a:pt x="312206" y="2638803"/>
                  <a:pt x="253219" y="2461846"/>
                </a:cubicBezTo>
                <a:cubicBezTo>
                  <a:pt x="247872" y="2445806"/>
                  <a:pt x="234462" y="2433711"/>
                  <a:pt x="225083" y="2419643"/>
                </a:cubicBezTo>
                <a:cubicBezTo>
                  <a:pt x="221771" y="2406394"/>
                  <a:pt x="206123" y="2337684"/>
                  <a:pt x="196948" y="2321169"/>
                </a:cubicBezTo>
                <a:cubicBezTo>
                  <a:pt x="180526" y="2291610"/>
                  <a:pt x="140677" y="2236763"/>
                  <a:pt x="140677" y="2236763"/>
                </a:cubicBezTo>
                <a:cubicBezTo>
                  <a:pt x="107196" y="2136317"/>
                  <a:pt x="128993" y="2177033"/>
                  <a:pt x="84407" y="2110154"/>
                </a:cubicBezTo>
                <a:cubicBezTo>
                  <a:pt x="58363" y="2005978"/>
                  <a:pt x="78226" y="2095023"/>
                  <a:pt x="56271" y="1941341"/>
                </a:cubicBezTo>
                <a:cubicBezTo>
                  <a:pt x="44513" y="1859033"/>
                  <a:pt x="37215" y="1844712"/>
                  <a:pt x="28136" y="1758461"/>
                </a:cubicBezTo>
                <a:cubicBezTo>
                  <a:pt x="5339" y="1541890"/>
                  <a:pt x="30202" y="1654184"/>
                  <a:pt x="0" y="1533378"/>
                </a:cubicBezTo>
                <a:cubicBezTo>
                  <a:pt x="4689" y="1425526"/>
                  <a:pt x="1694" y="1317064"/>
                  <a:pt x="14068" y="1209821"/>
                </a:cubicBezTo>
                <a:cubicBezTo>
                  <a:pt x="16006" y="1193025"/>
                  <a:pt x="35336" y="1183068"/>
                  <a:pt x="42203" y="1167618"/>
                </a:cubicBezTo>
                <a:cubicBezTo>
                  <a:pt x="54248" y="1140517"/>
                  <a:pt x="60960" y="1111347"/>
                  <a:pt x="70339" y="1083212"/>
                </a:cubicBezTo>
                <a:lnTo>
                  <a:pt x="98474" y="998806"/>
                </a:lnTo>
                <a:lnTo>
                  <a:pt x="126610" y="914400"/>
                </a:lnTo>
                <a:cubicBezTo>
                  <a:pt x="131299" y="900332"/>
                  <a:pt x="130192" y="882682"/>
                  <a:pt x="140677" y="872197"/>
                </a:cubicBezTo>
                <a:cubicBezTo>
                  <a:pt x="164123" y="848751"/>
                  <a:pt x="192623" y="829447"/>
                  <a:pt x="211016" y="801858"/>
                </a:cubicBezTo>
                <a:cubicBezTo>
                  <a:pt x="220394" y="787790"/>
                  <a:pt x="228589" y="772857"/>
                  <a:pt x="239151" y="759655"/>
                </a:cubicBezTo>
                <a:cubicBezTo>
                  <a:pt x="247437" y="749298"/>
                  <a:pt x="259329" y="742131"/>
                  <a:pt x="267287" y="731520"/>
                </a:cubicBezTo>
                <a:cubicBezTo>
                  <a:pt x="287576" y="704469"/>
                  <a:pt x="304800" y="675249"/>
                  <a:pt x="323557" y="647114"/>
                </a:cubicBezTo>
                <a:lnTo>
                  <a:pt x="351693" y="604911"/>
                </a:lnTo>
                <a:cubicBezTo>
                  <a:pt x="361071" y="590843"/>
                  <a:pt x="367873" y="574663"/>
                  <a:pt x="379828" y="562708"/>
                </a:cubicBezTo>
                <a:lnTo>
                  <a:pt x="436099" y="506437"/>
                </a:lnTo>
                <a:cubicBezTo>
                  <a:pt x="440788" y="492369"/>
                  <a:pt x="442538" y="476950"/>
                  <a:pt x="450167" y="464234"/>
                </a:cubicBezTo>
                <a:cubicBezTo>
                  <a:pt x="456991" y="452861"/>
                  <a:pt x="470017" y="446455"/>
                  <a:pt x="478302" y="436098"/>
                </a:cubicBezTo>
                <a:cubicBezTo>
                  <a:pt x="488864" y="422896"/>
                  <a:pt x="495875" y="407097"/>
                  <a:pt x="506437" y="393895"/>
                </a:cubicBezTo>
                <a:cubicBezTo>
                  <a:pt x="514723" y="383538"/>
                  <a:pt x="526615" y="376371"/>
                  <a:pt x="534573" y="365760"/>
                </a:cubicBezTo>
                <a:cubicBezTo>
                  <a:pt x="554862" y="338709"/>
                  <a:pt x="580150" y="313433"/>
                  <a:pt x="590843" y="281354"/>
                </a:cubicBezTo>
                <a:cubicBezTo>
                  <a:pt x="595532" y="267286"/>
                  <a:pt x="594426" y="249636"/>
                  <a:pt x="604911" y="239151"/>
                </a:cubicBezTo>
                <a:cubicBezTo>
                  <a:pt x="615396" y="228666"/>
                  <a:pt x="633046" y="229772"/>
                  <a:pt x="647114" y="225083"/>
                </a:cubicBezTo>
                <a:cubicBezTo>
                  <a:pt x="665871" y="206326"/>
                  <a:pt x="694996" y="193977"/>
                  <a:pt x="703385" y="168812"/>
                </a:cubicBezTo>
                <a:cubicBezTo>
                  <a:pt x="708074" y="154744"/>
                  <a:pt x="708190" y="138188"/>
                  <a:pt x="717453" y="126609"/>
                </a:cubicBezTo>
                <a:cubicBezTo>
                  <a:pt x="728015" y="113407"/>
                  <a:pt x="746454" y="109036"/>
                  <a:pt x="759656" y="98474"/>
                </a:cubicBezTo>
                <a:cubicBezTo>
                  <a:pt x="770013" y="90188"/>
                  <a:pt x="779159" y="80408"/>
                  <a:pt x="787791" y="70338"/>
                </a:cubicBezTo>
                <a:cubicBezTo>
                  <a:pt x="807331" y="47541"/>
                  <a:pt x="844062" y="0"/>
                  <a:pt x="84406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1" name="Freeform 240">
            <a:extLst>
              <a:ext uri="{FF2B5EF4-FFF2-40B4-BE49-F238E27FC236}">
                <a16:creationId xmlns:a16="http://schemas.microsoft.com/office/drawing/2014/main" id="{BCB7A3DD-22A8-BD4E-4F00-38F01F2763F5}"/>
              </a:ext>
            </a:extLst>
          </p:cNvPr>
          <p:cNvSpPr/>
          <p:nvPr/>
        </p:nvSpPr>
        <p:spPr>
          <a:xfrm>
            <a:off x="18203693" y="7130603"/>
            <a:ext cx="2237325" cy="4128038"/>
          </a:xfrm>
          <a:custGeom>
            <a:avLst/>
            <a:gdLst>
              <a:gd name="connsiteX0" fmla="*/ 1491175 w 1997612"/>
              <a:gd name="connsiteY0" fmla="*/ 3685748 h 3685748"/>
              <a:gd name="connsiteX1" fmla="*/ 1983544 w 1997612"/>
              <a:gd name="connsiteY1" fmla="*/ 2715077 h 3685748"/>
              <a:gd name="connsiteX2" fmla="*/ 1997612 w 1997612"/>
              <a:gd name="connsiteY2" fmla="*/ 2672874 h 3685748"/>
              <a:gd name="connsiteX3" fmla="*/ 1955409 w 1997612"/>
              <a:gd name="connsiteY3" fmla="*/ 2461858 h 3685748"/>
              <a:gd name="connsiteX4" fmla="*/ 1913206 w 1997612"/>
              <a:gd name="connsiteY4" fmla="*/ 2377452 h 3685748"/>
              <a:gd name="connsiteX5" fmla="*/ 1899138 w 1997612"/>
              <a:gd name="connsiteY5" fmla="*/ 2307114 h 3685748"/>
              <a:gd name="connsiteX6" fmla="*/ 1885070 w 1997612"/>
              <a:gd name="connsiteY6" fmla="*/ 2222708 h 3685748"/>
              <a:gd name="connsiteX7" fmla="*/ 1856935 w 1997612"/>
              <a:gd name="connsiteY7" fmla="*/ 2138301 h 3685748"/>
              <a:gd name="connsiteX8" fmla="*/ 1786597 w 1997612"/>
              <a:gd name="connsiteY8" fmla="*/ 2053895 h 3685748"/>
              <a:gd name="connsiteX9" fmla="*/ 1772529 w 1997612"/>
              <a:gd name="connsiteY9" fmla="*/ 2011692 h 3685748"/>
              <a:gd name="connsiteX10" fmla="*/ 1744394 w 1997612"/>
              <a:gd name="connsiteY10" fmla="*/ 1969489 h 3685748"/>
              <a:gd name="connsiteX11" fmla="*/ 1702190 w 1997612"/>
              <a:gd name="connsiteY11" fmla="*/ 1885083 h 3685748"/>
              <a:gd name="connsiteX12" fmla="*/ 1688123 w 1997612"/>
              <a:gd name="connsiteY12" fmla="*/ 1842880 h 3685748"/>
              <a:gd name="connsiteX13" fmla="*/ 1659987 w 1997612"/>
              <a:gd name="connsiteY13" fmla="*/ 1800677 h 3685748"/>
              <a:gd name="connsiteX14" fmla="*/ 1603717 w 1997612"/>
              <a:gd name="connsiteY14" fmla="*/ 1688135 h 3685748"/>
              <a:gd name="connsiteX15" fmla="*/ 1547446 w 1997612"/>
              <a:gd name="connsiteY15" fmla="*/ 1519323 h 3685748"/>
              <a:gd name="connsiteX16" fmla="*/ 1533378 w 1997612"/>
              <a:gd name="connsiteY16" fmla="*/ 1477120 h 3685748"/>
              <a:gd name="connsiteX17" fmla="*/ 1519310 w 1997612"/>
              <a:gd name="connsiteY17" fmla="*/ 1434917 h 3685748"/>
              <a:gd name="connsiteX18" fmla="*/ 1491175 w 1997612"/>
              <a:gd name="connsiteY18" fmla="*/ 1364578 h 3685748"/>
              <a:gd name="connsiteX19" fmla="*/ 1463040 w 1997612"/>
              <a:gd name="connsiteY19" fmla="*/ 1308308 h 3685748"/>
              <a:gd name="connsiteX20" fmla="*/ 1448972 w 1997612"/>
              <a:gd name="connsiteY20" fmla="*/ 1266104 h 3685748"/>
              <a:gd name="connsiteX21" fmla="*/ 1420837 w 1997612"/>
              <a:gd name="connsiteY21" fmla="*/ 1209834 h 3685748"/>
              <a:gd name="connsiteX22" fmla="*/ 1392701 w 1997612"/>
              <a:gd name="connsiteY22" fmla="*/ 1125428 h 3685748"/>
              <a:gd name="connsiteX23" fmla="*/ 1364566 w 1997612"/>
              <a:gd name="connsiteY23" fmla="*/ 1041021 h 3685748"/>
              <a:gd name="connsiteX24" fmla="*/ 1336430 w 1997612"/>
              <a:gd name="connsiteY24" fmla="*/ 956615 h 3685748"/>
              <a:gd name="connsiteX25" fmla="*/ 1322363 w 1997612"/>
              <a:gd name="connsiteY25" fmla="*/ 914412 h 3685748"/>
              <a:gd name="connsiteX26" fmla="*/ 1294227 w 1997612"/>
              <a:gd name="connsiteY26" fmla="*/ 801871 h 3685748"/>
              <a:gd name="connsiteX27" fmla="*/ 1266092 w 1997612"/>
              <a:gd name="connsiteY27" fmla="*/ 759668 h 3685748"/>
              <a:gd name="connsiteX28" fmla="*/ 1252024 w 1997612"/>
              <a:gd name="connsiteY28" fmla="*/ 717464 h 3685748"/>
              <a:gd name="connsiteX29" fmla="*/ 1223889 w 1997612"/>
              <a:gd name="connsiteY29" fmla="*/ 618991 h 3685748"/>
              <a:gd name="connsiteX30" fmla="*/ 1195754 w 1997612"/>
              <a:gd name="connsiteY30" fmla="*/ 576788 h 3685748"/>
              <a:gd name="connsiteX31" fmla="*/ 1153550 w 1997612"/>
              <a:gd name="connsiteY31" fmla="*/ 492381 h 3685748"/>
              <a:gd name="connsiteX32" fmla="*/ 1111347 w 1997612"/>
              <a:gd name="connsiteY32" fmla="*/ 422043 h 3685748"/>
              <a:gd name="connsiteX33" fmla="*/ 1097280 w 1997612"/>
              <a:gd name="connsiteY33" fmla="*/ 379840 h 3685748"/>
              <a:gd name="connsiteX34" fmla="*/ 1069144 w 1997612"/>
              <a:gd name="connsiteY34" fmla="*/ 351704 h 3685748"/>
              <a:gd name="connsiteX35" fmla="*/ 984738 w 1997612"/>
              <a:gd name="connsiteY35" fmla="*/ 295434 h 3685748"/>
              <a:gd name="connsiteX36" fmla="*/ 759655 w 1997612"/>
              <a:gd name="connsiteY36" fmla="*/ 253231 h 3685748"/>
              <a:gd name="connsiteX37" fmla="*/ 703384 w 1997612"/>
              <a:gd name="connsiteY37" fmla="*/ 225095 h 3685748"/>
              <a:gd name="connsiteX38" fmla="*/ 618978 w 1997612"/>
              <a:gd name="connsiteY38" fmla="*/ 196960 h 3685748"/>
              <a:gd name="connsiteX39" fmla="*/ 534572 w 1997612"/>
              <a:gd name="connsiteY39" fmla="*/ 154757 h 3685748"/>
              <a:gd name="connsiteX40" fmla="*/ 478301 w 1997612"/>
              <a:gd name="connsiteY40" fmla="*/ 126621 h 3685748"/>
              <a:gd name="connsiteX41" fmla="*/ 393895 w 1997612"/>
              <a:gd name="connsiteY41" fmla="*/ 98486 h 3685748"/>
              <a:gd name="connsiteX42" fmla="*/ 267286 w 1997612"/>
              <a:gd name="connsiteY42" fmla="*/ 42215 h 3685748"/>
              <a:gd name="connsiteX43" fmla="*/ 98474 w 1997612"/>
              <a:gd name="connsiteY43" fmla="*/ 28148 h 3685748"/>
              <a:gd name="connsiteX44" fmla="*/ 0 w 1997612"/>
              <a:gd name="connsiteY44" fmla="*/ 12 h 368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997612" h="3685748">
                <a:moveTo>
                  <a:pt x="1491175" y="3685748"/>
                </a:moveTo>
                <a:cubicBezTo>
                  <a:pt x="1655298" y="3362191"/>
                  <a:pt x="1821294" y="3039577"/>
                  <a:pt x="1983544" y="2715077"/>
                </a:cubicBezTo>
                <a:cubicBezTo>
                  <a:pt x="1990176" y="2701814"/>
                  <a:pt x="1997612" y="2687703"/>
                  <a:pt x="1997612" y="2672874"/>
                </a:cubicBezTo>
                <a:cubicBezTo>
                  <a:pt x="1997612" y="2632069"/>
                  <a:pt x="1984859" y="2506034"/>
                  <a:pt x="1955409" y="2461858"/>
                </a:cubicBezTo>
                <a:cubicBezTo>
                  <a:pt x="1927903" y="2420599"/>
                  <a:pt x="1924855" y="2424045"/>
                  <a:pt x="1913206" y="2377452"/>
                </a:cubicBezTo>
                <a:cubicBezTo>
                  <a:pt x="1907407" y="2354256"/>
                  <a:pt x="1903415" y="2330639"/>
                  <a:pt x="1899138" y="2307114"/>
                </a:cubicBezTo>
                <a:cubicBezTo>
                  <a:pt x="1894035" y="2279051"/>
                  <a:pt x="1891988" y="2250380"/>
                  <a:pt x="1885070" y="2222708"/>
                </a:cubicBezTo>
                <a:cubicBezTo>
                  <a:pt x="1877877" y="2193936"/>
                  <a:pt x="1877906" y="2159272"/>
                  <a:pt x="1856935" y="2138301"/>
                </a:cubicBezTo>
                <a:cubicBezTo>
                  <a:pt x="1825822" y="2107188"/>
                  <a:pt x="1806183" y="2093067"/>
                  <a:pt x="1786597" y="2053895"/>
                </a:cubicBezTo>
                <a:cubicBezTo>
                  <a:pt x="1779965" y="2040632"/>
                  <a:pt x="1779161" y="2024955"/>
                  <a:pt x="1772529" y="2011692"/>
                </a:cubicBezTo>
                <a:cubicBezTo>
                  <a:pt x="1764968" y="1996570"/>
                  <a:pt x="1751955" y="1984611"/>
                  <a:pt x="1744394" y="1969489"/>
                </a:cubicBezTo>
                <a:cubicBezTo>
                  <a:pt x="1686155" y="1853012"/>
                  <a:pt x="1782818" y="2006022"/>
                  <a:pt x="1702190" y="1885083"/>
                </a:cubicBezTo>
                <a:cubicBezTo>
                  <a:pt x="1697501" y="1871015"/>
                  <a:pt x="1694755" y="1856143"/>
                  <a:pt x="1688123" y="1842880"/>
                </a:cubicBezTo>
                <a:cubicBezTo>
                  <a:pt x="1680562" y="1827758"/>
                  <a:pt x="1666854" y="1816127"/>
                  <a:pt x="1659987" y="1800677"/>
                </a:cubicBezTo>
                <a:cubicBezTo>
                  <a:pt x="1608258" y="1684288"/>
                  <a:pt x="1661498" y="1745918"/>
                  <a:pt x="1603717" y="1688135"/>
                </a:cubicBezTo>
                <a:lnTo>
                  <a:pt x="1547446" y="1519323"/>
                </a:lnTo>
                <a:lnTo>
                  <a:pt x="1533378" y="1477120"/>
                </a:lnTo>
                <a:cubicBezTo>
                  <a:pt x="1528689" y="1463052"/>
                  <a:pt x="1524817" y="1448685"/>
                  <a:pt x="1519310" y="1434917"/>
                </a:cubicBezTo>
                <a:cubicBezTo>
                  <a:pt x="1509932" y="1411471"/>
                  <a:pt x="1501431" y="1387654"/>
                  <a:pt x="1491175" y="1364578"/>
                </a:cubicBezTo>
                <a:cubicBezTo>
                  <a:pt x="1482658" y="1345415"/>
                  <a:pt x="1471301" y="1327583"/>
                  <a:pt x="1463040" y="1308308"/>
                </a:cubicBezTo>
                <a:cubicBezTo>
                  <a:pt x="1457199" y="1294678"/>
                  <a:pt x="1454813" y="1279734"/>
                  <a:pt x="1448972" y="1266104"/>
                </a:cubicBezTo>
                <a:cubicBezTo>
                  <a:pt x="1440711" y="1246829"/>
                  <a:pt x="1428625" y="1229305"/>
                  <a:pt x="1420837" y="1209834"/>
                </a:cubicBezTo>
                <a:cubicBezTo>
                  <a:pt x="1409822" y="1182298"/>
                  <a:pt x="1402079" y="1153563"/>
                  <a:pt x="1392701" y="1125428"/>
                </a:cubicBezTo>
                <a:lnTo>
                  <a:pt x="1364566" y="1041021"/>
                </a:lnTo>
                <a:lnTo>
                  <a:pt x="1336430" y="956615"/>
                </a:lnTo>
                <a:cubicBezTo>
                  <a:pt x="1331741" y="942547"/>
                  <a:pt x="1325271" y="928953"/>
                  <a:pt x="1322363" y="914412"/>
                </a:cubicBezTo>
                <a:cubicBezTo>
                  <a:pt x="1317012" y="887657"/>
                  <a:pt x="1308647" y="830710"/>
                  <a:pt x="1294227" y="801871"/>
                </a:cubicBezTo>
                <a:cubicBezTo>
                  <a:pt x="1286666" y="786749"/>
                  <a:pt x="1273653" y="774790"/>
                  <a:pt x="1266092" y="759668"/>
                </a:cubicBezTo>
                <a:cubicBezTo>
                  <a:pt x="1259460" y="746405"/>
                  <a:pt x="1256098" y="731722"/>
                  <a:pt x="1252024" y="717464"/>
                </a:cubicBezTo>
                <a:cubicBezTo>
                  <a:pt x="1246013" y="696424"/>
                  <a:pt x="1235134" y="641481"/>
                  <a:pt x="1223889" y="618991"/>
                </a:cubicBezTo>
                <a:cubicBezTo>
                  <a:pt x="1216328" y="603869"/>
                  <a:pt x="1203315" y="591910"/>
                  <a:pt x="1195754" y="576788"/>
                </a:cubicBezTo>
                <a:cubicBezTo>
                  <a:pt x="1137516" y="460310"/>
                  <a:pt x="1234177" y="613318"/>
                  <a:pt x="1153550" y="492381"/>
                </a:cubicBezTo>
                <a:cubicBezTo>
                  <a:pt x="1113701" y="372827"/>
                  <a:pt x="1169278" y="518594"/>
                  <a:pt x="1111347" y="422043"/>
                </a:cubicBezTo>
                <a:cubicBezTo>
                  <a:pt x="1103718" y="409328"/>
                  <a:pt x="1104909" y="392555"/>
                  <a:pt x="1097280" y="379840"/>
                </a:cubicBezTo>
                <a:cubicBezTo>
                  <a:pt x="1090456" y="368467"/>
                  <a:pt x="1079755" y="359662"/>
                  <a:pt x="1069144" y="351704"/>
                </a:cubicBezTo>
                <a:cubicBezTo>
                  <a:pt x="1042092" y="331415"/>
                  <a:pt x="1016817" y="306127"/>
                  <a:pt x="984738" y="295434"/>
                </a:cubicBezTo>
                <a:cubicBezTo>
                  <a:pt x="855624" y="252395"/>
                  <a:pt x="929842" y="270249"/>
                  <a:pt x="759655" y="253231"/>
                </a:cubicBezTo>
                <a:cubicBezTo>
                  <a:pt x="740898" y="243852"/>
                  <a:pt x="722855" y="232883"/>
                  <a:pt x="703384" y="225095"/>
                </a:cubicBezTo>
                <a:cubicBezTo>
                  <a:pt x="675848" y="214081"/>
                  <a:pt x="643654" y="213411"/>
                  <a:pt x="618978" y="196960"/>
                </a:cubicBezTo>
                <a:cubicBezTo>
                  <a:pt x="537872" y="142888"/>
                  <a:pt x="616114" y="189703"/>
                  <a:pt x="534572" y="154757"/>
                </a:cubicBezTo>
                <a:cubicBezTo>
                  <a:pt x="515297" y="146496"/>
                  <a:pt x="497772" y="134409"/>
                  <a:pt x="478301" y="126621"/>
                </a:cubicBezTo>
                <a:cubicBezTo>
                  <a:pt x="450765" y="115607"/>
                  <a:pt x="418571" y="114937"/>
                  <a:pt x="393895" y="98486"/>
                </a:cubicBezTo>
                <a:cubicBezTo>
                  <a:pt x="351558" y="70262"/>
                  <a:pt x="324681" y="46998"/>
                  <a:pt x="267286" y="42215"/>
                </a:cubicBezTo>
                <a:lnTo>
                  <a:pt x="98474" y="28148"/>
                </a:lnTo>
                <a:cubicBezTo>
                  <a:pt x="9619" y="-1471"/>
                  <a:pt x="43725" y="12"/>
                  <a:pt x="0" y="1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2" name="Freeform 241">
            <a:extLst>
              <a:ext uri="{FF2B5EF4-FFF2-40B4-BE49-F238E27FC236}">
                <a16:creationId xmlns:a16="http://schemas.microsoft.com/office/drawing/2014/main" id="{5C8B210E-754B-227B-707C-F2DFDDE49B18}"/>
              </a:ext>
            </a:extLst>
          </p:cNvPr>
          <p:cNvSpPr/>
          <p:nvPr/>
        </p:nvSpPr>
        <p:spPr>
          <a:xfrm>
            <a:off x="15603983" y="6777781"/>
            <a:ext cx="3040873" cy="4480860"/>
          </a:xfrm>
          <a:custGeom>
            <a:avLst/>
            <a:gdLst>
              <a:gd name="connsiteX0" fmla="*/ 0 w 2715065"/>
              <a:gd name="connsiteY0" fmla="*/ 4000768 h 4000768"/>
              <a:gd name="connsiteX1" fmla="*/ 14068 w 2715065"/>
              <a:gd name="connsiteY1" fmla="*/ 3888226 h 4000768"/>
              <a:gd name="connsiteX2" fmla="*/ 56271 w 2715065"/>
              <a:gd name="connsiteY2" fmla="*/ 3789752 h 4000768"/>
              <a:gd name="connsiteX3" fmla="*/ 84407 w 2715065"/>
              <a:gd name="connsiteY3" fmla="*/ 3761617 h 4000768"/>
              <a:gd name="connsiteX4" fmla="*/ 140677 w 2715065"/>
              <a:gd name="connsiteY4" fmla="*/ 3620940 h 4000768"/>
              <a:gd name="connsiteX5" fmla="*/ 182880 w 2715065"/>
              <a:gd name="connsiteY5" fmla="*/ 3522466 h 4000768"/>
              <a:gd name="connsiteX6" fmla="*/ 295422 w 2715065"/>
              <a:gd name="connsiteY6" fmla="*/ 3367721 h 4000768"/>
              <a:gd name="connsiteX7" fmla="*/ 351693 w 2715065"/>
              <a:gd name="connsiteY7" fmla="*/ 3297383 h 4000768"/>
              <a:gd name="connsiteX8" fmla="*/ 365760 w 2715065"/>
              <a:gd name="connsiteY8" fmla="*/ 3255180 h 4000768"/>
              <a:gd name="connsiteX9" fmla="*/ 393896 w 2715065"/>
              <a:gd name="connsiteY9" fmla="*/ 3227044 h 4000768"/>
              <a:gd name="connsiteX10" fmla="*/ 422031 w 2715065"/>
              <a:gd name="connsiteY10" fmla="*/ 3184841 h 4000768"/>
              <a:gd name="connsiteX11" fmla="*/ 436099 w 2715065"/>
              <a:gd name="connsiteY11" fmla="*/ 3142638 h 4000768"/>
              <a:gd name="connsiteX12" fmla="*/ 464234 w 2715065"/>
              <a:gd name="connsiteY12" fmla="*/ 3100435 h 4000768"/>
              <a:gd name="connsiteX13" fmla="*/ 478302 w 2715065"/>
              <a:gd name="connsiteY13" fmla="*/ 3058232 h 4000768"/>
              <a:gd name="connsiteX14" fmla="*/ 534573 w 2715065"/>
              <a:gd name="connsiteY14" fmla="*/ 2973826 h 4000768"/>
              <a:gd name="connsiteX15" fmla="*/ 562708 w 2715065"/>
              <a:gd name="connsiteY15" fmla="*/ 2889420 h 4000768"/>
              <a:gd name="connsiteX16" fmla="*/ 576776 w 2715065"/>
              <a:gd name="connsiteY16" fmla="*/ 2847217 h 4000768"/>
              <a:gd name="connsiteX17" fmla="*/ 604911 w 2715065"/>
              <a:gd name="connsiteY17" fmla="*/ 2819081 h 4000768"/>
              <a:gd name="connsiteX18" fmla="*/ 618979 w 2715065"/>
              <a:gd name="connsiteY18" fmla="*/ 2762811 h 4000768"/>
              <a:gd name="connsiteX19" fmla="*/ 703385 w 2715065"/>
              <a:gd name="connsiteY19" fmla="*/ 2523660 h 4000768"/>
              <a:gd name="connsiteX20" fmla="*/ 815927 w 2715065"/>
              <a:gd name="connsiteY20" fmla="*/ 2256374 h 4000768"/>
              <a:gd name="connsiteX21" fmla="*/ 1069145 w 2715065"/>
              <a:gd name="connsiteY21" fmla="*/ 1876546 h 4000768"/>
              <a:gd name="connsiteX22" fmla="*/ 1139484 w 2715065"/>
              <a:gd name="connsiteY22" fmla="*/ 1735869 h 4000768"/>
              <a:gd name="connsiteX23" fmla="*/ 1322364 w 2715065"/>
              <a:gd name="connsiteY23" fmla="*/ 1440448 h 4000768"/>
              <a:gd name="connsiteX24" fmla="*/ 1406770 w 2715065"/>
              <a:gd name="connsiteY24" fmla="*/ 1257568 h 4000768"/>
              <a:gd name="connsiteX25" fmla="*/ 1434905 w 2715065"/>
              <a:gd name="connsiteY25" fmla="*/ 1229432 h 4000768"/>
              <a:gd name="connsiteX26" fmla="*/ 1589650 w 2715065"/>
              <a:gd name="connsiteY26" fmla="*/ 976214 h 4000768"/>
              <a:gd name="connsiteX27" fmla="*/ 1730327 w 2715065"/>
              <a:gd name="connsiteY27" fmla="*/ 807401 h 4000768"/>
              <a:gd name="connsiteX28" fmla="*/ 1842868 w 2715065"/>
              <a:gd name="connsiteY28" fmla="*/ 610454 h 4000768"/>
              <a:gd name="connsiteX29" fmla="*/ 1871004 w 2715065"/>
              <a:gd name="connsiteY29" fmla="*/ 540115 h 4000768"/>
              <a:gd name="connsiteX30" fmla="*/ 1997613 w 2715065"/>
              <a:gd name="connsiteY30" fmla="*/ 371303 h 4000768"/>
              <a:gd name="connsiteX31" fmla="*/ 2025748 w 2715065"/>
              <a:gd name="connsiteY31" fmla="*/ 329100 h 4000768"/>
              <a:gd name="connsiteX32" fmla="*/ 2053884 w 2715065"/>
              <a:gd name="connsiteY32" fmla="*/ 300964 h 4000768"/>
              <a:gd name="connsiteX33" fmla="*/ 2138290 w 2715065"/>
              <a:gd name="connsiteY33" fmla="*/ 188423 h 4000768"/>
              <a:gd name="connsiteX34" fmla="*/ 2180493 w 2715065"/>
              <a:gd name="connsiteY34" fmla="*/ 160288 h 4000768"/>
              <a:gd name="connsiteX35" fmla="*/ 2208628 w 2715065"/>
              <a:gd name="connsiteY35" fmla="*/ 132152 h 4000768"/>
              <a:gd name="connsiteX36" fmla="*/ 2293034 w 2715065"/>
              <a:gd name="connsiteY36" fmla="*/ 104017 h 4000768"/>
              <a:gd name="connsiteX37" fmla="*/ 2335237 w 2715065"/>
              <a:gd name="connsiteY37" fmla="*/ 89949 h 4000768"/>
              <a:gd name="connsiteX38" fmla="*/ 2447779 w 2715065"/>
              <a:gd name="connsiteY38" fmla="*/ 33678 h 4000768"/>
              <a:gd name="connsiteX39" fmla="*/ 2489982 w 2715065"/>
              <a:gd name="connsiteY39" fmla="*/ 19611 h 4000768"/>
              <a:gd name="connsiteX40" fmla="*/ 2715065 w 2715065"/>
              <a:gd name="connsiteY40" fmla="*/ 5543 h 4000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715065" h="4000768">
                <a:moveTo>
                  <a:pt x="0" y="4000768"/>
                </a:moveTo>
                <a:cubicBezTo>
                  <a:pt x="4689" y="3963254"/>
                  <a:pt x="7305" y="3925422"/>
                  <a:pt x="14068" y="3888226"/>
                </a:cubicBezTo>
                <a:cubicBezTo>
                  <a:pt x="18757" y="3862437"/>
                  <a:pt x="44147" y="3807938"/>
                  <a:pt x="56271" y="3789752"/>
                </a:cubicBezTo>
                <a:cubicBezTo>
                  <a:pt x="63628" y="3778716"/>
                  <a:pt x="75028" y="3770995"/>
                  <a:pt x="84407" y="3761617"/>
                </a:cubicBezTo>
                <a:cubicBezTo>
                  <a:pt x="148443" y="3569508"/>
                  <a:pt x="78583" y="3765827"/>
                  <a:pt x="140677" y="3620940"/>
                </a:cubicBezTo>
                <a:cubicBezTo>
                  <a:pt x="174493" y="3542036"/>
                  <a:pt x="129564" y="3615768"/>
                  <a:pt x="182880" y="3522466"/>
                </a:cubicBezTo>
                <a:cubicBezTo>
                  <a:pt x="205599" y="3482708"/>
                  <a:pt x="288039" y="3378796"/>
                  <a:pt x="295422" y="3367721"/>
                </a:cubicBezTo>
                <a:cubicBezTo>
                  <a:pt x="330914" y="3314482"/>
                  <a:pt x="311602" y="3337473"/>
                  <a:pt x="351693" y="3297383"/>
                </a:cubicBezTo>
                <a:cubicBezTo>
                  <a:pt x="356382" y="3283315"/>
                  <a:pt x="358131" y="3267895"/>
                  <a:pt x="365760" y="3255180"/>
                </a:cubicBezTo>
                <a:cubicBezTo>
                  <a:pt x="372584" y="3243807"/>
                  <a:pt x="385610" y="3237401"/>
                  <a:pt x="393896" y="3227044"/>
                </a:cubicBezTo>
                <a:cubicBezTo>
                  <a:pt x="404458" y="3213842"/>
                  <a:pt x="414470" y="3199963"/>
                  <a:pt x="422031" y="3184841"/>
                </a:cubicBezTo>
                <a:cubicBezTo>
                  <a:pt x="428663" y="3171578"/>
                  <a:pt x="429467" y="3155901"/>
                  <a:pt x="436099" y="3142638"/>
                </a:cubicBezTo>
                <a:cubicBezTo>
                  <a:pt x="443660" y="3127516"/>
                  <a:pt x="456673" y="3115557"/>
                  <a:pt x="464234" y="3100435"/>
                </a:cubicBezTo>
                <a:cubicBezTo>
                  <a:pt x="470866" y="3087172"/>
                  <a:pt x="471101" y="3071195"/>
                  <a:pt x="478302" y="3058232"/>
                </a:cubicBezTo>
                <a:cubicBezTo>
                  <a:pt x="494724" y="3028673"/>
                  <a:pt x="534573" y="2973826"/>
                  <a:pt x="534573" y="2973826"/>
                </a:cubicBezTo>
                <a:lnTo>
                  <a:pt x="562708" y="2889420"/>
                </a:lnTo>
                <a:cubicBezTo>
                  <a:pt x="567397" y="2875352"/>
                  <a:pt x="566291" y="2857703"/>
                  <a:pt x="576776" y="2847217"/>
                </a:cubicBezTo>
                <a:lnTo>
                  <a:pt x="604911" y="2819081"/>
                </a:lnTo>
                <a:cubicBezTo>
                  <a:pt x="609600" y="2800324"/>
                  <a:pt x="613293" y="2781290"/>
                  <a:pt x="618979" y="2762811"/>
                </a:cubicBezTo>
                <a:cubicBezTo>
                  <a:pt x="639487" y="2696161"/>
                  <a:pt x="676511" y="2589623"/>
                  <a:pt x="703385" y="2523660"/>
                </a:cubicBezTo>
                <a:cubicBezTo>
                  <a:pt x="739859" y="2434134"/>
                  <a:pt x="768359" y="2340532"/>
                  <a:pt x="815927" y="2256374"/>
                </a:cubicBezTo>
                <a:cubicBezTo>
                  <a:pt x="890801" y="2123904"/>
                  <a:pt x="988812" y="2005778"/>
                  <a:pt x="1069145" y="1876546"/>
                </a:cubicBezTo>
                <a:cubicBezTo>
                  <a:pt x="1096823" y="1832020"/>
                  <a:pt x="1113158" y="1781208"/>
                  <a:pt x="1139484" y="1735869"/>
                </a:cubicBezTo>
                <a:cubicBezTo>
                  <a:pt x="1197639" y="1635713"/>
                  <a:pt x="1262778" y="1539759"/>
                  <a:pt x="1322364" y="1440448"/>
                </a:cubicBezTo>
                <a:cubicBezTo>
                  <a:pt x="1347110" y="1399205"/>
                  <a:pt x="1394931" y="1279273"/>
                  <a:pt x="1406770" y="1257568"/>
                </a:cubicBezTo>
                <a:cubicBezTo>
                  <a:pt x="1413121" y="1245924"/>
                  <a:pt x="1427677" y="1240552"/>
                  <a:pt x="1434905" y="1229432"/>
                </a:cubicBezTo>
                <a:cubicBezTo>
                  <a:pt x="1488815" y="1146494"/>
                  <a:pt x="1526323" y="1052206"/>
                  <a:pt x="1589650" y="976214"/>
                </a:cubicBezTo>
                <a:cubicBezTo>
                  <a:pt x="1636542" y="919943"/>
                  <a:pt x="1686378" y="866000"/>
                  <a:pt x="1730327" y="807401"/>
                </a:cubicBezTo>
                <a:cubicBezTo>
                  <a:pt x="1770448" y="753906"/>
                  <a:pt x="1814223" y="673474"/>
                  <a:pt x="1842868" y="610454"/>
                </a:cubicBezTo>
                <a:cubicBezTo>
                  <a:pt x="1853318" y="587465"/>
                  <a:pt x="1858012" y="561769"/>
                  <a:pt x="1871004" y="540115"/>
                </a:cubicBezTo>
                <a:cubicBezTo>
                  <a:pt x="2094138" y="168224"/>
                  <a:pt x="1901879" y="490970"/>
                  <a:pt x="1997613" y="371303"/>
                </a:cubicBezTo>
                <a:cubicBezTo>
                  <a:pt x="2008175" y="358101"/>
                  <a:pt x="2015186" y="342302"/>
                  <a:pt x="2025748" y="329100"/>
                </a:cubicBezTo>
                <a:cubicBezTo>
                  <a:pt x="2034034" y="318743"/>
                  <a:pt x="2045926" y="311575"/>
                  <a:pt x="2053884" y="300964"/>
                </a:cubicBezTo>
                <a:cubicBezTo>
                  <a:pt x="2087642" y="255953"/>
                  <a:pt x="2097959" y="220687"/>
                  <a:pt x="2138290" y="188423"/>
                </a:cubicBezTo>
                <a:cubicBezTo>
                  <a:pt x="2151492" y="177861"/>
                  <a:pt x="2167291" y="170850"/>
                  <a:pt x="2180493" y="160288"/>
                </a:cubicBezTo>
                <a:cubicBezTo>
                  <a:pt x="2190850" y="152002"/>
                  <a:pt x="2196765" y="138084"/>
                  <a:pt x="2208628" y="132152"/>
                </a:cubicBezTo>
                <a:cubicBezTo>
                  <a:pt x="2235154" y="118889"/>
                  <a:pt x="2264899" y="113395"/>
                  <a:pt x="2293034" y="104017"/>
                </a:cubicBezTo>
                <a:lnTo>
                  <a:pt x="2335237" y="89949"/>
                </a:lnTo>
                <a:cubicBezTo>
                  <a:pt x="2384344" y="40844"/>
                  <a:pt x="2350792" y="66007"/>
                  <a:pt x="2447779" y="33678"/>
                </a:cubicBezTo>
                <a:lnTo>
                  <a:pt x="2489982" y="19611"/>
                </a:lnTo>
                <a:cubicBezTo>
                  <a:pt x="2590020" y="-13735"/>
                  <a:pt x="2517342" y="5543"/>
                  <a:pt x="2715065" y="554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</p:spTree>
    <p:extLst>
      <p:ext uri="{BB962C8B-B14F-4D97-AF65-F5344CB8AC3E}">
        <p14:creationId xmlns:p14="http://schemas.microsoft.com/office/powerpoint/2010/main" val="193228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354A6AB-1D73-073D-EF8B-AAEC8AD8A1F0}"/>
              </a:ext>
            </a:extLst>
          </p:cNvPr>
          <p:cNvGrpSpPr/>
          <p:nvPr/>
        </p:nvGrpSpPr>
        <p:grpSpPr>
          <a:xfrm>
            <a:off x="25724329" y="9373958"/>
            <a:ext cx="8661380" cy="6454764"/>
            <a:chOff x="16497732" y="9281963"/>
            <a:chExt cx="8661380" cy="6454764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3525579-70FF-D592-4352-1AC1614401FF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CB66CC0B-A1B0-4E4F-4CF9-ED79599185C1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44FCB05D-C385-4D8A-3AEF-4207A2D07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AF3019E9-1B61-4440-3C14-892E8875C2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BEE7B38-BBAB-EB97-DA9F-29FB18D95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105BBFA4-952E-9B7F-ADB3-A3FB13883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4039F2AF-D80C-4168-FE9E-5F9F7A81D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53E3495C-AD11-5CF5-C160-FA8146DA7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D10CD220-5CC1-3756-0C3E-F7B3136D3E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7EDF2AD7-2962-26A2-609E-1071D52E9A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59703ECD-E552-4AC8-C7F2-D6A716737F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715011E-849C-651C-F9F7-A1BEBD2C9A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3A5F4AE-F51A-DCC0-BA1C-F8458C58AC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5C4F2A5B-40AC-04F5-D416-971B2279A7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358C4FD1-5950-52F3-AD4B-7BCAC768B0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3D52FAB-D407-13FC-AC2C-A80F77ABAF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337B7697-98F5-392E-658B-4ABB5BD4F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3B8C2CE-D2E2-462D-EEC2-48559700B6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8AF58E81-4939-117C-FF72-D721426B5A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5BBFA8B1-1441-08D6-B2B5-AA90E62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6E7EBE89-7691-90C4-C5DB-7578EF4E0F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ACCC7E61-1A70-EAD2-4AB3-34CB918B0F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B09E8324-A5E4-084A-3123-135B8F18A0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EB0532F9-91DD-4EEB-8854-9F1DA0292A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53E7354-B9EE-8296-19E7-D81F725523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5D6461FD-AA9E-AE11-6788-070D8820DB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B4D8BDD3-764F-A47B-DF07-BF3D3B48F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BA184C7F-E253-997C-C1F2-931DBCCA2F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0302184-F1E6-BEA9-4936-03094794B1CA}"/>
              </a:ext>
            </a:extLst>
          </p:cNvPr>
          <p:cNvSpPr/>
          <p:nvPr/>
        </p:nvSpPr>
        <p:spPr>
          <a:xfrm>
            <a:off x="23205103" y="12839467"/>
            <a:ext cx="839599" cy="3951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21732136" y="1105906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21852974" y="11143388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19075110" y="12952956"/>
            <a:ext cx="0" cy="43420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19209624" y="12801163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9624" y="12801163"/>
                <a:ext cx="711134" cy="57490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21454154" y="10779073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4154" y="10779073"/>
                <a:ext cx="1120140" cy="574901"/>
              </a:xfrm>
              <a:prstGeom prst="rect">
                <a:avLst/>
              </a:prstGeom>
              <a:blipFill>
                <a:blip r:embed="rId16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/>
              <p:nvPr/>
            </p:nvSpPr>
            <p:spPr>
              <a:xfrm>
                <a:off x="19773166" y="10373962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3166" y="10373962"/>
                <a:ext cx="1120140" cy="57490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17008295" y="15744383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+(2 −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8295" y="15744383"/>
                <a:ext cx="7160863" cy="643894"/>
              </a:xfrm>
              <a:prstGeom prst="rect">
                <a:avLst/>
              </a:prstGeom>
              <a:blipFill>
                <a:blip r:embed="rId18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18367196" y="16526420"/>
                <a:ext cx="5216216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7196" y="16526420"/>
                <a:ext cx="5216216" cy="874022"/>
              </a:xfrm>
              <a:prstGeom prst="rect">
                <a:avLst/>
              </a:prstGeom>
              <a:blipFill>
                <a:blip r:embed="rId19"/>
                <a:stretch>
                  <a:fillRect l="-1456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>
            <a:extLst>
              <a:ext uri="{FF2B5EF4-FFF2-40B4-BE49-F238E27FC236}">
                <a16:creationId xmlns:a16="http://schemas.microsoft.com/office/drawing/2014/main" id="{6B898B92-2654-349A-FF30-36E325A7506E}"/>
              </a:ext>
            </a:extLst>
          </p:cNvPr>
          <p:cNvSpPr/>
          <p:nvPr/>
        </p:nvSpPr>
        <p:spPr>
          <a:xfrm>
            <a:off x="17862767" y="12958901"/>
            <a:ext cx="1165930" cy="2190058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79AC119-EC76-2EC6-CD3B-E8A103C16AD4}"/>
              </a:ext>
            </a:extLst>
          </p:cNvPr>
          <p:cNvSpPr/>
          <p:nvPr/>
        </p:nvSpPr>
        <p:spPr>
          <a:xfrm>
            <a:off x="19147334" y="12967237"/>
            <a:ext cx="1289197" cy="2168840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72EAB33-03B8-764D-C80B-6FA0DD2BE98F}"/>
              </a:ext>
            </a:extLst>
          </p:cNvPr>
          <p:cNvSpPr/>
          <p:nvPr/>
        </p:nvSpPr>
        <p:spPr>
          <a:xfrm>
            <a:off x="19123231" y="10039439"/>
            <a:ext cx="1819334" cy="2879606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F7FF8A-6F77-4159-5CCB-D6CDC13C93E2}"/>
              </a:ext>
            </a:extLst>
          </p:cNvPr>
          <p:cNvSpPr/>
          <p:nvPr/>
        </p:nvSpPr>
        <p:spPr>
          <a:xfrm>
            <a:off x="19014146" y="1283765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FF03E5-A636-73D9-697F-E7EB2EE3C426}"/>
              </a:ext>
            </a:extLst>
          </p:cNvPr>
          <p:cNvSpPr/>
          <p:nvPr/>
        </p:nvSpPr>
        <p:spPr>
          <a:xfrm>
            <a:off x="20871549" y="997628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E4DC7062-052F-FBF7-C166-D4B86E6FA376}"/>
              </a:ext>
            </a:extLst>
          </p:cNvPr>
          <p:cNvSpPr/>
          <p:nvPr/>
        </p:nvSpPr>
        <p:spPr>
          <a:xfrm>
            <a:off x="21563735" y="11145233"/>
            <a:ext cx="991151" cy="3994099"/>
          </a:xfrm>
          <a:custGeom>
            <a:avLst/>
            <a:gdLst>
              <a:gd name="connsiteX0" fmla="*/ 488716 w 884956"/>
              <a:gd name="connsiteY0" fmla="*/ 3566160 h 3566160"/>
              <a:gd name="connsiteX1" fmla="*/ 519196 w 884956"/>
              <a:gd name="connsiteY1" fmla="*/ 3495040 h 3566160"/>
              <a:gd name="connsiteX2" fmla="*/ 559836 w 884956"/>
              <a:gd name="connsiteY2" fmla="*/ 3434080 h 3566160"/>
              <a:gd name="connsiteX3" fmla="*/ 590316 w 884956"/>
              <a:gd name="connsiteY3" fmla="*/ 3373120 h 3566160"/>
              <a:gd name="connsiteX4" fmla="*/ 600476 w 884956"/>
              <a:gd name="connsiteY4" fmla="*/ 3342640 h 3566160"/>
              <a:gd name="connsiteX5" fmla="*/ 641116 w 884956"/>
              <a:gd name="connsiteY5" fmla="*/ 3271520 h 3566160"/>
              <a:gd name="connsiteX6" fmla="*/ 651276 w 884956"/>
              <a:gd name="connsiteY6" fmla="*/ 3241040 h 3566160"/>
              <a:gd name="connsiteX7" fmla="*/ 722396 w 884956"/>
              <a:gd name="connsiteY7" fmla="*/ 3159760 h 3566160"/>
              <a:gd name="connsiteX8" fmla="*/ 763036 w 884956"/>
              <a:gd name="connsiteY8" fmla="*/ 3098800 h 3566160"/>
              <a:gd name="connsiteX9" fmla="*/ 783356 w 884956"/>
              <a:gd name="connsiteY9" fmla="*/ 3068320 h 3566160"/>
              <a:gd name="connsiteX10" fmla="*/ 813836 w 884956"/>
              <a:gd name="connsiteY10" fmla="*/ 3007360 h 3566160"/>
              <a:gd name="connsiteX11" fmla="*/ 823996 w 884956"/>
              <a:gd name="connsiteY11" fmla="*/ 2966720 h 3566160"/>
              <a:gd name="connsiteX12" fmla="*/ 844316 w 884956"/>
              <a:gd name="connsiteY12" fmla="*/ 2895600 h 3566160"/>
              <a:gd name="connsiteX13" fmla="*/ 864636 w 884956"/>
              <a:gd name="connsiteY13" fmla="*/ 2753360 h 3566160"/>
              <a:gd name="connsiteX14" fmla="*/ 864636 w 884956"/>
              <a:gd name="connsiteY14" fmla="*/ 2448560 h 3566160"/>
              <a:gd name="connsiteX15" fmla="*/ 874796 w 884956"/>
              <a:gd name="connsiteY15" fmla="*/ 2418080 h 3566160"/>
              <a:gd name="connsiteX16" fmla="*/ 884956 w 884956"/>
              <a:gd name="connsiteY16" fmla="*/ 2377440 h 3566160"/>
              <a:gd name="connsiteX17" fmla="*/ 874796 w 884956"/>
              <a:gd name="connsiteY17" fmla="*/ 2042160 h 3566160"/>
              <a:gd name="connsiteX18" fmla="*/ 823996 w 884956"/>
              <a:gd name="connsiteY18" fmla="*/ 1960880 h 3566160"/>
              <a:gd name="connsiteX19" fmla="*/ 773196 w 884956"/>
              <a:gd name="connsiteY19" fmla="*/ 1869440 h 3566160"/>
              <a:gd name="connsiteX20" fmla="*/ 752876 w 884956"/>
              <a:gd name="connsiteY20" fmla="*/ 1838960 h 3566160"/>
              <a:gd name="connsiteX21" fmla="*/ 397276 w 884956"/>
              <a:gd name="connsiteY21" fmla="*/ 1178560 h 3566160"/>
              <a:gd name="connsiteX22" fmla="*/ 376956 w 884956"/>
              <a:gd name="connsiteY22" fmla="*/ 1127760 h 3566160"/>
              <a:gd name="connsiteX23" fmla="*/ 194076 w 884956"/>
              <a:gd name="connsiteY23" fmla="*/ 782320 h 3566160"/>
              <a:gd name="connsiteX24" fmla="*/ 102636 w 884956"/>
              <a:gd name="connsiteY24" fmla="*/ 558800 h 3566160"/>
              <a:gd name="connsiteX25" fmla="*/ 21356 w 884956"/>
              <a:gd name="connsiteY25" fmla="*/ 416560 h 3566160"/>
              <a:gd name="connsiteX26" fmla="*/ 1036 w 884956"/>
              <a:gd name="connsiteY26" fmla="*/ 325120 h 3566160"/>
              <a:gd name="connsiteX27" fmla="*/ 102636 w 884956"/>
              <a:gd name="connsiteY27" fmla="*/ 121920 h 3566160"/>
              <a:gd name="connsiteX28" fmla="*/ 173756 w 884956"/>
              <a:gd name="connsiteY28" fmla="*/ 40640 h 3566160"/>
              <a:gd name="connsiteX29" fmla="*/ 194076 w 884956"/>
              <a:gd name="connsiteY29" fmla="*/ 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84956" h="3566160">
                <a:moveTo>
                  <a:pt x="488716" y="3566160"/>
                </a:moveTo>
                <a:cubicBezTo>
                  <a:pt x="498876" y="3542453"/>
                  <a:pt x="506968" y="3517749"/>
                  <a:pt x="519196" y="3495040"/>
                </a:cubicBezTo>
                <a:cubicBezTo>
                  <a:pt x="530774" y="3473537"/>
                  <a:pt x="552113" y="3457248"/>
                  <a:pt x="559836" y="3434080"/>
                </a:cubicBezTo>
                <a:cubicBezTo>
                  <a:pt x="585373" y="3357468"/>
                  <a:pt x="550925" y="3451902"/>
                  <a:pt x="590316" y="3373120"/>
                </a:cubicBezTo>
                <a:cubicBezTo>
                  <a:pt x="595105" y="3363541"/>
                  <a:pt x="596257" y="3352484"/>
                  <a:pt x="600476" y="3342640"/>
                </a:cubicBezTo>
                <a:cubicBezTo>
                  <a:pt x="653913" y="3217955"/>
                  <a:pt x="590098" y="3373556"/>
                  <a:pt x="641116" y="3271520"/>
                </a:cubicBezTo>
                <a:cubicBezTo>
                  <a:pt x="645905" y="3261941"/>
                  <a:pt x="646075" y="3250402"/>
                  <a:pt x="651276" y="3241040"/>
                </a:cubicBezTo>
                <a:cubicBezTo>
                  <a:pt x="686139" y="3178287"/>
                  <a:pt x="677871" y="3189443"/>
                  <a:pt x="722396" y="3159760"/>
                </a:cubicBezTo>
                <a:lnTo>
                  <a:pt x="763036" y="3098800"/>
                </a:lnTo>
                <a:cubicBezTo>
                  <a:pt x="769809" y="3088640"/>
                  <a:pt x="779495" y="3079904"/>
                  <a:pt x="783356" y="3068320"/>
                </a:cubicBezTo>
                <a:cubicBezTo>
                  <a:pt x="797377" y="3026256"/>
                  <a:pt x="787575" y="3046751"/>
                  <a:pt x="813836" y="3007360"/>
                </a:cubicBezTo>
                <a:cubicBezTo>
                  <a:pt x="817223" y="2993813"/>
                  <a:pt x="820160" y="2980146"/>
                  <a:pt x="823996" y="2966720"/>
                </a:cubicBezTo>
                <a:cubicBezTo>
                  <a:pt x="833659" y="2932899"/>
                  <a:pt x="837964" y="2933714"/>
                  <a:pt x="844316" y="2895600"/>
                </a:cubicBezTo>
                <a:cubicBezTo>
                  <a:pt x="852190" y="2848357"/>
                  <a:pt x="864636" y="2753360"/>
                  <a:pt x="864636" y="2753360"/>
                </a:cubicBezTo>
                <a:cubicBezTo>
                  <a:pt x="856748" y="2603496"/>
                  <a:pt x="846182" y="2577740"/>
                  <a:pt x="864636" y="2448560"/>
                </a:cubicBezTo>
                <a:cubicBezTo>
                  <a:pt x="866151" y="2437958"/>
                  <a:pt x="871854" y="2428378"/>
                  <a:pt x="874796" y="2418080"/>
                </a:cubicBezTo>
                <a:cubicBezTo>
                  <a:pt x="878632" y="2404654"/>
                  <a:pt x="881569" y="2390987"/>
                  <a:pt x="884956" y="2377440"/>
                </a:cubicBezTo>
                <a:cubicBezTo>
                  <a:pt x="881569" y="2265680"/>
                  <a:pt x="890986" y="2152793"/>
                  <a:pt x="874796" y="2042160"/>
                </a:cubicBezTo>
                <a:cubicBezTo>
                  <a:pt x="870170" y="2010547"/>
                  <a:pt x="840195" y="1988419"/>
                  <a:pt x="823996" y="1960880"/>
                </a:cubicBezTo>
                <a:cubicBezTo>
                  <a:pt x="806317" y="1930826"/>
                  <a:pt x="790765" y="1899558"/>
                  <a:pt x="773196" y="1869440"/>
                </a:cubicBezTo>
                <a:cubicBezTo>
                  <a:pt x="767043" y="1858893"/>
                  <a:pt x="758337" y="1849882"/>
                  <a:pt x="752876" y="1838960"/>
                </a:cubicBezTo>
                <a:cubicBezTo>
                  <a:pt x="425821" y="1184850"/>
                  <a:pt x="862809" y="2012640"/>
                  <a:pt x="397276" y="1178560"/>
                </a:cubicBezTo>
                <a:cubicBezTo>
                  <a:pt x="388388" y="1162635"/>
                  <a:pt x="385278" y="1143988"/>
                  <a:pt x="376956" y="1127760"/>
                </a:cubicBezTo>
                <a:cubicBezTo>
                  <a:pt x="317504" y="1011828"/>
                  <a:pt x="250660" y="899679"/>
                  <a:pt x="194076" y="782320"/>
                </a:cubicBezTo>
                <a:cubicBezTo>
                  <a:pt x="159115" y="709808"/>
                  <a:pt x="134002" y="632938"/>
                  <a:pt x="102636" y="558800"/>
                </a:cubicBezTo>
                <a:cubicBezTo>
                  <a:pt x="84470" y="515863"/>
                  <a:pt x="38432" y="445020"/>
                  <a:pt x="21356" y="416560"/>
                </a:cubicBezTo>
                <a:cubicBezTo>
                  <a:pt x="14583" y="386080"/>
                  <a:pt x="-4649" y="355822"/>
                  <a:pt x="1036" y="325120"/>
                </a:cubicBezTo>
                <a:cubicBezTo>
                  <a:pt x="31437" y="160956"/>
                  <a:pt x="26162" y="172903"/>
                  <a:pt x="102636" y="121920"/>
                </a:cubicBezTo>
                <a:cubicBezTo>
                  <a:pt x="150049" y="50800"/>
                  <a:pt x="122956" y="74507"/>
                  <a:pt x="173756" y="40640"/>
                </a:cubicBezTo>
                <a:cubicBezTo>
                  <a:pt x="185431" y="5616"/>
                  <a:pt x="176343" y="17733"/>
                  <a:pt x="19407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AF3E5B4-65BA-A1E8-9C9D-3FE04DF3395A}"/>
              </a:ext>
            </a:extLst>
          </p:cNvPr>
          <p:cNvSpPr/>
          <p:nvPr/>
        </p:nvSpPr>
        <p:spPr>
          <a:xfrm>
            <a:off x="21871472" y="11179364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647E014-D574-45EB-A437-6AE67D767270}"/>
              </a:ext>
            </a:extLst>
          </p:cNvPr>
          <p:cNvSpPr/>
          <p:nvPr/>
        </p:nvSpPr>
        <p:spPr>
          <a:xfrm>
            <a:off x="21007314" y="10064203"/>
            <a:ext cx="751383" cy="1058266"/>
          </a:xfrm>
          <a:custGeom>
            <a:avLst/>
            <a:gdLst>
              <a:gd name="connsiteX0" fmla="*/ 0 w 670878"/>
              <a:gd name="connsiteY0" fmla="*/ 0 h 944880"/>
              <a:gd name="connsiteX1" fmla="*/ 60960 w 670878"/>
              <a:gd name="connsiteY1" fmla="*/ 71120 h 944880"/>
              <a:gd name="connsiteX2" fmla="*/ 91440 w 670878"/>
              <a:gd name="connsiteY2" fmla="*/ 101600 h 944880"/>
              <a:gd name="connsiteX3" fmla="*/ 121920 w 670878"/>
              <a:gd name="connsiteY3" fmla="*/ 152400 h 944880"/>
              <a:gd name="connsiteX4" fmla="*/ 142240 w 670878"/>
              <a:gd name="connsiteY4" fmla="*/ 182880 h 944880"/>
              <a:gd name="connsiteX5" fmla="*/ 162560 w 670878"/>
              <a:gd name="connsiteY5" fmla="*/ 243840 h 944880"/>
              <a:gd name="connsiteX6" fmla="*/ 172720 w 670878"/>
              <a:gd name="connsiteY6" fmla="*/ 284480 h 944880"/>
              <a:gd name="connsiteX7" fmla="*/ 193040 w 670878"/>
              <a:gd name="connsiteY7" fmla="*/ 314960 h 944880"/>
              <a:gd name="connsiteX8" fmla="*/ 213360 w 670878"/>
              <a:gd name="connsiteY8" fmla="*/ 375920 h 944880"/>
              <a:gd name="connsiteX9" fmla="*/ 223520 w 670878"/>
              <a:gd name="connsiteY9" fmla="*/ 406400 h 944880"/>
              <a:gd name="connsiteX10" fmla="*/ 233680 w 670878"/>
              <a:gd name="connsiteY10" fmla="*/ 436880 h 944880"/>
              <a:gd name="connsiteX11" fmla="*/ 274320 w 670878"/>
              <a:gd name="connsiteY11" fmla="*/ 497840 h 944880"/>
              <a:gd name="connsiteX12" fmla="*/ 355600 w 670878"/>
              <a:gd name="connsiteY12" fmla="*/ 589280 h 944880"/>
              <a:gd name="connsiteX13" fmla="*/ 416560 w 670878"/>
              <a:gd name="connsiteY13" fmla="*/ 629920 h 944880"/>
              <a:gd name="connsiteX14" fmla="*/ 436880 w 670878"/>
              <a:gd name="connsiteY14" fmla="*/ 660400 h 944880"/>
              <a:gd name="connsiteX15" fmla="*/ 467360 w 670878"/>
              <a:gd name="connsiteY15" fmla="*/ 680720 h 944880"/>
              <a:gd name="connsiteX16" fmla="*/ 508000 w 670878"/>
              <a:gd name="connsiteY16" fmla="*/ 741680 h 944880"/>
              <a:gd name="connsiteX17" fmla="*/ 518160 w 670878"/>
              <a:gd name="connsiteY17" fmla="*/ 772160 h 944880"/>
              <a:gd name="connsiteX18" fmla="*/ 579120 w 670878"/>
              <a:gd name="connsiteY18" fmla="*/ 822960 h 944880"/>
              <a:gd name="connsiteX19" fmla="*/ 599440 w 670878"/>
              <a:gd name="connsiteY19" fmla="*/ 853440 h 944880"/>
              <a:gd name="connsiteX20" fmla="*/ 629920 w 670878"/>
              <a:gd name="connsiteY20" fmla="*/ 873760 h 944880"/>
              <a:gd name="connsiteX21" fmla="*/ 640080 w 670878"/>
              <a:gd name="connsiteY21" fmla="*/ 904240 h 944880"/>
              <a:gd name="connsiteX22" fmla="*/ 670560 w 670878"/>
              <a:gd name="connsiteY22" fmla="*/ 944880 h 94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70878" h="944880">
                <a:moveTo>
                  <a:pt x="0" y="0"/>
                </a:moveTo>
                <a:cubicBezTo>
                  <a:pt x="20320" y="23707"/>
                  <a:pt x="40073" y="47912"/>
                  <a:pt x="60960" y="71120"/>
                </a:cubicBezTo>
                <a:cubicBezTo>
                  <a:pt x="70572" y="81800"/>
                  <a:pt x="82819" y="90105"/>
                  <a:pt x="91440" y="101600"/>
                </a:cubicBezTo>
                <a:cubicBezTo>
                  <a:pt x="103288" y="117398"/>
                  <a:pt x="111454" y="135654"/>
                  <a:pt x="121920" y="152400"/>
                </a:cubicBezTo>
                <a:cubicBezTo>
                  <a:pt x="128392" y="162755"/>
                  <a:pt x="137281" y="171722"/>
                  <a:pt x="142240" y="182880"/>
                </a:cubicBezTo>
                <a:cubicBezTo>
                  <a:pt x="150939" y="202453"/>
                  <a:pt x="157365" y="223060"/>
                  <a:pt x="162560" y="243840"/>
                </a:cubicBezTo>
                <a:cubicBezTo>
                  <a:pt x="165947" y="257387"/>
                  <a:pt x="167219" y="271645"/>
                  <a:pt x="172720" y="284480"/>
                </a:cubicBezTo>
                <a:cubicBezTo>
                  <a:pt x="177530" y="295703"/>
                  <a:pt x="188081" y="303802"/>
                  <a:pt x="193040" y="314960"/>
                </a:cubicBezTo>
                <a:cubicBezTo>
                  <a:pt x="201739" y="334533"/>
                  <a:pt x="206587" y="355600"/>
                  <a:pt x="213360" y="375920"/>
                </a:cubicBezTo>
                <a:lnTo>
                  <a:pt x="223520" y="406400"/>
                </a:lnTo>
                <a:cubicBezTo>
                  <a:pt x="226907" y="416560"/>
                  <a:pt x="227739" y="427969"/>
                  <a:pt x="233680" y="436880"/>
                </a:cubicBezTo>
                <a:lnTo>
                  <a:pt x="274320" y="497840"/>
                </a:lnTo>
                <a:cubicBezTo>
                  <a:pt x="298752" y="534487"/>
                  <a:pt x="313843" y="561442"/>
                  <a:pt x="355600" y="589280"/>
                </a:cubicBezTo>
                <a:lnTo>
                  <a:pt x="416560" y="629920"/>
                </a:lnTo>
                <a:cubicBezTo>
                  <a:pt x="423333" y="640080"/>
                  <a:pt x="428246" y="651766"/>
                  <a:pt x="436880" y="660400"/>
                </a:cubicBezTo>
                <a:cubicBezTo>
                  <a:pt x="445514" y="669034"/>
                  <a:pt x="459319" y="671530"/>
                  <a:pt x="467360" y="680720"/>
                </a:cubicBezTo>
                <a:cubicBezTo>
                  <a:pt x="483442" y="699099"/>
                  <a:pt x="500277" y="718512"/>
                  <a:pt x="508000" y="741680"/>
                </a:cubicBezTo>
                <a:cubicBezTo>
                  <a:pt x="511387" y="751840"/>
                  <a:pt x="512219" y="763249"/>
                  <a:pt x="518160" y="772160"/>
                </a:cubicBezTo>
                <a:cubicBezTo>
                  <a:pt x="533806" y="795629"/>
                  <a:pt x="556629" y="807966"/>
                  <a:pt x="579120" y="822960"/>
                </a:cubicBezTo>
                <a:cubicBezTo>
                  <a:pt x="585893" y="833120"/>
                  <a:pt x="590806" y="844806"/>
                  <a:pt x="599440" y="853440"/>
                </a:cubicBezTo>
                <a:cubicBezTo>
                  <a:pt x="608074" y="862074"/>
                  <a:pt x="622292" y="864225"/>
                  <a:pt x="629920" y="873760"/>
                </a:cubicBezTo>
                <a:cubicBezTo>
                  <a:pt x="636610" y="882123"/>
                  <a:pt x="633390" y="895877"/>
                  <a:pt x="640080" y="904240"/>
                </a:cubicBezTo>
                <a:cubicBezTo>
                  <a:pt x="676196" y="949385"/>
                  <a:pt x="670560" y="900663"/>
                  <a:pt x="670560" y="944880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D4E3D9-1C1D-94F0-4EF6-F49E9AE8FB68}"/>
                  </a:ext>
                </a:extLst>
              </p:cNvPr>
              <p:cNvSpPr txBox="1"/>
              <p:nvPr/>
            </p:nvSpPr>
            <p:spPr>
              <a:xfrm>
                <a:off x="16926790" y="9251766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D4E3D9-1C1D-94F0-4EF6-F49E9AE8F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6790" y="9251766"/>
                <a:ext cx="1120140" cy="712824"/>
              </a:xfrm>
              <a:prstGeom prst="rect">
                <a:avLst/>
              </a:prstGeom>
              <a:blipFill>
                <a:blip r:embed="rId20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6FD0125-183F-EE73-EB5E-BE5F7A0E6B19}"/>
              </a:ext>
            </a:extLst>
          </p:cNvPr>
          <p:cNvGrpSpPr/>
          <p:nvPr/>
        </p:nvGrpSpPr>
        <p:grpSpPr>
          <a:xfrm>
            <a:off x="16497732" y="9281963"/>
            <a:ext cx="8661380" cy="6454764"/>
            <a:chOff x="16497732" y="9281963"/>
            <a:chExt cx="8661380" cy="6454764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85164E2-EF9A-1A2A-247A-92BED897836F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6F91281-B56B-33F2-83F7-C598EF68F661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AF22349-E8B8-9996-0071-B738D86B84EA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AF22349-E8B8-9996-0071-B738D86B84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011B2CB-F7F2-3612-F49C-65771E5642C3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011B2CB-F7F2-3612-F49C-65771E5642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A83C305-BAEF-FEF3-EEB8-0306AD6F19BF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A83C305-BAEF-FEF3-EEB8-0306AD6F19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8F243F6-C806-907A-1790-D07C72C86415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8F243F6-C806-907A-1790-D07C72C864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9DFE812-2F7C-A694-CB3C-12D75B332743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9DFE812-2F7C-A694-CB3C-12D75B3327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5B5D608-20EB-5637-6734-C90AEDD46E19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5B5D608-20EB-5637-6734-C90AEDD46E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4642B95D-ED1C-C4DB-CE88-35EE5C06C32F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4642B95D-ED1C-C4DB-CE88-35EE5C06C3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3CADD96-9144-68E8-2A2F-DB4B7538ABD3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3CADD96-9144-68E8-2A2F-DB4B7538AB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C70AB0D-9068-2B97-ECAE-4D0A9A1D9B6E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C70AB0D-9068-2B97-ECAE-4D0A9A1D9B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8F9B8F9-B658-BF37-6646-0585193BD848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8F9B8F9-B658-BF37-6646-0585193BD8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A97DF6E-642A-EC74-D11E-27FAA5147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70D757E-1FC8-2D67-B381-4085760E4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6E3B7FB-07B5-F9E1-7E10-A10ED1C94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4C462B3-B5F4-6C44-34D3-FE19F3FC8C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870595B-00C3-2E8E-8652-7AB4C1371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06820A1-1E5E-5D46-E53D-FBE15246E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0D30FF2-376A-4894-20C7-CBE257985C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5B171333-F93A-AEAA-E15D-C924355AE5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A8EA956-63EA-0FEA-931A-45478F9277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F59683E-68D5-A4AE-3EC3-E3DD2A77F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7C817118-998A-3900-6019-20D4D84C36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C21605C-C521-13BA-030A-340F8AA756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2BCC3ED-05E7-8300-17ED-D7AD3EE95A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1350DCAD-FB4A-85A0-E010-B1D70B7A3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3127598-A3C3-6650-06FB-305D742ED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7EE5652-C961-C9F5-FE7D-A5DD3B4D76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C0887600-9A94-609C-24C6-D1381E034D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A59C2B4-D81C-AEE2-FD7D-B7B9246296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2C1CFA3-A012-DBB6-62E2-EFC02F6AC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197EEC4-0E1E-ADF1-9D85-91080BFC1C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2A75D89-F03D-AC24-6A33-F6A603FA51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0CBB21D-3EF8-4C22-F88B-74F49AD257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1D85C809-8F0D-8A59-D6A1-FCC469A9AF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E2D61F49-0550-EDBB-791E-CB86AE87A0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DAB222C8-E4D7-3F62-AACC-28AB090411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D1E2210-2B6B-BF0E-FFDC-D5EE0556D5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A77B8A48-CC5B-E5D6-3376-433329463550}"/>
              </a:ext>
            </a:extLst>
          </p:cNvPr>
          <p:cNvCxnSpPr>
            <a:cxnSpLocks/>
          </p:cNvCxnSpPr>
          <p:nvPr/>
        </p:nvCxnSpPr>
        <p:spPr>
          <a:xfrm>
            <a:off x="29920060" y="10889372"/>
            <a:ext cx="0" cy="76685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B64960B-1845-72EB-38DE-1D2F3FC7A789}"/>
              </a:ext>
            </a:extLst>
          </p:cNvPr>
          <p:cNvCxnSpPr>
            <a:cxnSpLocks/>
          </p:cNvCxnSpPr>
          <p:nvPr/>
        </p:nvCxnSpPr>
        <p:spPr>
          <a:xfrm>
            <a:off x="28269052" y="13048616"/>
            <a:ext cx="0" cy="43420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E70A4205-A20B-E51A-0CBD-CA9987E5F672}"/>
                  </a:ext>
                </a:extLst>
              </p:cNvPr>
              <p:cNvSpPr txBox="1"/>
              <p:nvPr/>
            </p:nvSpPr>
            <p:spPr>
              <a:xfrm>
                <a:off x="28403565" y="12896822"/>
                <a:ext cx="71113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E70A4205-A20B-E51A-0CBD-CA9987E5F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3565" y="12896822"/>
                <a:ext cx="711134" cy="57490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DE9DCC01-9A54-A9E5-CF30-EC9B8C70B934}"/>
                  </a:ext>
                </a:extLst>
              </p:cNvPr>
              <p:cNvSpPr txBox="1"/>
              <p:nvPr/>
            </p:nvSpPr>
            <p:spPr>
              <a:xfrm>
                <a:off x="29556499" y="11104861"/>
                <a:ext cx="1228787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DE9DCC01-9A54-A9E5-CF30-EC9B8C70B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6499" y="11104861"/>
                <a:ext cx="1228787" cy="574901"/>
              </a:xfrm>
              <a:prstGeom prst="rect">
                <a:avLst/>
              </a:prstGeom>
              <a:blipFill>
                <a:blip r:embed="rId3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16418319-4610-2F30-ED11-35ED9BF99BB5}"/>
                  </a:ext>
                </a:extLst>
              </p:cNvPr>
              <p:cNvSpPr txBox="1"/>
              <p:nvPr/>
            </p:nvSpPr>
            <p:spPr>
              <a:xfrm>
                <a:off x="28734332" y="11959940"/>
                <a:ext cx="112014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16418319-4610-2F30-ED11-35ED9BF99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4332" y="11959940"/>
                <a:ext cx="1120140" cy="57490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357B5C4-2B81-7AA4-7338-312225CA49FE}"/>
                  </a:ext>
                </a:extLst>
              </p:cNvPr>
              <p:cNvSpPr txBox="1"/>
              <p:nvPr/>
            </p:nvSpPr>
            <p:spPr>
              <a:xfrm>
                <a:off x="26484261" y="15830012"/>
                <a:ext cx="716086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357B5C4-2B81-7AA4-7338-312225CA4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4261" y="15830012"/>
                <a:ext cx="7160863" cy="643894"/>
              </a:xfrm>
              <a:prstGeom prst="rect">
                <a:avLst/>
              </a:prstGeom>
              <a:blipFill>
                <a:blip r:embed="rId37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Freeform 235">
            <a:extLst>
              <a:ext uri="{FF2B5EF4-FFF2-40B4-BE49-F238E27FC236}">
                <a16:creationId xmlns:a16="http://schemas.microsoft.com/office/drawing/2014/main" id="{1BA3B2D1-0016-A413-8AF0-5FEA37B1EFB5}"/>
              </a:ext>
            </a:extLst>
          </p:cNvPr>
          <p:cNvSpPr/>
          <p:nvPr/>
        </p:nvSpPr>
        <p:spPr>
          <a:xfrm>
            <a:off x="28317172" y="10845863"/>
            <a:ext cx="1574050" cy="2168840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CD1FC40D-D52E-4C5E-7B54-CF09EA8F61BE}"/>
                  </a:ext>
                </a:extLst>
              </p:cNvPr>
              <p:cNvSpPr txBox="1"/>
              <p:nvPr/>
            </p:nvSpPr>
            <p:spPr>
              <a:xfrm>
                <a:off x="27843162" y="16612052"/>
                <a:ext cx="5216216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CD1FC40D-D52E-4C5E-7B54-CF09EA8F6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3162" y="16612052"/>
                <a:ext cx="5216216" cy="875176"/>
              </a:xfrm>
              <a:prstGeom prst="rect">
                <a:avLst/>
              </a:prstGeom>
              <a:blipFill>
                <a:blip r:embed="rId38"/>
                <a:stretch>
                  <a:fillRect l="-121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Freeform 237">
            <a:extLst>
              <a:ext uri="{FF2B5EF4-FFF2-40B4-BE49-F238E27FC236}">
                <a16:creationId xmlns:a16="http://schemas.microsoft.com/office/drawing/2014/main" id="{A8412C20-4C19-B465-56A1-4E3184E06855}"/>
              </a:ext>
            </a:extLst>
          </p:cNvPr>
          <p:cNvSpPr/>
          <p:nvPr/>
        </p:nvSpPr>
        <p:spPr>
          <a:xfrm>
            <a:off x="27056709" y="13054559"/>
            <a:ext cx="1165930" cy="2190058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9" name="Freeform 238">
            <a:extLst>
              <a:ext uri="{FF2B5EF4-FFF2-40B4-BE49-F238E27FC236}">
                <a16:creationId xmlns:a16="http://schemas.microsoft.com/office/drawing/2014/main" id="{EEE6836C-82AA-A6A3-6BC7-B05F4DC7DAB6}"/>
              </a:ext>
            </a:extLst>
          </p:cNvPr>
          <p:cNvSpPr/>
          <p:nvPr/>
        </p:nvSpPr>
        <p:spPr>
          <a:xfrm>
            <a:off x="28341277" y="13062897"/>
            <a:ext cx="1289197" cy="2168840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A72B786-0B0C-9186-3D93-EB94EE898278}"/>
              </a:ext>
            </a:extLst>
          </p:cNvPr>
          <p:cNvSpPr/>
          <p:nvPr/>
        </p:nvSpPr>
        <p:spPr>
          <a:xfrm>
            <a:off x="28208089" y="1293331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5833883E-331F-7A0A-C44D-C7CDB859C4D5}"/>
              </a:ext>
            </a:extLst>
          </p:cNvPr>
          <p:cNvSpPr/>
          <p:nvPr/>
        </p:nvSpPr>
        <p:spPr>
          <a:xfrm>
            <a:off x="30065490" y="10071943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2" name="Freeform 241">
            <a:extLst>
              <a:ext uri="{FF2B5EF4-FFF2-40B4-BE49-F238E27FC236}">
                <a16:creationId xmlns:a16="http://schemas.microsoft.com/office/drawing/2014/main" id="{46BAF9FA-C520-CF6C-3FD9-7334A654061B}"/>
              </a:ext>
            </a:extLst>
          </p:cNvPr>
          <p:cNvSpPr/>
          <p:nvPr/>
        </p:nvSpPr>
        <p:spPr>
          <a:xfrm>
            <a:off x="31065415" y="11275024"/>
            <a:ext cx="1764437" cy="3959962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3" name="Freeform 242">
            <a:extLst>
              <a:ext uri="{FF2B5EF4-FFF2-40B4-BE49-F238E27FC236}">
                <a16:creationId xmlns:a16="http://schemas.microsoft.com/office/drawing/2014/main" id="{24AEC400-9A74-8085-7255-5F0413DA4EA5}"/>
              </a:ext>
            </a:extLst>
          </p:cNvPr>
          <p:cNvSpPr/>
          <p:nvPr/>
        </p:nvSpPr>
        <p:spPr>
          <a:xfrm>
            <a:off x="29893767" y="10854744"/>
            <a:ext cx="1937700" cy="4385939"/>
          </a:xfrm>
          <a:custGeom>
            <a:avLst/>
            <a:gdLst>
              <a:gd name="connsiteX0" fmla="*/ 1252331 w 1730089"/>
              <a:gd name="connsiteY0" fmla="*/ 3916017 h 3916017"/>
              <a:gd name="connsiteX1" fmla="*/ 1272209 w 1730089"/>
              <a:gd name="connsiteY1" fmla="*/ 3836504 h 3916017"/>
              <a:gd name="connsiteX2" fmla="*/ 1292087 w 1730089"/>
              <a:gd name="connsiteY2" fmla="*/ 3776869 h 3916017"/>
              <a:gd name="connsiteX3" fmla="*/ 1331844 w 1730089"/>
              <a:gd name="connsiteY3" fmla="*/ 3667539 h 3916017"/>
              <a:gd name="connsiteX4" fmla="*/ 1341783 w 1730089"/>
              <a:gd name="connsiteY4" fmla="*/ 3637721 h 3916017"/>
              <a:gd name="connsiteX5" fmla="*/ 1351722 w 1730089"/>
              <a:gd name="connsiteY5" fmla="*/ 3597965 h 3916017"/>
              <a:gd name="connsiteX6" fmla="*/ 1411357 w 1730089"/>
              <a:gd name="connsiteY6" fmla="*/ 3508513 h 3916017"/>
              <a:gd name="connsiteX7" fmla="*/ 1431235 w 1730089"/>
              <a:gd name="connsiteY7" fmla="*/ 3478695 h 3916017"/>
              <a:gd name="connsiteX8" fmla="*/ 1441174 w 1730089"/>
              <a:gd name="connsiteY8" fmla="*/ 3448878 h 3916017"/>
              <a:gd name="connsiteX9" fmla="*/ 1480931 w 1730089"/>
              <a:gd name="connsiteY9" fmla="*/ 3389243 h 3916017"/>
              <a:gd name="connsiteX10" fmla="*/ 1500809 w 1730089"/>
              <a:gd name="connsiteY10" fmla="*/ 3359426 h 3916017"/>
              <a:gd name="connsiteX11" fmla="*/ 1530626 w 1730089"/>
              <a:gd name="connsiteY11" fmla="*/ 3289852 h 3916017"/>
              <a:gd name="connsiteX12" fmla="*/ 1550504 w 1730089"/>
              <a:gd name="connsiteY12" fmla="*/ 3260034 h 3916017"/>
              <a:gd name="connsiteX13" fmla="*/ 1610139 w 1730089"/>
              <a:gd name="connsiteY13" fmla="*/ 3160643 h 3916017"/>
              <a:gd name="connsiteX14" fmla="*/ 1669774 w 1730089"/>
              <a:gd name="connsiteY14" fmla="*/ 3081130 h 3916017"/>
              <a:gd name="connsiteX15" fmla="*/ 1709531 w 1730089"/>
              <a:gd name="connsiteY15" fmla="*/ 3001617 h 3916017"/>
              <a:gd name="connsiteX16" fmla="*/ 1709531 w 1730089"/>
              <a:gd name="connsiteY16" fmla="*/ 2713382 h 3916017"/>
              <a:gd name="connsiteX17" fmla="*/ 1699591 w 1730089"/>
              <a:gd name="connsiteY17" fmla="*/ 2673626 h 3916017"/>
              <a:gd name="connsiteX18" fmla="*/ 1689652 w 1730089"/>
              <a:gd name="connsiteY18" fmla="*/ 2623930 h 3916017"/>
              <a:gd name="connsiteX19" fmla="*/ 1659835 w 1730089"/>
              <a:gd name="connsiteY19" fmla="*/ 2524539 h 3916017"/>
              <a:gd name="connsiteX20" fmla="*/ 1639957 w 1730089"/>
              <a:gd name="connsiteY20" fmla="*/ 2464904 h 3916017"/>
              <a:gd name="connsiteX21" fmla="*/ 1620078 w 1730089"/>
              <a:gd name="connsiteY21" fmla="*/ 2435087 h 3916017"/>
              <a:gd name="connsiteX22" fmla="*/ 1580322 w 1730089"/>
              <a:gd name="connsiteY22" fmla="*/ 2315817 h 3916017"/>
              <a:gd name="connsiteX23" fmla="*/ 1570383 w 1730089"/>
              <a:gd name="connsiteY23" fmla="*/ 2286000 h 3916017"/>
              <a:gd name="connsiteX24" fmla="*/ 1560444 w 1730089"/>
              <a:gd name="connsiteY24" fmla="*/ 2256182 h 3916017"/>
              <a:gd name="connsiteX25" fmla="*/ 1540565 w 1730089"/>
              <a:gd name="connsiteY25" fmla="*/ 2226365 h 3916017"/>
              <a:gd name="connsiteX26" fmla="*/ 1530626 w 1730089"/>
              <a:gd name="connsiteY26" fmla="*/ 2196547 h 3916017"/>
              <a:gd name="connsiteX27" fmla="*/ 1510748 w 1730089"/>
              <a:gd name="connsiteY27" fmla="*/ 2166730 h 3916017"/>
              <a:gd name="connsiteX28" fmla="*/ 1470991 w 1730089"/>
              <a:gd name="connsiteY28" fmla="*/ 2087217 h 3916017"/>
              <a:gd name="connsiteX29" fmla="*/ 1451113 w 1730089"/>
              <a:gd name="connsiteY29" fmla="*/ 2027582 h 3916017"/>
              <a:gd name="connsiteX30" fmla="*/ 1411357 w 1730089"/>
              <a:gd name="connsiteY30" fmla="*/ 1967947 h 3916017"/>
              <a:gd name="connsiteX31" fmla="*/ 1381539 w 1730089"/>
              <a:gd name="connsiteY31" fmla="*/ 1908313 h 3916017"/>
              <a:gd name="connsiteX32" fmla="*/ 1361661 w 1730089"/>
              <a:gd name="connsiteY32" fmla="*/ 1848678 h 3916017"/>
              <a:gd name="connsiteX33" fmla="*/ 1341783 w 1730089"/>
              <a:gd name="connsiteY33" fmla="*/ 1779104 h 3916017"/>
              <a:gd name="connsiteX34" fmla="*/ 1302026 w 1730089"/>
              <a:gd name="connsiteY34" fmla="*/ 1719469 h 3916017"/>
              <a:gd name="connsiteX35" fmla="*/ 1262270 w 1730089"/>
              <a:gd name="connsiteY35" fmla="*/ 1649895 h 3916017"/>
              <a:gd name="connsiteX36" fmla="*/ 1242391 w 1730089"/>
              <a:gd name="connsiteY36" fmla="*/ 1590260 h 3916017"/>
              <a:gd name="connsiteX37" fmla="*/ 1212574 w 1730089"/>
              <a:gd name="connsiteY37" fmla="*/ 1530626 h 3916017"/>
              <a:gd name="connsiteX38" fmla="*/ 1192696 w 1730089"/>
              <a:gd name="connsiteY38" fmla="*/ 1490869 h 3916017"/>
              <a:gd name="connsiteX39" fmla="*/ 1182757 w 1730089"/>
              <a:gd name="connsiteY39" fmla="*/ 1461052 h 3916017"/>
              <a:gd name="connsiteX40" fmla="*/ 1172818 w 1730089"/>
              <a:gd name="connsiteY40" fmla="*/ 1421295 h 3916017"/>
              <a:gd name="connsiteX41" fmla="*/ 1152939 w 1730089"/>
              <a:gd name="connsiteY41" fmla="*/ 1401417 h 3916017"/>
              <a:gd name="connsiteX42" fmla="*/ 1133061 w 1730089"/>
              <a:gd name="connsiteY42" fmla="*/ 1341782 h 3916017"/>
              <a:gd name="connsiteX43" fmla="*/ 1093304 w 1730089"/>
              <a:gd name="connsiteY43" fmla="*/ 1272208 h 3916017"/>
              <a:gd name="connsiteX44" fmla="*/ 1083365 w 1730089"/>
              <a:gd name="connsiteY44" fmla="*/ 1242391 h 3916017"/>
              <a:gd name="connsiteX45" fmla="*/ 1063487 w 1730089"/>
              <a:gd name="connsiteY45" fmla="*/ 1162878 h 3916017"/>
              <a:gd name="connsiteX46" fmla="*/ 1043609 w 1730089"/>
              <a:gd name="connsiteY46" fmla="*/ 1093304 h 3916017"/>
              <a:gd name="connsiteX47" fmla="*/ 1023731 w 1730089"/>
              <a:gd name="connsiteY47" fmla="*/ 1033669 h 3916017"/>
              <a:gd name="connsiteX48" fmla="*/ 993913 w 1730089"/>
              <a:gd name="connsiteY48" fmla="*/ 974034 h 3916017"/>
              <a:gd name="connsiteX49" fmla="*/ 983974 w 1730089"/>
              <a:gd name="connsiteY49" fmla="*/ 944217 h 3916017"/>
              <a:gd name="connsiteX50" fmla="*/ 944218 w 1730089"/>
              <a:gd name="connsiteY50" fmla="*/ 884582 h 3916017"/>
              <a:gd name="connsiteX51" fmla="*/ 914400 w 1730089"/>
              <a:gd name="connsiteY51" fmla="*/ 824947 h 3916017"/>
              <a:gd name="connsiteX52" fmla="*/ 884583 w 1730089"/>
              <a:gd name="connsiteY52" fmla="*/ 795130 h 3916017"/>
              <a:gd name="connsiteX53" fmla="*/ 864704 w 1730089"/>
              <a:gd name="connsiteY53" fmla="*/ 765313 h 3916017"/>
              <a:gd name="connsiteX54" fmla="*/ 844826 w 1730089"/>
              <a:gd name="connsiteY54" fmla="*/ 745434 h 3916017"/>
              <a:gd name="connsiteX55" fmla="*/ 805070 w 1730089"/>
              <a:gd name="connsiteY55" fmla="*/ 685800 h 3916017"/>
              <a:gd name="connsiteX56" fmla="*/ 785191 w 1730089"/>
              <a:gd name="connsiteY56" fmla="*/ 665921 h 3916017"/>
              <a:gd name="connsiteX57" fmla="*/ 765313 w 1730089"/>
              <a:gd name="connsiteY57" fmla="*/ 636104 h 3916017"/>
              <a:gd name="connsiteX58" fmla="*/ 715618 w 1730089"/>
              <a:gd name="connsiteY58" fmla="*/ 586408 h 3916017"/>
              <a:gd name="connsiteX59" fmla="*/ 695739 w 1730089"/>
              <a:gd name="connsiteY59" fmla="*/ 566530 h 3916017"/>
              <a:gd name="connsiteX60" fmla="*/ 665922 w 1730089"/>
              <a:gd name="connsiteY60" fmla="*/ 546652 h 3916017"/>
              <a:gd name="connsiteX61" fmla="*/ 606287 w 1730089"/>
              <a:gd name="connsiteY61" fmla="*/ 496956 h 3916017"/>
              <a:gd name="connsiteX62" fmla="*/ 526774 w 1730089"/>
              <a:gd name="connsiteY62" fmla="*/ 407504 h 3916017"/>
              <a:gd name="connsiteX63" fmla="*/ 496957 w 1730089"/>
              <a:gd name="connsiteY63" fmla="*/ 377687 h 3916017"/>
              <a:gd name="connsiteX64" fmla="*/ 477078 w 1730089"/>
              <a:gd name="connsiteY64" fmla="*/ 357808 h 3916017"/>
              <a:gd name="connsiteX65" fmla="*/ 447261 w 1730089"/>
              <a:gd name="connsiteY65" fmla="*/ 337930 h 3916017"/>
              <a:gd name="connsiteX66" fmla="*/ 387626 w 1730089"/>
              <a:gd name="connsiteY66" fmla="*/ 298174 h 3916017"/>
              <a:gd name="connsiteX67" fmla="*/ 367748 w 1730089"/>
              <a:gd name="connsiteY67" fmla="*/ 278295 h 3916017"/>
              <a:gd name="connsiteX68" fmla="*/ 327991 w 1730089"/>
              <a:gd name="connsiteY68" fmla="*/ 258417 h 3916017"/>
              <a:gd name="connsiteX69" fmla="*/ 288235 w 1730089"/>
              <a:gd name="connsiteY69" fmla="*/ 208721 h 3916017"/>
              <a:gd name="connsiteX70" fmla="*/ 258418 w 1730089"/>
              <a:gd name="connsiteY70" fmla="*/ 198782 h 3916017"/>
              <a:gd name="connsiteX71" fmla="*/ 208722 w 1730089"/>
              <a:gd name="connsiteY71" fmla="*/ 159026 h 3916017"/>
              <a:gd name="connsiteX72" fmla="*/ 168965 w 1730089"/>
              <a:gd name="connsiteY72" fmla="*/ 119269 h 3916017"/>
              <a:gd name="connsiteX73" fmla="*/ 139148 w 1730089"/>
              <a:gd name="connsiteY73" fmla="*/ 99391 h 3916017"/>
              <a:gd name="connsiteX74" fmla="*/ 109331 w 1730089"/>
              <a:gd name="connsiteY74" fmla="*/ 69574 h 3916017"/>
              <a:gd name="connsiteX75" fmla="*/ 79513 w 1730089"/>
              <a:gd name="connsiteY75" fmla="*/ 59634 h 3916017"/>
              <a:gd name="connsiteX76" fmla="*/ 19878 w 1730089"/>
              <a:gd name="connsiteY76" fmla="*/ 29817 h 3916017"/>
              <a:gd name="connsiteX77" fmla="*/ 0 w 1730089"/>
              <a:gd name="connsiteY77" fmla="*/ 0 h 391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730089" h="3916017">
                <a:moveTo>
                  <a:pt x="1252331" y="3916017"/>
                </a:moveTo>
                <a:cubicBezTo>
                  <a:pt x="1258957" y="3889513"/>
                  <a:pt x="1264704" y="3862773"/>
                  <a:pt x="1272209" y="3836504"/>
                </a:cubicBezTo>
                <a:cubicBezTo>
                  <a:pt x="1277965" y="3816357"/>
                  <a:pt x="1287005" y="3797197"/>
                  <a:pt x="1292087" y="3776869"/>
                </a:cubicBezTo>
                <a:cubicBezTo>
                  <a:pt x="1314862" y="3685767"/>
                  <a:pt x="1296810" y="3720087"/>
                  <a:pt x="1331844" y="3667539"/>
                </a:cubicBezTo>
                <a:cubicBezTo>
                  <a:pt x="1335157" y="3657600"/>
                  <a:pt x="1338905" y="3647795"/>
                  <a:pt x="1341783" y="3637721"/>
                </a:cubicBezTo>
                <a:cubicBezTo>
                  <a:pt x="1345536" y="3624587"/>
                  <a:pt x="1345613" y="3610183"/>
                  <a:pt x="1351722" y="3597965"/>
                </a:cubicBezTo>
                <a:cubicBezTo>
                  <a:pt x="1351734" y="3597941"/>
                  <a:pt x="1401411" y="3523433"/>
                  <a:pt x="1411357" y="3508513"/>
                </a:cubicBezTo>
                <a:cubicBezTo>
                  <a:pt x="1417983" y="3498574"/>
                  <a:pt x="1427458" y="3490027"/>
                  <a:pt x="1431235" y="3478695"/>
                </a:cubicBezTo>
                <a:cubicBezTo>
                  <a:pt x="1434548" y="3468756"/>
                  <a:pt x="1436086" y="3458036"/>
                  <a:pt x="1441174" y="3448878"/>
                </a:cubicBezTo>
                <a:cubicBezTo>
                  <a:pt x="1452776" y="3427994"/>
                  <a:pt x="1467679" y="3409121"/>
                  <a:pt x="1480931" y="3389243"/>
                </a:cubicBezTo>
                <a:lnTo>
                  <a:pt x="1500809" y="3359426"/>
                </a:lnTo>
                <a:cubicBezTo>
                  <a:pt x="1511960" y="3325972"/>
                  <a:pt x="1510974" y="3324243"/>
                  <a:pt x="1530626" y="3289852"/>
                </a:cubicBezTo>
                <a:cubicBezTo>
                  <a:pt x="1536553" y="3279480"/>
                  <a:pt x="1544577" y="3270406"/>
                  <a:pt x="1550504" y="3260034"/>
                </a:cubicBezTo>
                <a:cubicBezTo>
                  <a:pt x="1571415" y="3223441"/>
                  <a:pt x="1577730" y="3193051"/>
                  <a:pt x="1610139" y="3160643"/>
                </a:cubicBezTo>
                <a:cubicBezTo>
                  <a:pt x="1633688" y="3137096"/>
                  <a:pt x="1658534" y="3114849"/>
                  <a:pt x="1669774" y="3081130"/>
                </a:cubicBezTo>
                <a:cubicBezTo>
                  <a:pt x="1692615" y="3012605"/>
                  <a:pt x="1674835" y="3036311"/>
                  <a:pt x="1709531" y="3001617"/>
                </a:cubicBezTo>
                <a:cubicBezTo>
                  <a:pt x="1745962" y="2892325"/>
                  <a:pt x="1726193" y="2963307"/>
                  <a:pt x="1709531" y="2713382"/>
                </a:cubicBezTo>
                <a:cubicBezTo>
                  <a:pt x="1708622" y="2699752"/>
                  <a:pt x="1702554" y="2686961"/>
                  <a:pt x="1699591" y="2673626"/>
                </a:cubicBezTo>
                <a:cubicBezTo>
                  <a:pt x="1695926" y="2657135"/>
                  <a:pt x="1693317" y="2640421"/>
                  <a:pt x="1689652" y="2623930"/>
                </a:cubicBezTo>
                <a:cubicBezTo>
                  <a:pt x="1679638" y="2578868"/>
                  <a:pt x="1676351" y="2574090"/>
                  <a:pt x="1659835" y="2524539"/>
                </a:cubicBezTo>
                <a:cubicBezTo>
                  <a:pt x="1659835" y="2524538"/>
                  <a:pt x="1639958" y="2464905"/>
                  <a:pt x="1639957" y="2464904"/>
                </a:cubicBezTo>
                <a:lnTo>
                  <a:pt x="1620078" y="2435087"/>
                </a:lnTo>
                <a:lnTo>
                  <a:pt x="1580322" y="2315817"/>
                </a:lnTo>
                <a:lnTo>
                  <a:pt x="1570383" y="2286000"/>
                </a:lnTo>
                <a:cubicBezTo>
                  <a:pt x="1567070" y="2276061"/>
                  <a:pt x="1566256" y="2264899"/>
                  <a:pt x="1560444" y="2256182"/>
                </a:cubicBezTo>
                <a:lnTo>
                  <a:pt x="1540565" y="2226365"/>
                </a:lnTo>
                <a:cubicBezTo>
                  <a:pt x="1537252" y="2216426"/>
                  <a:pt x="1535311" y="2205918"/>
                  <a:pt x="1530626" y="2196547"/>
                </a:cubicBezTo>
                <a:cubicBezTo>
                  <a:pt x="1525284" y="2185863"/>
                  <a:pt x="1515599" y="2177646"/>
                  <a:pt x="1510748" y="2166730"/>
                </a:cubicBezTo>
                <a:cubicBezTo>
                  <a:pt x="1474202" y="2084501"/>
                  <a:pt x="1511816" y="2128040"/>
                  <a:pt x="1470991" y="2087217"/>
                </a:cubicBezTo>
                <a:cubicBezTo>
                  <a:pt x="1464365" y="2067339"/>
                  <a:pt x="1462736" y="2045017"/>
                  <a:pt x="1451113" y="2027582"/>
                </a:cubicBezTo>
                <a:cubicBezTo>
                  <a:pt x="1437861" y="2007704"/>
                  <a:pt x="1418912" y="1990612"/>
                  <a:pt x="1411357" y="1967947"/>
                </a:cubicBezTo>
                <a:cubicBezTo>
                  <a:pt x="1397641" y="1926798"/>
                  <a:pt x="1407230" y="1946847"/>
                  <a:pt x="1381539" y="1908313"/>
                </a:cubicBezTo>
                <a:cubicBezTo>
                  <a:pt x="1374913" y="1888435"/>
                  <a:pt x="1366743" y="1869006"/>
                  <a:pt x="1361661" y="1848678"/>
                </a:cubicBezTo>
                <a:cubicBezTo>
                  <a:pt x="1359322" y="1839320"/>
                  <a:pt x="1348265" y="1790771"/>
                  <a:pt x="1341783" y="1779104"/>
                </a:cubicBezTo>
                <a:cubicBezTo>
                  <a:pt x="1330181" y="1758220"/>
                  <a:pt x="1309581" y="1742134"/>
                  <a:pt x="1302026" y="1719469"/>
                </a:cubicBezTo>
                <a:cubicBezTo>
                  <a:pt x="1286849" y="1673937"/>
                  <a:pt x="1298373" y="1698033"/>
                  <a:pt x="1262270" y="1649895"/>
                </a:cubicBezTo>
                <a:cubicBezTo>
                  <a:pt x="1255644" y="1630017"/>
                  <a:pt x="1254014" y="1607695"/>
                  <a:pt x="1242391" y="1590260"/>
                </a:cubicBezTo>
                <a:cubicBezTo>
                  <a:pt x="1204191" y="1532961"/>
                  <a:pt x="1237263" y="1588233"/>
                  <a:pt x="1212574" y="1530626"/>
                </a:cubicBezTo>
                <a:cubicBezTo>
                  <a:pt x="1206738" y="1517007"/>
                  <a:pt x="1198532" y="1504488"/>
                  <a:pt x="1192696" y="1490869"/>
                </a:cubicBezTo>
                <a:cubicBezTo>
                  <a:pt x="1188569" y="1481239"/>
                  <a:pt x="1185635" y="1471126"/>
                  <a:pt x="1182757" y="1461052"/>
                </a:cubicBezTo>
                <a:cubicBezTo>
                  <a:pt x="1179004" y="1447917"/>
                  <a:pt x="1178927" y="1433513"/>
                  <a:pt x="1172818" y="1421295"/>
                </a:cubicBezTo>
                <a:cubicBezTo>
                  <a:pt x="1168627" y="1412914"/>
                  <a:pt x="1159565" y="1408043"/>
                  <a:pt x="1152939" y="1401417"/>
                </a:cubicBezTo>
                <a:cubicBezTo>
                  <a:pt x="1146313" y="1381539"/>
                  <a:pt x="1142432" y="1360523"/>
                  <a:pt x="1133061" y="1341782"/>
                </a:cubicBezTo>
                <a:cubicBezTo>
                  <a:pt x="1107841" y="1291341"/>
                  <a:pt x="1121402" y="1314354"/>
                  <a:pt x="1093304" y="1272208"/>
                </a:cubicBezTo>
                <a:cubicBezTo>
                  <a:pt x="1089991" y="1262269"/>
                  <a:pt x="1086122" y="1252498"/>
                  <a:pt x="1083365" y="1242391"/>
                </a:cubicBezTo>
                <a:cubicBezTo>
                  <a:pt x="1076177" y="1216034"/>
                  <a:pt x="1072126" y="1188796"/>
                  <a:pt x="1063487" y="1162878"/>
                </a:cubicBezTo>
                <a:cubicBezTo>
                  <a:pt x="1030082" y="1062658"/>
                  <a:pt x="1081053" y="1218118"/>
                  <a:pt x="1043609" y="1093304"/>
                </a:cubicBezTo>
                <a:cubicBezTo>
                  <a:pt x="1037588" y="1073234"/>
                  <a:pt x="1028813" y="1053997"/>
                  <a:pt x="1023731" y="1033669"/>
                </a:cubicBezTo>
                <a:cubicBezTo>
                  <a:pt x="1011518" y="984822"/>
                  <a:pt x="1023450" y="1003572"/>
                  <a:pt x="993913" y="974034"/>
                </a:cubicBezTo>
                <a:cubicBezTo>
                  <a:pt x="990600" y="964095"/>
                  <a:pt x="989062" y="953375"/>
                  <a:pt x="983974" y="944217"/>
                </a:cubicBezTo>
                <a:cubicBezTo>
                  <a:pt x="972372" y="923333"/>
                  <a:pt x="951774" y="907246"/>
                  <a:pt x="944218" y="884582"/>
                </a:cubicBezTo>
                <a:cubicBezTo>
                  <a:pt x="934256" y="854700"/>
                  <a:pt x="935807" y="850635"/>
                  <a:pt x="914400" y="824947"/>
                </a:cubicBezTo>
                <a:cubicBezTo>
                  <a:pt x="905402" y="814149"/>
                  <a:pt x="893581" y="805928"/>
                  <a:pt x="884583" y="795130"/>
                </a:cubicBezTo>
                <a:cubicBezTo>
                  <a:pt x="876936" y="785953"/>
                  <a:pt x="872166" y="774641"/>
                  <a:pt x="864704" y="765313"/>
                </a:cubicBezTo>
                <a:cubicBezTo>
                  <a:pt x="858850" y="757996"/>
                  <a:pt x="850448" y="752931"/>
                  <a:pt x="844826" y="745434"/>
                </a:cubicBezTo>
                <a:cubicBezTo>
                  <a:pt x="830492" y="726322"/>
                  <a:pt x="821963" y="702693"/>
                  <a:pt x="805070" y="685800"/>
                </a:cubicBezTo>
                <a:cubicBezTo>
                  <a:pt x="798444" y="679174"/>
                  <a:pt x="791045" y="673239"/>
                  <a:pt x="785191" y="665921"/>
                </a:cubicBezTo>
                <a:cubicBezTo>
                  <a:pt x="777729" y="656593"/>
                  <a:pt x="773179" y="645094"/>
                  <a:pt x="765313" y="636104"/>
                </a:cubicBezTo>
                <a:cubicBezTo>
                  <a:pt x="749887" y="618474"/>
                  <a:pt x="732183" y="602973"/>
                  <a:pt x="715618" y="586408"/>
                </a:cubicBezTo>
                <a:cubicBezTo>
                  <a:pt x="708992" y="579782"/>
                  <a:pt x="703536" y="571728"/>
                  <a:pt x="695739" y="566530"/>
                </a:cubicBezTo>
                <a:cubicBezTo>
                  <a:pt x="685800" y="559904"/>
                  <a:pt x="675099" y="554299"/>
                  <a:pt x="665922" y="546652"/>
                </a:cubicBezTo>
                <a:cubicBezTo>
                  <a:pt x="589394" y="482879"/>
                  <a:pt x="680316" y="546309"/>
                  <a:pt x="606287" y="496956"/>
                </a:cubicBezTo>
                <a:cubicBezTo>
                  <a:pt x="570815" y="443748"/>
                  <a:pt x="594856" y="475586"/>
                  <a:pt x="526774" y="407504"/>
                </a:cubicBezTo>
                <a:lnTo>
                  <a:pt x="496957" y="377687"/>
                </a:lnTo>
                <a:cubicBezTo>
                  <a:pt x="490331" y="371061"/>
                  <a:pt x="484875" y="363006"/>
                  <a:pt x="477078" y="357808"/>
                </a:cubicBezTo>
                <a:cubicBezTo>
                  <a:pt x="467139" y="351182"/>
                  <a:pt x="456438" y="345577"/>
                  <a:pt x="447261" y="337930"/>
                </a:cubicBezTo>
                <a:cubicBezTo>
                  <a:pt x="397628" y="296569"/>
                  <a:pt x="440027" y="315641"/>
                  <a:pt x="387626" y="298174"/>
                </a:cubicBezTo>
                <a:cubicBezTo>
                  <a:pt x="381000" y="291548"/>
                  <a:pt x="375545" y="283493"/>
                  <a:pt x="367748" y="278295"/>
                </a:cubicBezTo>
                <a:cubicBezTo>
                  <a:pt x="355420" y="270076"/>
                  <a:pt x="339373" y="267902"/>
                  <a:pt x="327991" y="258417"/>
                </a:cubicBezTo>
                <a:cubicBezTo>
                  <a:pt x="293166" y="229397"/>
                  <a:pt x="324207" y="230305"/>
                  <a:pt x="288235" y="208721"/>
                </a:cubicBezTo>
                <a:cubicBezTo>
                  <a:pt x="279251" y="203331"/>
                  <a:pt x="268357" y="202095"/>
                  <a:pt x="258418" y="198782"/>
                </a:cubicBezTo>
                <a:cubicBezTo>
                  <a:pt x="190734" y="131101"/>
                  <a:pt x="296507" y="234270"/>
                  <a:pt x="208722" y="159026"/>
                </a:cubicBezTo>
                <a:cubicBezTo>
                  <a:pt x="194492" y="146829"/>
                  <a:pt x="182217" y="132521"/>
                  <a:pt x="168965" y="119269"/>
                </a:cubicBezTo>
                <a:cubicBezTo>
                  <a:pt x="160518" y="110822"/>
                  <a:pt x="148325" y="107038"/>
                  <a:pt x="139148" y="99391"/>
                </a:cubicBezTo>
                <a:cubicBezTo>
                  <a:pt x="128350" y="90393"/>
                  <a:pt x="121026" y="77371"/>
                  <a:pt x="109331" y="69574"/>
                </a:cubicBezTo>
                <a:cubicBezTo>
                  <a:pt x="100614" y="63762"/>
                  <a:pt x="88884" y="64320"/>
                  <a:pt x="79513" y="59634"/>
                </a:cubicBezTo>
                <a:cubicBezTo>
                  <a:pt x="2451" y="21102"/>
                  <a:pt x="94820" y="54797"/>
                  <a:pt x="19878" y="29817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4" name="Freeform 243">
            <a:extLst>
              <a:ext uri="{FF2B5EF4-FFF2-40B4-BE49-F238E27FC236}">
                <a16:creationId xmlns:a16="http://schemas.microsoft.com/office/drawing/2014/main" id="{46005D95-831F-C8BA-930E-050A64A66B25}"/>
              </a:ext>
            </a:extLst>
          </p:cNvPr>
          <p:cNvSpPr/>
          <p:nvPr/>
        </p:nvSpPr>
        <p:spPr>
          <a:xfrm>
            <a:off x="30149791" y="10209099"/>
            <a:ext cx="935087" cy="1113183"/>
          </a:xfrm>
          <a:custGeom>
            <a:avLst/>
            <a:gdLst>
              <a:gd name="connsiteX0" fmla="*/ 834899 w 834899"/>
              <a:gd name="connsiteY0" fmla="*/ 993913 h 993913"/>
              <a:gd name="connsiteX1" fmla="*/ 447273 w 834899"/>
              <a:gd name="connsiteY1" fmla="*/ 546652 h 993913"/>
              <a:gd name="connsiteX2" fmla="*/ 288247 w 834899"/>
              <a:gd name="connsiteY2" fmla="*/ 288235 h 993913"/>
              <a:gd name="connsiteX3" fmla="*/ 69586 w 834899"/>
              <a:gd name="connsiteY3" fmla="*/ 59635 h 993913"/>
              <a:gd name="connsiteX4" fmla="*/ 12 w 834899"/>
              <a:gd name="connsiteY4" fmla="*/ 0 h 99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899" h="993913">
                <a:moveTo>
                  <a:pt x="834899" y="993913"/>
                </a:moveTo>
                <a:cubicBezTo>
                  <a:pt x="705690" y="844826"/>
                  <a:pt x="568091" y="702617"/>
                  <a:pt x="447273" y="546652"/>
                </a:cubicBezTo>
                <a:cubicBezTo>
                  <a:pt x="385333" y="466694"/>
                  <a:pt x="347838" y="369959"/>
                  <a:pt x="288247" y="288235"/>
                </a:cubicBezTo>
                <a:cubicBezTo>
                  <a:pt x="132809" y="75063"/>
                  <a:pt x="186389" y="98569"/>
                  <a:pt x="69586" y="59635"/>
                </a:cubicBezTo>
                <a:cubicBezTo>
                  <a:pt x="-2684" y="8013"/>
                  <a:pt x="12" y="38439"/>
                  <a:pt x="1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5" name="Freeform 244">
            <a:extLst>
              <a:ext uri="{FF2B5EF4-FFF2-40B4-BE49-F238E27FC236}">
                <a16:creationId xmlns:a16="http://schemas.microsoft.com/office/drawing/2014/main" id="{F3E88B0E-C8AA-1A74-9185-DE0F3D6AC087}"/>
              </a:ext>
            </a:extLst>
          </p:cNvPr>
          <p:cNvSpPr/>
          <p:nvPr/>
        </p:nvSpPr>
        <p:spPr>
          <a:xfrm>
            <a:off x="29904905" y="10164572"/>
            <a:ext cx="234139" cy="667909"/>
          </a:xfrm>
          <a:custGeom>
            <a:avLst/>
            <a:gdLst>
              <a:gd name="connsiteX0" fmla="*/ 0 w 209053"/>
              <a:gd name="connsiteY0" fmla="*/ 596347 h 596347"/>
              <a:gd name="connsiteX1" fmla="*/ 9939 w 209053"/>
              <a:gd name="connsiteY1" fmla="*/ 457200 h 596347"/>
              <a:gd name="connsiteX2" fmla="*/ 29818 w 209053"/>
              <a:gd name="connsiteY2" fmla="*/ 357808 h 596347"/>
              <a:gd name="connsiteX3" fmla="*/ 59635 w 209053"/>
              <a:gd name="connsiteY3" fmla="*/ 248478 h 596347"/>
              <a:gd name="connsiteX4" fmla="*/ 99392 w 209053"/>
              <a:gd name="connsiteY4" fmla="*/ 188843 h 596347"/>
              <a:gd name="connsiteX5" fmla="*/ 119270 w 209053"/>
              <a:gd name="connsiteY5" fmla="*/ 159026 h 596347"/>
              <a:gd name="connsiteX6" fmla="*/ 168965 w 209053"/>
              <a:gd name="connsiteY6" fmla="*/ 109330 h 596347"/>
              <a:gd name="connsiteX7" fmla="*/ 198783 w 209053"/>
              <a:gd name="connsiteY7" fmla="*/ 59634 h 596347"/>
              <a:gd name="connsiteX8" fmla="*/ 208722 w 209053"/>
              <a:gd name="connsiteY8" fmla="*/ 0 h 59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053" h="596347">
                <a:moveTo>
                  <a:pt x="0" y="596347"/>
                </a:moveTo>
                <a:cubicBezTo>
                  <a:pt x="3313" y="549965"/>
                  <a:pt x="4171" y="503341"/>
                  <a:pt x="9939" y="457200"/>
                </a:cubicBezTo>
                <a:cubicBezTo>
                  <a:pt x="14130" y="423674"/>
                  <a:pt x="23192" y="390939"/>
                  <a:pt x="29818" y="357808"/>
                </a:cubicBezTo>
                <a:cubicBezTo>
                  <a:pt x="43867" y="287563"/>
                  <a:pt x="34414" y="324143"/>
                  <a:pt x="59635" y="248478"/>
                </a:cubicBezTo>
                <a:cubicBezTo>
                  <a:pt x="77102" y="196076"/>
                  <a:pt x="58029" y="238478"/>
                  <a:pt x="99392" y="188843"/>
                </a:cubicBezTo>
                <a:cubicBezTo>
                  <a:pt x="107039" y="179667"/>
                  <a:pt x="111404" y="168016"/>
                  <a:pt x="119270" y="159026"/>
                </a:cubicBezTo>
                <a:cubicBezTo>
                  <a:pt x="134696" y="141396"/>
                  <a:pt x="168965" y="109330"/>
                  <a:pt x="168965" y="109330"/>
                </a:cubicBezTo>
                <a:cubicBezTo>
                  <a:pt x="197125" y="24858"/>
                  <a:pt x="157851" y="127855"/>
                  <a:pt x="198783" y="59634"/>
                </a:cubicBezTo>
                <a:cubicBezTo>
                  <a:pt x="211865" y="37830"/>
                  <a:pt x="208722" y="23746"/>
                  <a:pt x="2087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19B3A909-4E30-4A73-5A73-A637FD2B6559}"/>
              </a:ext>
            </a:extLst>
          </p:cNvPr>
          <p:cNvSpPr/>
          <p:nvPr/>
        </p:nvSpPr>
        <p:spPr>
          <a:xfrm>
            <a:off x="29801174" y="1076708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6AB2C35C-3547-0569-009F-722B896609B4}"/>
                  </a:ext>
                </a:extLst>
              </p:cNvPr>
              <p:cNvSpPr txBox="1"/>
              <p:nvPr/>
            </p:nvSpPr>
            <p:spPr>
              <a:xfrm>
                <a:off x="26072771" y="9301363"/>
                <a:ext cx="1120140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6AB2C35C-3547-0569-009F-722B89660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2771" y="9301363"/>
                <a:ext cx="1120140" cy="712824"/>
              </a:xfrm>
              <a:prstGeom prst="rect">
                <a:avLst/>
              </a:prstGeom>
              <a:blipFill>
                <a:blip r:embed="rId39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2EAA930-8F3A-6CF2-DC7E-1D4A304EA169}"/>
              </a:ext>
            </a:extLst>
          </p:cNvPr>
          <p:cNvGrpSpPr/>
          <p:nvPr/>
        </p:nvGrpSpPr>
        <p:grpSpPr>
          <a:xfrm>
            <a:off x="35251630" y="10488618"/>
            <a:ext cx="8661380" cy="6454764"/>
            <a:chOff x="16497732" y="9281963"/>
            <a:chExt cx="8661380" cy="645476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54CB3EE-0B6C-FF55-E6EB-869A61D10FC7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FCCA859-A45D-81DD-8750-CE40BB82B334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4"/>
              <a:chOff x="16497732" y="9281963"/>
              <a:chExt cx="8661380" cy="64547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F0781D2-2920-3D70-38AE-7664834335A6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40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AE0F35B-B94A-53E3-86BC-995ECC78DB9B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2" y="12530480"/>
                    <a:ext cx="1120140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CA54016A-E1C0-E231-B9D3-E84A2E4ED906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40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F53861E-B7BD-FF9E-94B7-86901E4B8BC7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3" y="12079101"/>
                    <a:ext cx="1120140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3BA3F9C-A45D-0FC8-DF5D-A469191CBD57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0" y="11829806"/>
                    <a:ext cx="1120140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0D3F3098-DDB5-1428-81EE-3461306C0133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2" y="15092833"/>
                    <a:ext cx="1120140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4F240E36-78F5-DB1C-98A2-5BB6289C71D9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3" y="15135140"/>
                    <a:ext cx="1120140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AC78706D-BB80-1F6C-6BF3-D7F97BC9B003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40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36D0395-1ECA-E830-7D17-C4620A4D41EB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1" y="15161778"/>
                    <a:ext cx="1120140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8A1102CD-E560-A8A7-9914-D22D885DCDB1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7"/>
                    <a:ext cx="1120140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21C22A86-5A58-6FFB-D6D8-DAB2626213CF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3" y="14179573"/>
                    <a:ext cx="1120140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2AA17AA4-137D-24A5-4DD8-7B3ABE0E40B2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6" y="14337997"/>
                    <a:ext cx="1120140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51DF3AB-ACA7-256F-6CA7-44807FBE15C0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7" y="14379732"/>
                    <a:ext cx="1120140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0276A4D-2694-198A-8B33-0E2F75C5BA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6CAC5BA-23A5-AEA1-FDBB-C0BEB43DD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17BBB19-ABA1-9053-25BD-3FAC09A895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CB9A6E2-56EA-7A1B-E230-BA88332D85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E05C6AF-9C83-6A42-B050-236CE57137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B5576BE-97EE-333B-54E5-CB479DA06C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2CF6EF0-F8B3-7C5B-5832-6EF2479BE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D9B64FD-79E3-DAA3-49E7-253CB8B14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96C7934-F28B-0F61-D0B0-2275DCC3A8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A80526A-CDDE-EB7C-C50C-129A504CB0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2106709-2223-7C4F-4097-E94365839C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12F88E9-EC25-6E4E-926C-D71458A76D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F732CF6-249D-CD40-5321-FC0D09A76A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67094A4-32E8-C776-1FA1-15E39CB936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AF2D1633-CEFC-E249-DF1A-B033939CC9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67A3869-EDE1-752B-BDAC-2694215741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7876E95-CF17-BFCC-57F7-065C872713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8B0C20B-07D9-2111-8706-FC7FC42BE6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3CBFDE1-43BD-9EB3-0386-2321861738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F3AE0C5-A690-6C1D-C4FF-6881F17745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A84EBB8-A743-10E3-8B6E-BAFDABCA79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C67C366-CC1A-93CB-74CC-732A36217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059F83E-985E-92DA-9689-B679F742BD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559FB1A-BA6A-7EE3-3885-60CE01E7F7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6284CD4F-6219-BD1C-C4B4-039F102BB1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9A4E417-0A9E-3C1B-F865-11C8A2FF27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3974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6206</TotalTime>
  <Words>1029</Words>
  <Application>Microsoft Macintosh PowerPoint</Application>
  <PresentationFormat>Custom</PresentationFormat>
  <Paragraphs>542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Mir Arabbaygi, Siavash</cp:lastModifiedBy>
  <cp:revision>706</cp:revision>
  <cp:lastPrinted>2023-01-12T03:44:00Z</cp:lastPrinted>
  <dcterms:created xsi:type="dcterms:W3CDTF">2022-03-04T02:28:25Z</dcterms:created>
  <dcterms:modified xsi:type="dcterms:W3CDTF">2023-01-12T17:46:17Z</dcterms:modified>
</cp:coreProperties>
</file>