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419" r:id="rId3"/>
    <p:sldId id="420" r:id="rId4"/>
    <p:sldId id="418" r:id="rId5"/>
    <p:sldId id="257" r:id="rId6"/>
    <p:sldId id="258" r:id="rId7"/>
    <p:sldId id="307" r:id="rId8"/>
    <p:sldId id="308" r:id="rId9"/>
    <p:sldId id="416" r:id="rId10"/>
    <p:sldId id="417" r:id="rId11"/>
    <p:sldId id="415" r:id="rId12"/>
    <p:sldId id="414" r:id="rId13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56"/>
  </p:normalViewPr>
  <p:slideViewPr>
    <p:cSldViewPr snapToGrid="0">
      <p:cViewPr varScale="1">
        <p:scale>
          <a:sx n="44" d="100"/>
          <a:sy n="44" d="100"/>
        </p:scale>
        <p:origin x="18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96174-8C34-0446-B935-D6E0231AA97B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888FE-2005-2344-9D9B-8C1C6FE72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1pPr>
    <a:lvl2pPr marL="768096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2pPr>
    <a:lvl3pPr marL="1536192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3pPr>
    <a:lvl4pPr marL="2304288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4pPr>
    <a:lvl5pPr marL="3072384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5pPr>
    <a:lvl6pPr marL="3840480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6pPr>
    <a:lvl7pPr marL="4608576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7pPr>
    <a:lvl8pPr marL="5376672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8pPr>
    <a:lvl9pPr marL="6144768" algn="l" defTabSz="1536192" rtl="0" eaLnBrk="1" latinLnBrk="0" hangingPunct="1">
      <a:defRPr sz="20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888FE-2005-2344-9D9B-8C1C6FE72B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55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C25762-D872-2B40-A6A0-ED5E5E04D8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26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A47E4-8FA8-C148-9A76-B9DC4B7DCF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6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4696-067A-144C-B211-61593130B761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DCEA-07FE-464F-8E61-D7DB96E2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0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4696-067A-144C-B211-61593130B761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DCEA-07FE-464F-8E61-D7DB96E2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1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4696-067A-144C-B211-61593130B761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DCEA-07FE-464F-8E61-D7DB96E2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24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4696-067A-144C-B211-61593130B761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DCEA-07FE-464F-8E61-D7DB96E2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4696-067A-144C-B211-61593130B761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DCEA-07FE-464F-8E61-D7DB96E2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46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4696-067A-144C-B211-61593130B761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DCEA-07FE-464F-8E61-D7DB96E2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63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4696-067A-144C-B211-61593130B761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DCEA-07FE-464F-8E61-D7DB96E2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9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4696-067A-144C-B211-61593130B761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DCEA-07FE-464F-8E61-D7DB96E2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6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4696-067A-144C-B211-61593130B761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DCEA-07FE-464F-8E61-D7DB96E2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68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4696-067A-144C-B211-61593130B761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DCEA-07FE-464F-8E61-D7DB96E2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9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C4696-067A-144C-B211-61593130B761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DCEA-07FE-464F-8E61-D7DB96E2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8C4696-067A-144C-B211-61593130B761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EDCEA-07FE-464F-8E61-D7DB96E26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microsoft.com/office/2007/relationships/hdphoto" Target="../media/hdphoto4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Relationship Id="rId14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7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1.png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.png"/><Relationship Id="rId18" Type="http://schemas.openxmlformats.org/officeDocument/2006/relationships/image" Target="../media/image22.png"/><Relationship Id="rId3" Type="http://schemas.openxmlformats.org/officeDocument/2006/relationships/image" Target="../media/image15.png"/><Relationship Id="rId21" Type="http://schemas.openxmlformats.org/officeDocument/2006/relationships/image" Target="../media/image16.emf"/><Relationship Id="rId7" Type="http://schemas.openxmlformats.org/officeDocument/2006/relationships/image" Target="../media/image120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5" Type="http://schemas.openxmlformats.org/officeDocument/2006/relationships/image" Target="../media/image20.png"/><Relationship Id="rId10" Type="http://schemas.openxmlformats.org/officeDocument/2006/relationships/image" Target="../media/image150.png"/><Relationship Id="rId19" Type="http://schemas.openxmlformats.org/officeDocument/2006/relationships/image" Target="../media/image23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6.svg"/><Relationship Id="rId10" Type="http://schemas.openxmlformats.org/officeDocument/2006/relationships/image" Target="../media/image35.png"/><Relationship Id="rId4" Type="http://schemas.openxmlformats.org/officeDocument/2006/relationships/image" Target="../media/image25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58151-B63E-530B-2533-7552C9A4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758" y="1113501"/>
            <a:ext cx="8863777" cy="44318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1EED5F-2C74-0B6E-BFA4-25D5397AA43B}"/>
              </a:ext>
            </a:extLst>
          </p:cNvPr>
          <p:cNvSpPr txBox="1"/>
          <p:nvPr/>
        </p:nvSpPr>
        <p:spPr>
          <a:xfrm>
            <a:off x="3431726" y="410739"/>
            <a:ext cx="346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Without outgroup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F3469-68B9-1AD1-260C-6FC1760DCA69}"/>
              </a:ext>
            </a:extLst>
          </p:cNvPr>
          <p:cNvSpPr txBox="1"/>
          <p:nvPr/>
        </p:nvSpPr>
        <p:spPr>
          <a:xfrm>
            <a:off x="12374165" y="410738"/>
            <a:ext cx="2843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With outgroup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88DE7-A799-FAC8-8A5A-95431D215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5630" y="5647159"/>
            <a:ext cx="9097905" cy="7278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8F3E5-FE06-982B-92F1-DCF919364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76655"/>
            <a:ext cx="8863778" cy="70910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4C5F7-F635-D7A4-0814-932668270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86961"/>
            <a:ext cx="8863778" cy="443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3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9E6AC6-415F-4794-1C94-47601F9F36F1}"/>
              </a:ext>
            </a:extLst>
          </p:cNvPr>
          <p:cNvCxnSpPr>
            <a:cxnSpLocks/>
          </p:cNvCxnSpPr>
          <p:nvPr/>
        </p:nvCxnSpPr>
        <p:spPr>
          <a:xfrm flipV="1">
            <a:off x="8706663" y="7835593"/>
            <a:ext cx="214370" cy="382773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6FC3289-75DD-0E15-BEB8-536D7584B234}"/>
              </a:ext>
            </a:extLst>
          </p:cNvPr>
          <p:cNvCxnSpPr>
            <a:cxnSpLocks/>
          </p:cNvCxnSpPr>
          <p:nvPr/>
        </p:nvCxnSpPr>
        <p:spPr>
          <a:xfrm>
            <a:off x="9237703" y="6095632"/>
            <a:ext cx="1672523" cy="2067687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507634-CB7D-25D1-C6CC-4E25AC1EC588}"/>
              </a:ext>
            </a:extLst>
          </p:cNvPr>
          <p:cNvCxnSpPr>
            <a:cxnSpLocks/>
          </p:cNvCxnSpPr>
          <p:nvPr/>
        </p:nvCxnSpPr>
        <p:spPr>
          <a:xfrm flipV="1">
            <a:off x="7484175" y="5513244"/>
            <a:ext cx="2172609" cy="2705122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84EDFB-0932-5B23-7E9B-E8ABAAC00D21}"/>
              </a:ext>
            </a:extLst>
          </p:cNvPr>
          <p:cNvCxnSpPr>
            <a:cxnSpLocks/>
          </p:cNvCxnSpPr>
          <p:nvPr/>
        </p:nvCxnSpPr>
        <p:spPr>
          <a:xfrm flipH="1" flipV="1">
            <a:off x="8360606" y="7094671"/>
            <a:ext cx="801299" cy="1068648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99099C-DA5C-6465-69F9-0DF2868F6EFC}"/>
              </a:ext>
            </a:extLst>
          </p:cNvPr>
          <p:cNvCxnSpPr>
            <a:cxnSpLocks/>
          </p:cNvCxnSpPr>
          <p:nvPr/>
        </p:nvCxnSpPr>
        <p:spPr>
          <a:xfrm flipH="1">
            <a:off x="9656784" y="7298264"/>
            <a:ext cx="504009" cy="951551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690C5A-0BEB-6041-FF23-9DB0F5FC0F9A}"/>
              </a:ext>
            </a:extLst>
          </p:cNvPr>
          <p:cNvCxnSpPr>
            <a:cxnSpLocks/>
          </p:cNvCxnSpPr>
          <p:nvPr/>
        </p:nvCxnSpPr>
        <p:spPr>
          <a:xfrm flipH="1" flipV="1">
            <a:off x="7830232" y="7760251"/>
            <a:ext cx="275731" cy="458115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B755616-EB1F-FA00-812E-7D7E7661A8F3}"/>
              </a:ext>
            </a:extLst>
          </p:cNvPr>
          <p:cNvCxnSpPr>
            <a:cxnSpLocks/>
          </p:cNvCxnSpPr>
          <p:nvPr/>
        </p:nvCxnSpPr>
        <p:spPr>
          <a:xfrm>
            <a:off x="9617065" y="5481795"/>
            <a:ext cx="2189836" cy="2507513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06E11-32FE-09BA-823F-E3BA7758FCB0}"/>
              </a:ext>
            </a:extLst>
          </p:cNvPr>
          <p:cNvCxnSpPr>
            <a:cxnSpLocks/>
          </p:cNvCxnSpPr>
          <p:nvPr/>
        </p:nvCxnSpPr>
        <p:spPr>
          <a:xfrm>
            <a:off x="1521449" y="6029040"/>
            <a:ext cx="540139" cy="913353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1A514C-D3B6-4798-8647-052AFFDA5126}"/>
              </a:ext>
            </a:extLst>
          </p:cNvPr>
          <p:cNvCxnSpPr>
            <a:cxnSpLocks/>
          </p:cNvCxnSpPr>
          <p:nvPr/>
        </p:nvCxnSpPr>
        <p:spPr>
          <a:xfrm flipH="1">
            <a:off x="1425541" y="7207996"/>
            <a:ext cx="396627" cy="1431463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74A3D1-F0B2-B66F-60A6-E2E2BFB85AEE}"/>
              </a:ext>
            </a:extLst>
          </p:cNvPr>
          <p:cNvCxnSpPr>
            <a:cxnSpLocks/>
          </p:cNvCxnSpPr>
          <p:nvPr/>
        </p:nvCxnSpPr>
        <p:spPr>
          <a:xfrm flipV="1">
            <a:off x="810173" y="6000266"/>
            <a:ext cx="711276" cy="1788429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575792B-253D-CC17-EEC7-46926932E0D5}"/>
              </a:ext>
            </a:extLst>
          </p:cNvPr>
          <p:cNvCxnSpPr>
            <a:cxnSpLocks/>
          </p:cNvCxnSpPr>
          <p:nvPr/>
        </p:nvCxnSpPr>
        <p:spPr>
          <a:xfrm flipH="1" flipV="1">
            <a:off x="1366580" y="6440131"/>
            <a:ext cx="790166" cy="1336372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F5B82C8-FB97-2076-AFA1-4AB716AE8303}"/>
              </a:ext>
            </a:extLst>
          </p:cNvPr>
          <p:cNvCxnSpPr>
            <a:cxnSpLocks/>
          </p:cNvCxnSpPr>
          <p:nvPr/>
        </p:nvCxnSpPr>
        <p:spPr>
          <a:xfrm flipH="1" flipV="1">
            <a:off x="1068843" y="7195804"/>
            <a:ext cx="162254" cy="409108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AECE8E-F80D-392E-51C0-06FC24F637AA}"/>
              </a:ext>
            </a:extLst>
          </p:cNvPr>
          <p:cNvCxnSpPr>
            <a:cxnSpLocks/>
          </p:cNvCxnSpPr>
          <p:nvPr/>
        </p:nvCxnSpPr>
        <p:spPr>
          <a:xfrm>
            <a:off x="3553229" y="6000266"/>
            <a:ext cx="300443" cy="544752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0DCA9DF-F49C-B50D-D9C1-21BFFDBC3471}"/>
              </a:ext>
            </a:extLst>
          </p:cNvPr>
          <p:cNvCxnSpPr>
            <a:cxnSpLocks/>
          </p:cNvCxnSpPr>
          <p:nvPr/>
        </p:nvCxnSpPr>
        <p:spPr>
          <a:xfrm>
            <a:off x="3160820" y="6822437"/>
            <a:ext cx="75007" cy="212984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4F80A14-5DB3-1C47-DBA3-44FBDF146B5D}"/>
              </a:ext>
            </a:extLst>
          </p:cNvPr>
          <p:cNvCxnSpPr>
            <a:cxnSpLocks/>
            <a:stCxn id="59" idx="1"/>
          </p:cNvCxnSpPr>
          <p:nvPr/>
        </p:nvCxnSpPr>
        <p:spPr>
          <a:xfrm flipV="1">
            <a:off x="2551009" y="6003391"/>
            <a:ext cx="1002220" cy="2044457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016F99F-9A71-1C4A-D07A-2274FAE34B2B}"/>
              </a:ext>
            </a:extLst>
          </p:cNvPr>
          <p:cNvCxnSpPr>
            <a:cxnSpLocks/>
          </p:cNvCxnSpPr>
          <p:nvPr/>
        </p:nvCxnSpPr>
        <p:spPr>
          <a:xfrm flipH="1" flipV="1">
            <a:off x="3363668" y="6390021"/>
            <a:ext cx="520892" cy="1377338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D7AD08-BCF2-51F6-3FA5-B98B452E7170}"/>
              </a:ext>
            </a:extLst>
          </p:cNvPr>
          <p:cNvCxnSpPr>
            <a:cxnSpLocks/>
          </p:cNvCxnSpPr>
          <p:nvPr/>
        </p:nvCxnSpPr>
        <p:spPr>
          <a:xfrm flipH="1" flipV="1">
            <a:off x="3030778" y="7066701"/>
            <a:ext cx="162254" cy="409108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81C234D-04F1-F86B-BC72-AA9EE5629621}"/>
              </a:ext>
            </a:extLst>
          </p:cNvPr>
          <p:cNvSpPr txBox="1"/>
          <p:nvPr/>
        </p:nvSpPr>
        <p:spPr>
          <a:xfrm>
            <a:off x="2551009" y="7786238"/>
            <a:ext cx="32092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14785E-1F02-8D4F-D0CC-1A43E0CE4A43}"/>
              </a:ext>
            </a:extLst>
          </p:cNvPr>
          <p:cNvSpPr txBox="1"/>
          <p:nvPr/>
        </p:nvSpPr>
        <p:spPr>
          <a:xfrm>
            <a:off x="3108828" y="7419363"/>
            <a:ext cx="34336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5F72390-4904-E3C2-238A-114F5D0011C4}"/>
              </a:ext>
            </a:extLst>
          </p:cNvPr>
          <p:cNvSpPr txBox="1"/>
          <p:nvPr/>
        </p:nvSpPr>
        <p:spPr>
          <a:xfrm>
            <a:off x="3774172" y="7758605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2414C5-8CBB-A765-1FEF-FDD65876B1E7}"/>
              </a:ext>
            </a:extLst>
          </p:cNvPr>
          <p:cNvSpPr txBox="1"/>
          <p:nvPr/>
        </p:nvSpPr>
        <p:spPr>
          <a:xfrm>
            <a:off x="3761997" y="6474852"/>
            <a:ext cx="38343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E7E650C-6222-FC72-EB7C-900F6AA3D0D7}"/>
              </a:ext>
            </a:extLst>
          </p:cNvPr>
          <p:cNvSpPr txBox="1"/>
          <p:nvPr/>
        </p:nvSpPr>
        <p:spPr>
          <a:xfrm>
            <a:off x="667719" y="7718107"/>
            <a:ext cx="35939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E80429-444E-CB07-0FA8-5A0F8774CC78}"/>
              </a:ext>
            </a:extLst>
          </p:cNvPr>
          <p:cNvSpPr txBox="1"/>
          <p:nvPr/>
        </p:nvSpPr>
        <p:spPr>
          <a:xfrm>
            <a:off x="1091378" y="7550767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EACB607-7C78-11A0-6179-7EDD09E0D87F}"/>
              </a:ext>
            </a:extLst>
          </p:cNvPr>
          <p:cNvSpPr txBox="1"/>
          <p:nvPr/>
        </p:nvSpPr>
        <p:spPr>
          <a:xfrm>
            <a:off x="1990156" y="7713841"/>
            <a:ext cx="34336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69809CE-AB8F-4F72-2C42-09338D8B12D4}"/>
              </a:ext>
            </a:extLst>
          </p:cNvPr>
          <p:cNvSpPr txBox="1"/>
          <p:nvPr/>
        </p:nvSpPr>
        <p:spPr>
          <a:xfrm>
            <a:off x="1951912" y="6909568"/>
            <a:ext cx="38343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F3B3BC-9F20-9939-844E-7E9109736C34}"/>
              </a:ext>
            </a:extLst>
          </p:cNvPr>
          <p:cNvCxnSpPr>
            <a:cxnSpLocks/>
          </p:cNvCxnSpPr>
          <p:nvPr/>
        </p:nvCxnSpPr>
        <p:spPr>
          <a:xfrm flipV="1">
            <a:off x="1055398" y="6417330"/>
            <a:ext cx="305278" cy="790666"/>
          </a:xfrm>
          <a:prstGeom prst="line">
            <a:avLst/>
          </a:prstGeom>
          <a:ln w="889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4AA1762-874C-D5C1-4EE3-E027CED23703}"/>
              </a:ext>
            </a:extLst>
          </p:cNvPr>
          <p:cNvCxnSpPr>
            <a:cxnSpLocks/>
          </p:cNvCxnSpPr>
          <p:nvPr/>
        </p:nvCxnSpPr>
        <p:spPr>
          <a:xfrm flipV="1">
            <a:off x="3015105" y="6390021"/>
            <a:ext cx="342659" cy="706127"/>
          </a:xfrm>
          <a:prstGeom prst="line">
            <a:avLst/>
          </a:prstGeom>
          <a:ln w="889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8DA7F133-D9AA-5CAD-99AD-A3EDA6F6F588}"/>
              </a:ext>
            </a:extLst>
          </p:cNvPr>
          <p:cNvCxnSpPr>
            <a:cxnSpLocks/>
          </p:cNvCxnSpPr>
          <p:nvPr/>
        </p:nvCxnSpPr>
        <p:spPr>
          <a:xfrm>
            <a:off x="5283145" y="7366768"/>
            <a:ext cx="284808" cy="653598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90C3508-EE4C-55F3-85D8-04423226A2AA}"/>
              </a:ext>
            </a:extLst>
          </p:cNvPr>
          <p:cNvCxnSpPr>
            <a:cxnSpLocks/>
          </p:cNvCxnSpPr>
          <p:nvPr/>
        </p:nvCxnSpPr>
        <p:spPr>
          <a:xfrm flipH="1">
            <a:off x="5955069" y="6934714"/>
            <a:ext cx="396627" cy="1431463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23F6B67-44CD-0E1A-3FBF-749AB34F7A73}"/>
              </a:ext>
            </a:extLst>
          </p:cNvPr>
          <p:cNvCxnSpPr>
            <a:cxnSpLocks/>
          </p:cNvCxnSpPr>
          <p:nvPr/>
        </p:nvCxnSpPr>
        <p:spPr>
          <a:xfrm flipV="1">
            <a:off x="5084575" y="6156412"/>
            <a:ext cx="802551" cy="1543119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BDA1DFF-24B7-2344-A219-0FE1BFB07E8C}"/>
              </a:ext>
            </a:extLst>
          </p:cNvPr>
          <p:cNvCxnSpPr>
            <a:cxnSpLocks/>
          </p:cNvCxnSpPr>
          <p:nvPr/>
        </p:nvCxnSpPr>
        <p:spPr>
          <a:xfrm flipH="1" flipV="1">
            <a:off x="5896108" y="6166849"/>
            <a:ext cx="790166" cy="1336372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53138B9-1057-A4C3-E8EC-9B61F4802B36}"/>
              </a:ext>
            </a:extLst>
          </p:cNvPr>
          <p:cNvCxnSpPr>
            <a:cxnSpLocks/>
          </p:cNvCxnSpPr>
          <p:nvPr/>
        </p:nvCxnSpPr>
        <p:spPr>
          <a:xfrm flipV="1">
            <a:off x="5760625" y="6517613"/>
            <a:ext cx="317933" cy="814017"/>
          </a:xfrm>
          <a:prstGeom prst="line">
            <a:avLst/>
          </a:prstGeom>
          <a:ln w="571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E148770-DA15-D170-C199-E2780902918B}"/>
              </a:ext>
            </a:extLst>
          </p:cNvPr>
          <p:cNvSpPr txBox="1"/>
          <p:nvPr/>
        </p:nvSpPr>
        <p:spPr>
          <a:xfrm>
            <a:off x="4896912" y="7691251"/>
            <a:ext cx="35939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608DD0D-C11C-039F-7A60-3A582656C384}"/>
              </a:ext>
            </a:extLst>
          </p:cNvPr>
          <p:cNvSpPr txBox="1"/>
          <p:nvPr/>
        </p:nvSpPr>
        <p:spPr>
          <a:xfrm>
            <a:off x="5620906" y="7277485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5AA427A-FBCB-DE1F-C638-05470047C89E}"/>
              </a:ext>
            </a:extLst>
          </p:cNvPr>
          <p:cNvSpPr txBox="1"/>
          <p:nvPr/>
        </p:nvSpPr>
        <p:spPr>
          <a:xfrm>
            <a:off x="6519684" y="7440559"/>
            <a:ext cx="34336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5D979EA-A94D-2BA5-B9F0-68CE3B2541B0}"/>
              </a:ext>
            </a:extLst>
          </p:cNvPr>
          <p:cNvSpPr txBox="1"/>
          <p:nvPr/>
        </p:nvSpPr>
        <p:spPr>
          <a:xfrm>
            <a:off x="5824446" y="8356836"/>
            <a:ext cx="38343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40D7A18-52AA-49B8-9E9A-8324275AB6CC}"/>
              </a:ext>
            </a:extLst>
          </p:cNvPr>
          <p:cNvCxnSpPr>
            <a:cxnSpLocks/>
          </p:cNvCxnSpPr>
          <p:nvPr/>
        </p:nvCxnSpPr>
        <p:spPr>
          <a:xfrm flipH="1" flipV="1">
            <a:off x="6089956" y="6495959"/>
            <a:ext cx="267246" cy="446434"/>
          </a:xfrm>
          <a:prstGeom prst="line">
            <a:avLst/>
          </a:prstGeom>
          <a:ln w="889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49BBC1BC-D3DD-4BAE-A8C3-97DE47DEDC3C}"/>
              </a:ext>
            </a:extLst>
          </p:cNvPr>
          <p:cNvSpPr/>
          <p:nvPr/>
        </p:nvSpPr>
        <p:spPr>
          <a:xfrm>
            <a:off x="4321987" y="7214207"/>
            <a:ext cx="95158" cy="1071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139EDD3-1C9F-E8EE-E3FF-563421FD04E5}"/>
              </a:ext>
            </a:extLst>
          </p:cNvPr>
          <p:cNvSpPr/>
          <p:nvPr/>
        </p:nvSpPr>
        <p:spPr>
          <a:xfrm>
            <a:off x="4527552" y="7217749"/>
            <a:ext cx="95158" cy="1071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ACB9C45-7459-4151-3F69-3D241BEBFABC}"/>
              </a:ext>
            </a:extLst>
          </p:cNvPr>
          <p:cNvSpPr/>
          <p:nvPr/>
        </p:nvSpPr>
        <p:spPr>
          <a:xfrm>
            <a:off x="4750987" y="7224840"/>
            <a:ext cx="95158" cy="1071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8340399-D644-B947-8052-1B03F93E966C}"/>
              </a:ext>
            </a:extLst>
          </p:cNvPr>
          <p:cNvSpPr txBox="1"/>
          <p:nvPr/>
        </p:nvSpPr>
        <p:spPr>
          <a:xfrm>
            <a:off x="2412381" y="8504615"/>
            <a:ext cx="2952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Gene trees in SU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6F5CC41-3FB6-BFD5-5BBE-AD6A67CEA394}"/>
                  </a:ext>
                </a:extLst>
              </p:cNvPr>
              <p:cNvSpPr txBox="1"/>
              <p:nvPr/>
            </p:nvSpPr>
            <p:spPr>
              <a:xfrm>
                <a:off x="1205885" y="5300275"/>
                <a:ext cx="6246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6F5CC41-3FB6-BFD5-5BBE-AD6A67CEA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885" y="5300275"/>
                <a:ext cx="624658" cy="523220"/>
              </a:xfrm>
              <a:prstGeom prst="rect">
                <a:avLst/>
              </a:prstGeom>
              <a:blipFill>
                <a:blip r:embed="rId2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95A458C-55C4-5460-8D1C-454983743F2A}"/>
                  </a:ext>
                </a:extLst>
              </p:cNvPr>
              <p:cNvSpPr txBox="1"/>
              <p:nvPr/>
            </p:nvSpPr>
            <p:spPr>
              <a:xfrm>
                <a:off x="3141242" y="5300275"/>
                <a:ext cx="63293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95A458C-55C4-5460-8D1C-454983743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242" y="5300275"/>
                <a:ext cx="632930" cy="523220"/>
              </a:xfrm>
              <a:prstGeom prst="rect">
                <a:avLst/>
              </a:prstGeom>
              <a:blipFill>
                <a:blip r:embed="rId3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F0C709E-6F24-89D0-A075-8BB362FDD9BA}"/>
                  </a:ext>
                </a:extLst>
              </p:cNvPr>
              <p:cNvSpPr txBox="1"/>
              <p:nvPr/>
            </p:nvSpPr>
            <p:spPr>
              <a:xfrm>
                <a:off x="5529866" y="5378239"/>
                <a:ext cx="6777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2F0C709E-6F24-89D0-A075-8BB362FDD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866" y="5378239"/>
                <a:ext cx="677750" cy="523220"/>
              </a:xfrm>
              <a:prstGeom prst="rect">
                <a:avLst/>
              </a:prstGeom>
              <a:blipFill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78071BE-E94F-7002-77CA-E941BAA71786}"/>
              </a:ext>
            </a:extLst>
          </p:cNvPr>
          <p:cNvCxnSpPr>
            <a:cxnSpLocks/>
          </p:cNvCxnSpPr>
          <p:nvPr/>
        </p:nvCxnSpPr>
        <p:spPr>
          <a:xfrm flipH="1">
            <a:off x="11329307" y="7662050"/>
            <a:ext cx="183042" cy="364929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E782B73A-FDDE-206F-6AA3-8AE76400A21A}"/>
              </a:ext>
            </a:extLst>
          </p:cNvPr>
          <p:cNvSpPr txBox="1"/>
          <p:nvPr/>
        </p:nvSpPr>
        <p:spPr>
          <a:xfrm>
            <a:off x="7328418" y="8214159"/>
            <a:ext cx="40908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C61D370-246A-C29E-3FC6-0D9CCF298E80}"/>
              </a:ext>
            </a:extLst>
          </p:cNvPr>
          <p:cNvSpPr txBox="1"/>
          <p:nvPr/>
        </p:nvSpPr>
        <p:spPr>
          <a:xfrm>
            <a:off x="9019723" y="8211099"/>
            <a:ext cx="40427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2737888-2CDD-22A2-E181-64E3DCABBD11}"/>
              </a:ext>
            </a:extLst>
          </p:cNvPr>
          <p:cNvSpPr txBox="1"/>
          <p:nvPr/>
        </p:nvSpPr>
        <p:spPr>
          <a:xfrm>
            <a:off x="9515475" y="8219844"/>
            <a:ext cx="38664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0046E5F-B699-92AE-3C66-DF24D8B40A75}"/>
              </a:ext>
            </a:extLst>
          </p:cNvPr>
          <p:cNvSpPr txBox="1"/>
          <p:nvPr/>
        </p:nvSpPr>
        <p:spPr>
          <a:xfrm>
            <a:off x="11204270" y="8059205"/>
            <a:ext cx="42191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6AB323E-6B62-3462-55FE-572851264D3B}"/>
              </a:ext>
            </a:extLst>
          </p:cNvPr>
          <p:cNvSpPr txBox="1"/>
          <p:nvPr/>
        </p:nvSpPr>
        <p:spPr>
          <a:xfrm>
            <a:off x="8612334" y="8569921"/>
            <a:ext cx="3180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Species tree in CU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59650686-BC2A-7985-4EA4-2EB20A92C75B}"/>
              </a:ext>
            </a:extLst>
          </p:cNvPr>
          <p:cNvCxnSpPr>
            <a:cxnSpLocks/>
          </p:cNvCxnSpPr>
          <p:nvPr/>
        </p:nvCxnSpPr>
        <p:spPr>
          <a:xfrm flipV="1">
            <a:off x="8382209" y="6047852"/>
            <a:ext cx="828432" cy="1061347"/>
          </a:xfrm>
          <a:prstGeom prst="line">
            <a:avLst/>
          </a:prstGeom>
          <a:ln w="139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0458EE1-52F8-F31E-073F-34BA0921ABF2}"/>
                  </a:ext>
                </a:extLst>
              </p:cNvPr>
              <p:cNvSpPr txBox="1"/>
              <p:nvPr/>
            </p:nvSpPr>
            <p:spPr>
              <a:xfrm>
                <a:off x="6901983" y="4428334"/>
                <a:ext cx="1556260" cy="1015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32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60458EE1-52F8-F31E-073F-34BA0921A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983" y="4428334"/>
                <a:ext cx="1556260" cy="1015534"/>
              </a:xfrm>
              <a:prstGeom prst="rect">
                <a:avLst/>
              </a:prstGeom>
              <a:blipFill>
                <a:blip r:embed="rId5"/>
                <a:stretch>
                  <a:fillRect l="-5645" t="-7407" r="-1613" b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1FF60C77-705C-F7BB-B7A7-6438FC35B537}"/>
              </a:ext>
            </a:extLst>
          </p:cNvPr>
          <p:cNvCxnSpPr>
            <a:cxnSpLocks/>
          </p:cNvCxnSpPr>
          <p:nvPr/>
        </p:nvCxnSpPr>
        <p:spPr>
          <a:xfrm flipV="1">
            <a:off x="14107027" y="7858717"/>
            <a:ext cx="408082" cy="754909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290CF86-1AF2-5A5A-4B1E-EFB70FD64D5C}"/>
              </a:ext>
            </a:extLst>
          </p:cNvPr>
          <p:cNvCxnSpPr>
            <a:cxnSpLocks/>
          </p:cNvCxnSpPr>
          <p:nvPr/>
        </p:nvCxnSpPr>
        <p:spPr>
          <a:xfrm>
            <a:off x="14587341" y="6318310"/>
            <a:ext cx="1172710" cy="1657747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3A44CB9-A4B4-AB65-366C-48BD6B219EEB}"/>
              </a:ext>
            </a:extLst>
          </p:cNvPr>
          <p:cNvCxnSpPr>
            <a:cxnSpLocks/>
          </p:cNvCxnSpPr>
          <p:nvPr/>
        </p:nvCxnSpPr>
        <p:spPr>
          <a:xfrm flipV="1">
            <a:off x="12842133" y="5536368"/>
            <a:ext cx="2408727" cy="3051300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9B30EE6-7BE1-8FFA-47D4-05BA55917C1A}"/>
              </a:ext>
            </a:extLst>
          </p:cNvPr>
          <p:cNvCxnSpPr>
            <a:cxnSpLocks/>
          </p:cNvCxnSpPr>
          <p:nvPr/>
        </p:nvCxnSpPr>
        <p:spPr>
          <a:xfrm flipH="1" flipV="1">
            <a:off x="13954682" y="7117795"/>
            <a:ext cx="801299" cy="1068648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48351B5-B886-CE08-A002-41BD0985FE07}"/>
              </a:ext>
            </a:extLst>
          </p:cNvPr>
          <p:cNvCxnSpPr>
            <a:cxnSpLocks/>
          </p:cNvCxnSpPr>
          <p:nvPr/>
        </p:nvCxnSpPr>
        <p:spPr>
          <a:xfrm flipH="1">
            <a:off x="14753026" y="6991957"/>
            <a:ext cx="252897" cy="483852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2E8BE772-48A5-3257-976F-163FC018A873}"/>
              </a:ext>
            </a:extLst>
          </p:cNvPr>
          <p:cNvCxnSpPr>
            <a:cxnSpLocks/>
          </p:cNvCxnSpPr>
          <p:nvPr/>
        </p:nvCxnSpPr>
        <p:spPr>
          <a:xfrm flipH="1" flipV="1">
            <a:off x="13641052" y="7490107"/>
            <a:ext cx="275731" cy="458115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FD6A84F3-DB00-62CD-0869-0FD5ADA7A5BA}"/>
              </a:ext>
            </a:extLst>
          </p:cNvPr>
          <p:cNvCxnSpPr>
            <a:cxnSpLocks/>
          </p:cNvCxnSpPr>
          <p:nvPr/>
        </p:nvCxnSpPr>
        <p:spPr>
          <a:xfrm>
            <a:off x="15211141" y="5504919"/>
            <a:ext cx="2422616" cy="2869735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4E30E8F-7B6B-384D-1AFE-4B93A537D084}"/>
              </a:ext>
            </a:extLst>
          </p:cNvPr>
          <p:cNvCxnSpPr>
            <a:cxnSpLocks/>
          </p:cNvCxnSpPr>
          <p:nvPr/>
        </p:nvCxnSpPr>
        <p:spPr>
          <a:xfrm flipH="1">
            <a:off x="16490620" y="7685174"/>
            <a:ext cx="615805" cy="1526063"/>
          </a:xfrm>
          <a:prstGeom prst="line">
            <a:avLst/>
          </a:prstGeom>
          <a:ln w="127000">
            <a:solidFill>
              <a:schemeClr val="bg2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C9223EB-DE0C-E456-B2D7-180914D899AF}"/>
              </a:ext>
            </a:extLst>
          </p:cNvPr>
          <p:cNvSpPr txBox="1"/>
          <p:nvPr/>
        </p:nvSpPr>
        <p:spPr>
          <a:xfrm>
            <a:off x="12692524" y="8587668"/>
            <a:ext cx="409086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F522DD0-4004-CEE9-7423-8EE4A2D4B718}"/>
              </a:ext>
            </a:extLst>
          </p:cNvPr>
          <p:cNvSpPr txBox="1"/>
          <p:nvPr/>
        </p:nvSpPr>
        <p:spPr>
          <a:xfrm>
            <a:off x="14613799" y="8234223"/>
            <a:ext cx="40427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5049E53-6EDF-1807-921C-D4837826BE5D}"/>
              </a:ext>
            </a:extLst>
          </p:cNvPr>
          <p:cNvSpPr txBox="1"/>
          <p:nvPr/>
        </p:nvSpPr>
        <p:spPr>
          <a:xfrm>
            <a:off x="14915590" y="7128899"/>
            <a:ext cx="38664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BDF424D-D1C3-CE84-42FD-55EB5F066D57}"/>
              </a:ext>
            </a:extLst>
          </p:cNvPr>
          <p:cNvSpPr txBox="1"/>
          <p:nvPr/>
        </p:nvSpPr>
        <p:spPr>
          <a:xfrm>
            <a:off x="16559941" y="9057010"/>
            <a:ext cx="42191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037B1A0-E513-6F63-0042-264F27466CC3}"/>
              </a:ext>
            </a:extLst>
          </p:cNvPr>
          <p:cNvSpPr txBox="1"/>
          <p:nvPr/>
        </p:nvSpPr>
        <p:spPr>
          <a:xfrm>
            <a:off x="13838594" y="4818127"/>
            <a:ext cx="3149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Species tree in SU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997F640-725A-211E-3992-049D3F82C8E6}"/>
              </a:ext>
            </a:extLst>
          </p:cNvPr>
          <p:cNvCxnSpPr>
            <a:cxnSpLocks/>
          </p:cNvCxnSpPr>
          <p:nvPr/>
        </p:nvCxnSpPr>
        <p:spPr>
          <a:xfrm flipV="1">
            <a:off x="13976285" y="6390021"/>
            <a:ext cx="608552" cy="742302"/>
          </a:xfrm>
          <a:prstGeom prst="line">
            <a:avLst/>
          </a:prstGeom>
          <a:ln w="139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E91DB83-89B7-DDAF-47EA-FB56485F1EEE}"/>
              </a:ext>
            </a:extLst>
          </p:cNvPr>
          <p:cNvCxnSpPr>
            <a:cxnSpLocks/>
          </p:cNvCxnSpPr>
          <p:nvPr/>
        </p:nvCxnSpPr>
        <p:spPr>
          <a:xfrm>
            <a:off x="11897001" y="6934714"/>
            <a:ext cx="1527307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EAC75CAB-441F-56B5-7C5D-C600656245CC}"/>
              </a:ext>
            </a:extLst>
          </p:cNvPr>
          <p:cNvSpPr txBox="1"/>
          <p:nvPr/>
        </p:nvSpPr>
        <p:spPr>
          <a:xfrm>
            <a:off x="990029" y="4910939"/>
            <a:ext cx="1557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Matching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D06B85B-7411-982F-8105-E295AFA21866}"/>
              </a:ext>
            </a:extLst>
          </p:cNvPr>
          <p:cNvSpPr txBox="1"/>
          <p:nvPr/>
        </p:nvSpPr>
        <p:spPr>
          <a:xfrm>
            <a:off x="2724837" y="4917807"/>
            <a:ext cx="22576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77BC4E9-2FE1-FA7D-DB6A-603D4B9CE009}"/>
                  </a:ext>
                </a:extLst>
              </p:cNvPr>
              <p:cNvSpPr txBox="1"/>
              <p:nvPr/>
            </p:nvSpPr>
            <p:spPr>
              <a:xfrm>
                <a:off x="6812355" y="5651996"/>
                <a:ext cx="1713611" cy="10297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̅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977BC4E9-2FE1-FA7D-DB6A-603D4B9CE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355" y="5651996"/>
                <a:ext cx="1713611" cy="1029705"/>
              </a:xfrm>
              <a:prstGeom prst="rect">
                <a:avLst/>
              </a:prstGeom>
              <a:blipFill>
                <a:blip r:embed="rId6"/>
                <a:stretch>
                  <a:fillRect l="-5147" t="-7229" r="-1471" b="-7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C7395B5-9BB7-4DB5-F9AF-16A1F90E8E2A}"/>
                  </a:ext>
                </a:extLst>
              </p:cNvPr>
              <p:cNvSpPr txBox="1"/>
              <p:nvPr/>
            </p:nvSpPr>
            <p:spPr>
              <a:xfrm>
                <a:off x="13759802" y="6004830"/>
                <a:ext cx="6521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8C7395B5-9BB7-4DB5-F9AF-16A1F90E8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9802" y="6004830"/>
                <a:ext cx="652165" cy="646331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E20FD58-9020-8E53-D525-4445E21918A8}"/>
                  </a:ext>
                </a:extLst>
              </p:cNvPr>
              <p:cNvSpPr txBox="1"/>
              <p:nvPr/>
            </p:nvSpPr>
            <p:spPr>
              <a:xfrm>
                <a:off x="8772776" y="6520608"/>
                <a:ext cx="66511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E20FD58-9020-8E53-D525-4445E2191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776" y="6520608"/>
                <a:ext cx="665117" cy="646331"/>
              </a:xfrm>
              <a:prstGeom prst="rect">
                <a:avLst/>
              </a:prstGeom>
              <a:blipFill>
                <a:blip r:embed="rId8"/>
                <a:stretch>
                  <a:fillRect l="-1852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4C22B21-EB7A-94D4-798A-FE7DFEBC7DD2}"/>
              </a:ext>
            </a:extLst>
          </p:cNvPr>
          <p:cNvSpPr txBox="1"/>
          <p:nvPr/>
        </p:nvSpPr>
        <p:spPr>
          <a:xfrm>
            <a:off x="665108" y="4250368"/>
            <a:ext cx="591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226434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F3C222-E289-7153-BC73-4E04D79EA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19" y="4784420"/>
            <a:ext cx="11889528" cy="47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25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5881E8-13EC-3D10-E04C-126BC1F73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Discordance-aware phylogenomics analysis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E66784-B5DC-E20D-B0DA-E69AB6B2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71D82-A181-2444-837A-D02C6E596E2D}" type="slidenum">
              <a:rPr lang="en-US" smtClean="0"/>
              <a:t>12</a:t>
            </a:fld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CBF0659-1A4F-A6E7-2348-5DA3FDB09C9F}"/>
              </a:ext>
            </a:extLst>
          </p:cNvPr>
          <p:cNvGrpSpPr/>
          <p:nvPr/>
        </p:nvGrpSpPr>
        <p:grpSpPr>
          <a:xfrm>
            <a:off x="4131560" y="5642929"/>
            <a:ext cx="2382815" cy="1951444"/>
            <a:chOff x="1493084" y="3877720"/>
            <a:chExt cx="1742083" cy="1517526"/>
          </a:xfrm>
        </p:grpSpPr>
        <p:pic>
          <p:nvPicPr>
            <p:cNvPr id="19" name="Graphic 18" descr="Gorilla with solid fill">
              <a:extLst>
                <a:ext uri="{FF2B5EF4-FFF2-40B4-BE49-F238E27FC236}">
                  <a16:creationId xmlns:a16="http://schemas.microsoft.com/office/drawing/2014/main" id="{3598DA5F-EE46-32CD-9948-F63979849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37084" y="4246683"/>
              <a:ext cx="405294" cy="405294"/>
            </a:xfrm>
            <a:prstGeom prst="rect">
              <a:avLst/>
            </a:prstGeom>
          </p:spPr>
        </p:pic>
        <p:pic>
          <p:nvPicPr>
            <p:cNvPr id="20" name="Graphic 19" descr="Monkey with solid fill">
              <a:extLst>
                <a:ext uri="{FF2B5EF4-FFF2-40B4-BE49-F238E27FC236}">
                  <a16:creationId xmlns:a16="http://schemas.microsoft.com/office/drawing/2014/main" id="{BADFA2BA-E248-5112-EF6F-59C0BCC85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51700" y="3877720"/>
              <a:ext cx="378163" cy="378163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3D42E33-AAB2-5777-19BF-6010945C0F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33126" y="4255883"/>
              <a:ext cx="9007" cy="5571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6F24AC8-7C26-56F0-1ADF-5993A9290C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3598" y="4604686"/>
              <a:ext cx="0" cy="3704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3240BDB-8C65-4A4B-6B1D-A00ADDC8372C}"/>
                </a:ext>
              </a:extLst>
            </p:cNvPr>
            <p:cNvCxnSpPr>
              <a:cxnSpLocks/>
            </p:cNvCxnSpPr>
            <p:nvPr/>
          </p:nvCxnSpPr>
          <p:spPr>
            <a:xfrm>
              <a:off x="1793599" y="4629945"/>
              <a:ext cx="244103" cy="507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82743F-EF06-F43A-5CD8-006AC7347478}"/>
                </a:ext>
              </a:extLst>
            </p:cNvPr>
            <p:cNvCxnSpPr>
              <a:cxnSpLocks/>
            </p:cNvCxnSpPr>
            <p:nvPr/>
          </p:nvCxnSpPr>
          <p:spPr>
            <a:xfrm>
              <a:off x="2006117" y="4255882"/>
              <a:ext cx="33724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CC57DA6-5678-1C50-FB45-1D8B1C81CDB4}"/>
                </a:ext>
              </a:extLst>
            </p:cNvPr>
            <p:cNvCxnSpPr>
              <a:cxnSpLocks/>
            </p:cNvCxnSpPr>
            <p:nvPr/>
          </p:nvCxnSpPr>
          <p:spPr>
            <a:xfrm>
              <a:off x="2371401" y="4047926"/>
              <a:ext cx="0" cy="42668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C30A9B9-778B-3B58-A1E2-E93E500EDB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3084" y="4975114"/>
              <a:ext cx="3005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D71FF0F-CA45-6874-49BD-98C37716E418}"/>
                </a:ext>
              </a:extLst>
            </p:cNvPr>
            <p:cNvCxnSpPr>
              <a:cxnSpLocks/>
            </p:cNvCxnSpPr>
            <p:nvPr/>
          </p:nvCxnSpPr>
          <p:spPr>
            <a:xfrm>
              <a:off x="1792517" y="4954907"/>
              <a:ext cx="0" cy="34009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0AEA5BA-6545-9E89-4893-B9A7C8215383}"/>
                </a:ext>
              </a:extLst>
            </p:cNvPr>
            <p:cNvCxnSpPr>
              <a:cxnSpLocks/>
            </p:cNvCxnSpPr>
            <p:nvPr/>
          </p:nvCxnSpPr>
          <p:spPr>
            <a:xfrm>
              <a:off x="2366378" y="4076646"/>
              <a:ext cx="33724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26B3C19-A976-1DAD-8458-3BFBCEB9EB84}"/>
                </a:ext>
              </a:extLst>
            </p:cNvPr>
            <p:cNvCxnSpPr>
              <a:cxnSpLocks/>
            </p:cNvCxnSpPr>
            <p:nvPr/>
          </p:nvCxnSpPr>
          <p:spPr>
            <a:xfrm>
              <a:off x="1793598" y="5265012"/>
              <a:ext cx="9100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E00DC0A-6975-44A4-2F1C-3C90327D58FD}"/>
                </a:ext>
              </a:extLst>
            </p:cNvPr>
            <p:cNvCxnSpPr>
              <a:cxnSpLocks/>
            </p:cNvCxnSpPr>
            <p:nvPr/>
          </p:nvCxnSpPr>
          <p:spPr>
            <a:xfrm>
              <a:off x="2343358" y="4474608"/>
              <a:ext cx="36026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05451EB-6AC2-245C-0045-D0CBBC637F7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022" y="4802965"/>
              <a:ext cx="68059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2" name="Graphic 31" descr="Fish with solid fill">
              <a:extLst>
                <a:ext uri="{FF2B5EF4-FFF2-40B4-BE49-F238E27FC236}">
                  <a16:creationId xmlns:a16="http://schemas.microsoft.com/office/drawing/2014/main" id="{67F6B84E-3257-EC6C-72E7-4ABFE161C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51700" y="4571336"/>
              <a:ext cx="483467" cy="483467"/>
            </a:xfrm>
            <a:prstGeom prst="rect">
              <a:avLst/>
            </a:prstGeom>
          </p:spPr>
        </p:pic>
        <p:pic>
          <p:nvPicPr>
            <p:cNvPr id="33" name="Graphic 32" descr="Palm tree with solid fill">
              <a:extLst>
                <a:ext uri="{FF2B5EF4-FFF2-40B4-BE49-F238E27FC236}">
                  <a16:creationId xmlns:a16="http://schemas.microsoft.com/office/drawing/2014/main" id="{B3E57817-024A-8C06-77BD-8E43F4D41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729665" y="4975114"/>
              <a:ext cx="420132" cy="420132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DA8EBB-3042-C7E2-7C86-1FECFFFE26E5}"/>
              </a:ext>
            </a:extLst>
          </p:cNvPr>
          <p:cNvGrpSpPr/>
          <p:nvPr/>
        </p:nvGrpSpPr>
        <p:grpSpPr>
          <a:xfrm>
            <a:off x="7919242" y="5679272"/>
            <a:ext cx="2742987" cy="2209579"/>
            <a:chOff x="8834853" y="3528029"/>
            <a:chExt cx="2184886" cy="1867531"/>
          </a:xfrm>
        </p:grpSpPr>
        <p:pic>
          <p:nvPicPr>
            <p:cNvPr id="37" name="Graphic 36" descr="Gorilla with solid fill">
              <a:extLst>
                <a:ext uri="{FF2B5EF4-FFF2-40B4-BE49-F238E27FC236}">
                  <a16:creationId xmlns:a16="http://schemas.microsoft.com/office/drawing/2014/main" id="{48E1C0C0-72EE-353B-18C5-67F66CFDD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099597" y="3896993"/>
              <a:ext cx="405294" cy="405294"/>
            </a:xfrm>
            <a:prstGeom prst="rect">
              <a:avLst/>
            </a:prstGeom>
          </p:spPr>
        </p:pic>
        <p:pic>
          <p:nvPicPr>
            <p:cNvPr id="38" name="Graphic 37" descr="Monkey with solid fill">
              <a:extLst>
                <a:ext uri="{FF2B5EF4-FFF2-40B4-BE49-F238E27FC236}">
                  <a16:creationId xmlns:a16="http://schemas.microsoft.com/office/drawing/2014/main" id="{CA1D3B02-C7A7-4C73-551D-E6D4F4ABE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0114212" y="3528029"/>
              <a:ext cx="378163" cy="378163"/>
            </a:xfrm>
            <a:prstGeom prst="rect">
              <a:avLst/>
            </a:prstGeom>
          </p:spPr>
        </p:pic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2F2C676-EF1F-09D9-9520-3E6990B942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95638" y="3906193"/>
              <a:ext cx="9007" cy="5571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8A23475-6721-9219-B0DF-01945A362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56111" y="4254995"/>
              <a:ext cx="0" cy="37042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0E057CA-1B7F-85C2-48C1-69006BF31164}"/>
                </a:ext>
              </a:extLst>
            </p:cNvPr>
            <p:cNvCxnSpPr>
              <a:cxnSpLocks/>
            </p:cNvCxnSpPr>
            <p:nvPr/>
          </p:nvCxnSpPr>
          <p:spPr>
            <a:xfrm>
              <a:off x="9156111" y="4280255"/>
              <a:ext cx="244103" cy="507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5AB959D-BCC8-D921-5B70-693877356AD1}"/>
                </a:ext>
              </a:extLst>
            </p:cNvPr>
            <p:cNvCxnSpPr>
              <a:cxnSpLocks/>
            </p:cNvCxnSpPr>
            <p:nvPr/>
          </p:nvCxnSpPr>
          <p:spPr>
            <a:xfrm>
              <a:off x="9368629" y="3906192"/>
              <a:ext cx="33724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C85DD4B-702A-747D-DF64-8783B948D867}"/>
                </a:ext>
              </a:extLst>
            </p:cNvPr>
            <p:cNvCxnSpPr>
              <a:cxnSpLocks/>
            </p:cNvCxnSpPr>
            <p:nvPr/>
          </p:nvCxnSpPr>
          <p:spPr>
            <a:xfrm>
              <a:off x="9733914" y="3698235"/>
              <a:ext cx="0" cy="42668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CA00081-DF96-3CB6-DFCC-4A8B84306B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5597" y="4625424"/>
              <a:ext cx="3005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1B30A-3B38-FE84-B6E4-38BBCB42FBC6}"/>
                </a:ext>
              </a:extLst>
            </p:cNvPr>
            <p:cNvCxnSpPr>
              <a:cxnSpLocks/>
            </p:cNvCxnSpPr>
            <p:nvPr/>
          </p:nvCxnSpPr>
          <p:spPr>
            <a:xfrm>
              <a:off x="9155030" y="4605216"/>
              <a:ext cx="0" cy="34009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A1F4B19-8AE4-C8A0-C069-694AC3B2F4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28890" y="3726532"/>
              <a:ext cx="208363" cy="42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381801E-09A7-4B1D-BC40-B3A081E88FED}"/>
                </a:ext>
              </a:extLst>
            </p:cNvPr>
            <p:cNvCxnSpPr>
              <a:cxnSpLocks/>
            </p:cNvCxnSpPr>
            <p:nvPr/>
          </p:nvCxnSpPr>
          <p:spPr>
            <a:xfrm>
              <a:off x="9156111" y="4915322"/>
              <a:ext cx="133626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9E2A2EB-F922-595A-7DCE-3C9BA8D8325A}"/>
                </a:ext>
              </a:extLst>
            </p:cNvPr>
            <p:cNvCxnSpPr>
              <a:cxnSpLocks/>
            </p:cNvCxnSpPr>
            <p:nvPr/>
          </p:nvCxnSpPr>
          <p:spPr>
            <a:xfrm>
              <a:off x="9705870" y="4124918"/>
              <a:ext cx="31651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B866173-36BC-9229-99D6-E441794222F8}"/>
                </a:ext>
              </a:extLst>
            </p:cNvPr>
            <p:cNvCxnSpPr>
              <a:cxnSpLocks/>
            </p:cNvCxnSpPr>
            <p:nvPr/>
          </p:nvCxnSpPr>
          <p:spPr>
            <a:xfrm>
              <a:off x="9385534" y="4453275"/>
              <a:ext cx="44753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0" name="Graphic 49" descr="Fish with solid fill">
              <a:extLst>
                <a:ext uri="{FF2B5EF4-FFF2-40B4-BE49-F238E27FC236}">
                  <a16:creationId xmlns:a16="http://schemas.microsoft.com/office/drawing/2014/main" id="{DB28740A-6CF0-1A94-48B4-39558D814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114212" y="4221645"/>
              <a:ext cx="483467" cy="483467"/>
            </a:xfrm>
            <a:prstGeom prst="rect">
              <a:avLst/>
            </a:prstGeom>
          </p:spPr>
        </p:pic>
        <p:pic>
          <p:nvPicPr>
            <p:cNvPr id="51" name="Graphic 50" descr="Palm tree with solid fill">
              <a:extLst>
                <a:ext uri="{FF2B5EF4-FFF2-40B4-BE49-F238E27FC236}">
                  <a16:creationId xmlns:a16="http://schemas.microsoft.com/office/drawing/2014/main" id="{A61B6451-9EFF-1540-0FD6-8B9F0E162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476562" y="4638452"/>
              <a:ext cx="420132" cy="420132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00F1D7-4645-6792-F22C-37294AC68CAC}"/>
                </a:ext>
              </a:extLst>
            </p:cNvPr>
            <p:cNvSpPr txBox="1"/>
            <p:nvPr/>
          </p:nvSpPr>
          <p:spPr>
            <a:xfrm>
              <a:off x="8834853" y="5109415"/>
              <a:ext cx="2184886" cy="2861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subs./site</a:t>
              </a:r>
              <a:endParaRPr lang="en-US" sz="1400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839F266-21C8-8EF5-8D4D-E8C677EC619D}"/>
                </a:ext>
              </a:extLst>
            </p:cNvPr>
            <p:cNvCxnSpPr>
              <a:cxnSpLocks/>
            </p:cNvCxnSpPr>
            <p:nvPr/>
          </p:nvCxnSpPr>
          <p:spPr>
            <a:xfrm>
              <a:off x="9757123" y="5077120"/>
              <a:ext cx="29017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523CEBF-648D-3C1A-061B-24018EADC66E}"/>
              </a:ext>
            </a:extLst>
          </p:cNvPr>
          <p:cNvGrpSpPr/>
          <p:nvPr/>
        </p:nvGrpSpPr>
        <p:grpSpPr>
          <a:xfrm>
            <a:off x="11851507" y="5731435"/>
            <a:ext cx="2743199" cy="2320184"/>
            <a:chOff x="10886434" y="5329057"/>
            <a:chExt cx="2184886" cy="1937210"/>
          </a:xfrm>
        </p:grpSpPr>
        <p:pic>
          <p:nvPicPr>
            <p:cNvPr id="56" name="Graphic 55" descr="Gorilla with solid fill">
              <a:extLst>
                <a:ext uri="{FF2B5EF4-FFF2-40B4-BE49-F238E27FC236}">
                  <a16:creationId xmlns:a16="http://schemas.microsoft.com/office/drawing/2014/main" id="{705EBECF-9F97-80FE-C3DD-26A01404F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562647" y="5698021"/>
              <a:ext cx="405294" cy="405294"/>
            </a:xfrm>
            <a:prstGeom prst="rect">
              <a:avLst/>
            </a:prstGeom>
          </p:spPr>
        </p:pic>
        <p:pic>
          <p:nvPicPr>
            <p:cNvPr id="57" name="Graphic 56" descr="Monkey with solid fill">
              <a:extLst>
                <a:ext uri="{FF2B5EF4-FFF2-40B4-BE49-F238E27FC236}">
                  <a16:creationId xmlns:a16="http://schemas.microsoft.com/office/drawing/2014/main" id="{1C2D184C-62C9-A9FE-A5D5-1811173FA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577262" y="5329057"/>
              <a:ext cx="378163" cy="378163"/>
            </a:xfrm>
            <a:prstGeom prst="rect">
              <a:avLst/>
            </a:prstGeom>
          </p:spPr>
        </p:pic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2C57730-DBF7-FA68-7A9C-84F3F9FD239B}"/>
                </a:ext>
              </a:extLst>
            </p:cNvPr>
            <p:cNvCxnSpPr>
              <a:cxnSpLocks/>
            </p:cNvCxnSpPr>
            <p:nvPr/>
          </p:nvCxnSpPr>
          <p:spPr>
            <a:xfrm>
              <a:off x="11206611" y="5949044"/>
              <a:ext cx="798417" cy="87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A3C5010-42E6-DC02-3A8E-D38430AF3F77}"/>
                </a:ext>
              </a:extLst>
            </p:cNvPr>
            <p:cNvCxnSpPr>
              <a:cxnSpLocks/>
            </p:cNvCxnSpPr>
            <p:nvPr/>
          </p:nvCxnSpPr>
          <p:spPr>
            <a:xfrm>
              <a:off x="12042946" y="5707220"/>
              <a:ext cx="26936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76C63F8-30E4-CB42-08A1-BA123CEE43B5}"/>
                </a:ext>
              </a:extLst>
            </p:cNvPr>
            <p:cNvCxnSpPr>
              <a:cxnSpLocks/>
            </p:cNvCxnSpPr>
            <p:nvPr/>
          </p:nvCxnSpPr>
          <p:spPr>
            <a:xfrm>
              <a:off x="12325169" y="5512340"/>
              <a:ext cx="0" cy="42668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F73BD0F-DB57-590F-8AE1-8F238C4B2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07178" y="6426452"/>
              <a:ext cx="300514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53F62D8-B22D-8B43-95D9-6CD4694969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303480" y="5526498"/>
              <a:ext cx="181958" cy="361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96F02C8-A796-A117-7A28-C4735300E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78474" y="6774427"/>
              <a:ext cx="1296499" cy="66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EE47EA5-FB82-1AFA-E740-0734BBB97532}"/>
                </a:ext>
              </a:extLst>
            </p:cNvPr>
            <p:cNvCxnSpPr>
              <a:cxnSpLocks/>
            </p:cNvCxnSpPr>
            <p:nvPr/>
          </p:nvCxnSpPr>
          <p:spPr>
            <a:xfrm>
              <a:off x="12303480" y="5925946"/>
              <a:ext cx="18195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937B18D-BE52-6036-A5ED-A0C917888A8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5071" y="6254303"/>
              <a:ext cx="49036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Graphic 65" descr="Fish with solid fill">
              <a:extLst>
                <a:ext uri="{FF2B5EF4-FFF2-40B4-BE49-F238E27FC236}">
                  <a16:creationId xmlns:a16="http://schemas.microsoft.com/office/drawing/2014/main" id="{2E4E58B2-1077-8E9A-63A2-A9666596E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577262" y="6022673"/>
              <a:ext cx="483467" cy="483467"/>
            </a:xfrm>
            <a:prstGeom prst="rect">
              <a:avLst/>
            </a:prstGeom>
          </p:spPr>
        </p:pic>
        <p:pic>
          <p:nvPicPr>
            <p:cNvPr id="67" name="Graphic 66" descr="Palm tree with solid fill">
              <a:extLst>
                <a:ext uri="{FF2B5EF4-FFF2-40B4-BE49-F238E27FC236}">
                  <a16:creationId xmlns:a16="http://schemas.microsoft.com/office/drawing/2014/main" id="{4C0887FF-7855-859E-AC11-6008CC867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528143" y="6439480"/>
              <a:ext cx="420132" cy="420132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207A179-7E12-708A-C671-C90119C6BF49}"/>
                </a:ext>
              </a:extLst>
            </p:cNvPr>
            <p:cNvSpPr txBox="1"/>
            <p:nvPr/>
          </p:nvSpPr>
          <p:spPr>
            <a:xfrm>
              <a:off x="10886434" y="6983595"/>
              <a:ext cx="2184886" cy="282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million years</a:t>
              </a:r>
              <a:endParaRPr lang="en-US" sz="1400" dirty="0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F176B37-F72C-7AAF-79FA-98A6069105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06611" y="5937277"/>
              <a:ext cx="18249" cy="8584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718228B-A3FB-5DE1-7BA7-A4E76E503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8968" y="5681101"/>
              <a:ext cx="7525" cy="5838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1" name="Picture 70" descr="A pink and grey object with a black pole&#10;&#10;Description automatically generated with medium confidence">
              <a:extLst>
                <a:ext uri="{FF2B5EF4-FFF2-40B4-BE49-F238E27FC236}">
                  <a16:creationId xmlns:a16="http://schemas.microsoft.com/office/drawing/2014/main" id="{49A18BDA-2F27-21E0-9C7D-3C8832A2B5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420" b="89855" l="9690" r="95736">
                          <a14:foregroundMark x1="69380" y1="10870" x2="80233" y2="11594"/>
                          <a14:foregroundMark x1="95736" y1="68116" x2="89535" y2="32609"/>
                          <a14:foregroundMark x1="81395" y1="11594" x2="69380" y2="10870"/>
                          <a14:foregroundMark x1="64729" y1="12319" x2="82946" y2="10870"/>
                          <a14:foregroundMark x1="68992" y1="10870" x2="81008" y2="9420"/>
                          <a14:backgroundMark x1="28295" y1="54348" x2="27132" y2="13768"/>
                          <a14:backgroundMark x1="25969" y1="11594" x2="28295" y2="41304"/>
                          <a14:backgroundMark x1="29457" y1="26087" x2="29457" y2="26087"/>
                          <a14:backgroundMark x1="29457" y1="26087" x2="29457" y2="26087"/>
                        </a14:backgroundRemoval>
                      </a14:imgEffect>
                    </a14:imgLayer>
                  </a14:imgProps>
                </a:ext>
              </a:extLst>
            </a:blip>
            <a:srcRect b="31090"/>
            <a:stretch/>
          </p:blipFill>
          <p:spPr>
            <a:xfrm>
              <a:off x="12090163" y="5541469"/>
              <a:ext cx="380092" cy="140099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271D895-6D13-D963-73AB-4AA81146EB41}"/>
                </a:ext>
              </a:extLst>
            </p:cNvPr>
            <p:cNvSpPr/>
            <p:nvPr/>
          </p:nvSpPr>
          <p:spPr>
            <a:xfrm>
              <a:off x="12211206" y="5644475"/>
              <a:ext cx="270548" cy="115864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FA3B2A28-95B5-2F91-FF24-6E8EEC8BC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223672" y="5794509"/>
              <a:ext cx="1021019" cy="201683"/>
            </a:xfrm>
            <a:prstGeom prst="rect">
              <a:avLst/>
            </a:prstGeom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C59387D-E500-7DE9-AFFD-931478D4E6C9}"/>
                </a:ext>
              </a:extLst>
            </p:cNvPr>
            <p:cNvSpPr/>
            <p:nvPr/>
          </p:nvSpPr>
          <p:spPr>
            <a:xfrm>
              <a:off x="11808704" y="5898334"/>
              <a:ext cx="334508" cy="115864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2A07101-3340-63AE-F722-40D6A30FC086}"/>
                </a:ext>
              </a:extLst>
            </p:cNvPr>
            <p:cNvSpPr/>
            <p:nvPr/>
          </p:nvSpPr>
          <p:spPr>
            <a:xfrm>
              <a:off x="11039357" y="6366869"/>
              <a:ext cx="334508" cy="115864"/>
            </a:xfrm>
            <a:prstGeom prst="rect">
              <a:avLst/>
            </a:prstGeom>
            <a:noFill/>
            <a:ln w="127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29EACDF-A473-B76C-9BB7-E7E363833BB7}"/>
                </a:ext>
              </a:extLst>
            </p:cNvPr>
            <p:cNvGrpSpPr/>
            <p:nvPr/>
          </p:nvGrpSpPr>
          <p:grpSpPr>
            <a:xfrm>
              <a:off x="11274058" y="6859612"/>
              <a:ext cx="1199238" cy="101783"/>
              <a:chOff x="9196023" y="6007096"/>
              <a:chExt cx="1199238" cy="101783"/>
            </a:xfrm>
          </p:grpSpPr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B4CCF4CC-5A32-A8E1-862A-B5E53B489A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6023" y="6098784"/>
                <a:ext cx="119619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9C436DD-63D5-8088-ACAA-5CE2A7A8BE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09148" y="6007096"/>
                <a:ext cx="0" cy="91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51DBA236-5924-3F7E-3D3C-4E331490D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62176" y="6013621"/>
                <a:ext cx="0" cy="91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11F65B6-ADCC-0350-2186-1EDC105AAC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03458" y="6007096"/>
                <a:ext cx="0" cy="91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F2F8256-1FF1-9FC4-59DF-872F5403AA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55224" y="6007096"/>
                <a:ext cx="0" cy="91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F8D709F-1BCF-7CCD-9087-63EDD2711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93424" y="6013621"/>
                <a:ext cx="0" cy="91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A777840-740E-B8C7-A413-DA31BFF799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5261" y="6017191"/>
                <a:ext cx="0" cy="91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4574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A16B5D-15A7-F864-6902-2A488AAC5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241" y="614272"/>
            <a:ext cx="8169333" cy="65541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51CEBA-E299-048D-D4C4-4CE9145BDEC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58"/>
          <a:stretch/>
        </p:blipFill>
        <p:spPr>
          <a:xfrm>
            <a:off x="5038185" y="7270908"/>
            <a:ext cx="7916659" cy="6445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F5470F-EF91-F725-F8DE-1ABEBB4A5AD4}"/>
              </a:ext>
            </a:extLst>
          </p:cNvPr>
          <p:cNvSpPr txBox="1"/>
          <p:nvPr/>
        </p:nvSpPr>
        <p:spPr>
          <a:xfrm>
            <a:off x="2788140" y="29497"/>
            <a:ext cx="4904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Root-fixed, with outgroup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D760E8-D858-6560-EBCA-FBA929A1E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8074" y="558967"/>
            <a:ext cx="8389926" cy="67119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18368A-2A36-A56A-23EE-59ECDF400400}"/>
              </a:ext>
            </a:extLst>
          </p:cNvPr>
          <p:cNvSpPr txBox="1"/>
          <p:nvPr/>
        </p:nvSpPr>
        <p:spPr>
          <a:xfrm>
            <a:off x="12509026" y="-25808"/>
            <a:ext cx="5418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Root-fixed,  no outgroup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90537-C739-9627-EE67-1089B1B4C8F4}"/>
              </a:ext>
            </a:extLst>
          </p:cNvPr>
          <p:cNvSpPr txBox="1"/>
          <p:nvPr/>
        </p:nvSpPr>
        <p:spPr>
          <a:xfrm>
            <a:off x="6912345" y="6686132"/>
            <a:ext cx="5047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Root-unfixed, no outgroup</a:t>
            </a:r>
          </a:p>
        </p:txBody>
      </p:sp>
    </p:spTree>
    <p:extLst>
      <p:ext uri="{BB962C8B-B14F-4D97-AF65-F5344CB8AC3E}">
        <p14:creationId xmlns:p14="http://schemas.microsoft.com/office/powerpoint/2010/main" val="325446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53DA8E-F044-30AF-59EA-7F8CF9F7C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223" y="1061883"/>
            <a:ext cx="10683553" cy="5294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AF73E7-767F-CEE7-7505-263482D30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223" y="7359446"/>
            <a:ext cx="10683553" cy="52946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3D278D-193D-799F-2B4C-455DAD1783A2}"/>
              </a:ext>
            </a:extLst>
          </p:cNvPr>
          <p:cNvSpPr txBox="1"/>
          <p:nvPr/>
        </p:nvSpPr>
        <p:spPr>
          <a:xfrm>
            <a:off x="6941842" y="221223"/>
            <a:ext cx="4571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Root-fixed, no outgroup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F7DAC5-0C4F-4EB4-C698-1845A93C1E7F}"/>
              </a:ext>
            </a:extLst>
          </p:cNvPr>
          <p:cNvSpPr txBox="1"/>
          <p:nvPr/>
        </p:nvSpPr>
        <p:spPr>
          <a:xfrm>
            <a:off x="7241726" y="6713094"/>
            <a:ext cx="4904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Root-fixed, with outgroup</a:t>
            </a:r>
          </a:p>
        </p:txBody>
      </p:sp>
    </p:spTree>
    <p:extLst>
      <p:ext uri="{BB962C8B-B14F-4D97-AF65-F5344CB8AC3E}">
        <p14:creationId xmlns:p14="http://schemas.microsoft.com/office/powerpoint/2010/main" val="271024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D033D5-6C08-210A-2DE8-B5073E126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22" y="587337"/>
            <a:ext cx="15939814" cy="62951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F8A2FF-AACC-34E5-3697-59872AA4C5E6}"/>
              </a:ext>
            </a:extLst>
          </p:cNvPr>
          <p:cNvSpPr txBox="1"/>
          <p:nvPr/>
        </p:nvSpPr>
        <p:spPr>
          <a:xfrm>
            <a:off x="8540011" y="29497"/>
            <a:ext cx="21122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Root-fixed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73EF0-CEFC-E6E3-E12E-4CA9A99638BE}"/>
              </a:ext>
            </a:extLst>
          </p:cNvPr>
          <p:cNvSpPr txBox="1"/>
          <p:nvPr/>
        </p:nvSpPr>
        <p:spPr>
          <a:xfrm>
            <a:off x="8540011" y="6882469"/>
            <a:ext cx="25883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Root-unfixed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06A2BF-D062-ACD6-8F09-4DD78975E6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9" r="-409"/>
          <a:stretch/>
        </p:blipFill>
        <p:spPr>
          <a:xfrm>
            <a:off x="1622322" y="7447275"/>
            <a:ext cx="15939814" cy="62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1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5B11C7-3C99-5452-8EE8-C0CB1F18C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927" b="95122" l="6836" r="98952">
                        <a14:foregroundMark x1="38723" y1="7927" x2="48553" y2="7927"/>
                        <a14:foregroundMark x1="48553" y1="7927" x2="58383" y2="6951"/>
                        <a14:foregroundMark x1="58383" y1="6951" x2="37924" y2="5976"/>
                        <a14:foregroundMark x1="37924" y1="5976" x2="49950" y2="4024"/>
                        <a14:foregroundMark x1="49950" y1="4024" x2="59780" y2="9878"/>
                        <a14:foregroundMark x1="59780" y1="9878" x2="59681" y2="7927"/>
                        <a14:foregroundMark x1="1846" y1="94146" x2="12226" y2="95122"/>
                        <a14:foregroundMark x1="12226" y1="95122" x2="6886" y2="86341"/>
                        <a14:foregroundMark x1="89022" y1="94146" x2="98952" y2="94512"/>
                        <a14:foregroundMark x1="98952" y1="94512" x2="98852" y2="9414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0422" y="4453825"/>
            <a:ext cx="4891557" cy="12603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058676-2FAF-07BD-78F4-8A21E8A59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927" b="95122" l="6836" r="98952">
                        <a14:foregroundMark x1="38723" y1="7927" x2="48553" y2="7927"/>
                        <a14:foregroundMark x1="48553" y1="7927" x2="58383" y2="6951"/>
                        <a14:foregroundMark x1="58383" y1="6951" x2="37924" y2="5976"/>
                        <a14:foregroundMark x1="37924" y1="5976" x2="49950" y2="4024"/>
                        <a14:foregroundMark x1="49950" y1="4024" x2="59780" y2="9878"/>
                        <a14:foregroundMark x1="59780" y1="9878" x2="59681" y2="7927"/>
                        <a14:foregroundMark x1="1846" y1="94146" x2="12226" y2="95122"/>
                        <a14:foregroundMark x1="12226" y1="95122" x2="6886" y2="86341"/>
                        <a14:foregroundMark x1="89022" y1="94146" x2="98952" y2="94512"/>
                        <a14:foregroundMark x1="98952" y1="94512" x2="98852" y2="94146"/>
                      </a14:backgroundRemoval>
                    </a14:imgEffect>
                  </a14:imgLayer>
                </a14:imgProps>
              </a:ext>
            </a:extLst>
          </a:blip>
          <a:srcRect t="17157"/>
          <a:stretch/>
        </p:blipFill>
        <p:spPr>
          <a:xfrm>
            <a:off x="6952735" y="5628503"/>
            <a:ext cx="3101546" cy="10441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03177D-E2B7-FF7C-67D7-64D7730AC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927" b="95122" l="6836" r="98952">
                        <a14:foregroundMark x1="38723" y1="7927" x2="48553" y2="7927"/>
                        <a14:foregroundMark x1="48553" y1="7927" x2="58383" y2="6951"/>
                        <a14:foregroundMark x1="58383" y1="6951" x2="37924" y2="5976"/>
                        <a14:foregroundMark x1="37924" y1="5976" x2="49950" y2="4024"/>
                        <a14:foregroundMark x1="49950" y1="4024" x2="59780" y2="9878"/>
                        <a14:foregroundMark x1="59780" y1="9878" x2="59681" y2="7927"/>
                        <a14:foregroundMark x1="1846" y1="94146" x2="12226" y2="95122"/>
                        <a14:foregroundMark x1="12226" y1="95122" x2="6886" y2="86341"/>
                        <a14:foregroundMark x1="89022" y1="94146" x2="98952" y2="94512"/>
                        <a14:foregroundMark x1="98952" y1="94512" x2="98852" y2="94146"/>
                      </a14:backgroundRemoval>
                    </a14:imgEffect>
                  </a14:imgLayer>
                </a14:imgProps>
              </a:ext>
            </a:extLst>
          </a:blip>
          <a:srcRect t="17157"/>
          <a:stretch/>
        </p:blipFill>
        <p:spPr>
          <a:xfrm>
            <a:off x="4485505" y="5628503"/>
            <a:ext cx="2454877" cy="104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21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A picture containing line, diagram, design&#10;&#10;Description automatically generated">
            <a:extLst>
              <a:ext uri="{FF2B5EF4-FFF2-40B4-BE49-F238E27FC236}">
                <a16:creationId xmlns:a16="http://schemas.microsoft.com/office/drawing/2014/main" id="{FBB4A572-62A4-9FD2-35E2-857EF3D73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22" y="3903551"/>
            <a:ext cx="4339242" cy="37491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2E8914-CDF0-FA18-C916-5ACA7E1C0274}"/>
              </a:ext>
            </a:extLst>
          </p:cNvPr>
          <p:cNvSpPr/>
          <p:nvPr/>
        </p:nvSpPr>
        <p:spPr>
          <a:xfrm>
            <a:off x="12952289" y="5464400"/>
            <a:ext cx="270276" cy="182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8238F8-C915-F5DD-EF24-9CA0A3422FBB}"/>
              </a:ext>
            </a:extLst>
          </p:cNvPr>
          <p:cNvSpPr/>
          <p:nvPr/>
        </p:nvSpPr>
        <p:spPr>
          <a:xfrm>
            <a:off x="5345538" y="4373510"/>
            <a:ext cx="270276" cy="182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F98E04-8210-9705-8245-D01DE01C5F5C}"/>
              </a:ext>
            </a:extLst>
          </p:cNvPr>
          <p:cNvGrpSpPr/>
          <p:nvPr/>
        </p:nvGrpSpPr>
        <p:grpSpPr>
          <a:xfrm>
            <a:off x="10061651" y="4875629"/>
            <a:ext cx="4661894" cy="3964741"/>
            <a:chOff x="10663139" y="4875629"/>
            <a:chExt cx="4661894" cy="39647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59AB5FF-891B-4E21-EA12-F94BD59CF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22486" y="4875629"/>
              <a:ext cx="4602547" cy="396474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FB6A11-A365-EC21-3BAA-0BD65FA12A41}"/>
                </a:ext>
              </a:extLst>
            </p:cNvPr>
            <p:cNvSpPr/>
            <p:nvPr/>
          </p:nvSpPr>
          <p:spPr>
            <a:xfrm>
              <a:off x="12463975" y="6921136"/>
              <a:ext cx="126610" cy="1454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8E48F4-DEA0-CA71-3978-912C30E5C73E}"/>
                </a:ext>
              </a:extLst>
            </p:cNvPr>
            <p:cNvSpPr/>
            <p:nvPr/>
          </p:nvSpPr>
          <p:spPr>
            <a:xfrm>
              <a:off x="12799255" y="6775659"/>
              <a:ext cx="126610" cy="236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442248-268D-F35B-A910-D4F3F3B22C59}"/>
                </a:ext>
              </a:extLst>
            </p:cNvPr>
            <p:cNvSpPr/>
            <p:nvPr/>
          </p:nvSpPr>
          <p:spPr>
            <a:xfrm>
              <a:off x="10663139" y="6189617"/>
              <a:ext cx="703555" cy="14630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17C551-B540-B4A1-9E35-6E83AECF34E8}"/>
                </a:ext>
              </a:extLst>
            </p:cNvPr>
            <p:cNvSpPr/>
            <p:nvPr/>
          </p:nvSpPr>
          <p:spPr>
            <a:xfrm>
              <a:off x="12645242" y="6428656"/>
              <a:ext cx="126610" cy="236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2F183D-FA95-9260-9E74-4EA3A9DFDFB4}"/>
                </a:ext>
              </a:extLst>
            </p:cNvPr>
            <p:cNvSpPr/>
            <p:nvPr/>
          </p:nvSpPr>
          <p:spPr>
            <a:xfrm>
              <a:off x="10798404" y="4997188"/>
              <a:ext cx="568290" cy="4220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AF09E-7B0C-C997-735E-A095370E73E8}"/>
              </a:ext>
            </a:extLst>
          </p:cNvPr>
          <p:cNvSpPr/>
          <p:nvPr/>
        </p:nvSpPr>
        <p:spPr>
          <a:xfrm>
            <a:off x="5803253" y="7556654"/>
            <a:ext cx="445931" cy="407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C31FFD-B025-90FF-0E57-B4C640B8FEA7}"/>
              </a:ext>
            </a:extLst>
          </p:cNvPr>
          <p:cNvSpPr/>
          <p:nvPr/>
        </p:nvSpPr>
        <p:spPr>
          <a:xfrm>
            <a:off x="6955864" y="7880706"/>
            <a:ext cx="372590" cy="479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92419F-E7E3-7BCA-E289-2E7679A72970}"/>
              </a:ext>
            </a:extLst>
          </p:cNvPr>
          <p:cNvSpPr txBox="1"/>
          <p:nvPr/>
        </p:nvSpPr>
        <p:spPr>
          <a:xfrm>
            <a:off x="901522" y="5191261"/>
            <a:ext cx="27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Species divergence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F4B850-602D-8E02-F60D-8B339654DFF5}"/>
              </a:ext>
            </a:extLst>
          </p:cNvPr>
          <p:cNvSpPr txBox="1"/>
          <p:nvPr/>
        </p:nvSpPr>
        <p:spPr>
          <a:xfrm>
            <a:off x="2063676" y="4415092"/>
            <a:ext cx="27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 divergence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5D031D-F967-A7D9-CF2D-C6DCA08DFC01}"/>
              </a:ext>
            </a:extLst>
          </p:cNvPr>
          <p:cNvCxnSpPr>
            <a:cxnSpLocks/>
          </p:cNvCxnSpPr>
          <p:nvPr/>
        </p:nvCxnSpPr>
        <p:spPr>
          <a:xfrm flipH="1">
            <a:off x="4145562" y="4610427"/>
            <a:ext cx="68133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899E135-87D3-02B1-3971-418E7712BB2B}"/>
              </a:ext>
            </a:extLst>
          </p:cNvPr>
          <p:cNvSpPr txBox="1"/>
          <p:nvPr/>
        </p:nvSpPr>
        <p:spPr>
          <a:xfrm>
            <a:off x="937874" y="6603121"/>
            <a:ext cx="2251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Incomplete lineage sorting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061CEE-E5AA-10DF-8796-13768E5A7A2B}"/>
              </a:ext>
            </a:extLst>
          </p:cNvPr>
          <p:cNvSpPr/>
          <p:nvPr/>
        </p:nvSpPr>
        <p:spPr>
          <a:xfrm>
            <a:off x="10257777" y="7598557"/>
            <a:ext cx="499220" cy="479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96E83F-81C5-341B-4C29-8C7E09084E1C}"/>
              </a:ext>
            </a:extLst>
          </p:cNvPr>
          <p:cNvSpPr/>
          <p:nvPr/>
        </p:nvSpPr>
        <p:spPr>
          <a:xfrm>
            <a:off x="10756245" y="7113370"/>
            <a:ext cx="325427" cy="2429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BA4C78C-66A3-6BD1-3075-3C2BB4DA0301}"/>
              </a:ext>
            </a:extLst>
          </p:cNvPr>
          <p:cNvSpPr/>
          <p:nvPr/>
        </p:nvSpPr>
        <p:spPr>
          <a:xfrm>
            <a:off x="11458998" y="7972928"/>
            <a:ext cx="358767" cy="479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4A1CA8-3E88-D5F0-F96A-76034D20F710}"/>
              </a:ext>
            </a:extLst>
          </p:cNvPr>
          <p:cNvSpPr/>
          <p:nvPr/>
        </p:nvSpPr>
        <p:spPr>
          <a:xfrm>
            <a:off x="14338416" y="7484905"/>
            <a:ext cx="358767" cy="4797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E5251A-2CB9-B68B-E262-824DF688947E}"/>
              </a:ext>
            </a:extLst>
          </p:cNvPr>
          <p:cNvSpPr/>
          <p:nvPr/>
        </p:nvSpPr>
        <p:spPr>
          <a:xfrm>
            <a:off x="12519766" y="7908002"/>
            <a:ext cx="287371" cy="1975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4F6ED085-E3E3-CA6E-135A-1DA2CF4BA841}"/>
              </a:ext>
            </a:extLst>
          </p:cNvPr>
          <p:cNvSpPr/>
          <p:nvPr/>
        </p:nvSpPr>
        <p:spPr>
          <a:xfrm>
            <a:off x="4807557" y="5464400"/>
            <a:ext cx="296471" cy="30826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15210D-4BCB-88E6-8BDE-DB44EDDC1039}"/>
              </a:ext>
            </a:extLst>
          </p:cNvPr>
          <p:cNvSpPr/>
          <p:nvPr/>
        </p:nvSpPr>
        <p:spPr>
          <a:xfrm>
            <a:off x="3127109" y="5208236"/>
            <a:ext cx="499220" cy="1324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A116D0-1E27-3FA1-EC10-5E96E023AD1F}"/>
              </a:ext>
            </a:extLst>
          </p:cNvPr>
          <p:cNvCxnSpPr>
            <a:cxnSpLocks/>
          </p:cNvCxnSpPr>
          <p:nvPr/>
        </p:nvCxnSpPr>
        <p:spPr>
          <a:xfrm flipH="1">
            <a:off x="3159059" y="5391316"/>
            <a:ext cx="68133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53ECCFB4-C363-34FA-54E5-8777BC67D86D}"/>
              </a:ext>
            </a:extLst>
          </p:cNvPr>
          <p:cNvCxnSpPr>
            <a:cxnSpLocks/>
          </p:cNvCxnSpPr>
          <p:nvPr/>
        </p:nvCxnSpPr>
        <p:spPr>
          <a:xfrm flipV="1">
            <a:off x="2762806" y="6209262"/>
            <a:ext cx="1227825" cy="479728"/>
          </a:xfrm>
          <a:prstGeom prst="curvedConnector3">
            <a:avLst>
              <a:gd name="adj1" fmla="val 35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picture containing line, diagram, design&#10;&#10;Description automatically generated">
            <a:extLst>
              <a:ext uri="{FF2B5EF4-FFF2-40B4-BE49-F238E27FC236}">
                <a16:creationId xmlns:a16="http://schemas.microsoft.com/office/drawing/2014/main" id="{4AB5AD0D-E12C-5016-3579-BE9889B6D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81" r="88428" b="40640"/>
          <a:stretch/>
        </p:blipFill>
        <p:spPr>
          <a:xfrm>
            <a:off x="6473772" y="4467882"/>
            <a:ext cx="444156" cy="940644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E298F29-7159-557E-7FAD-B7A75B44BDAC}"/>
              </a:ext>
            </a:extLst>
          </p:cNvPr>
          <p:cNvSpPr txBox="1"/>
          <p:nvPr/>
        </p:nvSpPr>
        <p:spPr>
          <a:xfrm>
            <a:off x="6782830" y="4759978"/>
            <a:ext cx="27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GS gap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9067A0-5AF5-58CB-771B-7C358EB886D9}"/>
              </a:ext>
            </a:extLst>
          </p:cNvPr>
          <p:cNvCxnSpPr>
            <a:cxnSpLocks/>
          </p:cNvCxnSpPr>
          <p:nvPr/>
        </p:nvCxnSpPr>
        <p:spPr>
          <a:xfrm>
            <a:off x="4721220" y="4610896"/>
            <a:ext cx="186246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EC36C2-33F6-3529-8F86-B531852B6D9A}"/>
              </a:ext>
            </a:extLst>
          </p:cNvPr>
          <p:cNvCxnSpPr>
            <a:cxnSpLocks/>
          </p:cNvCxnSpPr>
          <p:nvPr/>
        </p:nvCxnSpPr>
        <p:spPr>
          <a:xfrm flipV="1">
            <a:off x="3841129" y="5374336"/>
            <a:ext cx="2742551" cy="30666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9DBD9E1-25A1-DAEB-5139-52EB721A9425}"/>
                  </a:ext>
                </a:extLst>
              </p:cNvPr>
              <p:cNvSpPr txBox="1"/>
              <p:nvPr/>
            </p:nvSpPr>
            <p:spPr>
              <a:xfrm>
                <a:off x="3104890" y="7464610"/>
                <a:ext cx="11201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9DBD9E1-25A1-DAEB-5139-52EB721A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890" y="7464610"/>
                <a:ext cx="112013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E2EBA49-E7B5-0BAE-F627-AD513C49AB77}"/>
                  </a:ext>
                </a:extLst>
              </p:cNvPr>
              <p:cNvSpPr txBox="1"/>
              <p:nvPr/>
            </p:nvSpPr>
            <p:spPr>
              <a:xfrm>
                <a:off x="4614724" y="7505967"/>
                <a:ext cx="1120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E2EBA49-E7B5-0BAE-F627-AD513C49A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724" y="7505967"/>
                <a:ext cx="11201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151774-A453-BED4-CDC6-18AF160308C1}"/>
                  </a:ext>
                </a:extLst>
              </p:cNvPr>
              <p:cNvSpPr txBox="1"/>
              <p:nvPr/>
            </p:nvSpPr>
            <p:spPr>
              <a:xfrm>
                <a:off x="5584144" y="7478107"/>
                <a:ext cx="1120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F151774-A453-BED4-CDC6-18AF16030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144" y="7478107"/>
                <a:ext cx="11201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A0B7C25-A3C2-CB15-81E8-5775364F6217}"/>
                  </a:ext>
                </a:extLst>
              </p:cNvPr>
              <p:cNvSpPr txBox="1"/>
              <p:nvPr/>
            </p:nvSpPr>
            <p:spPr>
              <a:xfrm>
                <a:off x="6385963" y="7484417"/>
                <a:ext cx="11201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A0B7C25-A3C2-CB15-81E8-5775364F6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963" y="7484417"/>
                <a:ext cx="11201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9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C02E8FA5-0A67-2160-7F37-19A3D42B2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7687" y="4208887"/>
            <a:ext cx="6504251" cy="4331454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9667D012-3E36-CC31-69AB-A9851831DF85}"/>
              </a:ext>
            </a:extLst>
          </p:cNvPr>
          <p:cNvSpPr/>
          <p:nvPr/>
        </p:nvSpPr>
        <p:spPr>
          <a:xfrm>
            <a:off x="10851428" y="7431568"/>
            <a:ext cx="166448" cy="1343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7BC8498-248A-7258-8EBE-16074BC3A828}"/>
              </a:ext>
            </a:extLst>
          </p:cNvPr>
          <p:cNvSpPr/>
          <p:nvPr/>
        </p:nvSpPr>
        <p:spPr>
          <a:xfrm>
            <a:off x="11524166" y="7099854"/>
            <a:ext cx="166448" cy="13432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6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149E68-1184-52D3-8C42-8DDF257CD1C3}"/>
              </a:ext>
            </a:extLst>
          </p:cNvPr>
          <p:cNvSpPr/>
          <p:nvPr/>
        </p:nvSpPr>
        <p:spPr>
          <a:xfrm>
            <a:off x="12010490" y="6437444"/>
            <a:ext cx="166448" cy="13432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DA4E7AB-2352-94E5-4473-4CE30C865BB1}"/>
              </a:ext>
            </a:extLst>
          </p:cNvPr>
          <p:cNvSpPr/>
          <p:nvPr/>
        </p:nvSpPr>
        <p:spPr>
          <a:xfrm>
            <a:off x="13730960" y="5427149"/>
            <a:ext cx="166448" cy="1343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D14964-825A-9347-5649-4ED438AAA309}"/>
              </a:ext>
            </a:extLst>
          </p:cNvPr>
          <p:cNvSpPr/>
          <p:nvPr/>
        </p:nvSpPr>
        <p:spPr>
          <a:xfrm>
            <a:off x="15202184" y="6449636"/>
            <a:ext cx="166448" cy="13432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EE2D78C-2DF2-AF8A-FC6F-CF30F36728E7}"/>
              </a:ext>
            </a:extLst>
          </p:cNvPr>
          <p:cNvSpPr/>
          <p:nvPr/>
        </p:nvSpPr>
        <p:spPr>
          <a:xfrm>
            <a:off x="14432668" y="7419376"/>
            <a:ext cx="166448" cy="13432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E17E8E8-2F7B-FDAD-22F9-6F2476C6F4EF}"/>
              </a:ext>
            </a:extLst>
          </p:cNvPr>
          <p:cNvSpPr/>
          <p:nvPr/>
        </p:nvSpPr>
        <p:spPr>
          <a:xfrm>
            <a:off x="15790601" y="7965145"/>
            <a:ext cx="166448" cy="134322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CCAD94-DDDD-E06E-634E-8C45714FF82C}"/>
                  </a:ext>
                </a:extLst>
              </p:cNvPr>
              <p:cNvSpPr txBox="1"/>
              <p:nvPr/>
            </p:nvSpPr>
            <p:spPr>
              <a:xfrm>
                <a:off x="10939532" y="9066713"/>
                <a:ext cx="18271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=1/|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CCAD94-DDDD-E06E-634E-8C45714FF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532" y="9066713"/>
                <a:ext cx="1827103" cy="461665"/>
              </a:xfrm>
              <a:prstGeom prst="rect">
                <a:avLst/>
              </a:prstGeom>
              <a:blipFill>
                <a:blip r:embed="rId4"/>
                <a:stretch>
                  <a:fillRect r="-690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2DB7A1-F96B-9B88-898F-09950BCCA55B}"/>
                  </a:ext>
                </a:extLst>
              </p:cNvPr>
              <p:cNvSpPr txBox="1"/>
              <p:nvPr/>
            </p:nvSpPr>
            <p:spPr>
              <a:xfrm>
                <a:off x="12863840" y="8941624"/>
                <a:ext cx="449046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 number of ancestors of leaf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probability of selecting leaf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2DB7A1-F96B-9B88-898F-09950BCCA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3840" y="8941624"/>
                <a:ext cx="4490460" cy="830997"/>
              </a:xfrm>
              <a:prstGeom prst="rect">
                <a:avLst/>
              </a:prstGeom>
              <a:blipFill>
                <a:blip r:embed="rId5"/>
                <a:stretch>
                  <a:fillRect l="-282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FC62DC-1DEF-27AB-CAB4-E43891737B04}"/>
                  </a:ext>
                </a:extLst>
              </p:cNvPr>
              <p:cNvSpPr txBox="1"/>
              <p:nvPr/>
            </p:nvSpPr>
            <p:spPr>
              <a:xfrm>
                <a:off x="9970627" y="8409950"/>
                <a:ext cx="7425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1/4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FC62DC-1DEF-27AB-CAB4-E43891737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627" y="8409950"/>
                <a:ext cx="742511" cy="461665"/>
              </a:xfrm>
              <a:prstGeom prst="rect">
                <a:avLst/>
              </a:prstGeom>
              <a:blipFill>
                <a:blip r:embed="rId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D609A4-9E75-A636-A0FB-69761AAF6F03}"/>
                  </a:ext>
                </a:extLst>
              </p:cNvPr>
              <p:cNvSpPr txBox="1"/>
              <p:nvPr/>
            </p:nvSpPr>
            <p:spPr>
              <a:xfrm>
                <a:off x="11262457" y="8409950"/>
                <a:ext cx="7425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1/4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D609A4-9E75-A636-A0FB-69761AAF6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2457" y="8409950"/>
                <a:ext cx="742511" cy="461665"/>
              </a:xfrm>
              <a:prstGeom prst="rect">
                <a:avLst/>
              </a:prstGeom>
              <a:blipFill>
                <a:blip r:embed="rId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B09E25-E462-63EA-62DE-60E12ECD2025}"/>
                  </a:ext>
                </a:extLst>
              </p:cNvPr>
              <p:cNvSpPr txBox="1"/>
              <p:nvPr/>
            </p:nvSpPr>
            <p:spPr>
              <a:xfrm>
                <a:off x="12105907" y="8423645"/>
                <a:ext cx="7425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B09E25-E462-63EA-62DE-60E12ECD2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5907" y="8423645"/>
                <a:ext cx="742511" cy="461665"/>
              </a:xfrm>
              <a:prstGeom prst="rect">
                <a:avLst/>
              </a:prstGeom>
              <a:blipFill>
                <a:blip r:embed="rId8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84AA94-3C90-6EA8-F308-06FA32912007}"/>
                  </a:ext>
                </a:extLst>
              </p:cNvPr>
              <p:cNvSpPr txBox="1"/>
              <p:nvPr/>
            </p:nvSpPr>
            <p:spPr>
              <a:xfrm>
                <a:off x="12899088" y="8423645"/>
                <a:ext cx="742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1/2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84AA94-3C90-6EA8-F308-06FA32912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99088" y="8423645"/>
                <a:ext cx="742511" cy="461665"/>
              </a:xfrm>
              <a:prstGeom prst="rect">
                <a:avLst/>
              </a:prstGeom>
              <a:blipFill>
                <a:blip r:embed="rId9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10848D-D1AC-519F-2D7E-68F21FA3570F}"/>
                  </a:ext>
                </a:extLst>
              </p:cNvPr>
              <p:cNvSpPr txBox="1"/>
              <p:nvPr/>
            </p:nvSpPr>
            <p:spPr>
              <a:xfrm>
                <a:off x="13596685" y="8409950"/>
                <a:ext cx="7425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810848D-D1AC-519F-2D7E-68F21FA35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6685" y="8409950"/>
                <a:ext cx="742511" cy="461665"/>
              </a:xfrm>
              <a:prstGeom prst="rect">
                <a:avLst/>
              </a:prstGeom>
              <a:blipFill>
                <a:blip r:embed="rId10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D4E1BA-0A44-5E9E-DA68-3CF6BE98BFEA}"/>
                  </a:ext>
                </a:extLst>
              </p:cNvPr>
              <p:cNvSpPr txBox="1"/>
              <p:nvPr/>
            </p:nvSpPr>
            <p:spPr>
              <a:xfrm>
                <a:off x="14767186" y="8409950"/>
                <a:ext cx="7425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D4E1BA-0A44-5E9E-DA68-3CF6BE98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7186" y="8409950"/>
                <a:ext cx="742511" cy="461665"/>
              </a:xfrm>
              <a:prstGeom prst="rect">
                <a:avLst/>
              </a:prstGeom>
              <a:blipFill>
                <a:blip r:embed="rId11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F22B24-68CF-8751-247B-76F376B2BE19}"/>
                  </a:ext>
                </a:extLst>
              </p:cNvPr>
              <p:cNvSpPr txBox="1"/>
              <p:nvPr/>
            </p:nvSpPr>
            <p:spPr>
              <a:xfrm>
                <a:off x="15285409" y="8409950"/>
                <a:ext cx="7425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AF22B24-68CF-8751-247B-76F376B2B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5409" y="8409950"/>
                <a:ext cx="742511" cy="461665"/>
              </a:xfrm>
              <a:prstGeom prst="rect">
                <a:avLst/>
              </a:prstGeom>
              <a:blipFill>
                <a:blip r:embed="rId10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EEFEB1-4297-9A3E-337E-A46AD9E9FE97}"/>
                  </a:ext>
                </a:extLst>
              </p:cNvPr>
              <p:cNvSpPr txBox="1"/>
              <p:nvPr/>
            </p:nvSpPr>
            <p:spPr>
              <a:xfrm>
                <a:off x="15904322" y="8403829"/>
                <a:ext cx="7425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1/3</m:t>
                      </m:r>
                    </m:oMath>
                  </m:oMathPara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AEEFEB1-4297-9A3E-337E-A46AD9E9FE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4322" y="8403829"/>
                <a:ext cx="742511" cy="461665"/>
              </a:xfrm>
              <a:prstGeom prst="rect">
                <a:avLst/>
              </a:prstGeom>
              <a:blipFill>
                <a:blip r:embed="rId12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F92D48C6-A4E8-D828-D322-979D5C68474E}"/>
              </a:ext>
            </a:extLst>
          </p:cNvPr>
          <p:cNvSpPr/>
          <p:nvPr/>
        </p:nvSpPr>
        <p:spPr>
          <a:xfrm>
            <a:off x="11311514" y="8432508"/>
            <a:ext cx="693453" cy="432985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1CF4A3-FD32-8F28-09C1-22B5FA7EC9B1}"/>
              </a:ext>
            </a:extLst>
          </p:cNvPr>
          <p:cNvSpPr/>
          <p:nvPr/>
        </p:nvSpPr>
        <p:spPr>
          <a:xfrm>
            <a:off x="12899086" y="8471692"/>
            <a:ext cx="697597" cy="379946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4C01FA-88EC-3CBC-3D88-8D2D5E905C21}"/>
              </a:ext>
            </a:extLst>
          </p:cNvPr>
          <p:cNvSpPr/>
          <p:nvPr/>
        </p:nvSpPr>
        <p:spPr>
          <a:xfrm>
            <a:off x="14819314" y="8454114"/>
            <a:ext cx="616651" cy="397524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E79021-CFC9-6BC5-6491-A7E85F7A2242}"/>
                  </a:ext>
                </a:extLst>
              </p:cNvPr>
              <p:cNvSpPr txBox="1"/>
              <p:nvPr/>
            </p:nvSpPr>
            <p:spPr>
              <a:xfrm>
                <a:off x="10727530" y="6997466"/>
                <a:ext cx="6158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E79021-CFC9-6BC5-6491-A7E85F7A2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530" y="6997466"/>
                <a:ext cx="61587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646BCD-EF07-7D4F-264C-F5560BF0A32A}"/>
                  </a:ext>
                </a:extLst>
              </p:cNvPr>
              <p:cNvSpPr txBox="1"/>
              <p:nvPr/>
            </p:nvSpPr>
            <p:spPr>
              <a:xfrm>
                <a:off x="14744487" y="5951875"/>
                <a:ext cx="6241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646BCD-EF07-7D4F-264C-F5560BF0A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4487" y="5951875"/>
                <a:ext cx="624145" cy="523220"/>
              </a:xfrm>
              <a:prstGeom prst="rect">
                <a:avLst/>
              </a:prstGeom>
              <a:blipFill>
                <a:blip r:embed="rId1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CA17F5-EE97-E5B6-0F63-70049C3E0DE8}"/>
                  </a:ext>
                </a:extLst>
              </p:cNvPr>
              <p:cNvSpPr txBox="1"/>
              <p:nvPr/>
            </p:nvSpPr>
            <p:spPr>
              <a:xfrm>
                <a:off x="13585335" y="4949126"/>
                <a:ext cx="6241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CA17F5-EE97-E5B6-0F63-70049C3E0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5335" y="4949126"/>
                <a:ext cx="62414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9EF5E568-BAD8-584F-E0DB-FBEB417FDC4E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10400976" y="8812522"/>
            <a:ext cx="432811" cy="550996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picture containing line, diagram, design&#10;&#10;Description automatically generated">
            <a:extLst>
              <a:ext uri="{FF2B5EF4-FFF2-40B4-BE49-F238E27FC236}">
                <a16:creationId xmlns:a16="http://schemas.microsoft.com/office/drawing/2014/main" id="{3B87FA0F-ED41-E8EB-902B-507C2BC5C4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636" y="4202776"/>
            <a:ext cx="4339242" cy="37491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1189527-D4D8-52EC-031F-F70BFA7CE84A}"/>
              </a:ext>
            </a:extLst>
          </p:cNvPr>
          <p:cNvSpPr/>
          <p:nvPr/>
        </p:nvSpPr>
        <p:spPr>
          <a:xfrm>
            <a:off x="7681052" y="4672735"/>
            <a:ext cx="270276" cy="1828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015107-3E11-6076-0DC7-E187DFD8927B}"/>
              </a:ext>
            </a:extLst>
          </p:cNvPr>
          <p:cNvSpPr/>
          <p:nvPr/>
        </p:nvSpPr>
        <p:spPr>
          <a:xfrm>
            <a:off x="8138767" y="7855879"/>
            <a:ext cx="445931" cy="407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85A56-76EF-E65D-87ED-93C6F1109DFF}"/>
              </a:ext>
            </a:extLst>
          </p:cNvPr>
          <p:cNvSpPr txBox="1"/>
          <p:nvPr/>
        </p:nvSpPr>
        <p:spPr>
          <a:xfrm>
            <a:off x="2838222" y="5469178"/>
            <a:ext cx="2724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Species divergence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91EF59-0E0A-86EB-F148-6B304B4BABCB}"/>
              </a:ext>
            </a:extLst>
          </p:cNvPr>
          <p:cNvSpPr txBox="1"/>
          <p:nvPr/>
        </p:nvSpPr>
        <p:spPr>
          <a:xfrm>
            <a:off x="4132169" y="4669428"/>
            <a:ext cx="2724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Gene divergence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07A37D2-D9C6-D45A-D756-3766187777A3}"/>
              </a:ext>
            </a:extLst>
          </p:cNvPr>
          <p:cNvCxnSpPr>
            <a:cxnSpLocks/>
          </p:cNvCxnSpPr>
          <p:nvPr/>
        </p:nvCxnSpPr>
        <p:spPr>
          <a:xfrm flipH="1">
            <a:off x="6481076" y="4909652"/>
            <a:ext cx="68133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65EFD15-9B38-C3A1-6A78-4D072BA4C6AD}"/>
              </a:ext>
            </a:extLst>
          </p:cNvPr>
          <p:cNvSpPr txBox="1"/>
          <p:nvPr/>
        </p:nvSpPr>
        <p:spPr>
          <a:xfrm>
            <a:off x="3273388" y="6902346"/>
            <a:ext cx="2251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Incomplete lineage sorting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1803C6CB-5518-896A-319B-B40133E6DD5D}"/>
              </a:ext>
            </a:extLst>
          </p:cNvPr>
          <p:cNvSpPr/>
          <p:nvPr/>
        </p:nvSpPr>
        <p:spPr>
          <a:xfrm>
            <a:off x="7143071" y="5763625"/>
            <a:ext cx="296471" cy="308265"/>
          </a:xfrm>
          <a:custGeom>
            <a:avLst/>
            <a:gdLst>
              <a:gd name="connsiteX0" fmla="*/ 0 w 532660"/>
              <a:gd name="connsiteY0" fmla="*/ 497149 h 497149"/>
              <a:gd name="connsiteX1" fmla="*/ 88777 w 532660"/>
              <a:gd name="connsiteY1" fmla="*/ 435006 h 497149"/>
              <a:gd name="connsiteX2" fmla="*/ 106532 w 532660"/>
              <a:gd name="connsiteY2" fmla="*/ 417250 h 497149"/>
              <a:gd name="connsiteX3" fmla="*/ 142043 w 532660"/>
              <a:gd name="connsiteY3" fmla="*/ 399495 h 497149"/>
              <a:gd name="connsiteX4" fmla="*/ 186431 w 532660"/>
              <a:gd name="connsiteY4" fmla="*/ 372862 h 497149"/>
              <a:gd name="connsiteX5" fmla="*/ 221942 w 532660"/>
              <a:gd name="connsiteY5" fmla="*/ 346229 h 497149"/>
              <a:gd name="connsiteX6" fmla="*/ 248575 w 532660"/>
              <a:gd name="connsiteY6" fmla="*/ 328473 h 497149"/>
              <a:gd name="connsiteX7" fmla="*/ 266330 w 532660"/>
              <a:gd name="connsiteY7" fmla="*/ 301840 h 497149"/>
              <a:gd name="connsiteX8" fmla="*/ 284086 w 532660"/>
              <a:gd name="connsiteY8" fmla="*/ 284085 h 497149"/>
              <a:gd name="connsiteX9" fmla="*/ 292963 w 532660"/>
              <a:gd name="connsiteY9" fmla="*/ 248574 h 497149"/>
              <a:gd name="connsiteX10" fmla="*/ 310719 w 532660"/>
              <a:gd name="connsiteY10" fmla="*/ 221941 h 497149"/>
              <a:gd name="connsiteX11" fmla="*/ 328474 w 532660"/>
              <a:gd name="connsiteY11" fmla="*/ 168675 h 497149"/>
              <a:gd name="connsiteX12" fmla="*/ 355107 w 532660"/>
              <a:gd name="connsiteY12" fmla="*/ 142042 h 497149"/>
              <a:gd name="connsiteX13" fmla="*/ 372862 w 532660"/>
              <a:gd name="connsiteY13" fmla="*/ 115409 h 497149"/>
              <a:gd name="connsiteX14" fmla="*/ 399495 w 532660"/>
              <a:gd name="connsiteY14" fmla="*/ 97654 h 497149"/>
              <a:gd name="connsiteX15" fmla="*/ 443884 w 532660"/>
              <a:gd name="connsiteY15" fmla="*/ 71021 h 497149"/>
              <a:gd name="connsiteX16" fmla="*/ 497150 w 532660"/>
              <a:gd name="connsiteY16" fmla="*/ 26633 h 497149"/>
              <a:gd name="connsiteX17" fmla="*/ 532660 w 532660"/>
              <a:gd name="connsiteY17" fmla="*/ 0 h 497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2660" h="497149">
                <a:moveTo>
                  <a:pt x="0" y="497149"/>
                </a:moveTo>
                <a:cubicBezTo>
                  <a:pt x="29592" y="476435"/>
                  <a:pt x="63236" y="460549"/>
                  <a:pt x="88777" y="435006"/>
                </a:cubicBezTo>
                <a:cubicBezTo>
                  <a:pt x="94695" y="429087"/>
                  <a:pt x="99568" y="421893"/>
                  <a:pt x="106532" y="417250"/>
                </a:cubicBezTo>
                <a:cubicBezTo>
                  <a:pt x="117543" y="409909"/>
                  <a:pt x="130206" y="405413"/>
                  <a:pt x="142043" y="399495"/>
                </a:cubicBezTo>
                <a:cubicBezTo>
                  <a:pt x="183593" y="357943"/>
                  <a:pt x="132652" y="403592"/>
                  <a:pt x="186431" y="372862"/>
                </a:cubicBezTo>
                <a:cubicBezTo>
                  <a:pt x="199278" y="365521"/>
                  <a:pt x="209902" y="354829"/>
                  <a:pt x="221942" y="346229"/>
                </a:cubicBezTo>
                <a:cubicBezTo>
                  <a:pt x="230624" y="340027"/>
                  <a:pt x="239697" y="334392"/>
                  <a:pt x="248575" y="328473"/>
                </a:cubicBezTo>
                <a:cubicBezTo>
                  <a:pt x="254493" y="319595"/>
                  <a:pt x="259665" y="310171"/>
                  <a:pt x="266330" y="301840"/>
                </a:cubicBezTo>
                <a:cubicBezTo>
                  <a:pt x="271559" y="295304"/>
                  <a:pt x="280343" y="291571"/>
                  <a:pt x="284086" y="284085"/>
                </a:cubicBezTo>
                <a:cubicBezTo>
                  <a:pt x="289543" y="273172"/>
                  <a:pt x="288157" y="259789"/>
                  <a:pt x="292963" y="248574"/>
                </a:cubicBezTo>
                <a:cubicBezTo>
                  <a:pt x="297166" y="238767"/>
                  <a:pt x="304800" y="230819"/>
                  <a:pt x="310719" y="221941"/>
                </a:cubicBezTo>
                <a:cubicBezTo>
                  <a:pt x="316637" y="204186"/>
                  <a:pt x="315240" y="181909"/>
                  <a:pt x="328474" y="168675"/>
                </a:cubicBezTo>
                <a:cubicBezTo>
                  <a:pt x="337352" y="159797"/>
                  <a:pt x="347070" y="151687"/>
                  <a:pt x="355107" y="142042"/>
                </a:cubicBezTo>
                <a:cubicBezTo>
                  <a:pt x="361937" y="133845"/>
                  <a:pt x="365317" y="122954"/>
                  <a:pt x="372862" y="115409"/>
                </a:cubicBezTo>
                <a:cubicBezTo>
                  <a:pt x="380407" y="107864"/>
                  <a:pt x="391163" y="104319"/>
                  <a:pt x="399495" y="97654"/>
                </a:cubicBezTo>
                <a:cubicBezTo>
                  <a:pt x="434313" y="69800"/>
                  <a:pt x="397633" y="86439"/>
                  <a:pt x="443884" y="71021"/>
                </a:cubicBezTo>
                <a:cubicBezTo>
                  <a:pt x="507157" y="7748"/>
                  <a:pt x="435345" y="76078"/>
                  <a:pt x="497150" y="26633"/>
                </a:cubicBezTo>
                <a:cubicBezTo>
                  <a:pt x="534541" y="-3280"/>
                  <a:pt x="495595" y="18532"/>
                  <a:pt x="532660" y="0"/>
                </a:cubicBezTo>
              </a:path>
            </a:pathLst>
          </a:cu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E62FBE-F0CC-5C22-7DC9-12F3D10C1D23}"/>
              </a:ext>
            </a:extLst>
          </p:cNvPr>
          <p:cNvSpPr/>
          <p:nvPr/>
        </p:nvSpPr>
        <p:spPr>
          <a:xfrm>
            <a:off x="5462623" y="5507461"/>
            <a:ext cx="499220" cy="13247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BAD30E-DD2E-2B02-07A0-EFE8FCC1FF1F}"/>
              </a:ext>
            </a:extLst>
          </p:cNvPr>
          <p:cNvCxnSpPr>
            <a:cxnSpLocks/>
          </p:cNvCxnSpPr>
          <p:nvPr/>
        </p:nvCxnSpPr>
        <p:spPr>
          <a:xfrm flipH="1">
            <a:off x="5494573" y="5690541"/>
            <a:ext cx="681331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CD46F341-40E5-3EAF-A78B-147C49D1FB75}"/>
              </a:ext>
            </a:extLst>
          </p:cNvPr>
          <p:cNvCxnSpPr>
            <a:cxnSpLocks/>
          </p:cNvCxnSpPr>
          <p:nvPr/>
        </p:nvCxnSpPr>
        <p:spPr>
          <a:xfrm flipV="1">
            <a:off x="5098320" y="6508487"/>
            <a:ext cx="1227825" cy="479728"/>
          </a:xfrm>
          <a:prstGeom prst="curvedConnector3">
            <a:avLst>
              <a:gd name="adj1" fmla="val 35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 descr="A picture containing line, diagram, design&#10;&#10;Description automatically generated">
            <a:extLst>
              <a:ext uri="{FF2B5EF4-FFF2-40B4-BE49-F238E27FC236}">
                <a16:creationId xmlns:a16="http://schemas.microsoft.com/office/drawing/2014/main" id="{74EC1498-15F3-6BA1-81B1-232383077F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81" r="88428" b="40640"/>
          <a:stretch/>
        </p:blipFill>
        <p:spPr>
          <a:xfrm>
            <a:off x="8809286" y="4767107"/>
            <a:ext cx="444156" cy="94064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FB4D31-50BB-E44D-724D-531C1D688C86}"/>
              </a:ext>
            </a:extLst>
          </p:cNvPr>
          <p:cNvCxnSpPr>
            <a:cxnSpLocks/>
          </p:cNvCxnSpPr>
          <p:nvPr/>
        </p:nvCxnSpPr>
        <p:spPr>
          <a:xfrm>
            <a:off x="7056734" y="4910121"/>
            <a:ext cx="186246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D7A426-673E-7E00-BF91-7B495ED616C4}"/>
              </a:ext>
            </a:extLst>
          </p:cNvPr>
          <p:cNvCxnSpPr>
            <a:cxnSpLocks/>
          </p:cNvCxnSpPr>
          <p:nvPr/>
        </p:nvCxnSpPr>
        <p:spPr>
          <a:xfrm flipV="1">
            <a:off x="6176643" y="5673561"/>
            <a:ext cx="2742551" cy="30666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3AE52A-3370-CF53-B235-B571C607D94C}"/>
                  </a:ext>
                </a:extLst>
              </p:cNvPr>
              <p:cNvSpPr txBox="1"/>
              <p:nvPr/>
            </p:nvSpPr>
            <p:spPr>
              <a:xfrm>
                <a:off x="5440404" y="7763835"/>
                <a:ext cx="11201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3AE52A-3370-CF53-B235-B571C607D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404" y="7763835"/>
                <a:ext cx="1120139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22F934-C8F6-56D6-FC46-43DB710B57B4}"/>
                  </a:ext>
                </a:extLst>
              </p:cNvPr>
              <p:cNvSpPr txBox="1"/>
              <p:nvPr/>
            </p:nvSpPr>
            <p:spPr>
              <a:xfrm>
                <a:off x="6950238" y="7805192"/>
                <a:ext cx="11201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922F934-C8F6-56D6-FC46-43DB710B5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238" y="7805192"/>
                <a:ext cx="112013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5874C9-2D68-9B94-0828-910D1AB6428F}"/>
                  </a:ext>
                </a:extLst>
              </p:cNvPr>
              <p:cNvSpPr txBox="1"/>
              <p:nvPr/>
            </p:nvSpPr>
            <p:spPr>
              <a:xfrm>
                <a:off x="7919658" y="7777332"/>
                <a:ext cx="11201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5874C9-2D68-9B94-0828-910D1AB64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9658" y="7777332"/>
                <a:ext cx="1120139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9610AB3-FAF3-4438-D9EA-F173F59B25C4}"/>
                  </a:ext>
                </a:extLst>
              </p:cNvPr>
              <p:cNvSpPr txBox="1"/>
              <p:nvPr/>
            </p:nvSpPr>
            <p:spPr>
              <a:xfrm>
                <a:off x="8721477" y="7783642"/>
                <a:ext cx="11201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9610AB3-FAF3-4438-D9EA-F173F59B2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477" y="7783642"/>
                <a:ext cx="1120139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96B3A7D-2D6D-0834-E14D-D24F5537D7F0}"/>
              </a:ext>
            </a:extLst>
          </p:cNvPr>
          <p:cNvSpPr txBox="1"/>
          <p:nvPr/>
        </p:nvSpPr>
        <p:spPr>
          <a:xfrm>
            <a:off x="9256249" y="5079915"/>
            <a:ext cx="2724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GS gap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763D76-B8DE-DC2F-0D65-9FB1A10D500B}"/>
              </a:ext>
            </a:extLst>
          </p:cNvPr>
          <p:cNvCxnSpPr>
            <a:cxnSpLocks/>
          </p:cNvCxnSpPr>
          <p:nvPr/>
        </p:nvCxnSpPr>
        <p:spPr>
          <a:xfrm>
            <a:off x="7115729" y="6335140"/>
            <a:ext cx="0" cy="413211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3F52D04F-ECBA-E94F-1FB2-D14C940A03F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132168" y="8063958"/>
            <a:ext cx="5759099" cy="229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14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A0D95A-2115-2AFC-010C-C0ACFE35AA6A}"/>
              </a:ext>
            </a:extLst>
          </p:cNvPr>
          <p:cNvGrpSpPr/>
          <p:nvPr/>
        </p:nvGrpSpPr>
        <p:grpSpPr>
          <a:xfrm>
            <a:off x="6580101" y="4480476"/>
            <a:ext cx="2434383" cy="1709779"/>
            <a:chOff x="4781413" y="3635582"/>
            <a:chExt cx="2434383" cy="17097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CA68A7C-E3EF-D8FE-CF50-3864BD056884}"/>
                    </a:ext>
                  </a:extLst>
                </p:cNvPr>
                <p:cNvSpPr txBox="1"/>
                <p:nvPr/>
              </p:nvSpPr>
              <p:spPr>
                <a:xfrm>
                  <a:off x="6215019" y="3635582"/>
                  <a:ext cx="80271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(T,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2D9A900-B2C2-B85E-1CB6-2A7F82747C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019" y="3635582"/>
                  <a:ext cx="802714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7813" t="-303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B104A0-61EA-7085-C02E-354BB0B712C5}"/>
                </a:ext>
              </a:extLst>
            </p:cNvPr>
            <p:cNvCxnSpPr>
              <a:cxnSpLocks/>
            </p:cNvCxnSpPr>
            <p:nvPr/>
          </p:nvCxnSpPr>
          <p:spPr>
            <a:xfrm>
              <a:off x="5584301" y="4281913"/>
              <a:ext cx="545880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F7DEC4C-C1F4-9E14-4DEF-6DFE5AF6A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7386" y="4535913"/>
              <a:ext cx="0" cy="5222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4ADDBD5-0E34-CEA0-F29A-E636D500EC38}"/>
                </a:ext>
              </a:extLst>
            </p:cNvPr>
            <p:cNvCxnSpPr>
              <a:cxnSpLocks/>
            </p:cNvCxnSpPr>
            <p:nvPr/>
          </p:nvCxnSpPr>
          <p:spPr>
            <a:xfrm>
              <a:off x="5576867" y="4712511"/>
              <a:ext cx="553314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CC25BC5-0A72-73E4-3800-3AF12D0202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4545186"/>
              <a:ext cx="41948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6F95D4-2A19-5456-D444-099172CC8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413" y="3713286"/>
              <a:ext cx="1348768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EB9271D-2212-49F0-A000-85B16AA61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6281" y="3705852"/>
              <a:ext cx="0" cy="1091176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5FA029-8460-1245-AE6C-543A1F8DE2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281" y="4772378"/>
              <a:ext cx="361105" cy="12763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DF536E-F0C7-6A35-5D42-9CD492619A94}"/>
                </a:ext>
              </a:extLst>
            </p:cNvPr>
            <p:cNvSpPr txBox="1"/>
            <p:nvPr/>
          </p:nvSpPr>
          <p:spPr>
            <a:xfrm>
              <a:off x="5131072" y="3681749"/>
              <a:ext cx="888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3MY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F576D3-CD47-38AF-4001-09D4AEE4B63E}"/>
                </a:ext>
              </a:extLst>
            </p:cNvPr>
            <p:cNvSpPr txBox="1"/>
            <p:nvPr/>
          </p:nvSpPr>
          <p:spPr>
            <a:xfrm>
              <a:off x="6156624" y="4218627"/>
              <a:ext cx="1059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1.3MY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EA72E7-D6A9-A017-0C6A-265B6E8B05D1}"/>
                </a:ext>
              </a:extLst>
            </p:cNvPr>
            <p:cNvSpPr txBox="1"/>
            <p:nvPr/>
          </p:nvSpPr>
          <p:spPr>
            <a:xfrm>
              <a:off x="5684386" y="4664902"/>
              <a:ext cx="1059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1.3MY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4C3031-7D41-63ED-4141-6E60367AFCC2}"/>
                </a:ext>
              </a:extLst>
            </p:cNvPr>
            <p:cNvSpPr txBox="1"/>
            <p:nvPr/>
          </p:nvSpPr>
          <p:spPr>
            <a:xfrm>
              <a:off x="5270590" y="5037584"/>
              <a:ext cx="1163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2.4 MY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A87C2FB-D6D3-4E27-F471-94AEACDAD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5058144"/>
              <a:ext cx="972795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C9774-34A8-DC8E-C07C-6BA87D3AA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6867" y="4256683"/>
              <a:ext cx="0" cy="4729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3FEB9F-79EC-E1FF-7DC7-24B9E6398141}"/>
              </a:ext>
            </a:extLst>
          </p:cNvPr>
          <p:cNvCxnSpPr>
            <a:cxnSpLocks/>
          </p:cNvCxnSpPr>
          <p:nvPr/>
        </p:nvCxnSpPr>
        <p:spPr>
          <a:xfrm>
            <a:off x="5844956" y="5183077"/>
            <a:ext cx="60853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E38792-FE09-5F74-F498-5B5ED2780084}"/>
              </a:ext>
            </a:extLst>
          </p:cNvPr>
          <p:cNvGrpSpPr/>
          <p:nvPr/>
        </p:nvGrpSpPr>
        <p:grpSpPr>
          <a:xfrm>
            <a:off x="9536401" y="4186833"/>
            <a:ext cx="1928526" cy="1663612"/>
            <a:chOff x="4781413" y="3681749"/>
            <a:chExt cx="1928526" cy="166361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49AA70D-91B8-7525-A849-84CAE00B07EA}"/>
                </a:ext>
              </a:extLst>
            </p:cNvPr>
            <p:cNvCxnSpPr>
              <a:cxnSpLocks/>
            </p:cNvCxnSpPr>
            <p:nvPr/>
          </p:nvCxnSpPr>
          <p:spPr>
            <a:xfrm>
              <a:off x="5584301" y="4281913"/>
              <a:ext cx="109176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AEAE87-3589-E5B3-0043-1531121CCD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7386" y="4535913"/>
              <a:ext cx="0" cy="5222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39DF3DE-EBA6-2B15-8F3D-50AAF0394BE4}"/>
                </a:ext>
              </a:extLst>
            </p:cNvPr>
            <p:cNvCxnSpPr>
              <a:cxnSpLocks/>
            </p:cNvCxnSpPr>
            <p:nvPr/>
          </p:nvCxnSpPr>
          <p:spPr>
            <a:xfrm>
              <a:off x="5576867" y="4712511"/>
              <a:ext cx="553314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8AFC6E-8335-15BF-649E-F1015F0B03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4545186"/>
              <a:ext cx="41948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E8F554D-F6E4-40E7-BAAD-8C9DD7351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413" y="3713286"/>
              <a:ext cx="1286107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23D051B-67F2-2237-9BDB-6446D36FB5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6281" y="3705852"/>
              <a:ext cx="0" cy="1091176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EAC392-0084-AC53-CEF4-C358956D9B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281" y="4772378"/>
              <a:ext cx="361105" cy="12763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A0C0EE-3314-0B4C-3726-3D9980040B2E}"/>
                </a:ext>
              </a:extLst>
            </p:cNvPr>
            <p:cNvSpPr txBox="1"/>
            <p:nvPr/>
          </p:nvSpPr>
          <p:spPr>
            <a:xfrm>
              <a:off x="5131073" y="3681749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2.2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3F5B90-077B-A688-98F5-48602F1F4580}"/>
                </a:ext>
              </a:extLst>
            </p:cNvPr>
            <p:cNvSpPr txBox="1"/>
            <p:nvPr/>
          </p:nvSpPr>
          <p:spPr>
            <a:xfrm>
              <a:off x="6156625" y="4218627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1.7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51A50EF-4CD9-9011-26B6-8BF2407874E7}"/>
                </a:ext>
              </a:extLst>
            </p:cNvPr>
            <p:cNvSpPr txBox="1"/>
            <p:nvPr/>
          </p:nvSpPr>
          <p:spPr>
            <a:xfrm>
              <a:off x="5684387" y="4664902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0.8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4BD4D4C-42F1-EC0B-1541-4EE4CAF995BD}"/>
                </a:ext>
              </a:extLst>
            </p:cNvPr>
            <p:cNvSpPr txBox="1"/>
            <p:nvPr/>
          </p:nvSpPr>
          <p:spPr>
            <a:xfrm>
              <a:off x="5270591" y="5037584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1.1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79B324-273E-A6B0-2953-C6A7F87317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5058144"/>
              <a:ext cx="679676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B0C950D-1814-7E1E-769A-4F80717D29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6867" y="4256683"/>
              <a:ext cx="0" cy="4729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E8D786-F73A-AD99-E72E-67F44167E6F9}"/>
              </a:ext>
            </a:extLst>
          </p:cNvPr>
          <p:cNvCxnSpPr>
            <a:cxnSpLocks/>
          </p:cNvCxnSpPr>
          <p:nvPr/>
        </p:nvCxnSpPr>
        <p:spPr>
          <a:xfrm>
            <a:off x="11549767" y="4790463"/>
            <a:ext cx="60853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50732DB-8D76-A121-7266-99218AF9CADB}"/>
              </a:ext>
            </a:extLst>
          </p:cNvPr>
          <p:cNvGrpSpPr/>
          <p:nvPr/>
        </p:nvGrpSpPr>
        <p:grpSpPr>
          <a:xfrm>
            <a:off x="12337612" y="4044435"/>
            <a:ext cx="2434383" cy="1663612"/>
            <a:chOff x="4781413" y="3681749"/>
            <a:chExt cx="2434383" cy="166361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A41DFF8-BA58-1C15-2F92-414C519E7FF9}"/>
                </a:ext>
              </a:extLst>
            </p:cNvPr>
            <p:cNvCxnSpPr>
              <a:cxnSpLocks/>
            </p:cNvCxnSpPr>
            <p:nvPr/>
          </p:nvCxnSpPr>
          <p:spPr>
            <a:xfrm>
              <a:off x="5584301" y="4281913"/>
              <a:ext cx="545880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2557EA1-3266-DFF7-1E93-DC86F9438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7386" y="4535913"/>
              <a:ext cx="0" cy="5222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6BB80A4-507C-6059-12E2-66167007B098}"/>
                </a:ext>
              </a:extLst>
            </p:cNvPr>
            <p:cNvCxnSpPr>
              <a:cxnSpLocks/>
            </p:cNvCxnSpPr>
            <p:nvPr/>
          </p:nvCxnSpPr>
          <p:spPr>
            <a:xfrm>
              <a:off x="5576867" y="4712511"/>
              <a:ext cx="553314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40CE669-FA6A-C205-68D2-285EB0943B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4545186"/>
              <a:ext cx="41948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99A5039-0402-BF1A-4602-9EADD17F1C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413" y="3713286"/>
              <a:ext cx="1348768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C7B3D30-AD30-3DA1-799E-B27E226F30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6281" y="3705852"/>
              <a:ext cx="0" cy="1091176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DFAD030-1028-EAF3-F1BB-4AE04A255D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281" y="4772378"/>
              <a:ext cx="361105" cy="12763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F6DF6E2-9F69-DE8E-5572-1BB5817837DB}"/>
                </a:ext>
              </a:extLst>
            </p:cNvPr>
            <p:cNvSpPr txBox="1"/>
            <p:nvPr/>
          </p:nvSpPr>
          <p:spPr>
            <a:xfrm>
              <a:off x="5131072" y="3681749"/>
              <a:ext cx="888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3MY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0208A2A-AA95-77C0-3C27-8AD47812FA6E}"/>
                </a:ext>
              </a:extLst>
            </p:cNvPr>
            <p:cNvSpPr txBox="1"/>
            <p:nvPr/>
          </p:nvSpPr>
          <p:spPr>
            <a:xfrm>
              <a:off x="6156624" y="4218627"/>
              <a:ext cx="1059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1.3MY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F18900B-3D16-71AE-8B05-E791FDD96B37}"/>
                </a:ext>
              </a:extLst>
            </p:cNvPr>
            <p:cNvSpPr txBox="1"/>
            <p:nvPr/>
          </p:nvSpPr>
          <p:spPr>
            <a:xfrm>
              <a:off x="5684386" y="4664902"/>
              <a:ext cx="1059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1.3MY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DF32586-3C27-32D4-1859-88E970827D70}"/>
                </a:ext>
              </a:extLst>
            </p:cNvPr>
            <p:cNvSpPr txBox="1"/>
            <p:nvPr/>
          </p:nvSpPr>
          <p:spPr>
            <a:xfrm>
              <a:off x="5270590" y="5037584"/>
              <a:ext cx="1163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2.4 MY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A9B09D9-9F4F-A81E-BB9B-0C6E693C6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5058144"/>
              <a:ext cx="972795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5A0DC2F-A991-DA20-F00D-74182AE7C8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6867" y="4256683"/>
              <a:ext cx="0" cy="4729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Graphic 49" descr="Bone with solid fill">
            <a:extLst>
              <a:ext uri="{FF2B5EF4-FFF2-40B4-BE49-F238E27FC236}">
                <a16:creationId xmlns:a16="http://schemas.microsoft.com/office/drawing/2014/main" id="{D1D36E09-62FC-7B82-BBE7-CBC227A6D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2862" y="4997015"/>
            <a:ext cx="495147" cy="495147"/>
          </a:xfrm>
          <a:prstGeom prst="rect">
            <a:avLst/>
          </a:prstGeom>
        </p:spPr>
      </p:pic>
      <p:pic>
        <p:nvPicPr>
          <p:cNvPr id="51" name="Graphic 50" descr="Bone with solid fill">
            <a:extLst>
              <a:ext uri="{FF2B5EF4-FFF2-40B4-BE49-F238E27FC236}">
                <a16:creationId xmlns:a16="http://schemas.microsoft.com/office/drawing/2014/main" id="{551EDA6C-4793-1955-EFC8-D2F64B7C5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4663" y="4811603"/>
            <a:ext cx="495147" cy="495147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8C1997F-8533-2F23-0968-13C098673576}"/>
              </a:ext>
            </a:extLst>
          </p:cNvPr>
          <p:cNvSpPr txBox="1"/>
          <p:nvPr/>
        </p:nvSpPr>
        <p:spPr>
          <a:xfrm>
            <a:off x="9489965" y="5730829"/>
            <a:ext cx="1568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mutation unit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9A5EDB3-80C7-6D65-E121-AD8775ADD058}"/>
              </a:ext>
            </a:extLst>
          </p:cNvPr>
          <p:cNvSpPr txBox="1"/>
          <p:nvPr/>
        </p:nvSpPr>
        <p:spPr>
          <a:xfrm>
            <a:off x="12590765" y="5738427"/>
            <a:ext cx="139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time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83ED06-5808-8E33-6233-2E0697169D48}"/>
                  </a:ext>
                </a:extLst>
              </p:cNvPr>
              <p:cNvSpPr txBox="1"/>
              <p:nvPr/>
            </p:nvSpPr>
            <p:spPr>
              <a:xfrm>
                <a:off x="11197387" y="5099956"/>
                <a:ext cx="1268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683ED06-5808-8E33-6233-2E0697169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7387" y="5099956"/>
                <a:ext cx="1268296" cy="400110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54">
            <a:extLst>
              <a:ext uri="{FF2B5EF4-FFF2-40B4-BE49-F238E27FC236}">
                <a16:creationId xmlns:a16="http://schemas.microsoft.com/office/drawing/2014/main" id="{9013D29F-D15E-7EB9-33C6-FE290F6D1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2573" y="8328856"/>
            <a:ext cx="3103808" cy="759265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311E74E0-02BF-44F2-B673-1E4355B45F86}"/>
              </a:ext>
            </a:extLst>
          </p:cNvPr>
          <p:cNvGrpSpPr/>
          <p:nvPr/>
        </p:nvGrpSpPr>
        <p:grpSpPr>
          <a:xfrm>
            <a:off x="9679503" y="7391283"/>
            <a:ext cx="1928526" cy="1663612"/>
            <a:chOff x="4781413" y="3681749"/>
            <a:chExt cx="1928526" cy="1663612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6F59C5F-3918-DADB-2A4F-BEE11A51A3A9}"/>
                </a:ext>
              </a:extLst>
            </p:cNvPr>
            <p:cNvCxnSpPr>
              <a:cxnSpLocks/>
            </p:cNvCxnSpPr>
            <p:nvPr/>
          </p:nvCxnSpPr>
          <p:spPr>
            <a:xfrm>
              <a:off x="5584301" y="4281913"/>
              <a:ext cx="109176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50242D2-41B6-A1D4-003B-9F875E68E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7386" y="4535913"/>
              <a:ext cx="0" cy="5222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6C04B44-1077-6522-1856-C681E01D3477}"/>
                </a:ext>
              </a:extLst>
            </p:cNvPr>
            <p:cNvCxnSpPr>
              <a:cxnSpLocks/>
            </p:cNvCxnSpPr>
            <p:nvPr/>
          </p:nvCxnSpPr>
          <p:spPr>
            <a:xfrm>
              <a:off x="5576867" y="4712511"/>
              <a:ext cx="553314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DD9BA26-F31F-F67A-F78E-D19F7655A8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4545186"/>
              <a:ext cx="41948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E6DFC70-A33C-7C53-7D36-D583AD6F2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413" y="3713286"/>
              <a:ext cx="1286107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82486AA-F621-9826-5B12-A25BC8DBA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6281" y="3705852"/>
              <a:ext cx="0" cy="1091176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BC2A32C-DD92-F2DF-7E68-B2522156F1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281" y="4772378"/>
              <a:ext cx="361105" cy="12763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598FFCD-73C4-6304-94AA-F1B5F5D760E4}"/>
                </a:ext>
              </a:extLst>
            </p:cNvPr>
            <p:cNvSpPr txBox="1"/>
            <p:nvPr/>
          </p:nvSpPr>
          <p:spPr>
            <a:xfrm>
              <a:off x="5131073" y="3681749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2.2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9CF3030-AB74-C790-6333-A9D43D3761ED}"/>
                </a:ext>
              </a:extLst>
            </p:cNvPr>
            <p:cNvSpPr txBox="1"/>
            <p:nvPr/>
          </p:nvSpPr>
          <p:spPr>
            <a:xfrm>
              <a:off x="6156625" y="4218627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1.7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CBF45D-41DA-1561-8399-8D198196ED50}"/>
                </a:ext>
              </a:extLst>
            </p:cNvPr>
            <p:cNvSpPr txBox="1"/>
            <p:nvPr/>
          </p:nvSpPr>
          <p:spPr>
            <a:xfrm>
              <a:off x="5684387" y="4664902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0.8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6FA1575-10DE-3694-1A43-925051D126B3}"/>
                </a:ext>
              </a:extLst>
            </p:cNvPr>
            <p:cNvSpPr txBox="1"/>
            <p:nvPr/>
          </p:nvSpPr>
          <p:spPr>
            <a:xfrm>
              <a:off x="5270591" y="5037584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1.1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D979DEE-DCA3-1782-913F-C9B857804B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5058144"/>
              <a:ext cx="679676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2A48CD7-A75F-F09B-3E12-04C224997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6867" y="4256683"/>
              <a:ext cx="0" cy="4729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7B1BE66-8BCD-8776-F0C2-A8C72CC3B745}"/>
              </a:ext>
            </a:extLst>
          </p:cNvPr>
          <p:cNvCxnSpPr>
            <a:cxnSpLocks/>
          </p:cNvCxnSpPr>
          <p:nvPr/>
        </p:nvCxnSpPr>
        <p:spPr>
          <a:xfrm>
            <a:off x="11692869" y="7994913"/>
            <a:ext cx="60853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5C5A668-4BD5-1926-0A92-82BBFFDF36F7}"/>
              </a:ext>
            </a:extLst>
          </p:cNvPr>
          <p:cNvGrpSpPr/>
          <p:nvPr/>
        </p:nvGrpSpPr>
        <p:grpSpPr>
          <a:xfrm>
            <a:off x="12480714" y="7248885"/>
            <a:ext cx="2434383" cy="1663612"/>
            <a:chOff x="4781413" y="3681749"/>
            <a:chExt cx="2434383" cy="1663612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F293E10-F0B7-FDF9-D20B-7FE05B64AD51}"/>
                </a:ext>
              </a:extLst>
            </p:cNvPr>
            <p:cNvCxnSpPr>
              <a:cxnSpLocks/>
            </p:cNvCxnSpPr>
            <p:nvPr/>
          </p:nvCxnSpPr>
          <p:spPr>
            <a:xfrm>
              <a:off x="5584301" y="4281913"/>
              <a:ext cx="545880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AA10351-DAFC-924E-092A-C5864E5A4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7386" y="4535913"/>
              <a:ext cx="0" cy="5222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9A7D8C7-C859-27D9-A655-904AF4160330}"/>
                </a:ext>
              </a:extLst>
            </p:cNvPr>
            <p:cNvCxnSpPr>
              <a:cxnSpLocks/>
            </p:cNvCxnSpPr>
            <p:nvPr/>
          </p:nvCxnSpPr>
          <p:spPr>
            <a:xfrm>
              <a:off x="5576867" y="4712511"/>
              <a:ext cx="553314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BB7945B-F380-EFAC-1B3E-3C5D4225AB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4545186"/>
              <a:ext cx="41948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A9F53AE-B176-17A9-7225-921225686E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413" y="3713286"/>
              <a:ext cx="1348768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9C8E3F9-5B74-236D-AEF5-EF67DD0FF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6281" y="3705852"/>
              <a:ext cx="0" cy="1091176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280C007-642F-FF02-604B-9E0D38C22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281" y="4772378"/>
              <a:ext cx="361105" cy="12763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C2D2C2-127D-3337-F7DC-2C3EC6329FED}"/>
                </a:ext>
              </a:extLst>
            </p:cNvPr>
            <p:cNvSpPr txBox="1"/>
            <p:nvPr/>
          </p:nvSpPr>
          <p:spPr>
            <a:xfrm>
              <a:off x="5131072" y="3681749"/>
              <a:ext cx="888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3MY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F061D2-B52B-A764-4389-AEC525B609F4}"/>
                </a:ext>
              </a:extLst>
            </p:cNvPr>
            <p:cNvSpPr txBox="1"/>
            <p:nvPr/>
          </p:nvSpPr>
          <p:spPr>
            <a:xfrm>
              <a:off x="6156624" y="4218627"/>
              <a:ext cx="1059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1.3MY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580DD87-5285-5A56-DEAA-B9C990DE7F40}"/>
                </a:ext>
              </a:extLst>
            </p:cNvPr>
            <p:cNvSpPr txBox="1"/>
            <p:nvPr/>
          </p:nvSpPr>
          <p:spPr>
            <a:xfrm>
              <a:off x="5684386" y="4664902"/>
              <a:ext cx="1059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1.3MY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3A79F59-133A-753F-7BFA-7DDE6CFFDFA5}"/>
                </a:ext>
              </a:extLst>
            </p:cNvPr>
            <p:cNvSpPr txBox="1"/>
            <p:nvPr/>
          </p:nvSpPr>
          <p:spPr>
            <a:xfrm>
              <a:off x="5270590" y="5037584"/>
              <a:ext cx="1163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2.4 MY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189BE9E-214A-5663-E3AB-C978E6459C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5058144"/>
              <a:ext cx="972795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9377A1A-83C9-022B-1501-9049B757E4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6867" y="4256683"/>
              <a:ext cx="0" cy="4729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Graphic 84" descr="Bone with solid fill">
            <a:extLst>
              <a:ext uri="{FF2B5EF4-FFF2-40B4-BE49-F238E27FC236}">
                <a16:creationId xmlns:a16="http://schemas.microsoft.com/office/drawing/2014/main" id="{F44A43CA-F761-2707-5055-27FD94809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35964" y="8201465"/>
            <a:ext cx="495147" cy="495147"/>
          </a:xfrm>
          <a:prstGeom prst="rect">
            <a:avLst/>
          </a:prstGeom>
        </p:spPr>
      </p:pic>
      <p:pic>
        <p:nvPicPr>
          <p:cNvPr id="86" name="Graphic 85" descr="Bone with solid fill">
            <a:extLst>
              <a:ext uri="{FF2B5EF4-FFF2-40B4-BE49-F238E27FC236}">
                <a16:creationId xmlns:a16="http://schemas.microsoft.com/office/drawing/2014/main" id="{982D20AA-7A96-A3C4-9A38-A36889639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97765" y="8016053"/>
            <a:ext cx="495147" cy="4951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C10B18B-A98D-5501-A826-6DDAE240DD35}"/>
                  </a:ext>
                </a:extLst>
              </p:cNvPr>
              <p:cNvSpPr txBox="1"/>
              <p:nvPr/>
            </p:nvSpPr>
            <p:spPr>
              <a:xfrm>
                <a:off x="11340489" y="8304406"/>
                <a:ext cx="1268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C10B18B-A98D-5501-A826-6DDAE240D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0489" y="8304406"/>
                <a:ext cx="1268296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E2936C-8345-9055-9C29-4C441729007B}"/>
              </a:ext>
            </a:extLst>
          </p:cNvPr>
          <p:cNvCxnSpPr>
            <a:cxnSpLocks/>
          </p:cNvCxnSpPr>
          <p:nvPr/>
        </p:nvCxnSpPr>
        <p:spPr>
          <a:xfrm>
            <a:off x="8827425" y="8122531"/>
            <a:ext cx="60853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A7F649B-F0AC-4026-963F-23C9B469D19B}"/>
              </a:ext>
            </a:extLst>
          </p:cNvPr>
          <p:cNvGrpSpPr/>
          <p:nvPr/>
        </p:nvGrpSpPr>
        <p:grpSpPr>
          <a:xfrm>
            <a:off x="7247653" y="7813273"/>
            <a:ext cx="1336252" cy="728090"/>
            <a:chOff x="3125446" y="1056138"/>
            <a:chExt cx="1765115" cy="889079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02E1D57-2736-7269-61BC-EA2261401AD6}"/>
                </a:ext>
              </a:extLst>
            </p:cNvPr>
            <p:cNvCxnSpPr>
              <a:cxnSpLocks/>
            </p:cNvCxnSpPr>
            <p:nvPr/>
          </p:nvCxnSpPr>
          <p:spPr>
            <a:xfrm>
              <a:off x="3603812" y="1496772"/>
              <a:ext cx="80838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37D2176-85D0-1F9C-5DB7-E19C52C7BD62}"/>
                </a:ext>
              </a:extLst>
            </p:cNvPr>
            <p:cNvCxnSpPr>
              <a:cxnSpLocks/>
            </p:cNvCxnSpPr>
            <p:nvPr/>
          </p:nvCxnSpPr>
          <p:spPr>
            <a:xfrm>
              <a:off x="3125446" y="1056138"/>
              <a:ext cx="501190" cy="440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E5FA8D5-D1C8-1A96-4475-C7FDD95C9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030" y="1511944"/>
              <a:ext cx="463825" cy="43327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2423DBD-F88E-7C70-49E9-F4F0D8A78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305" y="1056138"/>
              <a:ext cx="436100" cy="440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4B8771C-E186-4EEE-26A1-15B2BFB928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6305" y="1496772"/>
              <a:ext cx="484256" cy="440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C554CD0-BF30-EACF-0DBA-A102C8F149EA}"/>
              </a:ext>
            </a:extLst>
          </p:cNvPr>
          <p:cNvCxnSpPr>
            <a:cxnSpLocks/>
          </p:cNvCxnSpPr>
          <p:nvPr/>
        </p:nvCxnSpPr>
        <p:spPr>
          <a:xfrm>
            <a:off x="6556640" y="8135276"/>
            <a:ext cx="60853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F106ACB-58CB-DF7F-3A18-050AEC9C3EB3}"/>
              </a:ext>
            </a:extLst>
          </p:cNvPr>
          <p:cNvSpPr txBox="1"/>
          <p:nvPr/>
        </p:nvSpPr>
        <p:spPr>
          <a:xfrm>
            <a:off x="8971924" y="6667581"/>
            <a:ext cx="2846780" cy="1488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 branch length estimation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4C80965-A23E-22B9-A682-36730D69BC7D}"/>
              </a:ext>
            </a:extLst>
          </p:cNvPr>
          <p:cNvSpPr txBox="1"/>
          <p:nvPr/>
        </p:nvSpPr>
        <p:spPr>
          <a:xfrm>
            <a:off x="8119241" y="3575469"/>
            <a:ext cx="2416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Traditional Pipelines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FE87AD8-7A1F-ACA0-868B-89DBCDC7DF4B}"/>
              </a:ext>
            </a:extLst>
          </p:cNvPr>
          <p:cNvSpPr txBox="1"/>
          <p:nvPr/>
        </p:nvSpPr>
        <p:spPr>
          <a:xfrm>
            <a:off x="6149225" y="3897707"/>
            <a:ext cx="3174267" cy="55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Bayesian Analysis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69229162-BD95-2EF9-E55D-85BFAE07B0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8934" y="7587509"/>
            <a:ext cx="3020365" cy="494715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E296D259-B82C-A38F-F6AC-E923C3A81E4E}"/>
              </a:ext>
            </a:extLst>
          </p:cNvPr>
          <p:cNvSpPr txBox="1"/>
          <p:nvPr/>
        </p:nvSpPr>
        <p:spPr>
          <a:xfrm>
            <a:off x="3765173" y="7140821"/>
            <a:ext cx="27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 tree estimation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FA8D578-9A83-E09D-C8D3-582973EC62A9}"/>
              </a:ext>
            </a:extLst>
          </p:cNvPr>
          <p:cNvSpPr txBox="1"/>
          <p:nvPr/>
        </p:nvSpPr>
        <p:spPr>
          <a:xfrm>
            <a:off x="6793305" y="7075908"/>
            <a:ext cx="2355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Species tree estimation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9623A15-E3A6-A618-651F-B4669B1BD2A5}"/>
              </a:ext>
            </a:extLst>
          </p:cNvPr>
          <p:cNvSpPr txBox="1"/>
          <p:nvPr/>
        </p:nvSpPr>
        <p:spPr>
          <a:xfrm>
            <a:off x="11860211" y="6725161"/>
            <a:ext cx="284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ML Dating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A5E6919-5CC5-EB67-8361-C2C5AF98A309}"/>
              </a:ext>
            </a:extLst>
          </p:cNvPr>
          <p:cNvSpPr txBox="1"/>
          <p:nvPr/>
        </p:nvSpPr>
        <p:spPr>
          <a:xfrm>
            <a:off x="8984755" y="9062223"/>
            <a:ext cx="2846780" cy="557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Rooting</a:t>
            </a:r>
          </a:p>
        </p:txBody>
      </p:sp>
    </p:spTree>
    <p:extLst>
      <p:ext uri="{BB962C8B-B14F-4D97-AF65-F5344CB8AC3E}">
        <p14:creationId xmlns:p14="http://schemas.microsoft.com/office/powerpoint/2010/main" val="226874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A0D95A-2115-2AFC-010C-C0ACFE35AA6A}"/>
              </a:ext>
            </a:extLst>
          </p:cNvPr>
          <p:cNvGrpSpPr/>
          <p:nvPr/>
        </p:nvGrpSpPr>
        <p:grpSpPr>
          <a:xfrm>
            <a:off x="3986250" y="1528057"/>
            <a:ext cx="2434383" cy="1709779"/>
            <a:chOff x="4781413" y="3635582"/>
            <a:chExt cx="2434383" cy="17097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CA68A7C-E3EF-D8FE-CF50-3864BD056884}"/>
                    </a:ext>
                  </a:extLst>
                </p:cNvPr>
                <p:cNvSpPr txBox="1"/>
                <p:nvPr/>
              </p:nvSpPr>
              <p:spPr>
                <a:xfrm>
                  <a:off x="6215019" y="3635582"/>
                  <a:ext cx="80271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(T,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CA68A7C-E3EF-D8FE-CF50-3864BD0568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019" y="3635582"/>
                  <a:ext cx="802714" cy="400110"/>
                </a:xfrm>
                <a:prstGeom prst="rect">
                  <a:avLst/>
                </a:prstGeom>
                <a:blipFill>
                  <a:blip r:embed="rId2"/>
                  <a:stretch>
                    <a:fillRect l="-7692" t="-6250" b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0B104A0-61EA-7085-C02E-354BB0B712C5}"/>
                </a:ext>
              </a:extLst>
            </p:cNvPr>
            <p:cNvCxnSpPr>
              <a:cxnSpLocks/>
            </p:cNvCxnSpPr>
            <p:nvPr/>
          </p:nvCxnSpPr>
          <p:spPr>
            <a:xfrm>
              <a:off x="5584301" y="4281913"/>
              <a:ext cx="545880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F7DEC4C-C1F4-9E14-4DEF-6DFE5AF6A4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7386" y="4535913"/>
              <a:ext cx="0" cy="5222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4ADDBD5-0E34-CEA0-F29A-E636D500EC38}"/>
                </a:ext>
              </a:extLst>
            </p:cNvPr>
            <p:cNvCxnSpPr>
              <a:cxnSpLocks/>
            </p:cNvCxnSpPr>
            <p:nvPr/>
          </p:nvCxnSpPr>
          <p:spPr>
            <a:xfrm>
              <a:off x="5576867" y="4712511"/>
              <a:ext cx="553314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CC25BC5-0A72-73E4-3800-3AF12D0202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4545186"/>
              <a:ext cx="41948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86F95D4-2A19-5456-D444-099172CC88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413" y="3713286"/>
              <a:ext cx="1348768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EB9271D-2212-49F0-A000-85B16AA61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6281" y="3705852"/>
              <a:ext cx="0" cy="1091176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5FA029-8460-1245-AE6C-543A1F8DE2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281" y="4772378"/>
              <a:ext cx="361105" cy="12763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DF536E-F0C7-6A35-5D42-9CD492619A94}"/>
                </a:ext>
              </a:extLst>
            </p:cNvPr>
            <p:cNvSpPr txBox="1"/>
            <p:nvPr/>
          </p:nvSpPr>
          <p:spPr>
            <a:xfrm>
              <a:off x="5131072" y="3681749"/>
              <a:ext cx="888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3MY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FF576D3-CD47-38AF-4001-09D4AEE4B63E}"/>
                </a:ext>
              </a:extLst>
            </p:cNvPr>
            <p:cNvSpPr txBox="1"/>
            <p:nvPr/>
          </p:nvSpPr>
          <p:spPr>
            <a:xfrm>
              <a:off x="6156624" y="4218627"/>
              <a:ext cx="1059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1.3MY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EA72E7-D6A9-A017-0C6A-265B6E8B05D1}"/>
                </a:ext>
              </a:extLst>
            </p:cNvPr>
            <p:cNvSpPr txBox="1"/>
            <p:nvPr/>
          </p:nvSpPr>
          <p:spPr>
            <a:xfrm>
              <a:off x="5684386" y="4664902"/>
              <a:ext cx="1059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1.3MY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64C3031-7D41-63ED-4141-6E60367AFCC2}"/>
                </a:ext>
              </a:extLst>
            </p:cNvPr>
            <p:cNvSpPr txBox="1"/>
            <p:nvPr/>
          </p:nvSpPr>
          <p:spPr>
            <a:xfrm>
              <a:off x="5270590" y="5037584"/>
              <a:ext cx="1163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2.4 MY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A87C2FB-D6D3-4E27-F471-94AEACDAD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5058144"/>
              <a:ext cx="972795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C9774-34A8-DC8E-C07C-6BA87D3AA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6867" y="4256683"/>
              <a:ext cx="0" cy="4729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3FEB9F-79EC-E1FF-7DC7-24B9E6398141}"/>
              </a:ext>
            </a:extLst>
          </p:cNvPr>
          <p:cNvCxnSpPr>
            <a:cxnSpLocks/>
          </p:cNvCxnSpPr>
          <p:nvPr/>
        </p:nvCxnSpPr>
        <p:spPr>
          <a:xfrm>
            <a:off x="3251105" y="2230658"/>
            <a:ext cx="60853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9013D29F-D15E-7EB9-33C6-FE290F6D1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008" y="5736754"/>
            <a:ext cx="3103808" cy="759265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311E74E0-02BF-44F2-B673-1E4355B45F86}"/>
              </a:ext>
            </a:extLst>
          </p:cNvPr>
          <p:cNvGrpSpPr/>
          <p:nvPr/>
        </p:nvGrpSpPr>
        <p:grpSpPr>
          <a:xfrm>
            <a:off x="9224686" y="4891172"/>
            <a:ext cx="1928526" cy="1663612"/>
            <a:chOff x="4781413" y="3681749"/>
            <a:chExt cx="1928526" cy="1663612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6F59C5F-3918-DADB-2A4F-BEE11A51A3A9}"/>
                </a:ext>
              </a:extLst>
            </p:cNvPr>
            <p:cNvCxnSpPr>
              <a:cxnSpLocks/>
            </p:cNvCxnSpPr>
            <p:nvPr/>
          </p:nvCxnSpPr>
          <p:spPr>
            <a:xfrm>
              <a:off x="5584301" y="4281913"/>
              <a:ext cx="109176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50242D2-41B6-A1D4-003B-9F875E68E4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7386" y="4535913"/>
              <a:ext cx="0" cy="5222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6C04B44-1077-6522-1856-C681E01D3477}"/>
                </a:ext>
              </a:extLst>
            </p:cNvPr>
            <p:cNvCxnSpPr>
              <a:cxnSpLocks/>
            </p:cNvCxnSpPr>
            <p:nvPr/>
          </p:nvCxnSpPr>
          <p:spPr>
            <a:xfrm>
              <a:off x="5576867" y="4712511"/>
              <a:ext cx="553314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7DD9BA26-F31F-F67A-F78E-D19F7655A8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4545186"/>
              <a:ext cx="41948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E6DFC70-A33C-7C53-7D36-D583AD6F2D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413" y="3713286"/>
              <a:ext cx="1286107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82486AA-F621-9826-5B12-A25BC8DBA9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6281" y="3705852"/>
              <a:ext cx="0" cy="1091176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BC2A32C-DD92-F2DF-7E68-B2522156F1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281" y="4772378"/>
              <a:ext cx="361105" cy="12763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598FFCD-73C4-6304-94AA-F1B5F5D760E4}"/>
                </a:ext>
              </a:extLst>
            </p:cNvPr>
            <p:cNvSpPr txBox="1"/>
            <p:nvPr/>
          </p:nvSpPr>
          <p:spPr>
            <a:xfrm>
              <a:off x="5131073" y="3681749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2.2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9CF3030-AB74-C790-6333-A9D43D3761ED}"/>
                </a:ext>
              </a:extLst>
            </p:cNvPr>
            <p:cNvSpPr txBox="1"/>
            <p:nvPr/>
          </p:nvSpPr>
          <p:spPr>
            <a:xfrm>
              <a:off x="6156625" y="4218627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1.7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ECBF45D-41DA-1561-8399-8D198196ED50}"/>
                </a:ext>
              </a:extLst>
            </p:cNvPr>
            <p:cNvSpPr txBox="1"/>
            <p:nvPr/>
          </p:nvSpPr>
          <p:spPr>
            <a:xfrm>
              <a:off x="5684387" y="4664902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0.8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6FA1575-10DE-3694-1A43-925051D126B3}"/>
                </a:ext>
              </a:extLst>
            </p:cNvPr>
            <p:cNvSpPr txBox="1"/>
            <p:nvPr/>
          </p:nvSpPr>
          <p:spPr>
            <a:xfrm>
              <a:off x="5270591" y="5037584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1.1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D979DEE-DCA3-1782-913F-C9B857804B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5058144"/>
              <a:ext cx="679676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2A48CD7-A75F-F09B-3E12-04C224997D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6867" y="4256683"/>
              <a:ext cx="0" cy="4729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7B1BE66-8BCD-8776-F0C2-A8C72CC3B745}"/>
              </a:ext>
            </a:extLst>
          </p:cNvPr>
          <p:cNvCxnSpPr>
            <a:cxnSpLocks/>
          </p:cNvCxnSpPr>
          <p:nvPr/>
        </p:nvCxnSpPr>
        <p:spPr>
          <a:xfrm>
            <a:off x="11238052" y="5494802"/>
            <a:ext cx="60853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5C5A668-4BD5-1926-0A92-82BBFFDF36F7}"/>
              </a:ext>
            </a:extLst>
          </p:cNvPr>
          <p:cNvGrpSpPr/>
          <p:nvPr/>
        </p:nvGrpSpPr>
        <p:grpSpPr>
          <a:xfrm>
            <a:off x="12025897" y="4748774"/>
            <a:ext cx="2434383" cy="1663612"/>
            <a:chOff x="4781413" y="3681749"/>
            <a:chExt cx="2434383" cy="1663612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F293E10-F0B7-FDF9-D20B-7FE05B64AD51}"/>
                </a:ext>
              </a:extLst>
            </p:cNvPr>
            <p:cNvCxnSpPr>
              <a:cxnSpLocks/>
            </p:cNvCxnSpPr>
            <p:nvPr/>
          </p:nvCxnSpPr>
          <p:spPr>
            <a:xfrm>
              <a:off x="5584301" y="4281913"/>
              <a:ext cx="545880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AA10351-DAFC-924E-092A-C5864E5A4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7386" y="4535913"/>
              <a:ext cx="0" cy="5222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9A7D8C7-C859-27D9-A655-904AF4160330}"/>
                </a:ext>
              </a:extLst>
            </p:cNvPr>
            <p:cNvCxnSpPr>
              <a:cxnSpLocks/>
            </p:cNvCxnSpPr>
            <p:nvPr/>
          </p:nvCxnSpPr>
          <p:spPr>
            <a:xfrm>
              <a:off x="5576867" y="4712511"/>
              <a:ext cx="553314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BB7945B-F380-EFAC-1B3E-3C5D4225AB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4545186"/>
              <a:ext cx="41948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A9F53AE-B176-17A9-7225-921225686E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413" y="3713286"/>
              <a:ext cx="1348768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9C8E3F9-5B74-236D-AEF5-EF67DD0FF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6281" y="3705852"/>
              <a:ext cx="0" cy="1091176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280C007-642F-FF02-604B-9E0D38C22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281" y="4772378"/>
              <a:ext cx="361105" cy="12763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0C2D2C2-127D-3337-F7DC-2C3EC6329FED}"/>
                </a:ext>
              </a:extLst>
            </p:cNvPr>
            <p:cNvSpPr txBox="1"/>
            <p:nvPr/>
          </p:nvSpPr>
          <p:spPr>
            <a:xfrm>
              <a:off x="5131072" y="3681749"/>
              <a:ext cx="888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3MY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F061D2-B52B-A764-4389-AEC525B609F4}"/>
                </a:ext>
              </a:extLst>
            </p:cNvPr>
            <p:cNvSpPr txBox="1"/>
            <p:nvPr/>
          </p:nvSpPr>
          <p:spPr>
            <a:xfrm>
              <a:off x="6156624" y="4218627"/>
              <a:ext cx="1059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1.3MY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580DD87-5285-5A56-DEAA-B9C990DE7F40}"/>
                </a:ext>
              </a:extLst>
            </p:cNvPr>
            <p:cNvSpPr txBox="1"/>
            <p:nvPr/>
          </p:nvSpPr>
          <p:spPr>
            <a:xfrm>
              <a:off x="5684386" y="4664902"/>
              <a:ext cx="1059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1.3MY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3A79F59-133A-753F-7BFA-7DDE6CFFDFA5}"/>
                </a:ext>
              </a:extLst>
            </p:cNvPr>
            <p:cNvSpPr txBox="1"/>
            <p:nvPr/>
          </p:nvSpPr>
          <p:spPr>
            <a:xfrm>
              <a:off x="5270590" y="5037584"/>
              <a:ext cx="1163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2.4 MY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189BE9E-214A-5663-E3AB-C978E6459C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5058144"/>
              <a:ext cx="972795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9377A1A-83C9-022B-1501-9049B757E4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6867" y="4256683"/>
              <a:ext cx="0" cy="4729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5" name="Graphic 84" descr="Bone with solid fill">
            <a:extLst>
              <a:ext uri="{FF2B5EF4-FFF2-40B4-BE49-F238E27FC236}">
                <a16:creationId xmlns:a16="http://schemas.microsoft.com/office/drawing/2014/main" id="{F44A43CA-F761-2707-5055-27FD94809B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1147" y="5701354"/>
            <a:ext cx="495147" cy="495147"/>
          </a:xfrm>
          <a:prstGeom prst="rect">
            <a:avLst/>
          </a:prstGeom>
        </p:spPr>
      </p:pic>
      <p:pic>
        <p:nvPicPr>
          <p:cNvPr id="86" name="Graphic 85" descr="Bone with solid fill">
            <a:extLst>
              <a:ext uri="{FF2B5EF4-FFF2-40B4-BE49-F238E27FC236}">
                <a16:creationId xmlns:a16="http://schemas.microsoft.com/office/drawing/2014/main" id="{982D20AA-7A96-A3C4-9A38-A36889639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42948" y="5515942"/>
            <a:ext cx="495147" cy="4951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C10B18B-A98D-5501-A826-6DDAE240DD35}"/>
                  </a:ext>
                </a:extLst>
              </p:cNvPr>
              <p:cNvSpPr txBox="1"/>
              <p:nvPr/>
            </p:nvSpPr>
            <p:spPr>
              <a:xfrm>
                <a:off x="10885672" y="5804295"/>
                <a:ext cx="1268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C10B18B-A98D-5501-A826-6DDAE240D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5672" y="5804295"/>
                <a:ext cx="1268296" cy="400110"/>
              </a:xfrm>
              <a:prstGeom prst="rect">
                <a:avLst/>
              </a:prstGeom>
              <a:blipFill>
                <a:blip r:embed="rId6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BE2936C-8345-9055-9C29-4C441729007B}"/>
              </a:ext>
            </a:extLst>
          </p:cNvPr>
          <p:cNvCxnSpPr>
            <a:cxnSpLocks/>
          </p:cNvCxnSpPr>
          <p:nvPr/>
        </p:nvCxnSpPr>
        <p:spPr>
          <a:xfrm>
            <a:off x="8152115" y="5544862"/>
            <a:ext cx="60853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A7F649B-F0AC-4026-963F-23C9B469D19B}"/>
              </a:ext>
            </a:extLst>
          </p:cNvPr>
          <p:cNvGrpSpPr/>
          <p:nvPr/>
        </p:nvGrpSpPr>
        <p:grpSpPr>
          <a:xfrm>
            <a:off x="6519477" y="5216376"/>
            <a:ext cx="1336252" cy="728090"/>
            <a:chOff x="3125446" y="1056138"/>
            <a:chExt cx="1765115" cy="889079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02E1D57-2736-7269-61BC-EA2261401AD6}"/>
                </a:ext>
              </a:extLst>
            </p:cNvPr>
            <p:cNvCxnSpPr>
              <a:cxnSpLocks/>
            </p:cNvCxnSpPr>
            <p:nvPr/>
          </p:nvCxnSpPr>
          <p:spPr>
            <a:xfrm>
              <a:off x="3603812" y="1496772"/>
              <a:ext cx="80838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37D2176-85D0-1F9C-5DB7-E19C52C7BD62}"/>
                </a:ext>
              </a:extLst>
            </p:cNvPr>
            <p:cNvCxnSpPr>
              <a:cxnSpLocks/>
            </p:cNvCxnSpPr>
            <p:nvPr/>
          </p:nvCxnSpPr>
          <p:spPr>
            <a:xfrm>
              <a:off x="3125446" y="1056138"/>
              <a:ext cx="501190" cy="440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E5FA8D5-D1C8-1A96-4475-C7FDD95C98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030" y="1511944"/>
              <a:ext cx="463825" cy="43327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2423DBD-F88E-7C70-49E9-F4F0D8A78E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305" y="1056138"/>
              <a:ext cx="436100" cy="440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4B8771C-E186-4EEE-26A1-15B2BFB928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6305" y="1496772"/>
              <a:ext cx="484256" cy="440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C554CD0-BF30-EACF-0DBA-A102C8F149EA}"/>
              </a:ext>
            </a:extLst>
          </p:cNvPr>
          <p:cNvCxnSpPr>
            <a:cxnSpLocks/>
          </p:cNvCxnSpPr>
          <p:nvPr/>
        </p:nvCxnSpPr>
        <p:spPr>
          <a:xfrm>
            <a:off x="5605605" y="5536434"/>
            <a:ext cx="60853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F106ACB-58CB-DF7F-3A18-050AEC9C3EB3}"/>
              </a:ext>
            </a:extLst>
          </p:cNvPr>
          <p:cNvSpPr txBox="1"/>
          <p:nvPr/>
        </p:nvSpPr>
        <p:spPr>
          <a:xfrm>
            <a:off x="8517107" y="4167470"/>
            <a:ext cx="2846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 branch length estimation + Rooting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FE87AD8-7A1F-ACA0-868B-89DBCDC7DF4B}"/>
              </a:ext>
            </a:extLst>
          </p:cNvPr>
          <p:cNvSpPr txBox="1"/>
          <p:nvPr/>
        </p:nvSpPr>
        <p:spPr>
          <a:xfrm>
            <a:off x="2896946" y="970209"/>
            <a:ext cx="2160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Bayesian Analysis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69229162-BD95-2EF9-E55D-85BFAE07B0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3369" y="4995407"/>
            <a:ext cx="3020365" cy="494715"/>
          </a:xfrm>
          <a:prstGeom prst="rect">
            <a:avLst/>
          </a:prstGeom>
        </p:spPr>
      </p:pic>
      <p:sp>
        <p:nvSpPr>
          <p:cNvPr id="109" name="TextBox 108">
            <a:extLst>
              <a:ext uri="{FF2B5EF4-FFF2-40B4-BE49-F238E27FC236}">
                <a16:creationId xmlns:a16="http://schemas.microsoft.com/office/drawing/2014/main" id="{E296D259-B82C-A38F-F6AC-E923C3A81E4E}"/>
              </a:ext>
            </a:extLst>
          </p:cNvPr>
          <p:cNvSpPr txBox="1"/>
          <p:nvPr/>
        </p:nvSpPr>
        <p:spPr>
          <a:xfrm>
            <a:off x="2679608" y="4548719"/>
            <a:ext cx="27248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Gene tree estimation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9623A15-E3A6-A618-651F-B4669B1BD2A5}"/>
              </a:ext>
            </a:extLst>
          </p:cNvPr>
          <p:cNvSpPr txBox="1"/>
          <p:nvPr/>
        </p:nvSpPr>
        <p:spPr>
          <a:xfrm>
            <a:off x="11405394" y="4225050"/>
            <a:ext cx="284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ML Dating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9A1414-61AE-B795-F1D1-A88ED76775B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8013" r="25569"/>
          <a:stretch/>
        </p:blipFill>
        <p:spPr>
          <a:xfrm>
            <a:off x="1887499" y="1817052"/>
            <a:ext cx="1376304" cy="82721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D1A954-6570-A2AD-EB6F-58DD8F631128}"/>
              </a:ext>
            </a:extLst>
          </p:cNvPr>
          <p:cNvSpPr/>
          <p:nvPr/>
        </p:nvSpPr>
        <p:spPr>
          <a:xfrm>
            <a:off x="1895297" y="4078551"/>
            <a:ext cx="12468346" cy="266702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EA4BC2-FBAE-9C47-C18B-6C2BD7BF2250}"/>
              </a:ext>
            </a:extLst>
          </p:cNvPr>
          <p:cNvSpPr/>
          <p:nvPr/>
        </p:nvSpPr>
        <p:spPr>
          <a:xfrm>
            <a:off x="1844039" y="919039"/>
            <a:ext cx="4259834" cy="254816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1CBAB1A5-C497-1EB2-E11A-9403B89FA22F}"/>
              </a:ext>
            </a:extLst>
          </p:cNvPr>
          <p:cNvSpPr/>
          <p:nvPr/>
        </p:nvSpPr>
        <p:spPr>
          <a:xfrm>
            <a:off x="6103873" y="917788"/>
            <a:ext cx="8208511" cy="254816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BFA57AB4-9398-1A4F-EA35-EB6D952E83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0651" y="3011979"/>
            <a:ext cx="1996555" cy="341709"/>
          </a:xfrm>
          <a:prstGeom prst="rect">
            <a:avLst/>
          </a:prstGeom>
        </p:spPr>
      </p:pic>
      <p:grpSp>
        <p:nvGrpSpPr>
          <p:cNvPr id="170" name="Group 169">
            <a:extLst>
              <a:ext uri="{FF2B5EF4-FFF2-40B4-BE49-F238E27FC236}">
                <a16:creationId xmlns:a16="http://schemas.microsoft.com/office/drawing/2014/main" id="{C40E1CE4-AC51-7524-4595-3A21B1FDCE5A}"/>
              </a:ext>
            </a:extLst>
          </p:cNvPr>
          <p:cNvGrpSpPr/>
          <p:nvPr/>
        </p:nvGrpSpPr>
        <p:grpSpPr>
          <a:xfrm>
            <a:off x="6540369" y="1539681"/>
            <a:ext cx="1934708" cy="1160250"/>
            <a:chOff x="2801794" y="493068"/>
            <a:chExt cx="2555641" cy="1416794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351970F-4EF1-3682-B239-78485E1C1676}"/>
                </a:ext>
              </a:extLst>
            </p:cNvPr>
            <p:cNvCxnSpPr>
              <a:cxnSpLocks/>
            </p:cNvCxnSpPr>
            <p:nvPr/>
          </p:nvCxnSpPr>
          <p:spPr>
            <a:xfrm>
              <a:off x="3603812" y="1496772"/>
              <a:ext cx="80838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9C4C8A6-0BF0-E6A8-8386-D60139F1BE56}"/>
                </a:ext>
              </a:extLst>
            </p:cNvPr>
            <p:cNvCxnSpPr>
              <a:cxnSpLocks/>
            </p:cNvCxnSpPr>
            <p:nvPr/>
          </p:nvCxnSpPr>
          <p:spPr>
            <a:xfrm>
              <a:off x="2801794" y="772787"/>
              <a:ext cx="824842" cy="72398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74AA7C0-926A-62C7-05ED-3185B2E58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6748" y="1511943"/>
              <a:ext cx="328107" cy="30629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E7C1D87-51C1-6B5C-70F4-BFD240A5DE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305" y="493068"/>
              <a:ext cx="951130" cy="100370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6AE55E5A-E303-8B5F-7530-2ED7DF2544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6305" y="1496771"/>
              <a:ext cx="562231" cy="41309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D9E794C4-A5DB-FC2D-4CB5-D3E87D2AEAD2}"/>
              </a:ext>
            </a:extLst>
          </p:cNvPr>
          <p:cNvSpPr txBox="1"/>
          <p:nvPr/>
        </p:nvSpPr>
        <p:spPr>
          <a:xfrm>
            <a:off x="6204940" y="1019973"/>
            <a:ext cx="2797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Concatenation with ML</a:t>
            </a:r>
          </a:p>
        </p:txBody>
      </p: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F87C63E-0541-6E8C-9B52-4B73748CBC4B}"/>
              </a:ext>
            </a:extLst>
          </p:cNvPr>
          <p:cNvGrpSpPr/>
          <p:nvPr/>
        </p:nvGrpSpPr>
        <p:grpSpPr>
          <a:xfrm>
            <a:off x="9405231" y="1569145"/>
            <a:ext cx="1928526" cy="1663612"/>
            <a:chOff x="4781413" y="3681749"/>
            <a:chExt cx="1928526" cy="1663612"/>
          </a:xfrm>
        </p:grpSpPr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182E1F5D-A8D2-1FF7-E08B-4E51E5DEADD7}"/>
                </a:ext>
              </a:extLst>
            </p:cNvPr>
            <p:cNvCxnSpPr>
              <a:cxnSpLocks/>
            </p:cNvCxnSpPr>
            <p:nvPr/>
          </p:nvCxnSpPr>
          <p:spPr>
            <a:xfrm>
              <a:off x="5584301" y="4281913"/>
              <a:ext cx="109176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C150F47D-EDB1-B032-1F29-A3CFFC6D4E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7386" y="4535913"/>
              <a:ext cx="0" cy="5222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C3AC955C-9015-B126-DAE5-70E1AEDA7242}"/>
                </a:ext>
              </a:extLst>
            </p:cNvPr>
            <p:cNvCxnSpPr>
              <a:cxnSpLocks/>
            </p:cNvCxnSpPr>
            <p:nvPr/>
          </p:nvCxnSpPr>
          <p:spPr>
            <a:xfrm>
              <a:off x="5576867" y="4712511"/>
              <a:ext cx="553314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B829B0A8-F70D-8E26-7AE2-405851A36A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4545186"/>
              <a:ext cx="41948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5C181BD9-5AAA-43D0-2377-D560F7944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413" y="3713286"/>
              <a:ext cx="1286107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508DD354-10F3-E11E-35D2-8F2ED013F2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6281" y="3705852"/>
              <a:ext cx="0" cy="1091176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7A157678-BD7B-032F-6642-C6BACC842A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281" y="4772378"/>
              <a:ext cx="361105" cy="12763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A0510337-7681-7083-A672-CD29CC2D15A9}"/>
                </a:ext>
              </a:extLst>
            </p:cNvPr>
            <p:cNvSpPr txBox="1"/>
            <p:nvPr/>
          </p:nvSpPr>
          <p:spPr>
            <a:xfrm>
              <a:off x="5131073" y="3681749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2.2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0E6D3B8-009A-517C-2AF5-69AFC0EA9C1F}"/>
                </a:ext>
              </a:extLst>
            </p:cNvPr>
            <p:cNvSpPr txBox="1"/>
            <p:nvPr/>
          </p:nvSpPr>
          <p:spPr>
            <a:xfrm>
              <a:off x="6156625" y="4218627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1.7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1F29ABF-3CEC-899F-7975-8E7AAC164DB2}"/>
                </a:ext>
              </a:extLst>
            </p:cNvPr>
            <p:cNvSpPr txBox="1"/>
            <p:nvPr/>
          </p:nvSpPr>
          <p:spPr>
            <a:xfrm>
              <a:off x="5684387" y="4664902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0.8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6CE7561D-A34F-9176-4106-A4BB9E103852}"/>
                </a:ext>
              </a:extLst>
            </p:cNvPr>
            <p:cNvSpPr txBox="1"/>
            <p:nvPr/>
          </p:nvSpPr>
          <p:spPr>
            <a:xfrm>
              <a:off x="5270591" y="5037584"/>
              <a:ext cx="5533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1.1</a:t>
              </a:r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823AE1A6-BCB6-F8BE-8963-04DC2F65F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5058144"/>
              <a:ext cx="679676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21C00E71-C4C6-4B19-31DF-8505C196ED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6867" y="4256683"/>
              <a:ext cx="0" cy="4729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D911BAD-65DD-3F85-8C2C-877DBE8D30A4}"/>
              </a:ext>
            </a:extLst>
          </p:cNvPr>
          <p:cNvCxnSpPr>
            <a:cxnSpLocks/>
          </p:cNvCxnSpPr>
          <p:nvPr/>
        </p:nvCxnSpPr>
        <p:spPr>
          <a:xfrm>
            <a:off x="11418597" y="2172775"/>
            <a:ext cx="60853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BF695E7-6D30-770C-7817-F893031802AF}"/>
              </a:ext>
            </a:extLst>
          </p:cNvPr>
          <p:cNvGrpSpPr/>
          <p:nvPr/>
        </p:nvGrpSpPr>
        <p:grpSpPr>
          <a:xfrm>
            <a:off x="12206442" y="1426747"/>
            <a:ext cx="2434383" cy="1663612"/>
            <a:chOff x="4781413" y="3681749"/>
            <a:chExt cx="2434383" cy="1663612"/>
          </a:xfrm>
        </p:grpSpPr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D5F0149A-5EF0-8796-46BB-1CF1E19867EC}"/>
                </a:ext>
              </a:extLst>
            </p:cNvPr>
            <p:cNvCxnSpPr>
              <a:cxnSpLocks/>
            </p:cNvCxnSpPr>
            <p:nvPr/>
          </p:nvCxnSpPr>
          <p:spPr>
            <a:xfrm>
              <a:off x="5584301" y="4281913"/>
              <a:ext cx="545880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7BAEEB54-CE7E-E33F-55F6-39319113B0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7386" y="4535913"/>
              <a:ext cx="0" cy="5222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18175AC7-36F9-0249-2CCA-085E45CFFEA6}"/>
                </a:ext>
              </a:extLst>
            </p:cNvPr>
            <p:cNvCxnSpPr>
              <a:cxnSpLocks/>
            </p:cNvCxnSpPr>
            <p:nvPr/>
          </p:nvCxnSpPr>
          <p:spPr>
            <a:xfrm>
              <a:off x="5576867" y="4712511"/>
              <a:ext cx="553314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106CC617-85CA-C887-BB5E-C9B7220965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4545186"/>
              <a:ext cx="419481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FE9B5BE8-B94A-612F-6480-DFB4F41A48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1413" y="3713286"/>
              <a:ext cx="1348768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A5142D9-1208-7DA2-8496-AE70835DD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6281" y="3705852"/>
              <a:ext cx="0" cy="1091176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723A3873-1A14-E4B5-B9DC-891965C45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96281" y="4772378"/>
              <a:ext cx="361105" cy="12763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3B52DEE3-031C-58DB-B6D6-231909AA2E14}"/>
                </a:ext>
              </a:extLst>
            </p:cNvPr>
            <p:cNvSpPr txBox="1"/>
            <p:nvPr/>
          </p:nvSpPr>
          <p:spPr>
            <a:xfrm>
              <a:off x="5131072" y="3681749"/>
              <a:ext cx="8887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 3MY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AB7508A1-2CFD-D890-04DC-C9DF6037CC13}"/>
                </a:ext>
              </a:extLst>
            </p:cNvPr>
            <p:cNvSpPr txBox="1"/>
            <p:nvPr/>
          </p:nvSpPr>
          <p:spPr>
            <a:xfrm>
              <a:off x="6156624" y="4218627"/>
              <a:ext cx="10591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1.3MY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A9934BB-AA75-A092-E398-EB413131E070}"/>
                </a:ext>
              </a:extLst>
            </p:cNvPr>
            <p:cNvSpPr txBox="1"/>
            <p:nvPr/>
          </p:nvSpPr>
          <p:spPr>
            <a:xfrm>
              <a:off x="5684386" y="4664902"/>
              <a:ext cx="10591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1.3MY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6EC4DD8C-F090-913D-1195-1E816FBFB899}"/>
                </a:ext>
              </a:extLst>
            </p:cNvPr>
            <p:cNvSpPr txBox="1"/>
            <p:nvPr/>
          </p:nvSpPr>
          <p:spPr>
            <a:xfrm>
              <a:off x="5270590" y="5037584"/>
              <a:ext cx="11633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2.4 MY</a:t>
              </a:r>
            </a:p>
          </p:txBody>
        </p: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FCF7EFF5-B6F6-354B-32EA-D4CC46343C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7386" y="5058144"/>
              <a:ext cx="972795" cy="0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CDCD262A-5FE0-BB34-9C4A-7B8654A89B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76867" y="4256683"/>
              <a:ext cx="0" cy="472931"/>
            </a:xfrm>
            <a:prstGeom prst="straightConnector1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6" name="Graphic 205" descr="Bone with solid fill">
            <a:extLst>
              <a:ext uri="{FF2B5EF4-FFF2-40B4-BE49-F238E27FC236}">
                <a16:creationId xmlns:a16="http://schemas.microsoft.com/office/drawing/2014/main" id="{BD640A85-68FD-EAA0-3A45-F67CA45F62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1692" y="2379327"/>
            <a:ext cx="495147" cy="495147"/>
          </a:xfrm>
          <a:prstGeom prst="rect">
            <a:avLst/>
          </a:prstGeom>
        </p:spPr>
      </p:pic>
      <p:pic>
        <p:nvPicPr>
          <p:cNvPr id="207" name="Graphic 206" descr="Bone with solid fill">
            <a:extLst>
              <a:ext uri="{FF2B5EF4-FFF2-40B4-BE49-F238E27FC236}">
                <a16:creationId xmlns:a16="http://schemas.microsoft.com/office/drawing/2014/main" id="{0894E642-07E7-FE8B-4738-5BA72189D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23493" y="2193915"/>
            <a:ext cx="495147" cy="4951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9C0A064F-A1EF-0DC8-1C64-1B3489B224B9}"/>
                  </a:ext>
                </a:extLst>
              </p:cNvPr>
              <p:cNvSpPr txBox="1"/>
              <p:nvPr/>
            </p:nvSpPr>
            <p:spPr>
              <a:xfrm>
                <a:off x="11066217" y="2482268"/>
                <a:ext cx="12682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9C0A064F-A1EF-0DC8-1C64-1B3489B224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6217" y="2482268"/>
                <a:ext cx="1268296" cy="400110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49A81790-627F-BEA1-91FD-5D24E6EF7696}"/>
              </a:ext>
            </a:extLst>
          </p:cNvPr>
          <p:cNvCxnSpPr>
            <a:cxnSpLocks/>
          </p:cNvCxnSpPr>
          <p:nvPr/>
        </p:nvCxnSpPr>
        <p:spPr>
          <a:xfrm>
            <a:off x="8553153" y="2300393"/>
            <a:ext cx="608539" cy="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40F536D7-3665-51A3-9E73-98144DC813F1}"/>
              </a:ext>
            </a:extLst>
          </p:cNvPr>
          <p:cNvSpPr txBox="1"/>
          <p:nvPr/>
        </p:nvSpPr>
        <p:spPr>
          <a:xfrm>
            <a:off x="11465604" y="997130"/>
            <a:ext cx="284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ML Dating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076B01F5-1704-254C-62D4-B28CF788CCF0}"/>
              </a:ext>
            </a:extLst>
          </p:cNvPr>
          <p:cNvSpPr txBox="1"/>
          <p:nvPr/>
        </p:nvSpPr>
        <p:spPr>
          <a:xfrm>
            <a:off x="8673040" y="1058960"/>
            <a:ext cx="2846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Rooting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F35DC44-74CA-310F-2B8A-59A1E56D9B0A}"/>
              </a:ext>
            </a:extLst>
          </p:cNvPr>
          <p:cNvSpPr txBox="1"/>
          <p:nvPr/>
        </p:nvSpPr>
        <p:spPr>
          <a:xfrm>
            <a:off x="6913928" y="2546042"/>
            <a:ext cx="55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0.8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F9A2141A-33B2-7C6D-8F0E-E1D3A2216396}"/>
              </a:ext>
            </a:extLst>
          </p:cNvPr>
          <p:cNvSpPr txBox="1"/>
          <p:nvPr/>
        </p:nvSpPr>
        <p:spPr>
          <a:xfrm>
            <a:off x="8129470" y="1863882"/>
            <a:ext cx="55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2.2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819C5DAA-839C-9A49-818D-61B6195AC6AB}"/>
              </a:ext>
            </a:extLst>
          </p:cNvPr>
          <p:cNvSpPr txBox="1"/>
          <p:nvPr/>
        </p:nvSpPr>
        <p:spPr>
          <a:xfrm>
            <a:off x="6729094" y="1759859"/>
            <a:ext cx="55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1.7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5CF93E12-E6C4-98E7-4FD7-B14B43840E99}"/>
              </a:ext>
            </a:extLst>
          </p:cNvPr>
          <p:cNvSpPr txBox="1"/>
          <p:nvPr/>
        </p:nvSpPr>
        <p:spPr>
          <a:xfrm>
            <a:off x="7615913" y="2513990"/>
            <a:ext cx="553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1.1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C38483E6-F32B-145C-A2C2-8B55985827A5}"/>
              </a:ext>
            </a:extLst>
          </p:cNvPr>
          <p:cNvSpPr txBox="1"/>
          <p:nvPr/>
        </p:nvSpPr>
        <p:spPr>
          <a:xfrm>
            <a:off x="6046943" y="4565767"/>
            <a:ext cx="23558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Summary method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AB48DCB-5648-C97C-A8E3-64F5E31A5D92}"/>
              </a:ext>
            </a:extLst>
          </p:cNvPr>
          <p:cNvSpPr txBox="1"/>
          <p:nvPr/>
        </p:nvSpPr>
        <p:spPr>
          <a:xfrm>
            <a:off x="6485278" y="418084"/>
            <a:ext cx="3029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Traditional pipelines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AAF8F5C-AD3A-72FC-4C40-A58C6AE457AA}"/>
              </a:ext>
            </a:extLst>
          </p:cNvPr>
          <p:cNvSpPr txBox="1"/>
          <p:nvPr/>
        </p:nvSpPr>
        <p:spPr>
          <a:xfrm>
            <a:off x="7108724" y="3583777"/>
            <a:ext cx="2012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New pipeline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264DC1-AA25-C167-C2FE-1AC0715DCEB3}"/>
              </a:ext>
            </a:extLst>
          </p:cNvPr>
          <p:cNvGrpSpPr/>
          <p:nvPr/>
        </p:nvGrpSpPr>
        <p:grpSpPr>
          <a:xfrm>
            <a:off x="6282703" y="3078868"/>
            <a:ext cx="464218" cy="255378"/>
            <a:chOff x="3125446" y="1056138"/>
            <a:chExt cx="1765115" cy="88907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B87700-73AE-136D-8965-982D85E340A6}"/>
                </a:ext>
              </a:extLst>
            </p:cNvPr>
            <p:cNvCxnSpPr>
              <a:cxnSpLocks/>
            </p:cNvCxnSpPr>
            <p:nvPr/>
          </p:nvCxnSpPr>
          <p:spPr>
            <a:xfrm>
              <a:off x="3603812" y="1496772"/>
              <a:ext cx="808383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4A50A78-D777-4DEF-8725-F6CC99EF571E}"/>
                </a:ext>
              </a:extLst>
            </p:cNvPr>
            <p:cNvCxnSpPr>
              <a:cxnSpLocks/>
            </p:cNvCxnSpPr>
            <p:nvPr/>
          </p:nvCxnSpPr>
          <p:spPr>
            <a:xfrm>
              <a:off x="3125446" y="1056138"/>
              <a:ext cx="501190" cy="440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28E619E-E90E-7331-1540-5C08CC5A91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51030" y="1511944"/>
              <a:ext cx="463825" cy="43327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F59FB9-B412-2104-1683-5642F78133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305" y="1056138"/>
              <a:ext cx="436100" cy="440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AF4F594-5D59-08A5-C335-6F5A341909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06305" y="1496772"/>
              <a:ext cx="484256" cy="44063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Graphic 26" descr="Bone with solid fill">
            <a:extLst>
              <a:ext uri="{FF2B5EF4-FFF2-40B4-BE49-F238E27FC236}">
                <a16:creationId xmlns:a16="http://schemas.microsoft.com/office/drawing/2014/main" id="{FEA5FA2E-ABF2-817C-95DE-8FBFCC9BE2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5830" y="2741791"/>
            <a:ext cx="495147" cy="495147"/>
          </a:xfrm>
          <a:prstGeom prst="rect">
            <a:avLst/>
          </a:prstGeom>
        </p:spPr>
      </p:pic>
      <p:pic>
        <p:nvPicPr>
          <p:cNvPr id="29" name="Graphic 28" descr="Bone with solid fill">
            <a:extLst>
              <a:ext uri="{FF2B5EF4-FFF2-40B4-BE49-F238E27FC236}">
                <a16:creationId xmlns:a16="http://schemas.microsoft.com/office/drawing/2014/main" id="{B053382A-0BC4-7689-C0A5-22E459DB8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0980" y="2780948"/>
            <a:ext cx="495147" cy="49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61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3679</TotalTime>
  <Words>275</Words>
  <Application>Microsoft Macintosh PowerPoint</Application>
  <PresentationFormat>Custom</PresentationFormat>
  <Paragraphs>148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Tabatabaee, Yasamin</dc:creator>
  <cp:lastModifiedBy>Tabatabaee, Yasamin</cp:lastModifiedBy>
  <cp:revision>24</cp:revision>
  <cp:lastPrinted>2024-09-18T15:22:23Z</cp:lastPrinted>
  <dcterms:created xsi:type="dcterms:W3CDTF">2024-08-19T16:03:52Z</dcterms:created>
  <dcterms:modified xsi:type="dcterms:W3CDTF">2024-12-16T03:40:38Z</dcterms:modified>
</cp:coreProperties>
</file>