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3" r:id="rId10"/>
    <p:sldId id="267" r:id="rId11"/>
    <p:sldId id="266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7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97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1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2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6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2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7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84E4-9C7F-094B-9DC2-47636121BD14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7257-413A-B541-9EC0-C7DE6AF8CE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営業に向けた技術コミュニティ参加のススメ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是非この話を</a:t>
            </a:r>
            <a:r>
              <a:rPr lang="ja-JP" altLang="en-US" dirty="0" smtClean="0"/>
              <a:t>持ち帰って気概</a:t>
            </a:r>
            <a:r>
              <a:rPr lang="ja-JP" altLang="en-US" dirty="0" smtClean="0"/>
              <a:t>のある営業を</a:t>
            </a:r>
            <a:r>
              <a:rPr lang="ja-JP" altLang="en-US" dirty="0" smtClean="0"/>
              <a:t>見つけ、育ててください</a:t>
            </a:r>
            <a:r>
              <a:rPr lang="ja-JP" altLang="en-US" dirty="0" smtClean="0"/>
              <a:t>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73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技術を伸ばすには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インプット</a:t>
            </a:r>
            <a:endParaRPr kumimoji="1" lang="en-US" altLang="ja-JP" dirty="0" smtClean="0"/>
          </a:p>
          <a:p>
            <a:r>
              <a:rPr lang="ja-JP" altLang="en-US" dirty="0" smtClean="0"/>
              <a:t>体系的に学んだほうが良い</a:t>
            </a:r>
            <a:endParaRPr kumimoji="1" lang="en-US" altLang="ja-JP" dirty="0" smtClean="0"/>
          </a:p>
          <a:p>
            <a:r>
              <a:rPr lang="ja-JP" altLang="en-US" dirty="0" smtClean="0"/>
              <a:t>アウトプット</a:t>
            </a:r>
            <a:endParaRPr lang="en-US" altLang="ja-JP" dirty="0" smtClean="0"/>
          </a:p>
          <a:p>
            <a:r>
              <a:rPr lang="ja-JP" altLang="en-US" dirty="0" smtClean="0"/>
              <a:t>ブログ、</a:t>
            </a:r>
            <a:r>
              <a:rPr lang="en-US" altLang="ja-JP" dirty="0" err="1" smtClean="0"/>
              <a:t>Qiita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、アウトプット出来る場所はかなりある</a:t>
            </a:r>
            <a:endParaRPr lang="en-US" altLang="ja-JP" dirty="0" smtClean="0"/>
          </a:p>
          <a:p>
            <a:r>
              <a:rPr lang="ja-JP" altLang="en-US" dirty="0" smtClean="0"/>
              <a:t>アウトプットしない人に反応は返ってこない</a:t>
            </a:r>
            <a:endParaRPr lang="en-US" altLang="ja-JP" dirty="0" smtClean="0"/>
          </a:p>
          <a:p>
            <a:r>
              <a:rPr lang="ja-JP" altLang="en-US" dirty="0" smtClean="0"/>
              <a:t>興味が湧いてきたら</a:t>
            </a:r>
            <a:r>
              <a:rPr lang="en-US" altLang="ja-JP" dirty="0" smtClean="0"/>
              <a:t>Lightning Talk</a:t>
            </a:r>
            <a:r>
              <a:rPr lang="ja-JP" altLang="en-US" dirty="0" smtClean="0"/>
              <a:t>にチャレンジしてみる</a:t>
            </a:r>
            <a:endParaRPr lang="en-US" altLang="ja-JP" dirty="0" smtClean="0"/>
          </a:p>
          <a:p>
            <a:r>
              <a:rPr lang="ja-JP" altLang="en-US" dirty="0" smtClean="0"/>
              <a:t>やさしいマサカリを受ける</a:t>
            </a:r>
            <a:endParaRPr lang="en-US" altLang="ja-JP" dirty="0" smtClean="0"/>
          </a:p>
          <a:p>
            <a:r>
              <a:rPr lang="ja-JP" altLang="en-US" dirty="0" smtClean="0"/>
              <a:t>人前でプレゼンする練習にもなる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86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営業と技術がいがみ合わない世界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必ず実現できる</a:t>
            </a:r>
            <a:endParaRPr lang="en-US" altLang="ja-JP" dirty="0" smtClean="0"/>
          </a:p>
          <a:p>
            <a:r>
              <a:rPr lang="ja-JP" altLang="en-US" dirty="0" smtClean="0"/>
              <a:t>営業は技術の気持ちを、技術者の方はコミュニケーションを</a:t>
            </a:r>
            <a:endParaRPr lang="en-US" altLang="ja-JP" dirty="0" smtClean="0"/>
          </a:p>
          <a:p>
            <a:r>
              <a:rPr lang="ja-JP" altLang="en-US" smtClean="0"/>
              <a:t>お互いに不得意な部分を補完しあって倍以上の効果を</a:t>
            </a:r>
            <a:endParaRPr lang="en-US" altLang="ja-JP" dirty="0" smtClean="0"/>
          </a:p>
          <a:p>
            <a:r>
              <a:rPr kumimoji="1" lang="ja-JP" altLang="en-US" dirty="0" smtClean="0"/>
              <a:t>あきらめないで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198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私の来年の目標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をもっと</a:t>
            </a:r>
            <a:endParaRPr kumimoji="1" lang="en-US" altLang="ja-JP" dirty="0" smtClean="0"/>
          </a:p>
          <a:p>
            <a:r>
              <a:rPr lang="en-US" altLang="ja-JP" dirty="0" smtClean="0"/>
              <a:t>Xamarin</a:t>
            </a:r>
            <a:r>
              <a:rPr lang="ja-JP" altLang="en-US" dirty="0" smtClean="0"/>
              <a:t> をもっと</a:t>
            </a:r>
            <a:endParaRPr lang="en-US" altLang="ja-JP" dirty="0" smtClean="0"/>
          </a:p>
          <a:p>
            <a:r>
              <a:rPr lang="ja-JP" altLang="en-US" dirty="0" smtClean="0"/>
              <a:t>テストをちゃんと書く</a:t>
            </a:r>
            <a:endParaRPr lang="en-US" altLang="ja-JP" dirty="0" smtClean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 </a:t>
            </a:r>
            <a:r>
              <a:rPr lang="en-US" altLang="ja-JP" dirty="0" smtClean="0"/>
              <a:t>Flow </a:t>
            </a:r>
            <a:r>
              <a:rPr lang="ja-JP" altLang="en-US" dirty="0" smtClean="0"/>
              <a:t>をちゃんと使えるように</a:t>
            </a:r>
            <a:endParaRPr lang="en-US" altLang="ja-JP" dirty="0" smtClean="0"/>
          </a:p>
          <a:p>
            <a:r>
              <a:rPr lang="ja-JP" altLang="en-US" dirty="0" smtClean="0"/>
              <a:t>サーバーサイド </a:t>
            </a:r>
            <a:r>
              <a:rPr lang="en-US" altLang="ja-JP" dirty="0" smtClean="0"/>
              <a:t>ASP.NET</a:t>
            </a:r>
            <a:r>
              <a:rPr lang="ja-JP" altLang="en-US" dirty="0" smtClean="0"/>
              <a:t> </a:t>
            </a:r>
            <a:r>
              <a:rPr lang="en-US" altLang="ja-JP" dirty="0" smtClean="0"/>
              <a:t>Web API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02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田淵義人＠エクセルソフト</a:t>
            </a:r>
            <a:endParaRPr kumimoji="1" lang="en-US" altLang="ja-JP" dirty="0" smtClean="0"/>
          </a:p>
          <a:p>
            <a:r>
              <a:rPr lang="ja-JP" altLang="en-US" dirty="0" smtClean="0"/>
              <a:t>開発者向けソフトウェア販売代理店</a:t>
            </a:r>
            <a:r>
              <a:rPr lang="en-US" altLang="ja-JP" dirty="0" smtClean="0"/>
              <a:t>(</a:t>
            </a:r>
            <a:r>
              <a:rPr lang="ja-JP" altLang="en-US" dirty="0" smtClean="0"/>
              <a:t>エクセルソフト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の人</a:t>
            </a:r>
            <a:endParaRPr lang="en-US" altLang="ja-JP" dirty="0" smtClean="0"/>
          </a:p>
          <a:p>
            <a:r>
              <a:rPr lang="en-US" altLang="ja-JP" dirty="0" smtClean="0"/>
              <a:t>Xamarin</a:t>
            </a:r>
            <a:r>
              <a:rPr lang="ja-JP" altLang="en-US" dirty="0" smtClean="0"/>
              <a:t>の「元」代理店の人</a:t>
            </a:r>
            <a:endParaRPr lang="en-US" altLang="ja-JP" dirty="0" smtClean="0"/>
          </a:p>
          <a:p>
            <a:r>
              <a:rPr kumimoji="1" lang="en-US" altLang="ja-JP" dirty="0" smtClean="0"/>
              <a:t>Xamarin</a:t>
            </a:r>
            <a:r>
              <a:rPr lang="ja-JP" altLang="en-US" dirty="0" smtClean="0"/>
              <a:t>コミュニティエバンジェリスト</a:t>
            </a:r>
            <a:endParaRPr lang="en-US" altLang="ja-JP" dirty="0" smtClean="0"/>
          </a:p>
          <a:p>
            <a:r>
              <a:rPr lang="en-US" altLang="ja-JP" dirty="0" smtClean="0"/>
              <a:t>Japan Xamarin User Group</a:t>
            </a:r>
            <a:r>
              <a:rPr lang="ja-JP" altLang="en-US" dirty="0" smtClean="0"/>
              <a:t>主宰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339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営業</a:t>
            </a:r>
            <a:r>
              <a:rPr lang="en-US" altLang="ja-JP" dirty="0"/>
              <a:t>(</a:t>
            </a:r>
            <a:r>
              <a:rPr lang="ja-JP" altLang="en-US" dirty="0"/>
              <a:t>セールスエンジニア？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お話する方はほとんどが開発者</a:t>
            </a:r>
            <a:endParaRPr lang="en-US" altLang="ja-JP" dirty="0" smtClean="0"/>
          </a:p>
          <a:p>
            <a:r>
              <a:rPr lang="ja-JP" altLang="en-US" dirty="0" smtClean="0"/>
              <a:t>社内情シス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7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リリースしたアプリ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勉強会検索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Phone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版はリファクタリングという名の再構築版でリリース予定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4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Xamarin(C#)</a:t>
            </a:r>
            <a:r>
              <a:rPr kumimoji="1" lang="ja-JP" altLang="en-US" dirty="0" smtClean="0"/>
              <a:t>を始めたのか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JXUG</a:t>
            </a:r>
            <a:r>
              <a:rPr lang="ja-JP" altLang="en-US" dirty="0" smtClean="0"/>
              <a:t>勉強会後の懇親会にて</a:t>
            </a:r>
            <a:endParaRPr lang="en-US" altLang="ja-JP" dirty="0" smtClean="0"/>
          </a:p>
          <a:p>
            <a:r>
              <a:rPr kumimoji="1" lang="ja-JP" altLang="en-US" dirty="0" smtClean="0"/>
              <a:t>みんな楽しそうに喋ってる</a:t>
            </a:r>
            <a:endParaRPr kumimoji="1" lang="en-US" altLang="ja-JP" dirty="0" smtClean="0"/>
          </a:p>
          <a:p>
            <a:r>
              <a:rPr lang="en-US" altLang="ja-JP" dirty="0" smtClean="0"/>
              <a:t>IT</a:t>
            </a:r>
            <a:r>
              <a:rPr lang="ja-JP" altLang="en-US" dirty="0" smtClean="0"/>
              <a:t>業界長いから知識は多少あったつもりだけど</a:t>
            </a:r>
            <a:endParaRPr lang="en-US" altLang="ja-JP" dirty="0" smtClean="0"/>
          </a:p>
          <a:p>
            <a:r>
              <a:rPr kumimoji="1" lang="ja-JP" altLang="en-US" dirty="0" smtClean="0"/>
              <a:t>開発の話、分からないとつまらないな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そうだ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書こう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モバイル</a:t>
            </a:r>
            <a:r>
              <a:rPr lang="ja-JP" altLang="en-US" dirty="0" smtClean="0"/>
              <a:t>大好きだし</a:t>
            </a:r>
            <a:endParaRPr lang="en-US" altLang="ja-JP" dirty="0" smtClean="0"/>
          </a:p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Objective-C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当時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を書かなくても良い！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覚えなくて良いわけではないことを後に知る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はいいぞ！</a:t>
            </a:r>
            <a:endParaRPr kumimoji="1" lang="en-US" altLang="ja-JP" dirty="0" smtClean="0"/>
          </a:p>
          <a:p>
            <a:r>
              <a:rPr lang="en-US" altLang="ja-JP" dirty="0" smtClean="0"/>
              <a:t>Xamarin</a:t>
            </a:r>
            <a:r>
              <a:rPr lang="ja-JP" altLang="en-US" dirty="0" smtClean="0"/>
              <a:t> はいいぞ！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74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飛び込んでみてわかったこと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開発言語を学ぶのは難しいけど楽しい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技術者の方は基本的にやさしい</a:t>
            </a:r>
            <a:endParaRPr kumimoji="1" lang="en-US" altLang="ja-JP" dirty="0" smtClean="0"/>
          </a:p>
          <a:p>
            <a:r>
              <a:rPr lang="ja-JP" altLang="en-US" dirty="0" smtClean="0"/>
              <a:t>技術者の方は熱い</a:t>
            </a:r>
            <a:endParaRPr kumimoji="1" lang="en-US" altLang="ja-JP" dirty="0" smtClean="0"/>
          </a:p>
          <a:p>
            <a:r>
              <a:rPr lang="ja-JP" altLang="en-US" dirty="0" smtClean="0"/>
              <a:t>ものを作るよろこび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9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営業</a:t>
            </a:r>
            <a:r>
              <a:rPr lang="ja-JP" altLang="en-US" dirty="0"/>
              <a:t>にも活かせるのではないか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技術者は魔法使いではない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なぜ作業工数算出に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日掛けて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時間で終わる作業になるのか</a:t>
            </a:r>
            <a:endParaRPr kumimoji="1" lang="en-US" altLang="ja-JP" dirty="0" smtClean="0"/>
          </a:p>
          <a:p>
            <a:r>
              <a:rPr lang="ja-JP" altLang="en-US" dirty="0" smtClean="0"/>
              <a:t>ちゃちゃっと出来ることは意外と少ない</a:t>
            </a:r>
            <a:endParaRPr lang="en-US" altLang="ja-JP" dirty="0" smtClean="0"/>
          </a:p>
          <a:p>
            <a:r>
              <a:rPr kumimoji="1" lang="ja-JP" altLang="en-US" dirty="0" smtClean="0"/>
              <a:t>プロジェクトの設計によってメンテ工数が変わる</a:t>
            </a:r>
            <a:endParaRPr kumimoji="1" lang="en-US" altLang="ja-JP" dirty="0" smtClean="0"/>
          </a:p>
          <a:p>
            <a:r>
              <a:rPr lang="ja-JP" altLang="en-US" dirty="0" smtClean="0"/>
              <a:t>作業時間での請負契約なら、効率的に要求を仕上げ、逆に顧客に提案できないか</a:t>
            </a:r>
            <a:endParaRPr lang="en-US" altLang="ja-JP" dirty="0" smtClean="0"/>
          </a:p>
          <a:p>
            <a:r>
              <a:rPr lang="ja-JP" altLang="en-US" dirty="0" smtClean="0"/>
              <a:t>技術サイド、営業サイド両方からの突き上げで開発環境を変えよう</a:t>
            </a:r>
            <a:endParaRPr lang="en-US" altLang="ja-JP" dirty="0" smtClean="0"/>
          </a:p>
          <a:p>
            <a:r>
              <a:rPr kumimoji="1" lang="ja-JP" altLang="en-US" dirty="0" smtClean="0"/>
              <a:t>技術者のつながりでお仕事もゲット？（賛否ありそう）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5779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技術を知るには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まずはコミュニティに参加してみよう</a:t>
            </a:r>
            <a:endParaRPr lang="en-US" altLang="ja-JP" dirty="0" smtClean="0"/>
          </a:p>
          <a:p>
            <a:r>
              <a:rPr lang="ja-JP" altLang="en-US" dirty="0" smtClean="0"/>
              <a:t>勉強会に来るのは技術が好きな人でかつコミュニケーションが好きな人</a:t>
            </a:r>
            <a:endParaRPr lang="en-US" altLang="ja-JP" dirty="0" smtClean="0"/>
          </a:p>
          <a:p>
            <a:r>
              <a:rPr lang="ja-JP" altLang="en-US" dirty="0" smtClean="0"/>
              <a:t>技術者の方はやさしい</a:t>
            </a:r>
            <a:endParaRPr lang="en-US" altLang="ja-JP" dirty="0" smtClean="0"/>
          </a:p>
          <a:p>
            <a:r>
              <a:rPr kumimoji="1" lang="ja-JP" altLang="en-US" dirty="0" smtClean="0"/>
              <a:t>コミュニティは怖くない</a:t>
            </a:r>
            <a:endParaRPr kumimoji="1" lang="en-US" altLang="ja-JP" dirty="0" smtClean="0"/>
          </a:p>
          <a:p>
            <a:r>
              <a:rPr lang="ja-JP" altLang="en-US" dirty="0" smtClean="0"/>
              <a:t>営業のあなた、コミュニケーション好きじゃありませんか？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71528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463</Words>
  <Application>Microsoft Macintosh PowerPoint</Application>
  <PresentationFormat>ワイド画面</PresentationFormat>
  <Paragraphs>67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Yu Gothic</vt:lpstr>
      <vt:lpstr>Yu Gothic Light</vt:lpstr>
      <vt:lpstr>Arial</vt:lpstr>
      <vt:lpstr>ホワイト</vt:lpstr>
      <vt:lpstr>IT営業に向けた技術コミュニティ参加のススメ</vt:lpstr>
      <vt:lpstr>自己紹介</vt:lpstr>
      <vt:lpstr>本業</vt:lpstr>
      <vt:lpstr>リリースしたアプリ</vt:lpstr>
      <vt:lpstr>なぜXamarin(C#)を始めたのか</vt:lpstr>
      <vt:lpstr>そうだC#書こう</vt:lpstr>
      <vt:lpstr>飛び込んでみてわかったこと</vt:lpstr>
      <vt:lpstr>営業にも活かせるのではないか</vt:lpstr>
      <vt:lpstr>技術を知るには</vt:lpstr>
      <vt:lpstr>技術を伸ばすには</vt:lpstr>
      <vt:lpstr>営業と技術がいがみ合わない世界</vt:lpstr>
      <vt:lpstr>私の来年の目標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技術の分かる営業になるために僕がやったこと</dc:title>
  <dc:creator>Yoshito Tabuchi</dc:creator>
  <cp:lastModifiedBy>Yoshito Tabuchi</cp:lastModifiedBy>
  <cp:revision>18</cp:revision>
  <dcterms:created xsi:type="dcterms:W3CDTF">2016-11-15T03:08:04Z</dcterms:created>
  <dcterms:modified xsi:type="dcterms:W3CDTF">2016-12-06T06:29:26Z</dcterms:modified>
</cp:coreProperties>
</file>