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986B3-8628-4267-B81B-FAC84349FC2D}" v="8" dt="2020-10-19T04:08:06.499"/>
    <p1510:client id="{40707C04-5C25-4495-8F8D-03AB9E383F2A}" v="158" dt="2020-10-19T13:49:34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C96C-BB31-417A-BC6B-B7E0A70A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课程主要内容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BF74-9825-406B-81AE-03BC5A0D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处理请求</a:t>
            </a:r>
            <a:endParaRPr lang="en-US" altLang="zh-CN" dirty="0"/>
          </a:p>
          <a:p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中间件</a:t>
            </a:r>
            <a:endParaRPr lang="en-US" altLang="zh-CN" dirty="0"/>
          </a:p>
          <a:p>
            <a:r>
              <a:rPr lang="zh-CN" altLang="en-US" dirty="0"/>
              <a:t>存储数据</a:t>
            </a:r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，</a:t>
            </a:r>
            <a:r>
              <a:rPr lang="en-US" altLang="zh-CN" dirty="0"/>
              <a:t>HTTP2</a:t>
            </a:r>
          </a:p>
          <a:p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部署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478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01. </a:t>
            </a:r>
            <a:r>
              <a:rPr lang="zh-CN" altLang="en-US" dirty="0"/>
              <a:t>课程准备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F28-A942-4A18-94CC-777D94A1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前提条件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E46D-9163-43BC-BFC8-1131291E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 </a:t>
            </a:r>
            <a:r>
              <a:rPr lang="en-US" altLang="zh-CN" dirty="0"/>
              <a:t>Go 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会基本的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编程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55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D74C-D40E-4FC3-8E11-5AA87AE6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B9DD-77AD-4C12-A311-C3C377A2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Go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https://go.dev/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IDE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2"/>
            <a:r>
              <a:rPr lang="en-US" altLang="zh-CN" dirty="0"/>
              <a:t>Go</a:t>
            </a:r>
          </a:p>
          <a:p>
            <a:pPr lvl="2"/>
            <a:r>
              <a:rPr lang="en-US" altLang="zh-CN" dirty="0"/>
              <a:t>REST Client</a:t>
            </a:r>
          </a:p>
          <a:p>
            <a:pPr lvl="1"/>
            <a:r>
              <a:rPr lang="zh-CN" altLang="en-US" dirty="0"/>
              <a:t>或 </a:t>
            </a:r>
            <a:r>
              <a:rPr lang="en-US" altLang="zh-CN" dirty="0" err="1"/>
              <a:t>Goland</a:t>
            </a:r>
            <a:r>
              <a:rPr lang="zh-CN" altLang="en-US" dirty="0"/>
              <a:t>（收费）</a:t>
            </a:r>
            <a:endParaRPr lang="en-US" altLang="zh-CN" dirty="0"/>
          </a:p>
          <a:p>
            <a:r>
              <a:rPr lang="zh-CN" altLang="en-US" dirty="0"/>
              <a:t>数据库：</a:t>
            </a:r>
            <a:endParaRPr lang="en-US" altLang="zh-CN" dirty="0"/>
          </a:p>
          <a:p>
            <a:pPr lvl="1"/>
            <a:r>
              <a:rPr lang="en-US" altLang="zh-CN" dirty="0"/>
              <a:t>Microsoft SQL Server </a:t>
            </a:r>
            <a:r>
              <a:rPr lang="zh-CN" altLang="en-US" dirty="0"/>
              <a:t>或 </a:t>
            </a:r>
            <a:r>
              <a:rPr lang="en-US" altLang="zh-CN" dirty="0"/>
              <a:t>PostgreSQL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8641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EB0B-8C8D-49ED-82AC-CF8815A7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254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</TotalTime>
  <Words>117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使用 Go 创建 Web 应用</vt:lpstr>
      <vt:lpstr>课程主要内容</vt:lpstr>
      <vt:lpstr>01. 课程准备</vt:lpstr>
      <vt:lpstr>前提条件</vt:lpstr>
      <vt:lpstr>工具</vt:lpstr>
      <vt:lpstr>一个例子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2020-10-19T04:05:15Z</dcterms:created>
  <dcterms:modified xsi:type="dcterms:W3CDTF">2020-10-19T13:50:00Z</dcterms:modified>
</cp:coreProperties>
</file>