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563" r:id="rId1"/>
  </p:sld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3401DF-5E34-4722-B461-B8A1D1F7F104}" v="5" dt="2020-10-27T12:54:34.867"/>
    <p1510:client id="{DD0C62A2-2F31-43B9-B3C2-964D9C6A414A}" v="12" dt="2020-10-27T04:55:52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D13401DF-5E34-4722-B461-B8A1D1F7F104}"/>
    <pc:docChg chg="modSld">
      <pc:chgData name="Yang Xu" userId="2ef8d03b0d59ea36" providerId="LiveId" clId="{D13401DF-5E34-4722-B461-B8A1D1F7F104}" dt="2020-10-27T12:54:34.865" v="4" actId="20577"/>
      <pc:docMkLst>
        <pc:docMk/>
      </pc:docMkLst>
      <pc:sldChg chg="modSp">
        <pc:chgData name="Yang Xu" userId="2ef8d03b0d59ea36" providerId="LiveId" clId="{D13401DF-5E34-4722-B461-B8A1D1F7F104}" dt="2020-10-27T12:54:34.865" v="4" actId="20577"/>
        <pc:sldMkLst>
          <pc:docMk/>
          <pc:sldMk cId="608120414" sldId="268"/>
        </pc:sldMkLst>
        <pc:spChg chg="mod">
          <ac:chgData name="Yang Xu" userId="2ef8d03b0d59ea36" providerId="LiveId" clId="{D13401DF-5E34-4722-B461-B8A1D1F7F104}" dt="2020-10-27T12:54:34.865" v="4" actId="20577"/>
          <ac:spMkLst>
            <pc:docMk/>
            <pc:sldMk cId="608120414" sldId="268"/>
            <ac:spMk id="3" creationId="{1D0A099F-E057-4D77-A75E-5CDD7C992F23}"/>
          </ac:spMkLst>
        </pc:spChg>
      </pc:sldChg>
    </pc:docChg>
  </pc:docChgLst>
  <pc:docChgLst>
    <pc:chgData name="Yang Xu" userId="2ef8d03b0d59ea36" providerId="LiveId" clId="{B67E9E70-176D-44FF-9F52-2714896B5E41}"/>
    <pc:docChg chg="undo redo custSel addSld delSld modSld sldOrd">
      <pc:chgData name="Yang Xu" userId="2ef8d03b0d59ea36" providerId="LiveId" clId="{B67E9E70-176D-44FF-9F52-2714896B5E41}" dt="2020-10-25T13:28:30.011" v="2791"/>
      <pc:docMkLst>
        <pc:docMk/>
      </pc:docMkLst>
      <pc:sldChg chg="modTransition">
        <pc:chgData name="Yang Xu" userId="2ef8d03b0d59ea36" providerId="LiveId" clId="{B67E9E70-176D-44FF-9F52-2714896B5E41}" dt="2020-10-25T12:18:04.188" v="2486"/>
        <pc:sldMkLst>
          <pc:docMk/>
          <pc:sldMk cId="574247187" sldId="256"/>
        </pc:sldMkLst>
      </pc:sldChg>
      <pc:sldChg chg="del">
        <pc:chgData name="Yang Xu" userId="2ef8d03b0d59ea36" providerId="LiveId" clId="{B67E9E70-176D-44FF-9F52-2714896B5E41}" dt="2020-10-22T12:20:21.328" v="1" actId="47"/>
        <pc:sldMkLst>
          <pc:docMk/>
          <pc:sldMk cId="3160647880" sldId="257"/>
        </pc:sldMkLst>
      </pc:sldChg>
      <pc:sldChg chg="modSp mod modTransition">
        <pc:chgData name="Yang Xu" userId="2ef8d03b0d59ea36" providerId="LiveId" clId="{B67E9E70-176D-44FF-9F52-2714896B5E41}" dt="2020-10-25T12:18:04.188" v="2486"/>
        <pc:sldMkLst>
          <pc:docMk/>
          <pc:sldMk cId="1094406252" sldId="258"/>
        </pc:sldMkLst>
        <pc:spChg chg="mod">
          <ac:chgData name="Yang Xu" userId="2ef8d03b0d59ea36" providerId="LiveId" clId="{B67E9E70-176D-44FF-9F52-2714896B5E41}" dt="2020-10-22T12:23:07.802" v="25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B67E9E70-176D-44FF-9F52-2714896B5E41}" dt="2020-10-22T12:24:43.036" v="143"/>
          <ac:spMkLst>
            <pc:docMk/>
            <pc:sldMk cId="1094406252" sldId="258"/>
            <ac:spMk id="3" creationId="{D598AD03-AA3A-4C88-8AD2-13574F415415}"/>
          </ac:spMkLst>
        </pc:spChg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83155790" sldId="259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38641438" sldId="260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451625417" sldId="261"/>
        </pc:sldMkLst>
      </pc:sldChg>
      <pc:sldChg chg="modTransition">
        <pc:chgData name="Yang Xu" userId="2ef8d03b0d59ea36" providerId="LiveId" clId="{B67E9E70-176D-44FF-9F52-2714896B5E41}" dt="2020-10-25T12:18:04.188" v="2486"/>
        <pc:sldMkLst>
          <pc:docMk/>
          <pc:sldMk cId="1421242126" sldId="263"/>
        </pc:sldMkLst>
      </pc:sldChg>
      <pc:sldChg chg="modSp new mod modTransition">
        <pc:chgData name="Yang Xu" userId="2ef8d03b0d59ea36" providerId="LiveId" clId="{B67E9E70-176D-44FF-9F52-2714896B5E41}" dt="2020-10-25T12:18:04.188" v="2486"/>
        <pc:sldMkLst>
          <pc:docMk/>
          <pc:sldMk cId="1662028748" sldId="264"/>
        </pc:sldMkLst>
        <pc:spChg chg="mod">
          <ac:chgData name="Yang Xu" userId="2ef8d03b0d59ea36" providerId="LiveId" clId="{B67E9E70-176D-44FF-9F52-2714896B5E41}" dt="2020-10-22T12:23:30.522" v="41" actId="20577"/>
          <ac:spMkLst>
            <pc:docMk/>
            <pc:sldMk cId="1662028748" sldId="264"/>
            <ac:spMk id="2" creationId="{586BC204-455E-403A-8DDC-0C2A60D3FC9B}"/>
          </ac:spMkLst>
        </pc:spChg>
        <pc:spChg chg="mod">
          <ac:chgData name="Yang Xu" userId="2ef8d03b0d59ea36" providerId="LiveId" clId="{B67E9E70-176D-44FF-9F52-2714896B5E41}" dt="2020-10-22T12:24:25.081" v="139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55157392" sldId="265"/>
        </pc:sldMkLst>
        <pc:spChg chg="mod">
          <ac:chgData name="Yang Xu" userId="2ef8d03b0d59ea36" providerId="LiveId" clId="{B67E9E70-176D-44FF-9F52-2714896B5E41}" dt="2020-10-23T13:24:29.382" v="176" actId="20577"/>
          <ac:spMkLst>
            <pc:docMk/>
            <pc:sldMk cId="55157392" sldId="265"/>
            <ac:spMk id="2" creationId="{E6585C4F-6563-49D2-8442-F896AC4E9DF7}"/>
          </ac:spMkLst>
        </pc:spChg>
        <pc:spChg chg="del">
          <ac:chgData name="Yang Xu" userId="2ef8d03b0d59ea36" providerId="LiveId" clId="{B67E9E70-176D-44FF-9F52-2714896B5E41}" dt="2020-10-23T13:24:46.217" v="177" actId="478"/>
          <ac:spMkLst>
            <pc:docMk/>
            <pc:sldMk cId="55157392" sldId="265"/>
            <ac:spMk id="3" creationId="{E2000253-B03B-4FCC-B993-598F2416C375}"/>
          </ac:spMkLst>
        </pc:spChg>
        <pc:spChg chg="add mod">
          <ac:chgData name="Yang Xu" userId="2ef8d03b0d59ea36" providerId="LiveId" clId="{B67E9E70-176D-44FF-9F52-2714896B5E41}" dt="2020-10-23T13:25:49.914" v="211" actId="1037"/>
          <ac:spMkLst>
            <pc:docMk/>
            <pc:sldMk cId="55157392" sldId="265"/>
            <ac:spMk id="4" creationId="{1B15D157-78ED-47FA-A0EE-79C4AC1665BC}"/>
          </ac:spMkLst>
        </pc:spChg>
        <pc:spChg chg="add mod">
          <ac:chgData name="Yang Xu" userId="2ef8d03b0d59ea36" providerId="LiveId" clId="{B67E9E70-176D-44FF-9F52-2714896B5E41}" dt="2020-10-23T13:27:19.245" v="239" actId="1076"/>
          <ac:spMkLst>
            <pc:docMk/>
            <pc:sldMk cId="55157392" sldId="265"/>
            <ac:spMk id="5" creationId="{0949D305-0B94-46D9-AA1A-1495C6B5F16B}"/>
          </ac:spMkLst>
        </pc:spChg>
        <pc:spChg chg="add mod">
          <ac:chgData name="Yang Xu" userId="2ef8d03b0d59ea36" providerId="LiveId" clId="{B67E9E70-176D-44FF-9F52-2714896B5E41}" dt="2020-10-23T13:26:29.552" v="233" actId="20577"/>
          <ac:spMkLst>
            <pc:docMk/>
            <pc:sldMk cId="55157392" sldId="265"/>
            <ac:spMk id="6" creationId="{3DC50F49-2009-4029-BAE3-FAF48A748961}"/>
          </ac:spMkLst>
        </pc:spChg>
        <pc:spChg chg="add mod">
          <ac:chgData name="Yang Xu" userId="2ef8d03b0d59ea36" providerId="LiveId" clId="{B67E9E70-176D-44FF-9F52-2714896B5E41}" dt="2020-10-23T13:28:10.086" v="266" actId="1076"/>
          <ac:spMkLst>
            <pc:docMk/>
            <pc:sldMk cId="55157392" sldId="265"/>
            <ac:spMk id="7" creationId="{C8C6564E-191F-4A21-BE0E-BECF2EA8DD93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24.754" v="2491"/>
        <pc:sldMkLst>
          <pc:docMk/>
          <pc:sldMk cId="4288273655" sldId="266"/>
        </pc:sldMkLst>
        <pc:spChg chg="mod">
          <ac:chgData name="Yang Xu" userId="2ef8d03b0d59ea36" providerId="LiveId" clId="{B67E9E70-176D-44FF-9F52-2714896B5E41}" dt="2020-10-23T13:29:41.572" v="282" actId="20577"/>
          <ac:spMkLst>
            <pc:docMk/>
            <pc:sldMk cId="4288273655" sldId="266"/>
            <ac:spMk id="2" creationId="{C40900B8-B642-43D2-8ED8-ED9852258079}"/>
          </ac:spMkLst>
        </pc:spChg>
        <pc:spChg chg="add del mod">
          <ac:chgData name="Yang Xu" userId="2ef8d03b0d59ea36" providerId="LiveId" clId="{B67E9E70-176D-44FF-9F52-2714896B5E41}" dt="2020-10-25T02:31:52.316" v="1950" actId="20577"/>
          <ac:spMkLst>
            <pc:docMk/>
            <pc:sldMk cId="4288273655" sldId="266"/>
            <ac:spMk id="3" creationId="{1F98C065-7245-43F6-B3C9-98587DD0409C}"/>
          </ac:spMkLst>
        </pc:spChg>
        <pc:spChg chg="add del mod">
          <ac:chgData name="Yang Xu" userId="2ef8d03b0d59ea36" providerId="LiveId" clId="{B67E9E70-176D-44FF-9F52-2714896B5E41}" dt="2020-10-23T13:30:29.134" v="284"/>
          <ac:spMkLst>
            <pc:docMk/>
            <pc:sldMk cId="4288273655" sldId="266"/>
            <ac:spMk id="4" creationId="{83D093DA-05AC-4E25-A7DD-1ECFB6DB646B}"/>
          </ac:spMkLst>
        </pc:spChg>
      </pc:sldChg>
      <pc:sldChg chg="modSp new mod modTransition modAnim">
        <pc:chgData name="Yang Xu" userId="2ef8d03b0d59ea36" providerId="LiveId" clId="{B67E9E70-176D-44FF-9F52-2714896B5E41}" dt="2020-10-25T12:22:53.664" v="2516"/>
        <pc:sldMkLst>
          <pc:docMk/>
          <pc:sldMk cId="258680024" sldId="267"/>
        </pc:sldMkLst>
        <pc:spChg chg="mod">
          <ac:chgData name="Yang Xu" userId="2ef8d03b0d59ea36" providerId="LiveId" clId="{B67E9E70-176D-44FF-9F52-2714896B5E41}" dt="2020-10-23T13:32:13.728" v="314" actId="20577"/>
          <ac:spMkLst>
            <pc:docMk/>
            <pc:sldMk cId="258680024" sldId="267"/>
            <ac:spMk id="2" creationId="{D5933EC3-7F2C-46CC-8670-449671224556}"/>
          </ac:spMkLst>
        </pc:spChg>
        <pc:spChg chg="mod">
          <ac:chgData name="Yang Xu" userId="2ef8d03b0d59ea36" providerId="LiveId" clId="{B67E9E70-176D-44FF-9F52-2714896B5E41}" dt="2020-10-23T13:33:27.726" v="323"/>
          <ac:spMkLst>
            <pc:docMk/>
            <pc:sldMk cId="258680024" sldId="267"/>
            <ac:spMk id="3" creationId="{BD658836-EB73-4D29-944F-8A7C39D4EF34}"/>
          </ac:spMkLst>
        </pc:spChg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1841649094" sldId="268"/>
        </pc:sldMkLst>
        <pc:spChg chg="mod">
          <ac:chgData name="Yang Xu" userId="2ef8d03b0d59ea36" providerId="LiveId" clId="{B67E9E70-176D-44FF-9F52-2714896B5E41}" dt="2020-10-24T11:34:42.030" v="374" actId="20577"/>
          <ac:spMkLst>
            <pc:docMk/>
            <pc:sldMk cId="1841649094" sldId="268"/>
            <ac:spMk id="2" creationId="{06DDF5E1-DD4D-4C89-8B72-54C099780313}"/>
          </ac:spMkLst>
        </pc:spChg>
        <pc:spChg chg="mod">
          <ac:chgData name="Yang Xu" userId="2ef8d03b0d59ea36" providerId="LiveId" clId="{B67E9E70-176D-44FF-9F52-2714896B5E41}" dt="2020-10-24T11:36:54.699" v="712" actId="20577"/>
          <ac:spMkLst>
            <pc:docMk/>
            <pc:sldMk cId="1841649094" sldId="268"/>
            <ac:spMk id="3" creationId="{8E4105B8-27DB-4F0F-AEC9-67DA163A6879}"/>
          </ac:spMkLst>
        </pc:spChg>
      </pc:sldChg>
      <pc:sldChg chg="modSp add modTransition modAnim">
        <pc:chgData name="Yang Xu" userId="2ef8d03b0d59ea36" providerId="LiveId" clId="{B67E9E70-176D-44FF-9F52-2714896B5E41}" dt="2020-10-25T12:18:04.188" v="2486"/>
        <pc:sldMkLst>
          <pc:docMk/>
          <pc:sldMk cId="3096117840" sldId="269"/>
        </pc:sldMkLst>
        <pc:spChg chg="mod">
          <ac:chgData name="Yang Xu" userId="2ef8d03b0d59ea36" providerId="LiveId" clId="{B67E9E70-176D-44FF-9F52-2714896B5E41}" dt="2020-10-24T11:52:36.871" v="829" actId="20577"/>
          <ac:spMkLst>
            <pc:docMk/>
            <pc:sldMk cId="3096117840" sldId="269"/>
            <ac:spMk id="3" creationId="{8E4105B8-27DB-4F0F-AEC9-67DA163A6879}"/>
          </ac:spMkLst>
        </pc:spChg>
      </pc:sldChg>
      <pc:sldChg chg="new del">
        <pc:chgData name="Yang Xu" userId="2ef8d03b0d59ea36" providerId="LiveId" clId="{B67E9E70-176D-44FF-9F52-2714896B5E41}" dt="2020-10-24T12:06:46.854" v="831" actId="680"/>
        <pc:sldMkLst>
          <pc:docMk/>
          <pc:sldMk cId="149659425" sldId="270"/>
        </pc:sldMkLst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400751226" sldId="270"/>
        </pc:sldMkLst>
        <pc:spChg chg="mod">
          <ac:chgData name="Yang Xu" userId="2ef8d03b0d59ea36" providerId="LiveId" clId="{B67E9E70-176D-44FF-9F52-2714896B5E41}" dt="2020-10-24T12:06:49.158" v="833"/>
          <ac:spMkLst>
            <pc:docMk/>
            <pc:sldMk cId="400751226" sldId="270"/>
            <ac:spMk id="2" creationId="{6435EA94-2168-4E74-B6DF-52D92D05700C}"/>
          </ac:spMkLst>
        </pc:spChg>
        <pc:spChg chg="mod">
          <ac:chgData name="Yang Xu" userId="2ef8d03b0d59ea36" providerId="LiveId" clId="{B67E9E70-176D-44FF-9F52-2714896B5E41}" dt="2020-10-24T12:10:40.200" v="943" actId="20577"/>
          <ac:spMkLst>
            <pc:docMk/>
            <pc:sldMk cId="400751226" sldId="270"/>
            <ac:spMk id="3" creationId="{27623899-65EA-423C-9DFE-9A520D63CF5C}"/>
          </ac:spMkLst>
        </pc:spChg>
        <pc:spChg chg="mod">
          <ac:chgData name="Yang Xu" userId="2ef8d03b0d59ea36" providerId="LiveId" clId="{B67E9E70-176D-44FF-9F52-2714896B5E41}" dt="2020-10-24T12:13:54.100" v="951" actId="20577"/>
          <ac:spMkLst>
            <pc:docMk/>
            <pc:sldMk cId="400751226" sldId="270"/>
            <ac:spMk id="4" creationId="{CB5CEC9E-77AB-4E4C-80A9-31F9A2519B1A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2864260174" sldId="271"/>
        </pc:sldMkLst>
        <pc:spChg chg="mod">
          <ac:chgData name="Yang Xu" userId="2ef8d03b0d59ea36" providerId="LiveId" clId="{B67E9E70-176D-44FF-9F52-2714896B5E41}" dt="2020-10-24T12:17:49.481" v="959" actId="20577"/>
          <ac:spMkLst>
            <pc:docMk/>
            <pc:sldMk cId="2864260174" sldId="271"/>
            <ac:spMk id="2" creationId="{8387A6F2-A1CD-4C33-B463-4F2E99A65D8E}"/>
          </ac:spMkLst>
        </pc:spChg>
        <pc:spChg chg="mod">
          <ac:chgData name="Yang Xu" userId="2ef8d03b0d59ea36" providerId="LiveId" clId="{B67E9E70-176D-44FF-9F52-2714896B5E41}" dt="2020-10-24T12:20:05.414" v="1164" actId="20577"/>
          <ac:spMkLst>
            <pc:docMk/>
            <pc:sldMk cId="2864260174" sldId="271"/>
            <ac:spMk id="3" creationId="{F9AB0FED-518E-44B8-9A4F-D7650C60BE2A}"/>
          </ac:spMkLst>
        </pc:spChg>
        <pc:spChg chg="add del">
          <ac:chgData name="Yang Xu" userId="2ef8d03b0d59ea36" providerId="LiveId" clId="{B67E9E70-176D-44FF-9F52-2714896B5E41}" dt="2020-10-24T12:19:50.470" v="1150"/>
          <ac:spMkLst>
            <pc:docMk/>
            <pc:sldMk cId="2864260174" sldId="271"/>
            <ac:spMk id="4" creationId="{A645A1F6-869B-43CD-B39C-374AB91997DC}"/>
          </ac:spMkLst>
        </pc:spChg>
      </pc:sldChg>
      <pc:sldChg chg="addSp modSp new mod modTransition">
        <pc:chgData name="Yang Xu" userId="2ef8d03b0d59ea36" providerId="LiveId" clId="{B67E9E70-176D-44FF-9F52-2714896B5E41}" dt="2020-10-25T12:18:04.188" v="2486"/>
        <pc:sldMkLst>
          <pc:docMk/>
          <pc:sldMk cId="2977010366" sldId="272"/>
        </pc:sldMkLst>
        <pc:spChg chg="mod">
          <ac:chgData name="Yang Xu" userId="2ef8d03b0d59ea36" providerId="LiveId" clId="{B67E9E70-176D-44FF-9F52-2714896B5E41}" dt="2020-10-24T12:31:14.129" v="1353" actId="20577"/>
          <ac:spMkLst>
            <pc:docMk/>
            <pc:sldMk cId="2977010366" sldId="272"/>
            <ac:spMk id="2" creationId="{418EBE52-751D-41DF-A2CD-7844C57FB638}"/>
          </ac:spMkLst>
        </pc:spChg>
        <pc:spChg chg="mod">
          <ac:chgData name="Yang Xu" userId="2ef8d03b0d59ea36" providerId="LiveId" clId="{B67E9E70-176D-44FF-9F52-2714896B5E41}" dt="2020-10-24T12:28:49.157" v="1265" actId="20577"/>
          <ac:spMkLst>
            <pc:docMk/>
            <pc:sldMk cId="2977010366" sldId="272"/>
            <ac:spMk id="3" creationId="{03C6FDEB-6B57-4F84-97EF-090B800A3FB2}"/>
          </ac:spMkLst>
        </pc:spChg>
        <pc:spChg chg="add mod">
          <ac:chgData name="Yang Xu" userId="2ef8d03b0d59ea36" providerId="LiveId" clId="{B67E9E70-176D-44FF-9F52-2714896B5E41}" dt="2020-10-24T12:29:45.572" v="1302" actId="13822"/>
          <ac:spMkLst>
            <pc:docMk/>
            <pc:sldMk cId="2977010366" sldId="272"/>
            <ac:spMk id="4" creationId="{716CC1B3-CE2A-401D-9669-31E90DC1F7AA}"/>
          </ac:spMkLst>
        </pc:spChg>
        <pc:spChg chg="add mod">
          <ac:chgData name="Yang Xu" userId="2ef8d03b0d59ea36" providerId="LiveId" clId="{B67E9E70-176D-44FF-9F52-2714896B5E41}" dt="2020-10-24T12:29:36.803" v="1300" actId="20577"/>
          <ac:spMkLst>
            <pc:docMk/>
            <pc:sldMk cId="2977010366" sldId="272"/>
            <ac:spMk id="5" creationId="{16BD94A0-9BE1-4404-B034-DFF8FC5CC009}"/>
          </ac:spMkLst>
        </pc:spChg>
        <pc:spChg chg="add mod">
          <ac:chgData name="Yang Xu" userId="2ef8d03b0d59ea36" providerId="LiveId" clId="{B67E9E70-176D-44FF-9F52-2714896B5E41}" dt="2020-10-24T12:30:47.135" v="1339" actId="20577"/>
          <ac:spMkLst>
            <pc:docMk/>
            <pc:sldMk cId="2977010366" sldId="272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30:51.540" v="1343" actId="20577"/>
          <ac:spMkLst>
            <pc:docMk/>
            <pc:sldMk cId="2977010366" sldId="272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30:54.896" v="1347" actId="20577"/>
          <ac:spMkLst>
            <pc:docMk/>
            <pc:sldMk cId="2977010366" sldId="272"/>
            <ac:spMk id="10" creationId="{DFB17AC3-53E0-4EE5-8042-0F1C3BAF367E}"/>
          </ac:spMkLst>
        </pc:spChg>
        <pc:spChg chg="add mod">
          <ac:chgData name="Yang Xu" userId="2ef8d03b0d59ea36" providerId="LiveId" clId="{B67E9E70-176D-44FF-9F52-2714896B5E41}" dt="2020-10-24T12:30:09.679" v="1320" actId="1076"/>
          <ac:spMkLst>
            <pc:docMk/>
            <pc:sldMk cId="2977010366" sldId="272"/>
            <ac:spMk id="11" creationId="{7F933E72-3F3F-46CF-8442-25CB2987F212}"/>
          </ac:spMkLst>
        </pc:spChg>
        <pc:cxnChg chg="add mod">
          <ac:chgData name="Yang Xu" userId="2ef8d03b0d59ea36" providerId="LiveId" clId="{B67E9E70-176D-44FF-9F52-2714896B5E41}" dt="2020-10-24T12:30:30.870" v="1324" actId="1582"/>
          <ac:cxnSpMkLst>
            <pc:docMk/>
            <pc:sldMk cId="2977010366" sldId="272"/>
            <ac:cxnSpMk id="13" creationId="{CF51B0A1-5113-4249-B325-6D6009E7FC67}"/>
          </ac:cxnSpMkLst>
        </pc:cxnChg>
        <pc:cxnChg chg="add mod">
          <ac:chgData name="Yang Xu" userId="2ef8d03b0d59ea36" providerId="LiveId" clId="{B67E9E70-176D-44FF-9F52-2714896B5E41}" dt="2020-10-24T12:30:44.289" v="1330" actId="14100"/>
          <ac:cxnSpMkLst>
            <pc:docMk/>
            <pc:sldMk cId="2977010366" sldId="272"/>
            <ac:cxnSpMk id="14" creationId="{46048E5B-29F5-4A81-8E2E-5E5A626A6096}"/>
          </ac:cxnSpMkLst>
        </pc:cxnChg>
        <pc:cxnChg chg="add mod">
          <ac:chgData name="Yang Xu" userId="2ef8d03b0d59ea36" providerId="LiveId" clId="{B67E9E70-176D-44FF-9F52-2714896B5E41}" dt="2020-10-24T12:30:41.510" v="1329" actId="14100"/>
          <ac:cxnSpMkLst>
            <pc:docMk/>
            <pc:sldMk cId="2977010366" sldId="272"/>
            <ac:cxnSpMk id="16" creationId="{CDA8E78F-A1BE-4E84-8CF4-A4B94589A4F3}"/>
          </ac:cxnSpMkLst>
        </pc:cxnChg>
      </pc:sldChg>
      <pc:sldChg chg="modSp new mod ord modTransition modAnim">
        <pc:chgData name="Yang Xu" userId="2ef8d03b0d59ea36" providerId="LiveId" clId="{B67E9E70-176D-44FF-9F52-2714896B5E41}" dt="2020-10-25T12:27:13.044" v="2526" actId="20577"/>
        <pc:sldMkLst>
          <pc:docMk/>
          <pc:sldMk cId="2295910605" sldId="273"/>
        </pc:sldMkLst>
        <pc:spChg chg="mod">
          <ac:chgData name="Yang Xu" userId="2ef8d03b0d59ea36" providerId="LiveId" clId="{B67E9E70-176D-44FF-9F52-2714896B5E41}" dt="2020-10-25T08:33:17.690" v="1980" actId="20577"/>
          <ac:spMkLst>
            <pc:docMk/>
            <pc:sldMk cId="2295910605" sldId="273"/>
            <ac:spMk id="2" creationId="{9BFE849F-B2BC-4DFF-8F99-6062D217CF38}"/>
          </ac:spMkLst>
        </pc:spChg>
        <pc:spChg chg="mod">
          <ac:chgData name="Yang Xu" userId="2ef8d03b0d59ea36" providerId="LiveId" clId="{B67E9E70-176D-44FF-9F52-2714896B5E41}" dt="2020-10-25T12:27:13.044" v="2526" actId="20577"/>
          <ac:spMkLst>
            <pc:docMk/>
            <pc:sldMk cId="2295910605" sldId="273"/>
            <ac:spMk id="3" creationId="{FAE898F5-5351-4896-86CB-587E5C635872}"/>
          </ac:spMkLst>
        </pc:spChg>
      </pc:sldChg>
      <pc:sldChg chg="addSp delSp modSp add mod modTransition">
        <pc:chgData name="Yang Xu" userId="2ef8d03b0d59ea36" providerId="LiveId" clId="{B67E9E70-176D-44FF-9F52-2714896B5E41}" dt="2020-10-25T12:18:04.188" v="2486"/>
        <pc:sldMkLst>
          <pc:docMk/>
          <pc:sldMk cId="1460597779" sldId="274"/>
        </pc:sldMkLst>
        <pc:spChg chg="mod">
          <ac:chgData name="Yang Xu" userId="2ef8d03b0d59ea36" providerId="LiveId" clId="{B67E9E70-176D-44FF-9F52-2714896B5E41}" dt="2020-10-24T12:56:40.515" v="1386"/>
          <ac:spMkLst>
            <pc:docMk/>
            <pc:sldMk cId="1460597779" sldId="274"/>
            <ac:spMk id="2" creationId="{418EBE52-751D-41DF-A2CD-7844C57FB638}"/>
          </ac:spMkLst>
        </pc:spChg>
        <pc:spChg chg="del mod">
          <ac:chgData name="Yang Xu" userId="2ef8d03b0d59ea36" providerId="LiveId" clId="{B67E9E70-176D-44FF-9F52-2714896B5E41}" dt="2020-10-24T12:57:10.540" v="1400" actId="478"/>
          <ac:spMkLst>
            <pc:docMk/>
            <pc:sldMk cId="1460597779" sldId="274"/>
            <ac:spMk id="3" creationId="{03C6FDEB-6B57-4F84-97EF-090B800A3FB2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4" creationId="{716CC1B3-CE2A-401D-9669-31E90DC1F7AA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5" creationId="{16BD94A0-9BE1-4404-B034-DFF8FC5CC009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56:52.397" v="1390" actId="1076"/>
          <ac:spMkLst>
            <pc:docMk/>
            <pc:sldMk cId="1460597779" sldId="274"/>
            <ac:spMk id="7" creationId="{1BBEE078-45E8-4232-95DE-1CFE96CFED9D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57:17.472" v="1402" actId="1076"/>
          <ac:spMkLst>
            <pc:docMk/>
            <pc:sldMk cId="1460597779" sldId="274"/>
            <ac:spMk id="9" creationId="{389155C5-8ACC-4277-9A93-B32F85380813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0" creationId="{DFB17AC3-53E0-4EE5-8042-0F1C3BAF367E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1" creationId="{7F933E72-3F3F-46CF-8442-25CB2987F212}"/>
          </ac:spMkLst>
        </pc:sp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3" creationId="{CF51B0A1-5113-4249-B325-6D6009E7FC67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4" creationId="{46048E5B-29F5-4A81-8E2E-5E5A626A6096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6" creationId="{CDA8E78F-A1BE-4E84-8CF4-A4B94589A4F3}"/>
          </ac:cxnSpMkLst>
        </pc:cxnChg>
      </pc:sldChg>
      <pc:sldChg chg="modSp new mod modTransition modAnim">
        <pc:chgData name="Yang Xu" userId="2ef8d03b0d59ea36" providerId="LiveId" clId="{B67E9E70-176D-44FF-9F52-2714896B5E41}" dt="2020-10-25T12:18:30.696" v="2493"/>
        <pc:sldMkLst>
          <pc:docMk/>
          <pc:sldMk cId="1375841026" sldId="275"/>
        </pc:sldMkLst>
        <pc:spChg chg="mod">
          <ac:chgData name="Yang Xu" userId="2ef8d03b0d59ea36" providerId="LiveId" clId="{B67E9E70-176D-44FF-9F52-2714896B5E41}" dt="2020-10-25T08:33:29.919" v="2014" actId="20577"/>
          <ac:spMkLst>
            <pc:docMk/>
            <pc:sldMk cId="1375841026" sldId="275"/>
            <ac:spMk id="2" creationId="{C8AF47DF-B4F0-449C-A4A0-99ABB215D5B1}"/>
          </ac:spMkLst>
        </pc:spChg>
        <pc:spChg chg="mod">
          <ac:chgData name="Yang Xu" userId="2ef8d03b0d59ea36" providerId="LiveId" clId="{B67E9E70-176D-44FF-9F52-2714896B5E41}" dt="2020-10-25T08:35:14.385" v="2278" actId="20577"/>
          <ac:spMkLst>
            <pc:docMk/>
            <pc:sldMk cId="1375841026" sldId="275"/>
            <ac:spMk id="3" creationId="{6DDC16D7-2E17-48D8-A95F-263D97EA7295}"/>
          </ac:spMkLst>
        </pc:spChg>
      </pc:sldChg>
      <pc:sldChg chg="modSp new mod modTransition modAnim">
        <pc:chgData name="Yang Xu" userId="2ef8d03b0d59ea36" providerId="LiveId" clId="{B67E9E70-176D-44FF-9F52-2714896B5E41}" dt="2020-10-25T12:50:08.165" v="2528"/>
        <pc:sldMkLst>
          <pc:docMk/>
          <pc:sldMk cId="1268507571" sldId="276"/>
        </pc:sldMkLst>
        <pc:spChg chg="mod">
          <ac:chgData name="Yang Xu" userId="2ef8d03b0d59ea36" providerId="LiveId" clId="{B67E9E70-176D-44FF-9F52-2714896B5E41}" dt="2020-10-25T08:36:00.259" v="2289" actId="20577"/>
          <ac:spMkLst>
            <pc:docMk/>
            <pc:sldMk cId="1268507571" sldId="276"/>
            <ac:spMk id="2" creationId="{954FE8ED-944F-49CB-8DAB-350E4C5379CD}"/>
          </ac:spMkLst>
        </pc:spChg>
        <pc:spChg chg="mod">
          <ac:chgData name="Yang Xu" userId="2ef8d03b0d59ea36" providerId="LiveId" clId="{B67E9E70-176D-44FF-9F52-2714896B5E41}" dt="2020-10-25T12:21:59.062" v="2514" actId="20577"/>
          <ac:spMkLst>
            <pc:docMk/>
            <pc:sldMk cId="1268507571" sldId="276"/>
            <ac:spMk id="3" creationId="{3CAEEFC6-B368-4423-92DD-12FDF7DE2490}"/>
          </ac:spMkLst>
        </pc:spChg>
      </pc:sldChg>
      <pc:sldChg chg="modSp new mod modTransition modAnim">
        <pc:chgData name="Yang Xu" userId="2ef8d03b0d59ea36" providerId="LiveId" clId="{B67E9E70-176D-44FF-9F52-2714896B5E41}" dt="2020-10-25T13:28:30.011" v="2791"/>
        <pc:sldMkLst>
          <pc:docMk/>
          <pc:sldMk cId="3401173735" sldId="277"/>
        </pc:sldMkLst>
        <pc:spChg chg="mod">
          <ac:chgData name="Yang Xu" userId="2ef8d03b0d59ea36" providerId="LiveId" clId="{B67E9E70-176D-44FF-9F52-2714896B5E41}" dt="2020-10-25T13:26:23.673" v="2576" actId="20577"/>
          <ac:spMkLst>
            <pc:docMk/>
            <pc:sldMk cId="3401173735" sldId="277"/>
            <ac:spMk id="2" creationId="{E8FF9278-445F-4830-AD3F-55222B2FCF5B}"/>
          </ac:spMkLst>
        </pc:spChg>
        <pc:spChg chg="mod">
          <ac:chgData name="Yang Xu" userId="2ef8d03b0d59ea36" providerId="LiveId" clId="{B67E9E70-176D-44FF-9F52-2714896B5E41}" dt="2020-10-25T13:26:14.816" v="2540" actId="20577"/>
          <ac:spMkLst>
            <pc:docMk/>
            <pc:sldMk cId="3401173735" sldId="277"/>
            <ac:spMk id="3" creationId="{160DF300-C4BA-41B8-A731-DEB0A4E7E4B7}"/>
          </ac:spMkLst>
        </pc:spChg>
        <pc:spChg chg="mod">
          <ac:chgData name="Yang Xu" userId="2ef8d03b0d59ea36" providerId="LiveId" clId="{B67E9E70-176D-44FF-9F52-2714896B5E41}" dt="2020-10-25T13:26:38.395" v="2603" actId="20577"/>
          <ac:spMkLst>
            <pc:docMk/>
            <pc:sldMk cId="3401173735" sldId="277"/>
            <ac:spMk id="4" creationId="{9ED0F14A-E15D-47CC-9E03-B81F30684992}"/>
          </ac:spMkLst>
        </pc:spChg>
        <pc:spChg chg="mod">
          <ac:chgData name="Yang Xu" userId="2ef8d03b0d59ea36" providerId="LiveId" clId="{B67E9E70-176D-44FF-9F52-2714896B5E41}" dt="2020-10-25T13:26:19.155" v="2555" actId="20577"/>
          <ac:spMkLst>
            <pc:docMk/>
            <pc:sldMk cId="3401173735" sldId="277"/>
            <ac:spMk id="5" creationId="{94522030-8A7E-4F40-A72D-8B7F5FB29A8E}"/>
          </ac:spMkLst>
        </pc:spChg>
        <pc:spChg chg="mod">
          <ac:chgData name="Yang Xu" userId="2ef8d03b0d59ea36" providerId="LiveId" clId="{B67E9E70-176D-44FF-9F52-2714896B5E41}" dt="2020-10-25T13:27:32.023" v="2787" actId="20577"/>
          <ac:spMkLst>
            <pc:docMk/>
            <pc:sldMk cId="3401173735" sldId="277"/>
            <ac:spMk id="6" creationId="{A95F4B01-94C8-4172-8EF6-735627166440}"/>
          </ac:spMkLst>
        </pc:spChg>
      </pc:sldChg>
    </pc:docChg>
  </pc:docChgLst>
  <pc:docChgLst>
    <pc:chgData name="Xu" userId="2ef8d03b0d59ea36" providerId="LiveId" clId="{DD0C62A2-2F31-43B9-B3C2-964D9C6A414A}"/>
    <pc:docChg chg="undo custSel addSld delSld modSld">
      <pc:chgData name="Xu" userId="2ef8d03b0d59ea36" providerId="LiveId" clId="{DD0C62A2-2F31-43B9-B3C2-964D9C6A414A}" dt="2020-10-27T04:55:52.182" v="2055"/>
      <pc:docMkLst>
        <pc:docMk/>
      </pc:docMkLst>
      <pc:sldChg chg="modTransition">
        <pc:chgData name="Xu" userId="2ef8d03b0d59ea36" providerId="LiveId" clId="{DD0C62A2-2F31-43B9-B3C2-964D9C6A414A}" dt="2020-10-27T04:55:24.020" v="2044"/>
        <pc:sldMkLst>
          <pc:docMk/>
          <pc:sldMk cId="574247187" sldId="256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094406252" sldId="258"/>
        </pc:sldMkLst>
        <pc:spChg chg="mod">
          <ac:chgData name="Xu" userId="2ef8d03b0d59ea36" providerId="LiveId" clId="{DD0C62A2-2F31-43B9-B3C2-964D9C6A414A}" dt="2020-10-27T04:30:13.640" v="2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DD0C62A2-2F31-43B9-B3C2-964D9C6A414A}" dt="2020-10-27T04:55:24.020" v="2044"/>
        <pc:sldMkLst>
          <pc:docMk/>
          <pc:sldMk cId="1421242126" sldId="263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662028748" sldId="264"/>
        </pc:sldMkLst>
        <pc:spChg chg="mod">
          <ac:chgData name="Xu" userId="2ef8d03b0d59ea36" providerId="LiveId" clId="{DD0C62A2-2F31-43B9-B3C2-964D9C6A414A}" dt="2020-10-27T04:30:44.623" v="92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55157392" sldId="265"/>
        </pc:sldMkLst>
      </pc:sldChg>
      <pc:sldChg chg="modSp new mod modTransition modAnim">
        <pc:chgData name="Xu" userId="2ef8d03b0d59ea36" providerId="LiveId" clId="{DD0C62A2-2F31-43B9-B3C2-964D9C6A414A}" dt="2020-10-27T04:55:35.818" v="2046"/>
        <pc:sldMkLst>
          <pc:docMk/>
          <pc:sldMk cId="3404028073" sldId="265"/>
        </pc:sldMkLst>
        <pc:spChg chg="mod">
          <ac:chgData name="Xu" userId="2ef8d03b0d59ea36" providerId="LiveId" clId="{DD0C62A2-2F31-43B9-B3C2-964D9C6A414A}" dt="2020-10-27T04:34:39.355" v="415" actId="20577"/>
          <ac:spMkLst>
            <pc:docMk/>
            <pc:sldMk cId="3404028073" sldId="265"/>
            <ac:spMk id="2" creationId="{EE5C5376-3868-4239-BE2F-CEC561C3BB97}"/>
          </ac:spMkLst>
        </pc:spChg>
        <pc:spChg chg="mod">
          <ac:chgData name="Xu" userId="2ef8d03b0d59ea36" providerId="LiveId" clId="{DD0C62A2-2F31-43B9-B3C2-964D9C6A414A}" dt="2020-10-27T04:45:40.514" v="1438"/>
          <ac:spMkLst>
            <pc:docMk/>
            <pc:sldMk cId="3404028073" sldId="265"/>
            <ac:spMk id="3" creationId="{BAF1137C-AC29-4482-A181-B72DDAA156B8}"/>
          </ac:spMkLst>
        </pc:spChg>
      </pc:sldChg>
      <pc:sldChg chg="modSp new mod modTransition modAnim">
        <pc:chgData name="Xu" userId="2ef8d03b0d59ea36" providerId="LiveId" clId="{DD0C62A2-2F31-43B9-B3C2-964D9C6A414A}" dt="2020-10-27T04:55:39.785" v="2048"/>
        <pc:sldMkLst>
          <pc:docMk/>
          <pc:sldMk cId="102240778" sldId="266"/>
        </pc:sldMkLst>
        <pc:spChg chg="mod">
          <ac:chgData name="Xu" userId="2ef8d03b0d59ea36" providerId="LiveId" clId="{DD0C62A2-2F31-43B9-B3C2-964D9C6A414A}" dt="2020-10-27T04:34:42.450" v="420" actId="20577"/>
          <ac:spMkLst>
            <pc:docMk/>
            <pc:sldMk cId="102240778" sldId="266"/>
            <ac:spMk id="2" creationId="{3ECE00CF-52F5-4AAE-B370-870D8AFCEEC3}"/>
          </ac:spMkLst>
        </pc:spChg>
        <pc:spChg chg="mod">
          <ac:chgData name="Xu" userId="2ef8d03b0d59ea36" providerId="LiveId" clId="{DD0C62A2-2F31-43B9-B3C2-964D9C6A414A}" dt="2020-10-27T04:47:22.646" v="1588" actId="20577"/>
          <ac:spMkLst>
            <pc:docMk/>
            <pc:sldMk cId="102240778" sldId="266"/>
            <ac:spMk id="3" creationId="{5074B900-1FBA-44C0-92B1-6BB9F318251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288273655" sldId="26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58680024" sldId="267"/>
        </pc:sldMkLst>
      </pc:sldChg>
      <pc:sldChg chg="modSp new mod modTransition modAnim">
        <pc:chgData name="Xu" userId="2ef8d03b0d59ea36" providerId="LiveId" clId="{DD0C62A2-2F31-43B9-B3C2-964D9C6A414A}" dt="2020-10-27T04:55:44.104" v="2050"/>
        <pc:sldMkLst>
          <pc:docMk/>
          <pc:sldMk cId="1409213510" sldId="267"/>
        </pc:sldMkLst>
        <pc:spChg chg="mod">
          <ac:chgData name="Xu" userId="2ef8d03b0d59ea36" providerId="LiveId" clId="{DD0C62A2-2F31-43B9-B3C2-964D9C6A414A}" dt="2020-10-27T04:34:22.196" v="356" actId="20577"/>
          <ac:spMkLst>
            <pc:docMk/>
            <pc:sldMk cId="1409213510" sldId="267"/>
            <ac:spMk id="2" creationId="{EAFC1D63-5B53-489E-BBC2-093862BB1075}"/>
          </ac:spMkLst>
        </pc:spChg>
        <pc:spChg chg="mod">
          <ac:chgData name="Xu" userId="2ef8d03b0d59ea36" providerId="LiveId" clId="{DD0C62A2-2F31-43B9-B3C2-964D9C6A414A}" dt="2020-10-27T04:49:24.510" v="1796" actId="20577"/>
          <ac:spMkLst>
            <pc:docMk/>
            <pc:sldMk cId="1409213510" sldId="267"/>
            <ac:spMk id="3" creationId="{867CB935-CCFD-4324-BEB2-DB0ACB007478}"/>
          </ac:spMkLst>
        </pc:spChg>
      </pc:sldChg>
      <pc:sldChg chg="modSp new mod modTransition modAnim">
        <pc:chgData name="Xu" userId="2ef8d03b0d59ea36" providerId="LiveId" clId="{DD0C62A2-2F31-43B9-B3C2-964D9C6A414A}" dt="2020-10-27T04:55:47.304" v="2052"/>
        <pc:sldMkLst>
          <pc:docMk/>
          <pc:sldMk cId="608120414" sldId="268"/>
        </pc:sldMkLst>
        <pc:spChg chg="mod">
          <ac:chgData name="Xu" userId="2ef8d03b0d59ea36" providerId="LiveId" clId="{DD0C62A2-2F31-43B9-B3C2-964D9C6A414A}" dt="2020-10-27T04:37:20.996" v="700" actId="20577"/>
          <ac:spMkLst>
            <pc:docMk/>
            <pc:sldMk cId="608120414" sldId="268"/>
            <ac:spMk id="2" creationId="{3E942547-09A7-4DA0-99FF-4D5B407C674B}"/>
          </ac:spMkLst>
        </pc:spChg>
        <pc:spChg chg="mod">
          <ac:chgData name="Xu" userId="2ef8d03b0d59ea36" providerId="LiveId" clId="{DD0C62A2-2F31-43B9-B3C2-964D9C6A414A}" dt="2020-10-27T04:50:41.483" v="1949" actId="20577"/>
          <ac:spMkLst>
            <pc:docMk/>
            <pc:sldMk cId="608120414" sldId="268"/>
            <ac:spMk id="3" creationId="{1D0A099F-E057-4D77-A75E-5CDD7C992F23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841649094" sldId="268"/>
        </pc:sldMkLst>
      </pc:sldChg>
      <pc:sldChg chg="modSp new mod modTransition modAnim">
        <pc:chgData name="Xu" userId="2ef8d03b0d59ea36" providerId="LiveId" clId="{DD0C62A2-2F31-43B9-B3C2-964D9C6A414A}" dt="2020-10-27T04:55:52.182" v="2055"/>
        <pc:sldMkLst>
          <pc:docMk/>
          <pc:sldMk cId="2244938298" sldId="269"/>
        </pc:sldMkLst>
        <pc:spChg chg="mod">
          <ac:chgData name="Xu" userId="2ef8d03b0d59ea36" providerId="LiveId" clId="{DD0C62A2-2F31-43B9-B3C2-964D9C6A414A}" dt="2020-10-27T04:40:15.427" v="1059" actId="20577"/>
          <ac:spMkLst>
            <pc:docMk/>
            <pc:sldMk cId="2244938298" sldId="269"/>
            <ac:spMk id="2" creationId="{AC272BA1-D547-47E1-A5E3-48584808C3BB}"/>
          </ac:spMkLst>
        </pc:spChg>
        <pc:spChg chg="mod">
          <ac:chgData name="Xu" userId="2ef8d03b0d59ea36" providerId="LiveId" clId="{DD0C62A2-2F31-43B9-B3C2-964D9C6A414A}" dt="2020-10-27T04:55:19.472" v="2043" actId="20577"/>
          <ac:spMkLst>
            <pc:docMk/>
            <pc:sldMk cId="2244938298" sldId="269"/>
            <ac:spMk id="3" creationId="{93412B0E-27F8-43A6-97EF-DA2515926B9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096117840" sldId="269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00751226" sldId="270"/>
        </pc:sldMkLst>
      </pc:sldChg>
      <pc:sldChg chg="addSp delSp modSp new mod modTransition">
        <pc:chgData name="Xu" userId="2ef8d03b0d59ea36" providerId="LiveId" clId="{DD0C62A2-2F31-43B9-B3C2-964D9C6A414A}" dt="2020-10-27T04:55:24.020" v="2044"/>
        <pc:sldMkLst>
          <pc:docMk/>
          <pc:sldMk cId="4168562149" sldId="270"/>
        </pc:sldMkLst>
        <pc:spChg chg="mod">
          <ac:chgData name="Xu" userId="2ef8d03b0d59ea36" providerId="LiveId" clId="{DD0C62A2-2F31-43B9-B3C2-964D9C6A414A}" dt="2020-10-27T04:43:17.047" v="1349" actId="20577"/>
          <ac:spMkLst>
            <pc:docMk/>
            <pc:sldMk cId="4168562149" sldId="270"/>
            <ac:spMk id="2" creationId="{C2E6DCF1-BA48-49F0-AA10-9677D6DBE0B5}"/>
          </ac:spMkLst>
        </pc:spChg>
        <pc:spChg chg="del mod">
          <ac:chgData name="Xu" userId="2ef8d03b0d59ea36" providerId="LiveId" clId="{DD0C62A2-2F31-43B9-B3C2-964D9C6A414A}" dt="2020-10-27T04:43:55.338" v="1365" actId="478"/>
          <ac:spMkLst>
            <pc:docMk/>
            <pc:sldMk cId="4168562149" sldId="270"/>
            <ac:spMk id="3" creationId="{F55AAEEE-E0C7-4DA7-8092-936EC394A3EF}"/>
          </ac:spMkLst>
        </pc:spChg>
        <pc:spChg chg="add del mod">
          <ac:chgData name="Xu" userId="2ef8d03b0d59ea36" providerId="LiveId" clId="{DD0C62A2-2F31-43B9-B3C2-964D9C6A414A}" dt="2020-10-27T04:43:57.339" v="1366" actId="478"/>
          <ac:spMkLst>
            <pc:docMk/>
            <pc:sldMk cId="4168562149" sldId="270"/>
            <ac:spMk id="5" creationId="{A7010257-A055-4B3D-AD12-0D98D6CF53B4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864260174" sldId="271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977010366" sldId="272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295910605" sldId="273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460597779" sldId="274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375841026" sldId="275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268507571" sldId="27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401173735" sldId="277"/>
        </pc:sldMkLst>
      </pc:sldChg>
    </pc:docChg>
  </pc:docChgLst>
  <pc:docChgLst>
    <pc:chgData name="Xu" userId="2ef8d03b0d59ea36" providerId="LiveId" clId="{07F986B3-8628-4267-B81B-FAC84349FC2D}"/>
    <pc:docChg chg="undo custSel addSld modSld">
      <pc:chgData name="Xu" userId="2ef8d03b0d59ea36" providerId="LiveId" clId="{07F986B3-8628-4267-B81B-FAC84349FC2D}" dt="2020-10-19T04:08:53.019" v="52" actId="20577"/>
      <pc:docMkLst>
        <pc:docMk/>
      </pc:docMkLst>
      <pc:sldChg chg="modSp mod">
        <pc:chgData name="Xu" userId="2ef8d03b0d59ea36" providerId="LiveId" clId="{07F986B3-8628-4267-B81B-FAC84349FC2D}" dt="2020-10-19T04:08:28.838" v="20" actId="20577"/>
        <pc:sldMkLst>
          <pc:docMk/>
          <pc:sldMk cId="574247187" sldId="256"/>
        </pc:sldMkLst>
        <pc:spChg chg="mod">
          <ac:chgData name="Xu" userId="2ef8d03b0d59ea36" providerId="LiveId" clId="{07F986B3-8628-4267-B81B-FAC84349FC2D}" dt="2020-10-19T04:08:14.075" v="16" actId="1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Xu" userId="2ef8d03b0d59ea36" providerId="LiveId" clId="{07F986B3-8628-4267-B81B-FAC84349FC2D}" dt="2020-10-19T04:08:28.838" v="20" actId="20577"/>
          <ac:spMkLst>
            <pc:docMk/>
            <pc:sldMk cId="574247187" sldId="256"/>
            <ac:spMk id="3" creationId="{30E2C304-C112-4763-853D-F25E457019DF}"/>
          </ac:spMkLst>
        </pc:spChg>
      </pc:sldChg>
      <pc:sldChg chg="modSp new mod">
        <pc:chgData name="Xu" userId="2ef8d03b0d59ea36" providerId="LiveId" clId="{07F986B3-8628-4267-B81B-FAC84349FC2D}" dt="2020-10-19T04:08:53.019" v="52" actId="20577"/>
        <pc:sldMkLst>
          <pc:docMk/>
          <pc:sldMk cId="3160647880" sldId="257"/>
        </pc:sldMkLst>
        <pc:spChg chg="mod">
          <ac:chgData name="Xu" userId="2ef8d03b0d59ea36" providerId="LiveId" clId="{07F986B3-8628-4267-B81B-FAC84349FC2D}" dt="2020-10-19T04:08:43.762" v="38" actId="20577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Xu" userId="2ef8d03b0d59ea36" providerId="LiveId" clId="{07F986B3-8628-4267-B81B-FAC84349FC2D}" dt="2020-10-19T04:08:53.019" v="52" actId="20577"/>
          <ac:spMkLst>
            <pc:docMk/>
            <pc:sldMk cId="3160647880" sldId="257"/>
            <ac:spMk id="3" creationId="{0D7BBF74-9825-406B-81AE-03BC5A0D82B6}"/>
          </ac:spMkLst>
        </pc:spChg>
      </pc:sldChg>
    </pc:docChg>
  </pc:docChgLst>
  <pc:docChgLst>
    <pc:chgData name="Yang Xu" userId="2ef8d03b0d59ea36" providerId="LiveId" clId="{40707C04-5C25-4495-8F8D-03AB9E383F2A}"/>
    <pc:docChg chg="undo custSel addSld delSld modSld modMainMaster">
      <pc:chgData name="Yang Xu" userId="2ef8d03b0d59ea36" providerId="LiveId" clId="{40707C04-5C25-4495-8F8D-03AB9E383F2A}" dt="2020-10-19T13:49:34.112" v="942" actId="20577"/>
      <pc:docMkLst>
        <pc:docMk/>
      </pc:docMkLst>
      <pc:sldChg chg="modSp mod modTransition">
        <pc:chgData name="Yang Xu" userId="2ef8d03b0d59ea36" providerId="LiveId" clId="{40707C04-5C25-4495-8F8D-03AB9E383F2A}" dt="2020-10-19T13:45:06.857" v="912"/>
        <pc:sldMkLst>
          <pc:docMk/>
          <pc:sldMk cId="574247187" sldId="256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Yang Xu" userId="2ef8d03b0d59ea36" providerId="LiveId" clId="{40707C04-5C25-4495-8F8D-03AB9E383F2A}" dt="2020-10-19T13:33:55.845" v="817" actId="1076"/>
          <ac:spMkLst>
            <pc:docMk/>
            <pc:sldMk cId="574247187" sldId="256"/>
            <ac:spMk id="3" creationId="{30E2C304-C112-4763-853D-F25E457019DF}"/>
          </ac:spMkLst>
        </pc:spChg>
        <pc:picChg chg="mod">
          <ac:chgData name="Yang Xu" userId="2ef8d03b0d59ea36" providerId="LiveId" clId="{40707C04-5C25-4495-8F8D-03AB9E383F2A}" dt="2020-10-19T13:43:00.805" v="907" actId="1076"/>
          <ac:picMkLst>
            <pc:docMk/>
            <pc:sldMk cId="574247187" sldId="256"/>
            <ac:picMk id="5" creationId="{966BBAF9-E617-4BF2-A30B-A335CC5F0993}"/>
          </ac:picMkLst>
        </pc:picChg>
        <pc:picChg chg="mod">
          <ac:chgData name="Yang Xu" userId="2ef8d03b0d59ea36" providerId="LiveId" clId="{40707C04-5C25-4495-8F8D-03AB9E383F2A}" dt="2020-10-19T13:33:50.448" v="815" actId="16037"/>
          <ac:picMkLst>
            <pc:docMk/>
            <pc:sldMk cId="574247187" sldId="256"/>
            <ac:picMk id="7" creationId="{A1BA1F95-B03A-4427-B998-2A6D185C663F}"/>
          </ac:picMkLst>
        </pc:picChg>
      </pc:sldChg>
      <pc:sldChg chg="modSp mod modTransition modAnim">
        <pc:chgData name="Yang Xu" userId="2ef8d03b0d59ea36" providerId="LiveId" clId="{40707C04-5C25-4495-8F8D-03AB9E383F2A}" dt="2020-10-19T13:45:14.582" v="914"/>
        <pc:sldMkLst>
          <pc:docMk/>
          <pc:sldMk cId="3160647880" sldId="257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3" creationId="{0D7BBF74-9825-406B-81AE-03BC5A0D82B6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1094406252" sldId="258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3" creationId="{D598AD03-AA3A-4C88-8AD2-13574F415415}"/>
          </ac:spMkLst>
        </pc:spChg>
      </pc:sldChg>
      <pc:sldChg chg="modSp new mod modTransition modAnim">
        <pc:chgData name="Yang Xu" userId="2ef8d03b0d59ea36" providerId="LiveId" clId="{40707C04-5C25-4495-8F8D-03AB9E383F2A}" dt="2020-10-19T13:45:20.156" v="916"/>
        <pc:sldMkLst>
          <pc:docMk/>
          <pc:sldMk cId="3383155790" sldId="259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2" creationId="{60E12F28-A942-4A18-94CC-777D94A115C3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3" creationId="{025DE46D-9163-43BC-BFC8-1131291E7B85}"/>
          </ac:spMkLst>
        </pc:spChg>
      </pc:sldChg>
      <pc:sldChg chg="modSp new mod modTransition modAnim">
        <pc:chgData name="Yang Xu" userId="2ef8d03b0d59ea36" providerId="LiveId" clId="{40707C04-5C25-4495-8F8D-03AB9E383F2A}" dt="2020-10-19T13:49:34.112" v="942" actId="20577"/>
        <pc:sldMkLst>
          <pc:docMk/>
          <pc:sldMk cId="3338641438" sldId="260"/>
        </pc:sldMkLst>
        <pc:spChg chg="mod">
          <ac:chgData name="Yang Xu" userId="2ef8d03b0d59ea36" providerId="LiveId" clId="{40707C04-5C25-4495-8F8D-03AB9E383F2A}" dt="2020-10-19T13:49:34.112" v="942" actId="20577"/>
          <ac:spMkLst>
            <pc:docMk/>
            <pc:sldMk cId="3338641438" sldId="260"/>
            <ac:spMk id="2" creationId="{F3E7D74C-D40E-4FC3-8E11-5AA87AE62B06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38641438" sldId="260"/>
            <ac:spMk id="3" creationId="{FF79B9DD-77AD-4C12-A311-C3C377A22CF1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3451625417" sldId="261"/>
        </pc:sldMkLst>
        <pc:spChg chg="mod">
          <ac:chgData name="Yang Xu" userId="2ef8d03b0d59ea36" providerId="LiveId" clId="{40707C04-5C25-4495-8F8D-03AB9E383F2A}" dt="2020-10-19T13:34:24.151" v="862" actId="20577"/>
          <ac:spMkLst>
            <pc:docMk/>
            <pc:sldMk cId="3451625417" sldId="261"/>
            <ac:spMk id="2" creationId="{8FEAEB0B-8C8D-49ED-82AC-CF8815A7C184}"/>
          </ac:spMkLst>
        </pc:spChg>
      </pc:sldChg>
      <pc:sldChg chg="new del">
        <pc:chgData name="Yang Xu" userId="2ef8d03b0d59ea36" providerId="LiveId" clId="{40707C04-5C25-4495-8F8D-03AB9E383F2A}" dt="2020-10-19T13:34:11.844" v="819" actId="680"/>
        <pc:sldMkLst>
          <pc:docMk/>
          <pc:sldMk cId="3779095498" sldId="261"/>
        </pc:sldMkLst>
      </pc:sldChg>
      <pc:sldChg chg="new del">
        <pc:chgData name="Yang Xu" userId="2ef8d03b0d59ea36" providerId="LiveId" clId="{40707C04-5C25-4495-8F8D-03AB9E383F2A}" dt="2020-10-19T13:34:40.736" v="864" actId="680"/>
        <pc:sldMkLst>
          <pc:docMk/>
          <pc:sldMk cId="1051592964" sldId="262"/>
        </pc:sldMkLst>
      </pc:sldChg>
      <pc:sldChg chg="new del">
        <pc:chgData name="Yang Xu" userId="2ef8d03b0d59ea36" providerId="LiveId" clId="{40707C04-5C25-4495-8F8D-03AB9E383F2A}" dt="2020-10-19T13:34:49.816" v="866" actId="680"/>
        <pc:sldMkLst>
          <pc:docMk/>
          <pc:sldMk cId="1384410391" sldId="262"/>
        </pc:sldMkLst>
      </pc:sldChg>
      <pc:sldChg chg="modSp new del mod">
        <pc:chgData name="Yang Xu" userId="2ef8d03b0d59ea36" providerId="LiveId" clId="{40707C04-5C25-4495-8F8D-03AB9E383F2A}" dt="2020-10-19T13:35:23.682" v="889" actId="47"/>
        <pc:sldMkLst>
          <pc:docMk/>
          <pc:sldMk cId="1936484883" sldId="262"/>
        </pc:sldMkLst>
        <pc:spChg chg="mod">
          <ac:chgData name="Yang Xu" userId="2ef8d03b0d59ea36" providerId="LiveId" clId="{40707C04-5C25-4495-8F8D-03AB9E383F2A}" dt="2020-10-19T13:35:07.304" v="879" actId="403"/>
          <ac:spMkLst>
            <pc:docMk/>
            <pc:sldMk cId="1936484883" sldId="262"/>
            <ac:spMk id="3" creationId="{D4326005-5CA2-4475-AD3B-B24D0B31ACB7}"/>
          </ac:spMkLst>
        </pc:spChg>
      </pc:sldChg>
      <pc:sldChg chg="addSp delSp modSp new mod modTransition">
        <pc:chgData name="Yang Xu" userId="2ef8d03b0d59ea36" providerId="LiveId" clId="{40707C04-5C25-4495-8F8D-03AB9E383F2A}" dt="2020-10-19T13:45:06.857" v="912"/>
        <pc:sldMkLst>
          <pc:docMk/>
          <pc:sldMk cId="1421242126" sldId="263"/>
        </pc:sldMkLst>
        <pc:spChg chg="mod">
          <ac:chgData name="Yang Xu" userId="2ef8d03b0d59ea36" providerId="LiveId" clId="{40707C04-5C25-4495-8F8D-03AB9E383F2A}" dt="2020-10-19T13:35:19.506" v="888" actId="20577"/>
          <ac:spMkLst>
            <pc:docMk/>
            <pc:sldMk cId="1421242126" sldId="263"/>
            <ac:spMk id="2" creationId="{62E3520E-6621-4A66-98BD-A4E427209AF7}"/>
          </ac:spMkLst>
        </pc:spChg>
        <pc:spChg chg="del">
          <ac:chgData name="Yang Xu" userId="2ef8d03b0d59ea36" providerId="LiveId" clId="{40707C04-5C25-4495-8F8D-03AB9E383F2A}" dt="2020-10-19T13:36:21.910" v="905" actId="478"/>
          <ac:spMkLst>
            <pc:docMk/>
            <pc:sldMk cId="1421242126" sldId="263"/>
            <ac:spMk id="3" creationId="{4AAE484C-E6DD-4063-B020-80E2883C7FC8}"/>
          </ac:spMkLst>
        </pc:spChg>
        <pc:picChg chg="add del mod">
          <ac:chgData name="Yang Xu" userId="2ef8d03b0d59ea36" providerId="LiveId" clId="{40707C04-5C25-4495-8F8D-03AB9E383F2A}" dt="2020-10-19T13:35:57.359" v="895" actId="478"/>
          <ac:picMkLst>
            <pc:docMk/>
            <pc:sldMk cId="1421242126" sldId="263"/>
            <ac:picMk id="5" creationId="{C091703E-9850-47A8-A900-03404B3DBFD3}"/>
          </ac:picMkLst>
        </pc:picChg>
        <pc:picChg chg="add del mod">
          <ac:chgData name="Yang Xu" userId="2ef8d03b0d59ea36" providerId="LiveId" clId="{40707C04-5C25-4495-8F8D-03AB9E383F2A}" dt="2020-10-19T13:36:00.944" v="897" actId="478"/>
          <ac:picMkLst>
            <pc:docMk/>
            <pc:sldMk cId="1421242126" sldId="263"/>
            <ac:picMk id="7" creationId="{50F9D044-92DE-4971-9391-F687CB52662D}"/>
          </ac:picMkLst>
        </pc:picChg>
        <pc:picChg chg="add del mod">
          <ac:chgData name="Yang Xu" userId="2ef8d03b0d59ea36" providerId="LiveId" clId="{40707C04-5C25-4495-8F8D-03AB9E383F2A}" dt="2020-10-19T13:36:15.087" v="901" actId="21"/>
          <ac:picMkLst>
            <pc:docMk/>
            <pc:sldMk cId="1421242126" sldId="263"/>
            <ac:picMk id="9" creationId="{A76CFD3C-668A-4926-9AB8-453CD1AEEACA}"/>
          </ac:picMkLst>
        </pc:picChg>
        <pc:picChg chg="add del mod">
          <ac:chgData name="Yang Xu" userId="2ef8d03b0d59ea36" providerId="LiveId" clId="{40707C04-5C25-4495-8F8D-03AB9E383F2A}" dt="2020-10-19T13:36:26.951" v="906" actId="1076"/>
          <ac:picMkLst>
            <pc:docMk/>
            <pc:sldMk cId="1421242126" sldId="263"/>
            <ac:picMk id="11" creationId="{597AB7F6-BF35-4C79-B742-023A53EF56B4}"/>
          </ac:picMkLst>
        </pc:picChg>
      </pc:sldChg>
      <pc:sldMasterChg chg="modSldLayout">
        <pc:chgData name="Yang Xu" userId="2ef8d03b0d59ea36" providerId="LiveId" clId="{40707C04-5C25-4495-8F8D-03AB9E383F2A}" dt="2020-10-19T13:06:44.183" v="225"/>
        <pc:sldMasterMkLst>
          <pc:docMk/>
          <pc:sldMasterMk cId="536392246" sldId="2147484097"/>
        </pc:sldMasterMkLst>
        <pc:sldLayoutChg chg="delSp">
          <pc:chgData name="Yang Xu" userId="2ef8d03b0d59ea36" providerId="LiveId" clId="{40707C04-5C25-4495-8F8D-03AB9E383F2A}" dt="2020-10-19T13:06:44.183" v="225"/>
          <pc:sldLayoutMkLst>
            <pc:docMk/>
            <pc:sldMasterMk cId="536392246" sldId="2147484097"/>
            <pc:sldLayoutMk cId="976444642" sldId="2147484115"/>
          </pc:sldLayoutMkLst>
          <pc:spChg chg="del">
            <ac:chgData name="Yang Xu" userId="2ef8d03b0d59ea36" providerId="LiveId" clId="{40707C04-5C25-4495-8F8D-03AB9E383F2A}" dt="2020-10-19T13:06:44.183" v="225"/>
            <ac:spMkLst>
              <pc:docMk/>
              <pc:sldMasterMk cId="536392246" sldId="2147484097"/>
              <pc:sldLayoutMk cId="976444642" sldId="2147484115"/>
              <ac:spMk id="7" creationId="{00000000-0000-0000-0000-000000000000}"/>
            </ac:spMkLst>
          </pc:spChg>
        </pc:sldLayoutChg>
      </pc:sldMasterChg>
      <pc:sldMasterChg chg="modSldLayout">
        <pc:chgData name="Yang Xu" userId="2ef8d03b0d59ea36" providerId="LiveId" clId="{40707C04-5C25-4495-8F8D-03AB9E383F2A}" dt="2020-10-19T13:14:54.878" v="334"/>
        <pc:sldMasterMkLst>
          <pc:docMk/>
          <pc:sldMasterMk cId="3057601782" sldId="2147485101"/>
        </pc:sldMasterMkLst>
        <pc:sldLayoutChg chg="delSp">
          <pc:chgData name="Yang Xu" userId="2ef8d03b0d59ea36" providerId="LiveId" clId="{40707C04-5C25-4495-8F8D-03AB9E383F2A}" dt="2020-10-19T13:14:54.878" v="334"/>
          <pc:sldLayoutMkLst>
            <pc:docMk/>
            <pc:sldMasterMk cId="3057601782" sldId="2147485101"/>
            <pc:sldLayoutMk cId="1990816320" sldId="2147485119"/>
          </pc:sldLayoutMkLst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7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9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29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7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29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041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9734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88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566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929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819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594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087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8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85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64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0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6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255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918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62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64" r:id="rId1"/>
    <p:sldLayoutId id="2147485565" r:id="rId2"/>
    <p:sldLayoutId id="2147485566" r:id="rId3"/>
    <p:sldLayoutId id="2147485567" r:id="rId4"/>
    <p:sldLayoutId id="2147485568" r:id="rId5"/>
    <p:sldLayoutId id="2147485569" r:id="rId6"/>
    <p:sldLayoutId id="2147485570" r:id="rId7"/>
    <p:sldLayoutId id="2147485571" r:id="rId8"/>
    <p:sldLayoutId id="2147485572" r:id="rId9"/>
    <p:sldLayoutId id="2147485573" r:id="rId10"/>
    <p:sldLayoutId id="2147485574" r:id="rId11"/>
    <p:sldLayoutId id="2147485575" r:id="rId12"/>
    <p:sldLayoutId id="2147485576" r:id="rId13"/>
    <p:sldLayoutId id="2147485577" r:id="rId14"/>
    <p:sldLayoutId id="2147485578" r:id="rId15"/>
    <p:sldLayoutId id="2147485579" r:id="rId16"/>
    <p:sldLayoutId id="214748558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6C7D-99DE-42DB-B633-2B3C54A85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600" b="1" dirty="0"/>
              <a:t>使用 </a:t>
            </a:r>
            <a:r>
              <a:rPr lang="en-US" altLang="zh-CN" sz="6600" b="1" dirty="0"/>
              <a:t>Go </a:t>
            </a:r>
            <a:r>
              <a:rPr lang="zh-CN" altLang="en-US" sz="6600" b="1" dirty="0"/>
              <a:t>创建 </a:t>
            </a:r>
            <a:r>
              <a:rPr lang="en-US" altLang="zh-CN" sz="6600" b="1" dirty="0"/>
              <a:t>Web </a:t>
            </a:r>
            <a:r>
              <a:rPr lang="zh-CN" altLang="en-US" sz="6600" b="1" dirty="0"/>
              <a:t>应用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2C304-C112-4763-853D-F25E45701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4784" y="4671168"/>
            <a:ext cx="5389027" cy="1402094"/>
          </a:xfrm>
        </p:spPr>
        <p:txBody>
          <a:bodyPr/>
          <a:lstStyle/>
          <a:p>
            <a:pPr algn="l"/>
            <a:r>
              <a:rPr lang="zh-CN" altLang="en-US" b="1" dirty="0"/>
              <a:t>杨旭，微软 </a:t>
            </a:r>
            <a:r>
              <a:rPr lang="en-US" altLang="zh-CN" b="1" dirty="0"/>
              <a:t>MVP</a:t>
            </a:r>
          </a:p>
          <a:p>
            <a:pPr algn="l"/>
            <a:r>
              <a:rPr lang="en-US" altLang="zh-CN" b="1" dirty="0"/>
              <a:t>  -- Rust</a:t>
            </a:r>
            <a:r>
              <a:rPr lang="zh-CN" altLang="en-US" b="1" dirty="0"/>
              <a:t>、</a:t>
            </a:r>
            <a:r>
              <a:rPr lang="en-US" altLang="zh-CN" b="1" dirty="0"/>
              <a:t>Go</a:t>
            </a:r>
            <a:r>
              <a:rPr lang="zh-CN" altLang="en-US" b="1" dirty="0"/>
              <a:t>、</a:t>
            </a:r>
            <a:r>
              <a:rPr lang="en-US" altLang="zh-CN" b="1" dirty="0"/>
              <a:t>C# ...</a:t>
            </a:r>
            <a:endParaRPr lang="en-US" b="1" dirty="0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66BBAF9-E617-4BF2-A30B-A335CC5F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81" y="4510708"/>
            <a:ext cx="1840459" cy="1840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1BA1F95-B03A-4427-B998-2A6D185C6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9271" y="119160"/>
            <a:ext cx="2015412" cy="20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471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3520E-6621-4A66-98BD-A4E427209AF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11" name="Picture 10" descr="A close up&#10;&#10;Description automatically generated">
            <a:extLst>
              <a:ext uri="{FF2B5EF4-FFF2-40B4-BE49-F238E27FC236}">
                <a16:creationId xmlns:a16="http://schemas.microsoft.com/office/drawing/2014/main" id="{597AB7F6-BF35-4C79-B742-023A53EF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5" y="192947"/>
            <a:ext cx="9962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421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45F9-29E8-4412-BAA0-E66C3DDA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03. </a:t>
            </a:r>
            <a:r>
              <a:rPr lang="zh-CN" altLang="en-US" dirty="0"/>
              <a:t>内置的 </a:t>
            </a:r>
            <a:r>
              <a:rPr lang="en-US" altLang="zh-CN" dirty="0"/>
              <a:t>Handlers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8AD03-AA3A-4C88-8AD2-13574F415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062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C204-455E-403A-8DDC-0C2A60D3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D6EFD-DDA1-4181-BBFA-65C5A0EB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NotFoundHandler</a:t>
            </a:r>
            <a:endParaRPr lang="en-US" altLang="zh-CN" dirty="0"/>
          </a:p>
          <a:p>
            <a:r>
              <a:rPr lang="en-US" dirty="0" err="1"/>
              <a:t>RedirectHandler</a:t>
            </a:r>
            <a:endParaRPr lang="en-US" dirty="0"/>
          </a:p>
          <a:p>
            <a:r>
              <a:rPr lang="en-US" dirty="0" err="1"/>
              <a:t>StripPrefix</a:t>
            </a:r>
            <a:endParaRPr lang="en-US" dirty="0"/>
          </a:p>
          <a:p>
            <a:r>
              <a:rPr lang="en-US" dirty="0" err="1"/>
              <a:t>TimeoutHandler</a:t>
            </a:r>
            <a:endParaRPr lang="en-US" dirty="0"/>
          </a:p>
          <a:p>
            <a:r>
              <a:rPr lang="en-US" dirty="0" err="1"/>
              <a:t>FileServer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287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5376-3868-4239-BE2F-CEC561C3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http.NotFoundHandler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1137C-AC29-4482-A181-B72DDAA1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NotFoundHandler</a:t>
            </a:r>
            <a:r>
              <a:rPr lang="en-US" dirty="0"/>
              <a:t>() Handler</a:t>
            </a:r>
          </a:p>
          <a:p>
            <a:r>
              <a:rPr lang="zh-CN" altLang="en-US" dirty="0"/>
              <a:t>返回一个 </a:t>
            </a:r>
            <a:r>
              <a:rPr lang="en-US" altLang="zh-CN" dirty="0"/>
              <a:t>handler</a:t>
            </a:r>
            <a:r>
              <a:rPr lang="zh-CN" altLang="en-US" dirty="0"/>
              <a:t>，它给每个请求的响应都是“</a:t>
            </a:r>
            <a:r>
              <a:rPr lang="en-US" altLang="zh-CN" dirty="0"/>
              <a:t>404 page not found</a:t>
            </a:r>
            <a:r>
              <a:rPr lang="zh-CN" altLang="en-US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28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00CF-52F5-4AAE-B370-870D8AFC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http.RedirectHandler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B900-1FBA-44C0-92B1-6BB9F3182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RedirectHandler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 string, code int) Handler</a:t>
            </a:r>
          </a:p>
          <a:p>
            <a:r>
              <a:rPr lang="zh-CN" altLang="en-US" dirty="0"/>
              <a:t>返回一个 </a:t>
            </a:r>
            <a:r>
              <a:rPr lang="en-US" altLang="zh-CN" dirty="0"/>
              <a:t>handler</a:t>
            </a:r>
            <a:r>
              <a:rPr lang="zh-CN" altLang="en-US" dirty="0"/>
              <a:t>，它把每个请求使用给定的状态码跳转到指定的 </a:t>
            </a:r>
            <a:r>
              <a:rPr lang="en-US" altLang="zh-CN" dirty="0"/>
              <a:t>URL</a:t>
            </a:r>
            <a:r>
              <a:rPr lang="zh-CN" altLang="en-US" dirty="0"/>
              <a:t>。</a:t>
            </a:r>
            <a:endParaRPr lang="en-US" dirty="0"/>
          </a:p>
          <a:p>
            <a:pPr lvl="1"/>
            <a:r>
              <a:rPr lang="en-US" dirty="0" err="1"/>
              <a:t>url</a:t>
            </a:r>
            <a:r>
              <a:rPr lang="zh-CN" altLang="en-US" dirty="0"/>
              <a:t>，要跳转到的 </a:t>
            </a:r>
            <a:r>
              <a:rPr lang="en-US" altLang="zh-CN" dirty="0"/>
              <a:t>URL</a:t>
            </a:r>
          </a:p>
          <a:p>
            <a:pPr lvl="1"/>
            <a:r>
              <a:rPr lang="en-US" altLang="zh-CN" dirty="0"/>
              <a:t>code</a:t>
            </a:r>
            <a:r>
              <a:rPr lang="zh-CN" altLang="en-US" dirty="0"/>
              <a:t>，跳转的状态码（</a:t>
            </a:r>
            <a:r>
              <a:rPr lang="en-US" altLang="zh-CN" dirty="0"/>
              <a:t>3xx</a:t>
            </a:r>
            <a:r>
              <a:rPr lang="zh-CN" altLang="en-US" dirty="0"/>
              <a:t>），常见的：</a:t>
            </a:r>
            <a:r>
              <a:rPr lang="en-US" altLang="zh-CN" dirty="0" err="1"/>
              <a:t>StatusMovedPermanently</a:t>
            </a:r>
            <a:r>
              <a:rPr lang="zh-CN" altLang="en-US" dirty="0"/>
              <a:t>、</a:t>
            </a:r>
            <a:r>
              <a:rPr lang="en-US" altLang="zh-CN" dirty="0" err="1"/>
              <a:t>StatusFound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/>
              <a:t>StatusSeeOther</a:t>
            </a:r>
            <a:r>
              <a:rPr lang="en-US" altLang="zh-CN" dirty="0"/>
              <a:t> </a:t>
            </a:r>
            <a:r>
              <a:rPr lang="zh-CN" altLang="en-US" dirty="0"/>
              <a:t>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0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1D63-5B53-489E-BBC2-093862BB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http.StripPrefix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B935-CCFD-4324-BEB2-DB0ACB007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StripPrefix</a:t>
            </a:r>
            <a:r>
              <a:rPr lang="en-US" dirty="0"/>
              <a:t>(prefix string, h handler) Handler</a:t>
            </a:r>
          </a:p>
          <a:p>
            <a:r>
              <a:rPr lang="zh-CN" altLang="en-US" dirty="0"/>
              <a:t>返回一个 </a:t>
            </a:r>
            <a:r>
              <a:rPr lang="en-US" altLang="zh-CN" dirty="0"/>
              <a:t>handler</a:t>
            </a:r>
            <a:r>
              <a:rPr lang="zh-CN" altLang="en-US" dirty="0"/>
              <a:t>，它从请求 </a:t>
            </a:r>
            <a:r>
              <a:rPr lang="en-US" altLang="zh-CN" dirty="0"/>
              <a:t>URL </a:t>
            </a:r>
            <a:r>
              <a:rPr lang="zh-CN" altLang="en-US" dirty="0"/>
              <a:t>中去掉指定的前缀，然后再调用另一个 </a:t>
            </a:r>
            <a:r>
              <a:rPr lang="en-US" altLang="zh-CN" dirty="0"/>
              <a:t>handler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如果请求的 </a:t>
            </a:r>
            <a:r>
              <a:rPr lang="en-US" altLang="zh-CN" dirty="0"/>
              <a:t>URL </a:t>
            </a:r>
            <a:r>
              <a:rPr lang="zh-CN" altLang="en-US" dirty="0"/>
              <a:t>与提供的前缀不符，那么 </a:t>
            </a:r>
            <a:r>
              <a:rPr lang="en-US" altLang="zh-CN" dirty="0"/>
              <a:t>404</a:t>
            </a:r>
            <a:endParaRPr lang="en-US" dirty="0"/>
          </a:p>
          <a:p>
            <a:r>
              <a:rPr lang="zh-CN" altLang="en-US" dirty="0"/>
              <a:t>略像中间件</a:t>
            </a:r>
            <a:endParaRPr lang="en-US" altLang="zh-CN" dirty="0"/>
          </a:p>
          <a:p>
            <a:pPr lvl="1"/>
            <a:r>
              <a:rPr lang="en-US" altLang="zh-CN" dirty="0"/>
              <a:t>prefix</a:t>
            </a:r>
            <a:r>
              <a:rPr lang="zh-CN" altLang="en-US" dirty="0"/>
              <a:t>，</a:t>
            </a:r>
            <a:r>
              <a:rPr lang="en-US" altLang="zh-CN" dirty="0"/>
              <a:t>URL </a:t>
            </a:r>
            <a:r>
              <a:rPr lang="zh-CN" altLang="en-US" dirty="0"/>
              <a:t>将要被移除的字符串前缀</a:t>
            </a:r>
            <a:endParaRPr lang="en-US" altLang="zh-CN" dirty="0"/>
          </a:p>
          <a:p>
            <a:pPr lvl="1"/>
            <a:r>
              <a:rPr lang="en-US" altLang="zh-CN" dirty="0"/>
              <a:t>h</a:t>
            </a:r>
            <a:r>
              <a:rPr lang="zh-CN" altLang="en-US" dirty="0"/>
              <a:t>，是一个 </a:t>
            </a:r>
            <a:r>
              <a:rPr lang="en-US" altLang="zh-CN" dirty="0"/>
              <a:t>handler</a:t>
            </a:r>
            <a:r>
              <a:rPr lang="zh-CN" altLang="en-US" dirty="0"/>
              <a:t>，在移除字符串前缀之后，这个 </a:t>
            </a:r>
            <a:r>
              <a:rPr lang="en-US" altLang="zh-CN" dirty="0"/>
              <a:t>handler </a:t>
            </a:r>
            <a:r>
              <a:rPr lang="zh-CN" altLang="en-US" dirty="0"/>
              <a:t>将会接收到请求</a:t>
            </a:r>
            <a:endParaRPr lang="en-US" altLang="zh-CN" dirty="0"/>
          </a:p>
          <a:p>
            <a:r>
              <a:rPr lang="zh-CN" altLang="en-US" dirty="0"/>
              <a:t>修饰了另一个 </a:t>
            </a:r>
            <a:r>
              <a:rPr lang="en-US" altLang="zh-CN" dirty="0"/>
              <a:t>Handler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13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2547-09A7-4DA0-99FF-4D5B407C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http.TimeoutHandler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A099F-E057-4D77-A75E-5CDD7C992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TimeoutHandler</a:t>
            </a:r>
            <a:r>
              <a:rPr lang="en-US" dirty="0"/>
              <a:t>(h Handler, dt </a:t>
            </a:r>
            <a:r>
              <a:rPr lang="en-US" dirty="0" err="1"/>
              <a:t>time.Duration</a:t>
            </a:r>
            <a:r>
              <a:rPr lang="en-US" dirty="0"/>
              <a:t>, msg string) Handler</a:t>
            </a:r>
          </a:p>
          <a:p>
            <a:r>
              <a:rPr lang="zh-CN" altLang="en-US" dirty="0"/>
              <a:t>返回一个 </a:t>
            </a:r>
            <a:r>
              <a:rPr lang="en-US" altLang="zh-CN" dirty="0"/>
              <a:t>handler</a:t>
            </a:r>
            <a:r>
              <a:rPr lang="zh-CN" altLang="en-US" dirty="0"/>
              <a:t>，它用来在指定时间</a:t>
            </a:r>
            <a:r>
              <a:rPr lang="zh-CN" altLang="en-US"/>
              <a:t>内运行传</a:t>
            </a:r>
            <a:r>
              <a:rPr lang="zh-CN" altLang="en-US" dirty="0"/>
              <a:t>入的 </a:t>
            </a:r>
            <a:r>
              <a:rPr lang="en-US" altLang="zh-CN" dirty="0"/>
              <a:t>h</a:t>
            </a:r>
            <a:r>
              <a:rPr lang="zh-CN" altLang="en-US" dirty="0"/>
              <a:t>。</a:t>
            </a:r>
            <a:endParaRPr lang="en-US" dirty="0"/>
          </a:p>
          <a:p>
            <a:r>
              <a:rPr lang="zh-CN" altLang="en-US" dirty="0"/>
              <a:t>也相当于是一个修饰器</a:t>
            </a:r>
            <a:endParaRPr lang="en-US" altLang="zh-CN" dirty="0"/>
          </a:p>
          <a:p>
            <a:pPr lvl="1"/>
            <a:r>
              <a:rPr lang="en-US" altLang="zh-CN" dirty="0"/>
              <a:t>h</a:t>
            </a:r>
            <a:r>
              <a:rPr lang="zh-CN" altLang="en-US" dirty="0"/>
              <a:t>，将要被修饰的 </a:t>
            </a:r>
            <a:r>
              <a:rPr lang="en-US" altLang="zh-CN" dirty="0"/>
              <a:t>handler</a:t>
            </a:r>
          </a:p>
          <a:p>
            <a:pPr lvl="1"/>
            <a:r>
              <a:rPr lang="en-US" altLang="zh-CN" dirty="0"/>
              <a:t>dt</a:t>
            </a:r>
            <a:r>
              <a:rPr lang="zh-CN" altLang="en-US" dirty="0"/>
              <a:t>，第一个 </a:t>
            </a:r>
            <a:r>
              <a:rPr lang="en-US" altLang="zh-CN" dirty="0"/>
              <a:t>handler </a:t>
            </a:r>
            <a:r>
              <a:rPr lang="zh-CN" altLang="en-US" dirty="0"/>
              <a:t>允许的处理时间</a:t>
            </a:r>
            <a:endParaRPr lang="en-US" altLang="zh-CN" dirty="0"/>
          </a:p>
          <a:p>
            <a:pPr lvl="1"/>
            <a:r>
              <a:rPr lang="en-US" altLang="zh-CN" dirty="0"/>
              <a:t>msg</a:t>
            </a:r>
            <a:r>
              <a:rPr lang="zh-CN" altLang="en-US" dirty="0"/>
              <a:t>，如果超时，那么就把 </a:t>
            </a:r>
            <a:r>
              <a:rPr lang="en-US" altLang="zh-CN" dirty="0"/>
              <a:t>msg </a:t>
            </a:r>
            <a:r>
              <a:rPr lang="zh-CN" altLang="en-US" dirty="0"/>
              <a:t>返回给请求，表示响应时间过长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20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2BA1-D547-47E1-A5E3-48584808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http.FileServer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2B0E-27F8-43A6-97EF-DA2515926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40096"/>
          </a:xfrm>
        </p:spPr>
        <p:txBody>
          <a:bodyPr>
            <a:normAutofit/>
          </a:bodyPr>
          <a:lstStyle/>
          <a:p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FileServer</a:t>
            </a:r>
            <a:r>
              <a:rPr lang="en-US" dirty="0"/>
              <a:t>(root </a:t>
            </a:r>
            <a:r>
              <a:rPr lang="en-US" dirty="0" err="1"/>
              <a:t>FileSystem</a:t>
            </a:r>
            <a:r>
              <a:rPr lang="en-US" dirty="0"/>
              <a:t>) Handler</a:t>
            </a:r>
          </a:p>
          <a:p>
            <a:r>
              <a:rPr lang="zh-CN" altLang="en-US" dirty="0"/>
              <a:t>返回一个 </a:t>
            </a:r>
            <a:r>
              <a:rPr lang="en-US" altLang="zh-CN" dirty="0"/>
              <a:t>handler</a:t>
            </a:r>
            <a:r>
              <a:rPr lang="zh-CN" altLang="en-US" dirty="0"/>
              <a:t>，使用基于 </a:t>
            </a:r>
            <a:r>
              <a:rPr lang="en-US" altLang="zh-CN" dirty="0"/>
              <a:t>root </a:t>
            </a:r>
            <a:r>
              <a:rPr lang="zh-CN" altLang="en-US" dirty="0"/>
              <a:t>的文件系统来响应请求</a:t>
            </a:r>
            <a:endParaRPr lang="en-US" dirty="0"/>
          </a:p>
          <a:p>
            <a:r>
              <a:rPr lang="en-US" dirty="0"/>
              <a:t>type </a:t>
            </a:r>
            <a:r>
              <a:rPr lang="en-US" dirty="0" err="1"/>
              <a:t>FileSystem</a:t>
            </a:r>
            <a:r>
              <a:rPr lang="en-US" dirty="0"/>
              <a:t> interface {</a:t>
            </a:r>
          </a:p>
          <a:p>
            <a:pPr marL="0" indent="0">
              <a:buNone/>
            </a:pPr>
            <a:r>
              <a:rPr lang="en-US" dirty="0"/>
              <a:t>	Open(name string) (File, error)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r>
              <a:rPr lang="zh-CN" altLang="en-US" dirty="0"/>
              <a:t>使用时需要用到操作系统的文件系统，所以还需要委托给：</a:t>
            </a:r>
            <a:endParaRPr lang="en-US" altLang="zh-CN" dirty="0"/>
          </a:p>
          <a:p>
            <a:r>
              <a:rPr lang="en-US" dirty="0"/>
              <a:t>type Dir string</a:t>
            </a:r>
          </a:p>
          <a:p>
            <a:r>
              <a:rPr lang="en-US" dirty="0" err="1"/>
              <a:t>func</a:t>
            </a:r>
            <a:r>
              <a:rPr lang="en-US" dirty="0"/>
              <a:t> (d Dir) Open(name string) (File, error)</a:t>
            </a:r>
          </a:p>
        </p:txBody>
      </p:sp>
    </p:spTree>
    <p:extLst>
      <p:ext uri="{BB962C8B-B14F-4D97-AF65-F5344CB8AC3E}">
        <p14:creationId xmlns:p14="http://schemas.microsoft.com/office/powerpoint/2010/main" val="2244938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DCF1-BA48-49F0-AA10-9677D6DB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6214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973</TotalTime>
  <Words>448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使用 Go 创建 Web 应用</vt:lpstr>
      <vt:lpstr>03. 内置的 Handlers</vt:lpstr>
      <vt:lpstr>本节内容</vt:lpstr>
      <vt:lpstr>http.NotFoundHandler</vt:lpstr>
      <vt:lpstr>http.RedirectHandler</vt:lpstr>
      <vt:lpstr>http.StripPrefix</vt:lpstr>
      <vt:lpstr>http.TimeoutHandler</vt:lpstr>
      <vt:lpstr>http.FileServer</vt:lpstr>
      <vt:lpstr>例子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Go 创建 Web 应用</dc:title>
  <dc:creator>Xu</dc:creator>
  <cp:lastModifiedBy>Yang Xu</cp:lastModifiedBy>
  <cp:revision>1</cp:revision>
  <dcterms:created xsi:type="dcterms:W3CDTF">2020-10-19T04:05:15Z</dcterms:created>
  <dcterms:modified xsi:type="dcterms:W3CDTF">2020-10-27T12:55:06Z</dcterms:modified>
</cp:coreProperties>
</file>