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5563" r:id="rId1"/>
  </p:sldMasterIdLst>
  <p:sldIdLst>
    <p:sldId id="256" r:id="rId2"/>
    <p:sldId id="258" r:id="rId3"/>
    <p:sldId id="264" r:id="rId4"/>
    <p:sldId id="265" r:id="rId5"/>
    <p:sldId id="263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37EBD5C-0666-4CE8-B4CF-29299A5707D2}" v="1" dt="2020-12-16T10:48:59.920"/>
    <p1510:client id="{B58BB53C-66F8-43DE-AA0F-365577DC1E2E}" v="8" dt="2020-12-16T01:22:50.7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ng Xu" userId="2ef8d03b0d59ea36" providerId="LiveId" clId="{937EBD5C-0666-4CE8-B4CF-29299A5707D2}"/>
    <pc:docChg chg="modSld">
      <pc:chgData name="Yang Xu" userId="2ef8d03b0d59ea36" providerId="LiveId" clId="{937EBD5C-0666-4CE8-B4CF-29299A5707D2}" dt="2020-12-16T10:48:59.919" v="0"/>
      <pc:docMkLst>
        <pc:docMk/>
      </pc:docMkLst>
      <pc:sldChg chg="modTransition">
        <pc:chgData name="Yang Xu" userId="2ef8d03b0d59ea36" providerId="LiveId" clId="{937EBD5C-0666-4CE8-B4CF-29299A5707D2}" dt="2020-12-16T10:48:59.919" v="0"/>
        <pc:sldMkLst>
          <pc:docMk/>
          <pc:sldMk cId="574247187" sldId="256"/>
        </pc:sldMkLst>
      </pc:sldChg>
      <pc:sldChg chg="modTransition">
        <pc:chgData name="Yang Xu" userId="2ef8d03b0d59ea36" providerId="LiveId" clId="{937EBD5C-0666-4CE8-B4CF-29299A5707D2}" dt="2020-12-16T10:48:59.919" v="0"/>
        <pc:sldMkLst>
          <pc:docMk/>
          <pc:sldMk cId="1094406252" sldId="258"/>
        </pc:sldMkLst>
      </pc:sldChg>
      <pc:sldChg chg="modTransition">
        <pc:chgData name="Yang Xu" userId="2ef8d03b0d59ea36" providerId="LiveId" clId="{937EBD5C-0666-4CE8-B4CF-29299A5707D2}" dt="2020-12-16T10:48:59.919" v="0"/>
        <pc:sldMkLst>
          <pc:docMk/>
          <pc:sldMk cId="1421242126" sldId="263"/>
        </pc:sldMkLst>
      </pc:sldChg>
      <pc:sldChg chg="modTransition">
        <pc:chgData name="Yang Xu" userId="2ef8d03b0d59ea36" providerId="LiveId" clId="{937EBD5C-0666-4CE8-B4CF-29299A5707D2}" dt="2020-12-16T10:48:59.919" v="0"/>
        <pc:sldMkLst>
          <pc:docMk/>
          <pc:sldMk cId="970994339" sldId="264"/>
        </pc:sldMkLst>
      </pc:sldChg>
      <pc:sldChg chg="modTransition">
        <pc:chgData name="Yang Xu" userId="2ef8d03b0d59ea36" providerId="LiveId" clId="{937EBD5C-0666-4CE8-B4CF-29299A5707D2}" dt="2020-12-16T10:48:59.919" v="0"/>
        <pc:sldMkLst>
          <pc:docMk/>
          <pc:sldMk cId="3716348276" sldId="265"/>
        </pc:sldMkLst>
      </pc:sldChg>
    </pc:docChg>
  </pc:docChgLst>
  <pc:docChgLst>
    <pc:chgData name="Xu" userId="2ef8d03b0d59ea36" providerId="LiveId" clId="{B58BB53C-66F8-43DE-AA0F-365577DC1E2E}"/>
    <pc:docChg chg="undo custSel addSld delSld modSld">
      <pc:chgData name="Xu" userId="2ef8d03b0d59ea36" providerId="LiveId" clId="{B58BB53C-66F8-43DE-AA0F-365577DC1E2E}" dt="2020-12-16T01:22:50.797" v="622"/>
      <pc:docMkLst>
        <pc:docMk/>
      </pc:docMkLst>
      <pc:sldChg chg="modSp mod">
        <pc:chgData name="Xu" userId="2ef8d03b0d59ea36" providerId="LiveId" clId="{B58BB53C-66F8-43DE-AA0F-365577DC1E2E}" dt="2020-12-16T00:55:23.732" v="35" actId="20577"/>
        <pc:sldMkLst>
          <pc:docMk/>
          <pc:sldMk cId="1094406252" sldId="258"/>
        </pc:sldMkLst>
        <pc:spChg chg="mod">
          <ac:chgData name="Xu" userId="2ef8d03b0d59ea36" providerId="LiveId" clId="{B58BB53C-66F8-43DE-AA0F-365577DC1E2E}" dt="2020-12-16T00:55:23.732" v="35" actId="20577"/>
          <ac:spMkLst>
            <pc:docMk/>
            <pc:sldMk cId="1094406252" sldId="258"/>
            <ac:spMk id="2" creationId="{92F345F9-29E8-4412-BAA0-E66C3DDA6C89}"/>
          </ac:spMkLst>
        </pc:spChg>
      </pc:sldChg>
      <pc:sldChg chg="modSp new mod modAnim">
        <pc:chgData name="Xu" userId="2ef8d03b0d59ea36" providerId="LiveId" clId="{B58BB53C-66F8-43DE-AA0F-365577DC1E2E}" dt="2020-12-16T01:22:45.258" v="620"/>
        <pc:sldMkLst>
          <pc:docMk/>
          <pc:sldMk cId="970994339" sldId="264"/>
        </pc:sldMkLst>
        <pc:spChg chg="mod">
          <ac:chgData name="Xu" userId="2ef8d03b0d59ea36" providerId="LiveId" clId="{B58BB53C-66F8-43DE-AA0F-365577DC1E2E}" dt="2020-12-16T01:10:46.762" v="60" actId="20577"/>
          <ac:spMkLst>
            <pc:docMk/>
            <pc:sldMk cId="970994339" sldId="264"/>
            <ac:spMk id="2" creationId="{D77753AE-6A9B-4DEF-B474-B1878472CB96}"/>
          </ac:spMkLst>
        </pc:spChg>
        <pc:spChg chg="mod">
          <ac:chgData name="Xu" userId="2ef8d03b0d59ea36" providerId="LiveId" clId="{B58BB53C-66F8-43DE-AA0F-365577DC1E2E}" dt="2020-12-16T01:14:13.955" v="390" actId="15"/>
          <ac:spMkLst>
            <pc:docMk/>
            <pc:sldMk cId="970994339" sldId="264"/>
            <ac:spMk id="3" creationId="{1EA64035-AF38-417F-BEDE-84AC53A768ED}"/>
          </ac:spMkLst>
        </pc:spChg>
      </pc:sldChg>
      <pc:sldChg chg="del">
        <pc:chgData name="Xu" userId="2ef8d03b0d59ea36" providerId="LiveId" clId="{B58BB53C-66F8-43DE-AA0F-365577DC1E2E}" dt="2020-12-16T00:55:28.140" v="36" actId="47"/>
        <pc:sldMkLst>
          <pc:docMk/>
          <pc:sldMk cId="1662028748" sldId="264"/>
        </pc:sldMkLst>
      </pc:sldChg>
      <pc:sldChg chg="del">
        <pc:chgData name="Xu" userId="2ef8d03b0d59ea36" providerId="LiveId" clId="{B58BB53C-66F8-43DE-AA0F-365577DC1E2E}" dt="2020-12-16T00:55:28.140" v="36" actId="47"/>
        <pc:sldMkLst>
          <pc:docMk/>
          <pc:sldMk cId="1861577353" sldId="265"/>
        </pc:sldMkLst>
      </pc:sldChg>
      <pc:sldChg chg="addSp delSp modSp new mod modTransition modAnim">
        <pc:chgData name="Xu" userId="2ef8d03b0d59ea36" providerId="LiveId" clId="{B58BB53C-66F8-43DE-AA0F-365577DC1E2E}" dt="2020-12-16T01:22:50.797" v="622"/>
        <pc:sldMkLst>
          <pc:docMk/>
          <pc:sldMk cId="3716348276" sldId="265"/>
        </pc:sldMkLst>
        <pc:spChg chg="mod">
          <ac:chgData name="Xu" userId="2ef8d03b0d59ea36" providerId="LiveId" clId="{B58BB53C-66F8-43DE-AA0F-365577DC1E2E}" dt="2020-12-16T01:11:22.841" v="163" actId="20577"/>
          <ac:spMkLst>
            <pc:docMk/>
            <pc:sldMk cId="3716348276" sldId="265"/>
            <ac:spMk id="2" creationId="{DF94E69A-AB0C-493F-A73C-01853F46D54C}"/>
          </ac:spMkLst>
        </pc:spChg>
        <pc:spChg chg="mod">
          <ac:chgData name="Xu" userId="2ef8d03b0d59ea36" providerId="LiveId" clId="{B58BB53C-66F8-43DE-AA0F-365577DC1E2E}" dt="2020-12-16T01:22:30.710" v="617" actId="20577"/>
          <ac:spMkLst>
            <pc:docMk/>
            <pc:sldMk cId="3716348276" sldId="265"/>
            <ac:spMk id="3" creationId="{195ABB22-7B01-470B-A850-7CB5A65883C4}"/>
          </ac:spMkLst>
        </pc:spChg>
        <pc:spChg chg="add del">
          <ac:chgData name="Xu" userId="2ef8d03b0d59ea36" providerId="LiveId" clId="{B58BB53C-66F8-43DE-AA0F-365577DC1E2E}" dt="2020-12-16T01:13:40.784" v="386"/>
          <ac:spMkLst>
            <pc:docMk/>
            <pc:sldMk cId="3716348276" sldId="265"/>
            <ac:spMk id="4" creationId="{FF76E29C-29F8-4E7A-828C-96031B2012AF}"/>
          </ac:spMkLst>
        </pc:spChg>
      </pc:sldChg>
      <pc:sldChg chg="del">
        <pc:chgData name="Xu" userId="2ef8d03b0d59ea36" providerId="LiveId" clId="{B58BB53C-66F8-43DE-AA0F-365577DC1E2E}" dt="2020-12-16T00:55:28.140" v="36" actId="47"/>
        <pc:sldMkLst>
          <pc:docMk/>
          <pc:sldMk cId="3957839526" sldId="266"/>
        </pc:sldMkLst>
      </pc:sldChg>
      <pc:sldChg chg="del">
        <pc:chgData name="Xu" userId="2ef8d03b0d59ea36" providerId="LiveId" clId="{B58BB53C-66F8-43DE-AA0F-365577DC1E2E}" dt="2020-12-16T00:55:28.140" v="36" actId="47"/>
        <pc:sldMkLst>
          <pc:docMk/>
          <pc:sldMk cId="3495778373" sldId="267"/>
        </pc:sldMkLst>
      </pc:sldChg>
      <pc:sldChg chg="del">
        <pc:chgData name="Xu" userId="2ef8d03b0d59ea36" providerId="LiveId" clId="{B58BB53C-66F8-43DE-AA0F-365577DC1E2E}" dt="2020-12-16T00:55:28.140" v="36" actId="47"/>
        <pc:sldMkLst>
          <pc:docMk/>
          <pc:sldMk cId="2375682354" sldId="268"/>
        </pc:sldMkLst>
      </pc:sldChg>
      <pc:sldChg chg="del">
        <pc:chgData name="Xu" userId="2ef8d03b0d59ea36" providerId="LiveId" clId="{B58BB53C-66F8-43DE-AA0F-365577DC1E2E}" dt="2020-12-16T00:55:28.140" v="36" actId="47"/>
        <pc:sldMkLst>
          <pc:docMk/>
          <pc:sldMk cId="1269685441" sldId="269"/>
        </pc:sldMkLst>
      </pc:sldChg>
      <pc:sldChg chg="del">
        <pc:chgData name="Xu" userId="2ef8d03b0d59ea36" providerId="LiveId" clId="{B58BB53C-66F8-43DE-AA0F-365577DC1E2E}" dt="2020-12-16T00:55:28.140" v="36" actId="47"/>
        <pc:sldMkLst>
          <pc:docMk/>
          <pc:sldMk cId="1984822546" sldId="270"/>
        </pc:sldMkLst>
      </pc:sldChg>
      <pc:sldChg chg="del">
        <pc:chgData name="Xu" userId="2ef8d03b0d59ea36" providerId="LiveId" clId="{B58BB53C-66F8-43DE-AA0F-365577DC1E2E}" dt="2020-12-16T00:55:28.140" v="36" actId="47"/>
        <pc:sldMkLst>
          <pc:docMk/>
          <pc:sldMk cId="507283470" sldId="271"/>
        </pc:sldMkLst>
      </pc:sldChg>
      <pc:sldChg chg="del">
        <pc:chgData name="Xu" userId="2ef8d03b0d59ea36" providerId="LiveId" clId="{B58BB53C-66F8-43DE-AA0F-365577DC1E2E}" dt="2020-12-16T00:55:28.140" v="36" actId="47"/>
        <pc:sldMkLst>
          <pc:docMk/>
          <pc:sldMk cId="2340705664" sldId="272"/>
        </pc:sldMkLst>
      </pc:sldChg>
      <pc:sldChg chg="del">
        <pc:chgData name="Xu" userId="2ef8d03b0d59ea36" providerId="LiveId" clId="{B58BB53C-66F8-43DE-AA0F-365577DC1E2E}" dt="2020-12-16T00:55:28.140" v="36" actId="47"/>
        <pc:sldMkLst>
          <pc:docMk/>
          <pc:sldMk cId="2183944632" sldId="273"/>
        </pc:sldMkLst>
      </pc:sldChg>
      <pc:sldChg chg="del">
        <pc:chgData name="Xu" userId="2ef8d03b0d59ea36" providerId="LiveId" clId="{B58BB53C-66F8-43DE-AA0F-365577DC1E2E}" dt="2020-12-16T00:55:28.140" v="36" actId="47"/>
        <pc:sldMkLst>
          <pc:docMk/>
          <pc:sldMk cId="1114372903" sldId="274"/>
        </pc:sldMkLst>
      </pc:sldChg>
      <pc:sldChg chg="del">
        <pc:chgData name="Xu" userId="2ef8d03b0d59ea36" providerId="LiveId" clId="{B58BB53C-66F8-43DE-AA0F-365577DC1E2E}" dt="2020-12-16T00:55:28.140" v="36" actId="47"/>
        <pc:sldMkLst>
          <pc:docMk/>
          <pc:sldMk cId="3594175374" sldId="276"/>
        </pc:sldMkLst>
      </pc:sldChg>
      <pc:sldChg chg="del">
        <pc:chgData name="Xu" userId="2ef8d03b0d59ea36" providerId="LiveId" clId="{B58BB53C-66F8-43DE-AA0F-365577DC1E2E}" dt="2020-12-16T00:55:28.140" v="36" actId="47"/>
        <pc:sldMkLst>
          <pc:docMk/>
          <pc:sldMk cId="2947888964" sldId="277"/>
        </pc:sldMkLst>
      </pc:sldChg>
      <pc:sldChg chg="del">
        <pc:chgData name="Xu" userId="2ef8d03b0d59ea36" providerId="LiveId" clId="{B58BB53C-66F8-43DE-AA0F-365577DC1E2E}" dt="2020-12-16T00:55:28.140" v="36" actId="47"/>
        <pc:sldMkLst>
          <pc:docMk/>
          <pc:sldMk cId="746746332" sldId="279"/>
        </pc:sldMkLst>
      </pc:sldChg>
    </pc:docChg>
  </pc:docChgLst>
  <pc:docChgLst>
    <pc:chgData name="Yang Xu" userId="2ef8d03b0d59ea36" providerId="LiveId" clId="{1A77E2EA-8A79-4018-913C-DC84A006494E}"/>
    <pc:docChg chg="undo redo custSel addSld delSld modSld">
      <pc:chgData name="Yang Xu" userId="2ef8d03b0d59ea36" providerId="LiveId" clId="{1A77E2EA-8A79-4018-913C-DC84A006494E}" dt="2020-11-09T11:06:39.525" v="1294" actId="6549"/>
      <pc:docMkLst>
        <pc:docMk/>
      </pc:docMkLst>
      <pc:sldChg chg="modTransition">
        <pc:chgData name="Yang Xu" userId="2ef8d03b0d59ea36" providerId="LiveId" clId="{1A77E2EA-8A79-4018-913C-DC84A006494E}" dt="2020-11-05T13:12:53.493" v="1036"/>
        <pc:sldMkLst>
          <pc:docMk/>
          <pc:sldMk cId="574247187" sldId="256"/>
        </pc:sldMkLst>
      </pc:sldChg>
      <pc:sldChg chg="modTransition">
        <pc:chgData name="Yang Xu" userId="2ef8d03b0d59ea36" providerId="LiveId" clId="{1A77E2EA-8A79-4018-913C-DC84A006494E}" dt="2020-11-05T13:12:53.493" v="1036"/>
        <pc:sldMkLst>
          <pc:docMk/>
          <pc:sldMk cId="1094406252" sldId="258"/>
        </pc:sldMkLst>
      </pc:sldChg>
      <pc:sldChg chg="modTransition">
        <pc:chgData name="Yang Xu" userId="2ef8d03b0d59ea36" providerId="LiveId" clId="{1A77E2EA-8A79-4018-913C-DC84A006494E}" dt="2020-11-05T13:12:53.493" v="1036"/>
        <pc:sldMkLst>
          <pc:docMk/>
          <pc:sldMk cId="1421242126" sldId="263"/>
        </pc:sldMkLst>
      </pc:sldChg>
      <pc:sldChg chg="modSp mod modTransition">
        <pc:chgData name="Yang Xu" userId="2ef8d03b0d59ea36" providerId="LiveId" clId="{1A77E2EA-8A79-4018-913C-DC84A006494E}" dt="2020-11-05T13:21:06.257" v="1151" actId="20577"/>
        <pc:sldMkLst>
          <pc:docMk/>
          <pc:sldMk cId="1662028748" sldId="264"/>
        </pc:sldMkLst>
        <pc:spChg chg="mod">
          <ac:chgData name="Yang Xu" userId="2ef8d03b0d59ea36" providerId="LiveId" clId="{1A77E2EA-8A79-4018-913C-DC84A006494E}" dt="2020-11-05T13:21:06.257" v="1151" actId="20577"/>
          <ac:spMkLst>
            <pc:docMk/>
            <pc:sldMk cId="1662028748" sldId="264"/>
            <ac:spMk id="3" creationId="{625D6EFD-DDA1-4181-BBFA-65C5A0EB6F36}"/>
          </ac:spMkLst>
        </pc:spChg>
      </pc:sldChg>
      <pc:sldChg chg="modSp mod modTransition modAnim">
        <pc:chgData name="Yang Xu" userId="2ef8d03b0d59ea36" providerId="LiveId" clId="{1A77E2EA-8A79-4018-913C-DC84A006494E}" dt="2020-11-05T13:23:00.663" v="1159" actId="20577"/>
        <pc:sldMkLst>
          <pc:docMk/>
          <pc:sldMk cId="1861577353" sldId="265"/>
        </pc:sldMkLst>
        <pc:spChg chg="mod">
          <ac:chgData name="Yang Xu" userId="2ef8d03b0d59ea36" providerId="LiveId" clId="{1A77E2EA-8A79-4018-913C-DC84A006494E}" dt="2020-11-05T13:23:00.663" v="1159" actId="20577"/>
          <ac:spMkLst>
            <pc:docMk/>
            <pc:sldMk cId="1861577353" sldId="265"/>
            <ac:spMk id="2" creationId="{82C5B82E-3A87-4A0F-89C2-55B0CE4F199F}"/>
          </ac:spMkLst>
        </pc:spChg>
        <pc:spChg chg="mod">
          <ac:chgData name="Yang Xu" userId="2ef8d03b0d59ea36" providerId="LiveId" clId="{1A77E2EA-8A79-4018-913C-DC84A006494E}" dt="2020-11-05T13:13:31.047" v="1105" actId="6549"/>
          <ac:spMkLst>
            <pc:docMk/>
            <pc:sldMk cId="1861577353" sldId="265"/>
            <ac:spMk id="3" creationId="{ED29A9BD-417B-4DE0-8397-22E9C88A63DA}"/>
          </ac:spMkLst>
        </pc:spChg>
      </pc:sldChg>
      <pc:sldChg chg="modSp modTransition modAnim">
        <pc:chgData name="Yang Xu" userId="2ef8d03b0d59ea36" providerId="LiveId" clId="{1A77E2EA-8A79-4018-913C-DC84A006494E}" dt="2020-11-05T13:23:05.859" v="1168" actId="20577"/>
        <pc:sldMkLst>
          <pc:docMk/>
          <pc:sldMk cId="3957839526" sldId="266"/>
        </pc:sldMkLst>
        <pc:spChg chg="mod">
          <ac:chgData name="Yang Xu" userId="2ef8d03b0d59ea36" providerId="LiveId" clId="{1A77E2EA-8A79-4018-913C-DC84A006494E}" dt="2020-11-05T13:23:05.859" v="1168" actId="20577"/>
          <ac:spMkLst>
            <pc:docMk/>
            <pc:sldMk cId="3957839526" sldId="266"/>
            <ac:spMk id="2" creationId="{F2AE1875-EEDF-4D54-A899-189364F60640}"/>
          </ac:spMkLst>
        </pc:spChg>
        <pc:spChg chg="mod">
          <ac:chgData name="Yang Xu" userId="2ef8d03b0d59ea36" providerId="LiveId" clId="{1A77E2EA-8A79-4018-913C-DC84A006494E}" dt="2020-11-05T13:15:04.778" v="1132"/>
          <ac:spMkLst>
            <pc:docMk/>
            <pc:sldMk cId="3957839526" sldId="266"/>
            <ac:spMk id="3" creationId="{48322306-9127-4C97-A4E5-254943B9D8D6}"/>
          </ac:spMkLst>
        </pc:spChg>
      </pc:sldChg>
      <pc:sldChg chg="modSp modTransition modAnim">
        <pc:chgData name="Yang Xu" userId="2ef8d03b0d59ea36" providerId="LiveId" clId="{1A77E2EA-8A79-4018-913C-DC84A006494E}" dt="2020-11-05T13:23:11.185" v="1178" actId="20577"/>
        <pc:sldMkLst>
          <pc:docMk/>
          <pc:sldMk cId="3495778373" sldId="267"/>
        </pc:sldMkLst>
        <pc:spChg chg="mod">
          <ac:chgData name="Yang Xu" userId="2ef8d03b0d59ea36" providerId="LiveId" clId="{1A77E2EA-8A79-4018-913C-DC84A006494E}" dt="2020-11-05T13:23:11.185" v="1178" actId="20577"/>
          <ac:spMkLst>
            <pc:docMk/>
            <pc:sldMk cId="3495778373" sldId="267"/>
            <ac:spMk id="2" creationId="{55985BF2-A59D-48D3-857C-675160B72A25}"/>
          </ac:spMkLst>
        </pc:spChg>
      </pc:sldChg>
      <pc:sldChg chg="modSp modTransition modAnim">
        <pc:chgData name="Yang Xu" userId="2ef8d03b0d59ea36" providerId="LiveId" clId="{1A77E2EA-8A79-4018-913C-DC84A006494E}" dt="2020-11-05T13:23:15.676" v="1186" actId="20577"/>
        <pc:sldMkLst>
          <pc:docMk/>
          <pc:sldMk cId="2375682354" sldId="268"/>
        </pc:sldMkLst>
        <pc:spChg chg="mod">
          <ac:chgData name="Yang Xu" userId="2ef8d03b0d59ea36" providerId="LiveId" clId="{1A77E2EA-8A79-4018-913C-DC84A006494E}" dt="2020-11-05T13:23:15.676" v="1186" actId="20577"/>
          <ac:spMkLst>
            <pc:docMk/>
            <pc:sldMk cId="2375682354" sldId="268"/>
            <ac:spMk id="2" creationId="{5E85ECFC-6DA5-4EB6-8D7D-597E417AA15B}"/>
          </ac:spMkLst>
        </pc:spChg>
        <pc:spChg chg="mod">
          <ac:chgData name="Yang Xu" userId="2ef8d03b0d59ea36" providerId="LiveId" clId="{1A77E2EA-8A79-4018-913C-DC84A006494E}" dt="2020-11-05T13:14:55.965" v="1131"/>
          <ac:spMkLst>
            <pc:docMk/>
            <pc:sldMk cId="2375682354" sldId="268"/>
            <ac:spMk id="3" creationId="{760B0519-EC5D-4075-A22D-D6567EBBD218}"/>
          </ac:spMkLst>
        </pc:spChg>
      </pc:sldChg>
      <pc:sldChg chg="modSp modTransition modAnim">
        <pc:chgData name="Yang Xu" userId="2ef8d03b0d59ea36" providerId="LiveId" clId="{1A77E2EA-8A79-4018-913C-DC84A006494E}" dt="2020-11-05T13:14:48.391" v="1130" actId="20577"/>
        <pc:sldMkLst>
          <pc:docMk/>
          <pc:sldMk cId="1269685441" sldId="269"/>
        </pc:sldMkLst>
        <pc:spChg chg="mod">
          <ac:chgData name="Yang Xu" userId="2ef8d03b0d59ea36" providerId="LiveId" clId="{1A77E2EA-8A79-4018-913C-DC84A006494E}" dt="2020-11-05T13:14:48.391" v="1130" actId="20577"/>
          <ac:spMkLst>
            <pc:docMk/>
            <pc:sldMk cId="1269685441" sldId="269"/>
            <ac:spMk id="3" creationId="{3941FE2E-CB70-4F92-8048-848BDF8BF25D}"/>
          </ac:spMkLst>
        </pc:spChg>
      </pc:sldChg>
      <pc:sldChg chg="modSp mod modTransition modAnim">
        <pc:chgData name="Yang Xu" userId="2ef8d03b0d59ea36" providerId="LiveId" clId="{1A77E2EA-8A79-4018-913C-DC84A006494E}" dt="2020-11-05T13:23:20.761" v="1194" actId="20577"/>
        <pc:sldMkLst>
          <pc:docMk/>
          <pc:sldMk cId="1984822546" sldId="270"/>
        </pc:sldMkLst>
        <pc:spChg chg="mod">
          <ac:chgData name="Yang Xu" userId="2ef8d03b0d59ea36" providerId="LiveId" clId="{1A77E2EA-8A79-4018-913C-DC84A006494E}" dt="2020-11-05T13:23:20.761" v="1194" actId="20577"/>
          <ac:spMkLst>
            <pc:docMk/>
            <pc:sldMk cId="1984822546" sldId="270"/>
            <ac:spMk id="2" creationId="{D2DD6FC0-7874-4245-B9FD-1BB0847C11BC}"/>
          </ac:spMkLst>
        </pc:spChg>
        <pc:spChg chg="mod">
          <ac:chgData name="Yang Xu" userId="2ef8d03b0d59ea36" providerId="LiveId" clId="{1A77E2EA-8A79-4018-913C-DC84A006494E}" dt="2020-11-05T13:14:38.817" v="1128" actId="20577"/>
          <ac:spMkLst>
            <pc:docMk/>
            <pc:sldMk cId="1984822546" sldId="270"/>
            <ac:spMk id="3" creationId="{FBC81282-1834-4293-8356-66931D4207F2}"/>
          </ac:spMkLst>
        </pc:spChg>
        <pc:picChg chg="mod">
          <ac:chgData name="Yang Xu" userId="2ef8d03b0d59ea36" providerId="LiveId" clId="{1A77E2EA-8A79-4018-913C-DC84A006494E}" dt="2020-11-05T13:14:25.261" v="1118" actId="1076"/>
          <ac:picMkLst>
            <pc:docMk/>
            <pc:sldMk cId="1984822546" sldId="270"/>
            <ac:picMk id="5" creationId="{74287A88-A320-48D7-9AEB-CE0420D8709C}"/>
          </ac:picMkLst>
        </pc:picChg>
      </pc:sldChg>
      <pc:sldChg chg="modSp mod modTransition modAnim">
        <pc:chgData name="Yang Xu" userId="2ef8d03b0d59ea36" providerId="LiveId" clId="{1A77E2EA-8A79-4018-913C-DC84A006494E}" dt="2020-11-05T13:15:54.667" v="1137"/>
        <pc:sldMkLst>
          <pc:docMk/>
          <pc:sldMk cId="507283470" sldId="271"/>
        </pc:sldMkLst>
        <pc:spChg chg="mod">
          <ac:chgData name="Yang Xu" userId="2ef8d03b0d59ea36" providerId="LiveId" clId="{1A77E2EA-8A79-4018-913C-DC84A006494E}" dt="2020-11-05T13:06:47.197" v="540" actId="20577"/>
          <ac:spMkLst>
            <pc:docMk/>
            <pc:sldMk cId="507283470" sldId="271"/>
            <ac:spMk id="2" creationId="{D5598629-BDB9-41CE-A785-D00B48DC4281}"/>
          </ac:spMkLst>
        </pc:spChg>
      </pc:sldChg>
      <pc:sldChg chg="modSp mod modTransition modAnim">
        <pc:chgData name="Yang Xu" userId="2ef8d03b0d59ea36" providerId="LiveId" clId="{1A77E2EA-8A79-4018-913C-DC84A006494E}" dt="2020-11-05T14:07:32.430" v="1240" actId="20577"/>
        <pc:sldMkLst>
          <pc:docMk/>
          <pc:sldMk cId="2340705664" sldId="272"/>
        </pc:sldMkLst>
        <pc:spChg chg="mod">
          <ac:chgData name="Yang Xu" userId="2ef8d03b0d59ea36" providerId="LiveId" clId="{1A77E2EA-8A79-4018-913C-DC84A006494E}" dt="2020-11-05T13:06:51.662" v="541"/>
          <ac:spMkLst>
            <pc:docMk/>
            <pc:sldMk cId="2340705664" sldId="272"/>
            <ac:spMk id="2" creationId="{CDE9AFE4-13E3-4229-90B5-8E5A8FC5D63D}"/>
          </ac:spMkLst>
        </pc:spChg>
        <pc:spChg chg="mod">
          <ac:chgData name="Yang Xu" userId="2ef8d03b0d59ea36" providerId="LiveId" clId="{1A77E2EA-8A79-4018-913C-DC84A006494E}" dt="2020-11-05T14:07:32.430" v="1240" actId="20577"/>
          <ac:spMkLst>
            <pc:docMk/>
            <pc:sldMk cId="2340705664" sldId="272"/>
            <ac:spMk id="3" creationId="{B3B3B9AE-681E-46BB-9C13-EDB30688B38F}"/>
          </ac:spMkLst>
        </pc:spChg>
      </pc:sldChg>
      <pc:sldChg chg="modSp mod modTransition modAnim">
        <pc:chgData name="Yang Xu" userId="2ef8d03b0d59ea36" providerId="LiveId" clId="{1A77E2EA-8A79-4018-913C-DC84A006494E}" dt="2020-11-05T13:16:02.941" v="1141"/>
        <pc:sldMkLst>
          <pc:docMk/>
          <pc:sldMk cId="2183944632" sldId="273"/>
        </pc:sldMkLst>
        <pc:spChg chg="mod">
          <ac:chgData name="Yang Xu" userId="2ef8d03b0d59ea36" providerId="LiveId" clId="{1A77E2EA-8A79-4018-913C-DC84A006494E}" dt="2020-11-05T13:06:55.154" v="542"/>
          <ac:spMkLst>
            <pc:docMk/>
            <pc:sldMk cId="2183944632" sldId="273"/>
            <ac:spMk id="2" creationId="{22DBE3BA-7758-41F7-AD4E-59D2A81A4DCC}"/>
          </ac:spMkLst>
        </pc:spChg>
        <pc:spChg chg="mod">
          <ac:chgData name="Yang Xu" userId="2ef8d03b0d59ea36" providerId="LiveId" clId="{1A77E2EA-8A79-4018-913C-DC84A006494E}" dt="2020-11-05T13:06:34.304" v="532" actId="20577"/>
          <ac:spMkLst>
            <pc:docMk/>
            <pc:sldMk cId="2183944632" sldId="273"/>
            <ac:spMk id="3" creationId="{80525DA9-201E-455F-8C9C-5A5A99F113CA}"/>
          </ac:spMkLst>
        </pc:spChg>
      </pc:sldChg>
      <pc:sldChg chg="addSp delSp modSp new mod modTransition modAnim">
        <pc:chgData name="Yang Xu" userId="2ef8d03b0d59ea36" providerId="LiveId" clId="{1A77E2EA-8A79-4018-913C-DC84A006494E}" dt="2020-11-05T15:03:22.259" v="1281" actId="20577"/>
        <pc:sldMkLst>
          <pc:docMk/>
          <pc:sldMk cId="1114372903" sldId="274"/>
        </pc:sldMkLst>
        <pc:spChg chg="mod">
          <ac:chgData name="Yang Xu" userId="2ef8d03b0d59ea36" providerId="LiveId" clId="{1A77E2EA-8A79-4018-913C-DC84A006494E}" dt="2020-11-05T13:09:25.511" v="737" actId="20577"/>
          <ac:spMkLst>
            <pc:docMk/>
            <pc:sldMk cId="1114372903" sldId="274"/>
            <ac:spMk id="2" creationId="{526CDA3A-41C0-446E-A528-E435E1B5494A}"/>
          </ac:spMkLst>
        </pc:spChg>
        <pc:spChg chg="mod">
          <ac:chgData name="Yang Xu" userId="2ef8d03b0d59ea36" providerId="LiveId" clId="{1A77E2EA-8A79-4018-913C-DC84A006494E}" dt="2020-11-05T15:03:22.259" v="1281" actId="20577"/>
          <ac:spMkLst>
            <pc:docMk/>
            <pc:sldMk cId="1114372903" sldId="274"/>
            <ac:spMk id="3" creationId="{66DD146D-B72B-4445-BE57-D8573198EB67}"/>
          </ac:spMkLst>
        </pc:spChg>
        <pc:spChg chg="add del">
          <ac:chgData name="Yang Xu" userId="2ef8d03b0d59ea36" providerId="LiveId" clId="{1A77E2EA-8A79-4018-913C-DC84A006494E}" dt="2020-11-05T13:11:59.073" v="945"/>
          <ac:spMkLst>
            <pc:docMk/>
            <pc:sldMk cId="1114372903" sldId="274"/>
            <ac:spMk id="4" creationId="{873EDF7B-AE20-45F8-B04A-3A7C57F58488}"/>
          </ac:spMkLst>
        </pc:spChg>
        <pc:spChg chg="add del">
          <ac:chgData name="Yang Xu" userId="2ef8d03b0d59ea36" providerId="LiveId" clId="{1A77E2EA-8A79-4018-913C-DC84A006494E}" dt="2020-11-05T13:12:17.013" v="989"/>
          <ac:spMkLst>
            <pc:docMk/>
            <pc:sldMk cId="1114372903" sldId="274"/>
            <ac:spMk id="5" creationId="{02D1D659-3165-42C7-818F-71013F64A84C}"/>
          </ac:spMkLst>
        </pc:spChg>
      </pc:sldChg>
      <pc:sldChg chg="modSp new del mod">
        <pc:chgData name="Yang Xu" userId="2ef8d03b0d59ea36" providerId="LiveId" clId="{1A77E2EA-8A79-4018-913C-DC84A006494E}" dt="2020-11-05T13:12:50.724" v="1035" actId="47"/>
        <pc:sldMkLst>
          <pc:docMk/>
          <pc:sldMk cId="2660350362" sldId="275"/>
        </pc:sldMkLst>
        <pc:spChg chg="mod">
          <ac:chgData name="Yang Xu" userId="2ef8d03b0d59ea36" providerId="LiveId" clId="{1A77E2EA-8A79-4018-913C-DC84A006494E}" dt="2020-11-05T13:09:19.519" v="730" actId="21"/>
          <ac:spMkLst>
            <pc:docMk/>
            <pc:sldMk cId="2660350362" sldId="275"/>
            <ac:spMk id="2" creationId="{D8C07602-A942-409E-A651-E6258FD5B093}"/>
          </ac:spMkLst>
        </pc:spChg>
      </pc:sldChg>
      <pc:sldChg chg="modSp">
        <pc:chgData name="Yang Xu" userId="2ef8d03b0d59ea36" providerId="LiveId" clId="{1A77E2EA-8A79-4018-913C-DC84A006494E}" dt="2020-11-09T10:54:02.575" v="1290" actId="20577"/>
        <pc:sldMkLst>
          <pc:docMk/>
          <pc:sldMk cId="3594175374" sldId="276"/>
        </pc:sldMkLst>
        <pc:spChg chg="mod">
          <ac:chgData name="Yang Xu" userId="2ef8d03b0d59ea36" providerId="LiveId" clId="{1A77E2EA-8A79-4018-913C-DC84A006494E}" dt="2020-11-09T10:54:02.575" v="1290" actId="20577"/>
          <ac:spMkLst>
            <pc:docMk/>
            <pc:sldMk cId="3594175374" sldId="276"/>
            <ac:spMk id="3" creationId="{D80F210C-6821-4DC8-8FBB-F7AE6B040BD3}"/>
          </ac:spMkLst>
        </pc:spChg>
      </pc:sldChg>
      <pc:sldChg chg="modSp">
        <pc:chgData name="Yang Xu" userId="2ef8d03b0d59ea36" providerId="LiveId" clId="{1A77E2EA-8A79-4018-913C-DC84A006494E}" dt="2020-11-09T11:06:39.525" v="1294" actId="6549"/>
        <pc:sldMkLst>
          <pc:docMk/>
          <pc:sldMk cId="746746332" sldId="279"/>
        </pc:sldMkLst>
        <pc:spChg chg="mod">
          <ac:chgData name="Yang Xu" userId="2ef8d03b0d59ea36" providerId="LiveId" clId="{1A77E2EA-8A79-4018-913C-DC84A006494E}" dt="2020-11-09T11:06:39.525" v="1294" actId="6549"/>
          <ac:spMkLst>
            <pc:docMk/>
            <pc:sldMk cId="746746332" sldId="279"/>
            <ac:spMk id="3" creationId="{5B09035F-E678-44A0-AB88-14E1D05B910A}"/>
          </ac:spMkLst>
        </pc:spChg>
      </pc:sldChg>
    </pc:docChg>
  </pc:docChgLst>
  <pc:docChgLst>
    <pc:chgData name="Yang Xu" userId="2ef8d03b0d59ea36" providerId="LiveId" clId="{D13401DF-5E34-4722-B461-B8A1D1F7F104}"/>
    <pc:docChg chg="modSld">
      <pc:chgData name="Yang Xu" userId="2ef8d03b0d59ea36" providerId="LiveId" clId="{D13401DF-5E34-4722-B461-B8A1D1F7F104}" dt="2020-10-27T12:54:34.865" v="4" actId="20577"/>
      <pc:docMkLst>
        <pc:docMk/>
      </pc:docMkLst>
      <pc:sldChg chg="modSp">
        <pc:chgData name="Yang Xu" userId="2ef8d03b0d59ea36" providerId="LiveId" clId="{D13401DF-5E34-4722-B461-B8A1D1F7F104}" dt="2020-10-27T12:54:34.865" v="4" actId="20577"/>
        <pc:sldMkLst>
          <pc:docMk/>
          <pc:sldMk cId="608120414" sldId="268"/>
        </pc:sldMkLst>
        <pc:spChg chg="mod">
          <ac:chgData name="Yang Xu" userId="2ef8d03b0d59ea36" providerId="LiveId" clId="{D13401DF-5E34-4722-B461-B8A1D1F7F104}" dt="2020-10-27T12:54:34.865" v="4" actId="20577"/>
          <ac:spMkLst>
            <pc:docMk/>
            <pc:sldMk cId="608120414" sldId="268"/>
            <ac:spMk id="3" creationId="{1D0A099F-E057-4D77-A75E-5CDD7C992F23}"/>
          </ac:spMkLst>
        </pc:spChg>
      </pc:sldChg>
    </pc:docChg>
  </pc:docChgLst>
  <pc:docChgLst>
    <pc:chgData name="Yang Xu" userId="2ef8d03b0d59ea36" providerId="LiveId" clId="{B67E9E70-176D-44FF-9F52-2714896B5E41}"/>
    <pc:docChg chg="undo redo custSel addSld delSld modSld sldOrd">
      <pc:chgData name="Yang Xu" userId="2ef8d03b0d59ea36" providerId="LiveId" clId="{B67E9E70-176D-44FF-9F52-2714896B5E41}" dt="2020-10-25T13:28:30.011" v="2791"/>
      <pc:docMkLst>
        <pc:docMk/>
      </pc:docMkLst>
      <pc:sldChg chg="modTransition">
        <pc:chgData name="Yang Xu" userId="2ef8d03b0d59ea36" providerId="LiveId" clId="{B67E9E70-176D-44FF-9F52-2714896B5E41}" dt="2020-10-25T12:18:04.188" v="2486"/>
        <pc:sldMkLst>
          <pc:docMk/>
          <pc:sldMk cId="574247187" sldId="256"/>
        </pc:sldMkLst>
      </pc:sldChg>
      <pc:sldChg chg="del">
        <pc:chgData name="Yang Xu" userId="2ef8d03b0d59ea36" providerId="LiveId" clId="{B67E9E70-176D-44FF-9F52-2714896B5E41}" dt="2020-10-22T12:20:21.328" v="1" actId="47"/>
        <pc:sldMkLst>
          <pc:docMk/>
          <pc:sldMk cId="3160647880" sldId="257"/>
        </pc:sldMkLst>
      </pc:sldChg>
      <pc:sldChg chg="modSp mod modTransition">
        <pc:chgData name="Yang Xu" userId="2ef8d03b0d59ea36" providerId="LiveId" clId="{B67E9E70-176D-44FF-9F52-2714896B5E41}" dt="2020-10-25T12:18:04.188" v="2486"/>
        <pc:sldMkLst>
          <pc:docMk/>
          <pc:sldMk cId="1094406252" sldId="258"/>
        </pc:sldMkLst>
        <pc:spChg chg="mod">
          <ac:chgData name="Yang Xu" userId="2ef8d03b0d59ea36" providerId="LiveId" clId="{B67E9E70-176D-44FF-9F52-2714896B5E41}" dt="2020-10-22T12:23:07.802" v="25" actId="20577"/>
          <ac:spMkLst>
            <pc:docMk/>
            <pc:sldMk cId="1094406252" sldId="258"/>
            <ac:spMk id="2" creationId="{92F345F9-29E8-4412-BAA0-E66C3DDA6C89}"/>
          </ac:spMkLst>
        </pc:spChg>
        <pc:spChg chg="mod">
          <ac:chgData name="Yang Xu" userId="2ef8d03b0d59ea36" providerId="LiveId" clId="{B67E9E70-176D-44FF-9F52-2714896B5E41}" dt="2020-10-22T12:24:43.036" v="143"/>
          <ac:spMkLst>
            <pc:docMk/>
            <pc:sldMk cId="1094406252" sldId="258"/>
            <ac:spMk id="3" creationId="{D598AD03-AA3A-4C88-8AD2-13574F415415}"/>
          </ac:spMkLst>
        </pc:spChg>
      </pc:sldChg>
      <pc:sldChg chg="del">
        <pc:chgData name="Yang Xu" userId="2ef8d03b0d59ea36" providerId="LiveId" clId="{B67E9E70-176D-44FF-9F52-2714896B5E41}" dt="2020-10-22T12:20:29.073" v="2" actId="47"/>
        <pc:sldMkLst>
          <pc:docMk/>
          <pc:sldMk cId="3383155790" sldId="259"/>
        </pc:sldMkLst>
      </pc:sldChg>
      <pc:sldChg chg="del">
        <pc:chgData name="Yang Xu" userId="2ef8d03b0d59ea36" providerId="LiveId" clId="{B67E9E70-176D-44FF-9F52-2714896B5E41}" dt="2020-10-22T12:20:29.073" v="2" actId="47"/>
        <pc:sldMkLst>
          <pc:docMk/>
          <pc:sldMk cId="3338641438" sldId="260"/>
        </pc:sldMkLst>
      </pc:sldChg>
      <pc:sldChg chg="del">
        <pc:chgData name="Yang Xu" userId="2ef8d03b0d59ea36" providerId="LiveId" clId="{B67E9E70-176D-44FF-9F52-2714896B5E41}" dt="2020-10-22T12:20:29.073" v="2" actId="47"/>
        <pc:sldMkLst>
          <pc:docMk/>
          <pc:sldMk cId="3451625417" sldId="261"/>
        </pc:sldMkLst>
      </pc:sldChg>
      <pc:sldChg chg="modTransition">
        <pc:chgData name="Yang Xu" userId="2ef8d03b0d59ea36" providerId="LiveId" clId="{B67E9E70-176D-44FF-9F52-2714896B5E41}" dt="2020-10-25T12:18:04.188" v="2486"/>
        <pc:sldMkLst>
          <pc:docMk/>
          <pc:sldMk cId="1421242126" sldId="263"/>
        </pc:sldMkLst>
      </pc:sldChg>
      <pc:sldChg chg="modSp new mod modTransition">
        <pc:chgData name="Yang Xu" userId="2ef8d03b0d59ea36" providerId="LiveId" clId="{B67E9E70-176D-44FF-9F52-2714896B5E41}" dt="2020-10-25T12:18:04.188" v="2486"/>
        <pc:sldMkLst>
          <pc:docMk/>
          <pc:sldMk cId="1662028748" sldId="264"/>
        </pc:sldMkLst>
        <pc:spChg chg="mod">
          <ac:chgData name="Yang Xu" userId="2ef8d03b0d59ea36" providerId="LiveId" clId="{B67E9E70-176D-44FF-9F52-2714896B5E41}" dt="2020-10-22T12:23:30.522" v="41" actId="20577"/>
          <ac:spMkLst>
            <pc:docMk/>
            <pc:sldMk cId="1662028748" sldId="264"/>
            <ac:spMk id="2" creationId="{586BC204-455E-403A-8DDC-0C2A60D3FC9B}"/>
          </ac:spMkLst>
        </pc:spChg>
        <pc:spChg chg="mod">
          <ac:chgData name="Yang Xu" userId="2ef8d03b0d59ea36" providerId="LiveId" clId="{B67E9E70-176D-44FF-9F52-2714896B5E41}" dt="2020-10-22T12:24:25.081" v="139" actId="20577"/>
          <ac:spMkLst>
            <pc:docMk/>
            <pc:sldMk cId="1662028748" sldId="264"/>
            <ac:spMk id="3" creationId="{625D6EFD-DDA1-4181-BBFA-65C5A0EB6F36}"/>
          </ac:spMkLst>
        </pc:spChg>
      </pc:sldChg>
      <pc:sldChg chg="addSp delSp modSp new mod modTransition modAnim">
        <pc:chgData name="Yang Xu" userId="2ef8d03b0d59ea36" providerId="LiveId" clId="{B67E9E70-176D-44FF-9F52-2714896B5E41}" dt="2020-10-25T12:18:04.188" v="2486"/>
        <pc:sldMkLst>
          <pc:docMk/>
          <pc:sldMk cId="55157392" sldId="265"/>
        </pc:sldMkLst>
        <pc:spChg chg="mod">
          <ac:chgData name="Yang Xu" userId="2ef8d03b0d59ea36" providerId="LiveId" clId="{B67E9E70-176D-44FF-9F52-2714896B5E41}" dt="2020-10-23T13:24:29.382" v="176" actId="20577"/>
          <ac:spMkLst>
            <pc:docMk/>
            <pc:sldMk cId="55157392" sldId="265"/>
            <ac:spMk id="2" creationId="{E6585C4F-6563-49D2-8442-F896AC4E9DF7}"/>
          </ac:spMkLst>
        </pc:spChg>
        <pc:spChg chg="del">
          <ac:chgData name="Yang Xu" userId="2ef8d03b0d59ea36" providerId="LiveId" clId="{B67E9E70-176D-44FF-9F52-2714896B5E41}" dt="2020-10-23T13:24:46.217" v="177" actId="478"/>
          <ac:spMkLst>
            <pc:docMk/>
            <pc:sldMk cId="55157392" sldId="265"/>
            <ac:spMk id="3" creationId="{E2000253-B03B-4FCC-B993-598F2416C375}"/>
          </ac:spMkLst>
        </pc:spChg>
        <pc:spChg chg="add mod">
          <ac:chgData name="Yang Xu" userId="2ef8d03b0d59ea36" providerId="LiveId" clId="{B67E9E70-176D-44FF-9F52-2714896B5E41}" dt="2020-10-23T13:25:49.914" v="211" actId="1037"/>
          <ac:spMkLst>
            <pc:docMk/>
            <pc:sldMk cId="55157392" sldId="265"/>
            <ac:spMk id="4" creationId="{1B15D157-78ED-47FA-A0EE-79C4AC1665BC}"/>
          </ac:spMkLst>
        </pc:spChg>
        <pc:spChg chg="add mod">
          <ac:chgData name="Yang Xu" userId="2ef8d03b0d59ea36" providerId="LiveId" clId="{B67E9E70-176D-44FF-9F52-2714896B5E41}" dt="2020-10-23T13:27:19.245" v="239" actId="1076"/>
          <ac:spMkLst>
            <pc:docMk/>
            <pc:sldMk cId="55157392" sldId="265"/>
            <ac:spMk id="5" creationId="{0949D305-0B94-46D9-AA1A-1495C6B5F16B}"/>
          </ac:spMkLst>
        </pc:spChg>
        <pc:spChg chg="add mod">
          <ac:chgData name="Yang Xu" userId="2ef8d03b0d59ea36" providerId="LiveId" clId="{B67E9E70-176D-44FF-9F52-2714896B5E41}" dt="2020-10-23T13:26:29.552" v="233" actId="20577"/>
          <ac:spMkLst>
            <pc:docMk/>
            <pc:sldMk cId="55157392" sldId="265"/>
            <ac:spMk id="6" creationId="{3DC50F49-2009-4029-BAE3-FAF48A748961}"/>
          </ac:spMkLst>
        </pc:spChg>
        <pc:spChg chg="add mod">
          <ac:chgData name="Yang Xu" userId="2ef8d03b0d59ea36" providerId="LiveId" clId="{B67E9E70-176D-44FF-9F52-2714896B5E41}" dt="2020-10-23T13:28:10.086" v="266" actId="1076"/>
          <ac:spMkLst>
            <pc:docMk/>
            <pc:sldMk cId="55157392" sldId="265"/>
            <ac:spMk id="7" creationId="{C8C6564E-191F-4A21-BE0E-BECF2EA8DD93}"/>
          </ac:spMkLst>
        </pc:spChg>
      </pc:sldChg>
      <pc:sldChg chg="addSp delSp modSp new mod modTransition modAnim">
        <pc:chgData name="Yang Xu" userId="2ef8d03b0d59ea36" providerId="LiveId" clId="{B67E9E70-176D-44FF-9F52-2714896B5E41}" dt="2020-10-25T12:18:24.754" v="2491"/>
        <pc:sldMkLst>
          <pc:docMk/>
          <pc:sldMk cId="4288273655" sldId="266"/>
        </pc:sldMkLst>
        <pc:spChg chg="mod">
          <ac:chgData name="Yang Xu" userId="2ef8d03b0d59ea36" providerId="LiveId" clId="{B67E9E70-176D-44FF-9F52-2714896B5E41}" dt="2020-10-23T13:29:41.572" v="282" actId="20577"/>
          <ac:spMkLst>
            <pc:docMk/>
            <pc:sldMk cId="4288273655" sldId="266"/>
            <ac:spMk id="2" creationId="{C40900B8-B642-43D2-8ED8-ED9852258079}"/>
          </ac:spMkLst>
        </pc:spChg>
        <pc:spChg chg="add del mod">
          <ac:chgData name="Yang Xu" userId="2ef8d03b0d59ea36" providerId="LiveId" clId="{B67E9E70-176D-44FF-9F52-2714896B5E41}" dt="2020-10-25T02:31:52.316" v="1950" actId="20577"/>
          <ac:spMkLst>
            <pc:docMk/>
            <pc:sldMk cId="4288273655" sldId="266"/>
            <ac:spMk id="3" creationId="{1F98C065-7245-43F6-B3C9-98587DD0409C}"/>
          </ac:spMkLst>
        </pc:spChg>
        <pc:spChg chg="add del mod">
          <ac:chgData name="Yang Xu" userId="2ef8d03b0d59ea36" providerId="LiveId" clId="{B67E9E70-176D-44FF-9F52-2714896B5E41}" dt="2020-10-23T13:30:29.134" v="284"/>
          <ac:spMkLst>
            <pc:docMk/>
            <pc:sldMk cId="4288273655" sldId="266"/>
            <ac:spMk id="4" creationId="{83D093DA-05AC-4E25-A7DD-1ECFB6DB646B}"/>
          </ac:spMkLst>
        </pc:spChg>
      </pc:sldChg>
      <pc:sldChg chg="modSp new mod modTransition modAnim">
        <pc:chgData name="Yang Xu" userId="2ef8d03b0d59ea36" providerId="LiveId" clId="{B67E9E70-176D-44FF-9F52-2714896B5E41}" dt="2020-10-25T12:22:53.664" v="2516"/>
        <pc:sldMkLst>
          <pc:docMk/>
          <pc:sldMk cId="258680024" sldId="267"/>
        </pc:sldMkLst>
        <pc:spChg chg="mod">
          <ac:chgData name="Yang Xu" userId="2ef8d03b0d59ea36" providerId="LiveId" clId="{B67E9E70-176D-44FF-9F52-2714896B5E41}" dt="2020-10-23T13:32:13.728" v="314" actId="20577"/>
          <ac:spMkLst>
            <pc:docMk/>
            <pc:sldMk cId="258680024" sldId="267"/>
            <ac:spMk id="2" creationId="{D5933EC3-7F2C-46CC-8670-449671224556}"/>
          </ac:spMkLst>
        </pc:spChg>
        <pc:spChg chg="mod">
          <ac:chgData name="Yang Xu" userId="2ef8d03b0d59ea36" providerId="LiveId" clId="{B67E9E70-176D-44FF-9F52-2714896B5E41}" dt="2020-10-23T13:33:27.726" v="323"/>
          <ac:spMkLst>
            <pc:docMk/>
            <pc:sldMk cId="258680024" sldId="267"/>
            <ac:spMk id="3" creationId="{BD658836-EB73-4D29-944F-8A7C39D4EF34}"/>
          </ac:spMkLst>
        </pc:spChg>
      </pc:sldChg>
      <pc:sldChg chg="modSp new mod modTransition modAnim">
        <pc:chgData name="Yang Xu" userId="2ef8d03b0d59ea36" providerId="LiveId" clId="{B67E9E70-176D-44FF-9F52-2714896B5E41}" dt="2020-10-25T12:18:04.188" v="2486"/>
        <pc:sldMkLst>
          <pc:docMk/>
          <pc:sldMk cId="1841649094" sldId="268"/>
        </pc:sldMkLst>
        <pc:spChg chg="mod">
          <ac:chgData name="Yang Xu" userId="2ef8d03b0d59ea36" providerId="LiveId" clId="{B67E9E70-176D-44FF-9F52-2714896B5E41}" dt="2020-10-24T11:34:42.030" v="374" actId="20577"/>
          <ac:spMkLst>
            <pc:docMk/>
            <pc:sldMk cId="1841649094" sldId="268"/>
            <ac:spMk id="2" creationId="{06DDF5E1-DD4D-4C89-8B72-54C099780313}"/>
          </ac:spMkLst>
        </pc:spChg>
        <pc:spChg chg="mod">
          <ac:chgData name="Yang Xu" userId="2ef8d03b0d59ea36" providerId="LiveId" clId="{B67E9E70-176D-44FF-9F52-2714896B5E41}" dt="2020-10-24T11:36:54.699" v="712" actId="20577"/>
          <ac:spMkLst>
            <pc:docMk/>
            <pc:sldMk cId="1841649094" sldId="268"/>
            <ac:spMk id="3" creationId="{8E4105B8-27DB-4F0F-AEC9-67DA163A6879}"/>
          </ac:spMkLst>
        </pc:spChg>
      </pc:sldChg>
      <pc:sldChg chg="modSp add modTransition modAnim">
        <pc:chgData name="Yang Xu" userId="2ef8d03b0d59ea36" providerId="LiveId" clId="{B67E9E70-176D-44FF-9F52-2714896B5E41}" dt="2020-10-25T12:18:04.188" v="2486"/>
        <pc:sldMkLst>
          <pc:docMk/>
          <pc:sldMk cId="3096117840" sldId="269"/>
        </pc:sldMkLst>
        <pc:spChg chg="mod">
          <ac:chgData name="Yang Xu" userId="2ef8d03b0d59ea36" providerId="LiveId" clId="{B67E9E70-176D-44FF-9F52-2714896B5E41}" dt="2020-10-24T11:52:36.871" v="829" actId="20577"/>
          <ac:spMkLst>
            <pc:docMk/>
            <pc:sldMk cId="3096117840" sldId="269"/>
            <ac:spMk id="3" creationId="{8E4105B8-27DB-4F0F-AEC9-67DA163A6879}"/>
          </ac:spMkLst>
        </pc:spChg>
      </pc:sldChg>
      <pc:sldChg chg="new del">
        <pc:chgData name="Yang Xu" userId="2ef8d03b0d59ea36" providerId="LiveId" clId="{B67E9E70-176D-44FF-9F52-2714896B5E41}" dt="2020-10-24T12:06:46.854" v="831" actId="680"/>
        <pc:sldMkLst>
          <pc:docMk/>
          <pc:sldMk cId="149659425" sldId="270"/>
        </pc:sldMkLst>
      </pc:sldChg>
      <pc:sldChg chg="modSp new mod modTransition modAnim">
        <pc:chgData name="Yang Xu" userId="2ef8d03b0d59ea36" providerId="LiveId" clId="{B67E9E70-176D-44FF-9F52-2714896B5E41}" dt="2020-10-25T12:18:04.188" v="2486"/>
        <pc:sldMkLst>
          <pc:docMk/>
          <pc:sldMk cId="400751226" sldId="270"/>
        </pc:sldMkLst>
        <pc:spChg chg="mod">
          <ac:chgData name="Yang Xu" userId="2ef8d03b0d59ea36" providerId="LiveId" clId="{B67E9E70-176D-44FF-9F52-2714896B5E41}" dt="2020-10-24T12:06:49.158" v="833"/>
          <ac:spMkLst>
            <pc:docMk/>
            <pc:sldMk cId="400751226" sldId="270"/>
            <ac:spMk id="2" creationId="{6435EA94-2168-4E74-B6DF-52D92D05700C}"/>
          </ac:spMkLst>
        </pc:spChg>
        <pc:spChg chg="mod">
          <ac:chgData name="Yang Xu" userId="2ef8d03b0d59ea36" providerId="LiveId" clId="{B67E9E70-176D-44FF-9F52-2714896B5E41}" dt="2020-10-24T12:10:40.200" v="943" actId="20577"/>
          <ac:spMkLst>
            <pc:docMk/>
            <pc:sldMk cId="400751226" sldId="270"/>
            <ac:spMk id="3" creationId="{27623899-65EA-423C-9DFE-9A520D63CF5C}"/>
          </ac:spMkLst>
        </pc:spChg>
        <pc:spChg chg="mod">
          <ac:chgData name="Yang Xu" userId="2ef8d03b0d59ea36" providerId="LiveId" clId="{B67E9E70-176D-44FF-9F52-2714896B5E41}" dt="2020-10-24T12:13:54.100" v="951" actId="20577"/>
          <ac:spMkLst>
            <pc:docMk/>
            <pc:sldMk cId="400751226" sldId="270"/>
            <ac:spMk id="4" creationId="{CB5CEC9E-77AB-4E4C-80A9-31F9A2519B1A}"/>
          </ac:spMkLst>
        </pc:spChg>
      </pc:sldChg>
      <pc:sldChg chg="addSp delSp modSp new mod modTransition modAnim">
        <pc:chgData name="Yang Xu" userId="2ef8d03b0d59ea36" providerId="LiveId" clId="{B67E9E70-176D-44FF-9F52-2714896B5E41}" dt="2020-10-25T12:18:04.188" v="2486"/>
        <pc:sldMkLst>
          <pc:docMk/>
          <pc:sldMk cId="2864260174" sldId="271"/>
        </pc:sldMkLst>
        <pc:spChg chg="mod">
          <ac:chgData name="Yang Xu" userId="2ef8d03b0d59ea36" providerId="LiveId" clId="{B67E9E70-176D-44FF-9F52-2714896B5E41}" dt="2020-10-24T12:17:49.481" v="959" actId="20577"/>
          <ac:spMkLst>
            <pc:docMk/>
            <pc:sldMk cId="2864260174" sldId="271"/>
            <ac:spMk id="2" creationId="{8387A6F2-A1CD-4C33-B463-4F2E99A65D8E}"/>
          </ac:spMkLst>
        </pc:spChg>
        <pc:spChg chg="mod">
          <ac:chgData name="Yang Xu" userId="2ef8d03b0d59ea36" providerId="LiveId" clId="{B67E9E70-176D-44FF-9F52-2714896B5E41}" dt="2020-10-24T12:20:05.414" v="1164" actId="20577"/>
          <ac:spMkLst>
            <pc:docMk/>
            <pc:sldMk cId="2864260174" sldId="271"/>
            <ac:spMk id="3" creationId="{F9AB0FED-518E-44B8-9A4F-D7650C60BE2A}"/>
          </ac:spMkLst>
        </pc:spChg>
        <pc:spChg chg="add del">
          <ac:chgData name="Yang Xu" userId="2ef8d03b0d59ea36" providerId="LiveId" clId="{B67E9E70-176D-44FF-9F52-2714896B5E41}" dt="2020-10-24T12:19:50.470" v="1150"/>
          <ac:spMkLst>
            <pc:docMk/>
            <pc:sldMk cId="2864260174" sldId="271"/>
            <ac:spMk id="4" creationId="{A645A1F6-869B-43CD-B39C-374AB91997DC}"/>
          </ac:spMkLst>
        </pc:spChg>
      </pc:sldChg>
      <pc:sldChg chg="addSp modSp new mod modTransition">
        <pc:chgData name="Yang Xu" userId="2ef8d03b0d59ea36" providerId="LiveId" clId="{B67E9E70-176D-44FF-9F52-2714896B5E41}" dt="2020-10-25T12:18:04.188" v="2486"/>
        <pc:sldMkLst>
          <pc:docMk/>
          <pc:sldMk cId="2977010366" sldId="272"/>
        </pc:sldMkLst>
        <pc:spChg chg="mod">
          <ac:chgData name="Yang Xu" userId="2ef8d03b0d59ea36" providerId="LiveId" clId="{B67E9E70-176D-44FF-9F52-2714896B5E41}" dt="2020-10-24T12:31:14.129" v="1353" actId="20577"/>
          <ac:spMkLst>
            <pc:docMk/>
            <pc:sldMk cId="2977010366" sldId="272"/>
            <ac:spMk id="2" creationId="{418EBE52-751D-41DF-A2CD-7844C57FB638}"/>
          </ac:spMkLst>
        </pc:spChg>
        <pc:spChg chg="mod">
          <ac:chgData name="Yang Xu" userId="2ef8d03b0d59ea36" providerId="LiveId" clId="{B67E9E70-176D-44FF-9F52-2714896B5E41}" dt="2020-10-24T12:28:49.157" v="1265" actId="20577"/>
          <ac:spMkLst>
            <pc:docMk/>
            <pc:sldMk cId="2977010366" sldId="272"/>
            <ac:spMk id="3" creationId="{03C6FDEB-6B57-4F84-97EF-090B800A3FB2}"/>
          </ac:spMkLst>
        </pc:spChg>
        <pc:spChg chg="add mod">
          <ac:chgData name="Yang Xu" userId="2ef8d03b0d59ea36" providerId="LiveId" clId="{B67E9E70-176D-44FF-9F52-2714896B5E41}" dt="2020-10-24T12:29:45.572" v="1302" actId="13822"/>
          <ac:spMkLst>
            <pc:docMk/>
            <pc:sldMk cId="2977010366" sldId="272"/>
            <ac:spMk id="4" creationId="{716CC1B3-CE2A-401D-9669-31E90DC1F7AA}"/>
          </ac:spMkLst>
        </pc:spChg>
        <pc:spChg chg="add mod">
          <ac:chgData name="Yang Xu" userId="2ef8d03b0d59ea36" providerId="LiveId" clId="{B67E9E70-176D-44FF-9F52-2714896B5E41}" dt="2020-10-24T12:29:36.803" v="1300" actId="20577"/>
          <ac:spMkLst>
            <pc:docMk/>
            <pc:sldMk cId="2977010366" sldId="272"/>
            <ac:spMk id="5" creationId="{16BD94A0-9BE1-4404-B034-DFF8FC5CC009}"/>
          </ac:spMkLst>
        </pc:spChg>
        <pc:spChg chg="add mod">
          <ac:chgData name="Yang Xu" userId="2ef8d03b0d59ea36" providerId="LiveId" clId="{B67E9E70-176D-44FF-9F52-2714896B5E41}" dt="2020-10-24T12:30:47.135" v="1339" actId="20577"/>
          <ac:spMkLst>
            <pc:docMk/>
            <pc:sldMk cId="2977010366" sldId="272"/>
            <ac:spMk id="6" creationId="{C9C6DD66-5BE8-4B14-BADD-C1EFB0566852}"/>
          </ac:spMkLst>
        </pc:spChg>
        <pc:spChg chg="add mod">
          <ac:chgData name="Yang Xu" userId="2ef8d03b0d59ea36" providerId="LiveId" clId="{B67E9E70-176D-44FF-9F52-2714896B5E41}" dt="2020-10-24T12:30:51.540" v="1343" actId="20577"/>
          <ac:spMkLst>
            <pc:docMk/>
            <pc:sldMk cId="2977010366" sldId="272"/>
            <ac:spMk id="8" creationId="{8F76ACDA-43EA-49AD-B4E1-B8052D641C97}"/>
          </ac:spMkLst>
        </pc:spChg>
        <pc:spChg chg="add mod">
          <ac:chgData name="Yang Xu" userId="2ef8d03b0d59ea36" providerId="LiveId" clId="{B67E9E70-176D-44FF-9F52-2714896B5E41}" dt="2020-10-24T12:30:54.896" v="1347" actId="20577"/>
          <ac:spMkLst>
            <pc:docMk/>
            <pc:sldMk cId="2977010366" sldId="272"/>
            <ac:spMk id="10" creationId="{DFB17AC3-53E0-4EE5-8042-0F1C3BAF367E}"/>
          </ac:spMkLst>
        </pc:spChg>
        <pc:spChg chg="add mod">
          <ac:chgData name="Yang Xu" userId="2ef8d03b0d59ea36" providerId="LiveId" clId="{B67E9E70-176D-44FF-9F52-2714896B5E41}" dt="2020-10-24T12:30:09.679" v="1320" actId="1076"/>
          <ac:spMkLst>
            <pc:docMk/>
            <pc:sldMk cId="2977010366" sldId="272"/>
            <ac:spMk id="11" creationId="{7F933E72-3F3F-46CF-8442-25CB2987F212}"/>
          </ac:spMkLst>
        </pc:spChg>
        <pc:cxnChg chg="add mod">
          <ac:chgData name="Yang Xu" userId="2ef8d03b0d59ea36" providerId="LiveId" clId="{B67E9E70-176D-44FF-9F52-2714896B5E41}" dt="2020-10-24T12:30:30.870" v="1324" actId="1582"/>
          <ac:cxnSpMkLst>
            <pc:docMk/>
            <pc:sldMk cId="2977010366" sldId="272"/>
            <ac:cxnSpMk id="13" creationId="{CF51B0A1-5113-4249-B325-6D6009E7FC67}"/>
          </ac:cxnSpMkLst>
        </pc:cxnChg>
        <pc:cxnChg chg="add mod">
          <ac:chgData name="Yang Xu" userId="2ef8d03b0d59ea36" providerId="LiveId" clId="{B67E9E70-176D-44FF-9F52-2714896B5E41}" dt="2020-10-24T12:30:44.289" v="1330" actId="14100"/>
          <ac:cxnSpMkLst>
            <pc:docMk/>
            <pc:sldMk cId="2977010366" sldId="272"/>
            <ac:cxnSpMk id="14" creationId="{46048E5B-29F5-4A81-8E2E-5E5A626A6096}"/>
          </ac:cxnSpMkLst>
        </pc:cxnChg>
        <pc:cxnChg chg="add mod">
          <ac:chgData name="Yang Xu" userId="2ef8d03b0d59ea36" providerId="LiveId" clId="{B67E9E70-176D-44FF-9F52-2714896B5E41}" dt="2020-10-24T12:30:41.510" v="1329" actId="14100"/>
          <ac:cxnSpMkLst>
            <pc:docMk/>
            <pc:sldMk cId="2977010366" sldId="272"/>
            <ac:cxnSpMk id="16" creationId="{CDA8E78F-A1BE-4E84-8CF4-A4B94589A4F3}"/>
          </ac:cxnSpMkLst>
        </pc:cxnChg>
      </pc:sldChg>
      <pc:sldChg chg="modSp new mod ord modTransition modAnim">
        <pc:chgData name="Yang Xu" userId="2ef8d03b0d59ea36" providerId="LiveId" clId="{B67E9E70-176D-44FF-9F52-2714896B5E41}" dt="2020-10-25T12:27:13.044" v="2526" actId="20577"/>
        <pc:sldMkLst>
          <pc:docMk/>
          <pc:sldMk cId="2295910605" sldId="273"/>
        </pc:sldMkLst>
        <pc:spChg chg="mod">
          <ac:chgData name="Yang Xu" userId="2ef8d03b0d59ea36" providerId="LiveId" clId="{B67E9E70-176D-44FF-9F52-2714896B5E41}" dt="2020-10-25T08:33:17.690" v="1980" actId="20577"/>
          <ac:spMkLst>
            <pc:docMk/>
            <pc:sldMk cId="2295910605" sldId="273"/>
            <ac:spMk id="2" creationId="{9BFE849F-B2BC-4DFF-8F99-6062D217CF38}"/>
          </ac:spMkLst>
        </pc:spChg>
        <pc:spChg chg="mod">
          <ac:chgData name="Yang Xu" userId="2ef8d03b0d59ea36" providerId="LiveId" clId="{B67E9E70-176D-44FF-9F52-2714896B5E41}" dt="2020-10-25T12:27:13.044" v="2526" actId="20577"/>
          <ac:spMkLst>
            <pc:docMk/>
            <pc:sldMk cId="2295910605" sldId="273"/>
            <ac:spMk id="3" creationId="{FAE898F5-5351-4896-86CB-587E5C635872}"/>
          </ac:spMkLst>
        </pc:spChg>
      </pc:sldChg>
      <pc:sldChg chg="addSp delSp modSp add mod modTransition">
        <pc:chgData name="Yang Xu" userId="2ef8d03b0d59ea36" providerId="LiveId" clId="{B67E9E70-176D-44FF-9F52-2714896B5E41}" dt="2020-10-25T12:18:04.188" v="2486"/>
        <pc:sldMkLst>
          <pc:docMk/>
          <pc:sldMk cId="1460597779" sldId="274"/>
        </pc:sldMkLst>
        <pc:spChg chg="mod">
          <ac:chgData name="Yang Xu" userId="2ef8d03b0d59ea36" providerId="LiveId" clId="{B67E9E70-176D-44FF-9F52-2714896B5E41}" dt="2020-10-24T12:56:40.515" v="1386"/>
          <ac:spMkLst>
            <pc:docMk/>
            <pc:sldMk cId="1460597779" sldId="274"/>
            <ac:spMk id="2" creationId="{418EBE52-751D-41DF-A2CD-7844C57FB638}"/>
          </ac:spMkLst>
        </pc:spChg>
        <pc:spChg chg="del mod">
          <ac:chgData name="Yang Xu" userId="2ef8d03b0d59ea36" providerId="LiveId" clId="{B67E9E70-176D-44FF-9F52-2714896B5E41}" dt="2020-10-24T12:57:10.540" v="1400" actId="478"/>
          <ac:spMkLst>
            <pc:docMk/>
            <pc:sldMk cId="1460597779" sldId="274"/>
            <ac:spMk id="3" creationId="{03C6FDEB-6B57-4F84-97EF-090B800A3FB2}"/>
          </ac:spMkLst>
        </pc:spChg>
        <pc:spChg chg="mod">
          <ac:chgData name="Yang Xu" userId="2ef8d03b0d59ea36" providerId="LiveId" clId="{B67E9E70-176D-44FF-9F52-2714896B5E41}" dt="2020-10-24T12:57:23.359" v="1403" actId="1076"/>
          <ac:spMkLst>
            <pc:docMk/>
            <pc:sldMk cId="1460597779" sldId="274"/>
            <ac:spMk id="4" creationId="{716CC1B3-CE2A-401D-9669-31E90DC1F7AA}"/>
          </ac:spMkLst>
        </pc:spChg>
        <pc:spChg chg="mod">
          <ac:chgData name="Yang Xu" userId="2ef8d03b0d59ea36" providerId="LiveId" clId="{B67E9E70-176D-44FF-9F52-2714896B5E41}" dt="2020-10-24T12:57:23.359" v="1403" actId="1076"/>
          <ac:spMkLst>
            <pc:docMk/>
            <pc:sldMk cId="1460597779" sldId="274"/>
            <ac:spMk id="5" creationId="{16BD94A0-9BE1-4404-B034-DFF8FC5CC009}"/>
          </ac:spMkLst>
        </pc:spChg>
        <pc:spChg chg="mod">
          <ac:chgData name="Yang Xu" userId="2ef8d03b0d59ea36" providerId="LiveId" clId="{B67E9E70-176D-44FF-9F52-2714896B5E41}" dt="2020-10-24T12:57:23.359" v="1403" actId="1076"/>
          <ac:spMkLst>
            <pc:docMk/>
            <pc:sldMk cId="1460597779" sldId="274"/>
            <ac:spMk id="6" creationId="{C9C6DD66-5BE8-4B14-BADD-C1EFB0566852}"/>
          </ac:spMkLst>
        </pc:spChg>
        <pc:spChg chg="add mod">
          <ac:chgData name="Yang Xu" userId="2ef8d03b0d59ea36" providerId="LiveId" clId="{B67E9E70-176D-44FF-9F52-2714896B5E41}" dt="2020-10-24T12:56:52.397" v="1390" actId="1076"/>
          <ac:spMkLst>
            <pc:docMk/>
            <pc:sldMk cId="1460597779" sldId="274"/>
            <ac:spMk id="7" creationId="{1BBEE078-45E8-4232-95DE-1CFE96CFED9D}"/>
          </ac:spMkLst>
        </pc:spChg>
        <pc:spChg chg="mod">
          <ac:chgData name="Yang Xu" userId="2ef8d03b0d59ea36" providerId="LiveId" clId="{B67E9E70-176D-44FF-9F52-2714896B5E41}" dt="2020-10-24T12:57:23.359" v="1403" actId="1076"/>
          <ac:spMkLst>
            <pc:docMk/>
            <pc:sldMk cId="1460597779" sldId="274"/>
            <ac:spMk id="8" creationId="{8F76ACDA-43EA-49AD-B4E1-B8052D641C97}"/>
          </ac:spMkLst>
        </pc:spChg>
        <pc:spChg chg="add mod">
          <ac:chgData name="Yang Xu" userId="2ef8d03b0d59ea36" providerId="LiveId" clId="{B67E9E70-176D-44FF-9F52-2714896B5E41}" dt="2020-10-24T12:57:17.472" v="1402" actId="1076"/>
          <ac:spMkLst>
            <pc:docMk/>
            <pc:sldMk cId="1460597779" sldId="274"/>
            <ac:spMk id="9" creationId="{389155C5-8ACC-4277-9A93-B32F85380813}"/>
          </ac:spMkLst>
        </pc:spChg>
        <pc:spChg chg="mod">
          <ac:chgData name="Yang Xu" userId="2ef8d03b0d59ea36" providerId="LiveId" clId="{B67E9E70-176D-44FF-9F52-2714896B5E41}" dt="2020-10-24T12:57:23.359" v="1403" actId="1076"/>
          <ac:spMkLst>
            <pc:docMk/>
            <pc:sldMk cId="1460597779" sldId="274"/>
            <ac:spMk id="10" creationId="{DFB17AC3-53E0-4EE5-8042-0F1C3BAF367E}"/>
          </ac:spMkLst>
        </pc:spChg>
        <pc:spChg chg="mod">
          <ac:chgData name="Yang Xu" userId="2ef8d03b0d59ea36" providerId="LiveId" clId="{B67E9E70-176D-44FF-9F52-2714896B5E41}" dt="2020-10-24T12:57:23.359" v="1403" actId="1076"/>
          <ac:spMkLst>
            <pc:docMk/>
            <pc:sldMk cId="1460597779" sldId="274"/>
            <ac:spMk id="11" creationId="{7F933E72-3F3F-46CF-8442-25CB2987F212}"/>
          </ac:spMkLst>
        </pc:spChg>
        <pc:cxnChg chg="mod">
          <ac:chgData name="Yang Xu" userId="2ef8d03b0d59ea36" providerId="LiveId" clId="{B67E9E70-176D-44FF-9F52-2714896B5E41}" dt="2020-10-24T12:57:23.359" v="1403" actId="1076"/>
          <ac:cxnSpMkLst>
            <pc:docMk/>
            <pc:sldMk cId="1460597779" sldId="274"/>
            <ac:cxnSpMk id="13" creationId="{CF51B0A1-5113-4249-B325-6D6009E7FC67}"/>
          </ac:cxnSpMkLst>
        </pc:cxnChg>
        <pc:cxnChg chg="mod">
          <ac:chgData name="Yang Xu" userId="2ef8d03b0d59ea36" providerId="LiveId" clId="{B67E9E70-176D-44FF-9F52-2714896B5E41}" dt="2020-10-24T12:57:23.359" v="1403" actId="1076"/>
          <ac:cxnSpMkLst>
            <pc:docMk/>
            <pc:sldMk cId="1460597779" sldId="274"/>
            <ac:cxnSpMk id="14" creationId="{46048E5B-29F5-4A81-8E2E-5E5A626A6096}"/>
          </ac:cxnSpMkLst>
        </pc:cxnChg>
        <pc:cxnChg chg="mod">
          <ac:chgData name="Yang Xu" userId="2ef8d03b0d59ea36" providerId="LiveId" clId="{B67E9E70-176D-44FF-9F52-2714896B5E41}" dt="2020-10-24T12:57:23.359" v="1403" actId="1076"/>
          <ac:cxnSpMkLst>
            <pc:docMk/>
            <pc:sldMk cId="1460597779" sldId="274"/>
            <ac:cxnSpMk id="16" creationId="{CDA8E78F-A1BE-4E84-8CF4-A4B94589A4F3}"/>
          </ac:cxnSpMkLst>
        </pc:cxnChg>
      </pc:sldChg>
      <pc:sldChg chg="modSp new mod modTransition modAnim">
        <pc:chgData name="Yang Xu" userId="2ef8d03b0d59ea36" providerId="LiveId" clId="{B67E9E70-176D-44FF-9F52-2714896B5E41}" dt="2020-10-25T12:18:30.696" v="2493"/>
        <pc:sldMkLst>
          <pc:docMk/>
          <pc:sldMk cId="1375841026" sldId="275"/>
        </pc:sldMkLst>
        <pc:spChg chg="mod">
          <ac:chgData name="Yang Xu" userId="2ef8d03b0d59ea36" providerId="LiveId" clId="{B67E9E70-176D-44FF-9F52-2714896B5E41}" dt="2020-10-25T08:33:29.919" v="2014" actId="20577"/>
          <ac:spMkLst>
            <pc:docMk/>
            <pc:sldMk cId="1375841026" sldId="275"/>
            <ac:spMk id="2" creationId="{C8AF47DF-B4F0-449C-A4A0-99ABB215D5B1}"/>
          </ac:spMkLst>
        </pc:spChg>
        <pc:spChg chg="mod">
          <ac:chgData name="Yang Xu" userId="2ef8d03b0d59ea36" providerId="LiveId" clId="{B67E9E70-176D-44FF-9F52-2714896B5E41}" dt="2020-10-25T08:35:14.385" v="2278" actId="20577"/>
          <ac:spMkLst>
            <pc:docMk/>
            <pc:sldMk cId="1375841026" sldId="275"/>
            <ac:spMk id="3" creationId="{6DDC16D7-2E17-48D8-A95F-263D97EA7295}"/>
          </ac:spMkLst>
        </pc:spChg>
      </pc:sldChg>
      <pc:sldChg chg="modSp new mod modTransition modAnim">
        <pc:chgData name="Yang Xu" userId="2ef8d03b0d59ea36" providerId="LiveId" clId="{B67E9E70-176D-44FF-9F52-2714896B5E41}" dt="2020-10-25T12:50:08.165" v="2528"/>
        <pc:sldMkLst>
          <pc:docMk/>
          <pc:sldMk cId="1268507571" sldId="276"/>
        </pc:sldMkLst>
        <pc:spChg chg="mod">
          <ac:chgData name="Yang Xu" userId="2ef8d03b0d59ea36" providerId="LiveId" clId="{B67E9E70-176D-44FF-9F52-2714896B5E41}" dt="2020-10-25T08:36:00.259" v="2289" actId="20577"/>
          <ac:spMkLst>
            <pc:docMk/>
            <pc:sldMk cId="1268507571" sldId="276"/>
            <ac:spMk id="2" creationId="{954FE8ED-944F-49CB-8DAB-350E4C5379CD}"/>
          </ac:spMkLst>
        </pc:spChg>
        <pc:spChg chg="mod">
          <ac:chgData name="Yang Xu" userId="2ef8d03b0d59ea36" providerId="LiveId" clId="{B67E9E70-176D-44FF-9F52-2714896B5E41}" dt="2020-10-25T12:21:59.062" v="2514" actId="20577"/>
          <ac:spMkLst>
            <pc:docMk/>
            <pc:sldMk cId="1268507571" sldId="276"/>
            <ac:spMk id="3" creationId="{3CAEEFC6-B368-4423-92DD-12FDF7DE2490}"/>
          </ac:spMkLst>
        </pc:spChg>
      </pc:sldChg>
      <pc:sldChg chg="modSp new mod modTransition modAnim">
        <pc:chgData name="Yang Xu" userId="2ef8d03b0d59ea36" providerId="LiveId" clId="{B67E9E70-176D-44FF-9F52-2714896B5E41}" dt="2020-10-25T13:28:30.011" v="2791"/>
        <pc:sldMkLst>
          <pc:docMk/>
          <pc:sldMk cId="3401173735" sldId="277"/>
        </pc:sldMkLst>
        <pc:spChg chg="mod">
          <ac:chgData name="Yang Xu" userId="2ef8d03b0d59ea36" providerId="LiveId" clId="{B67E9E70-176D-44FF-9F52-2714896B5E41}" dt="2020-10-25T13:26:23.673" v="2576" actId="20577"/>
          <ac:spMkLst>
            <pc:docMk/>
            <pc:sldMk cId="3401173735" sldId="277"/>
            <ac:spMk id="2" creationId="{E8FF9278-445F-4830-AD3F-55222B2FCF5B}"/>
          </ac:spMkLst>
        </pc:spChg>
        <pc:spChg chg="mod">
          <ac:chgData name="Yang Xu" userId="2ef8d03b0d59ea36" providerId="LiveId" clId="{B67E9E70-176D-44FF-9F52-2714896B5E41}" dt="2020-10-25T13:26:14.816" v="2540" actId="20577"/>
          <ac:spMkLst>
            <pc:docMk/>
            <pc:sldMk cId="3401173735" sldId="277"/>
            <ac:spMk id="3" creationId="{160DF300-C4BA-41B8-A731-DEB0A4E7E4B7}"/>
          </ac:spMkLst>
        </pc:spChg>
        <pc:spChg chg="mod">
          <ac:chgData name="Yang Xu" userId="2ef8d03b0d59ea36" providerId="LiveId" clId="{B67E9E70-176D-44FF-9F52-2714896B5E41}" dt="2020-10-25T13:26:38.395" v="2603" actId="20577"/>
          <ac:spMkLst>
            <pc:docMk/>
            <pc:sldMk cId="3401173735" sldId="277"/>
            <ac:spMk id="4" creationId="{9ED0F14A-E15D-47CC-9E03-B81F30684992}"/>
          </ac:spMkLst>
        </pc:spChg>
        <pc:spChg chg="mod">
          <ac:chgData name="Yang Xu" userId="2ef8d03b0d59ea36" providerId="LiveId" clId="{B67E9E70-176D-44FF-9F52-2714896B5E41}" dt="2020-10-25T13:26:19.155" v="2555" actId="20577"/>
          <ac:spMkLst>
            <pc:docMk/>
            <pc:sldMk cId="3401173735" sldId="277"/>
            <ac:spMk id="5" creationId="{94522030-8A7E-4F40-A72D-8B7F5FB29A8E}"/>
          </ac:spMkLst>
        </pc:spChg>
        <pc:spChg chg="mod">
          <ac:chgData name="Yang Xu" userId="2ef8d03b0d59ea36" providerId="LiveId" clId="{B67E9E70-176D-44FF-9F52-2714896B5E41}" dt="2020-10-25T13:27:32.023" v="2787" actId="20577"/>
          <ac:spMkLst>
            <pc:docMk/>
            <pc:sldMk cId="3401173735" sldId="277"/>
            <ac:spMk id="6" creationId="{A95F4B01-94C8-4172-8EF6-735627166440}"/>
          </ac:spMkLst>
        </pc:spChg>
      </pc:sldChg>
    </pc:docChg>
  </pc:docChgLst>
  <pc:docChgLst>
    <pc:chgData name="Xu" userId="2ef8d03b0d59ea36" providerId="LiveId" clId="{07F986B3-8628-4267-B81B-FAC84349FC2D}"/>
    <pc:docChg chg="undo custSel addSld modSld">
      <pc:chgData name="Xu" userId="2ef8d03b0d59ea36" providerId="LiveId" clId="{07F986B3-8628-4267-B81B-FAC84349FC2D}" dt="2020-10-19T04:08:53.019" v="52" actId="20577"/>
      <pc:docMkLst>
        <pc:docMk/>
      </pc:docMkLst>
      <pc:sldChg chg="modSp mod">
        <pc:chgData name="Xu" userId="2ef8d03b0d59ea36" providerId="LiveId" clId="{07F986B3-8628-4267-B81B-FAC84349FC2D}" dt="2020-10-19T04:08:28.838" v="20" actId="20577"/>
        <pc:sldMkLst>
          <pc:docMk/>
          <pc:sldMk cId="574247187" sldId="256"/>
        </pc:sldMkLst>
        <pc:spChg chg="mod">
          <ac:chgData name="Xu" userId="2ef8d03b0d59ea36" providerId="LiveId" clId="{07F986B3-8628-4267-B81B-FAC84349FC2D}" dt="2020-10-19T04:08:14.075" v="16" actId="113"/>
          <ac:spMkLst>
            <pc:docMk/>
            <pc:sldMk cId="574247187" sldId="256"/>
            <ac:spMk id="2" creationId="{F58A6C7D-99DE-42DB-B633-2B3C54A85F5B}"/>
          </ac:spMkLst>
        </pc:spChg>
        <pc:spChg chg="mod">
          <ac:chgData name="Xu" userId="2ef8d03b0d59ea36" providerId="LiveId" clId="{07F986B3-8628-4267-B81B-FAC84349FC2D}" dt="2020-10-19T04:08:28.838" v="20" actId="20577"/>
          <ac:spMkLst>
            <pc:docMk/>
            <pc:sldMk cId="574247187" sldId="256"/>
            <ac:spMk id="3" creationId="{30E2C304-C112-4763-853D-F25E457019DF}"/>
          </ac:spMkLst>
        </pc:spChg>
      </pc:sldChg>
      <pc:sldChg chg="modSp new mod">
        <pc:chgData name="Xu" userId="2ef8d03b0d59ea36" providerId="LiveId" clId="{07F986B3-8628-4267-B81B-FAC84349FC2D}" dt="2020-10-19T04:08:53.019" v="52" actId="20577"/>
        <pc:sldMkLst>
          <pc:docMk/>
          <pc:sldMk cId="3160647880" sldId="257"/>
        </pc:sldMkLst>
        <pc:spChg chg="mod">
          <ac:chgData name="Xu" userId="2ef8d03b0d59ea36" providerId="LiveId" clId="{07F986B3-8628-4267-B81B-FAC84349FC2D}" dt="2020-10-19T04:08:43.762" v="38" actId="20577"/>
          <ac:spMkLst>
            <pc:docMk/>
            <pc:sldMk cId="3160647880" sldId="257"/>
            <ac:spMk id="2" creationId="{0AC3C96C-BB31-417A-BC6B-B7E0A70ACF68}"/>
          </ac:spMkLst>
        </pc:spChg>
        <pc:spChg chg="mod">
          <ac:chgData name="Xu" userId="2ef8d03b0d59ea36" providerId="LiveId" clId="{07F986B3-8628-4267-B81B-FAC84349FC2D}" dt="2020-10-19T04:08:53.019" v="52" actId="20577"/>
          <ac:spMkLst>
            <pc:docMk/>
            <pc:sldMk cId="3160647880" sldId="257"/>
            <ac:spMk id="3" creationId="{0D7BBF74-9825-406B-81AE-03BC5A0D82B6}"/>
          </ac:spMkLst>
        </pc:spChg>
      </pc:sldChg>
    </pc:docChg>
  </pc:docChgLst>
  <pc:docChgLst>
    <pc:chgData name="Xu" userId="2ef8d03b0d59ea36" providerId="LiveId" clId="{DD0C62A2-2F31-43B9-B3C2-964D9C6A414A}"/>
    <pc:docChg chg="undo custSel addSld delSld modSld">
      <pc:chgData name="Xu" userId="2ef8d03b0d59ea36" providerId="LiveId" clId="{DD0C62A2-2F31-43B9-B3C2-964D9C6A414A}" dt="2020-10-27T04:55:52.182" v="2055"/>
      <pc:docMkLst>
        <pc:docMk/>
      </pc:docMkLst>
      <pc:sldChg chg="modTransition">
        <pc:chgData name="Xu" userId="2ef8d03b0d59ea36" providerId="LiveId" clId="{DD0C62A2-2F31-43B9-B3C2-964D9C6A414A}" dt="2020-10-27T04:55:24.020" v="2044"/>
        <pc:sldMkLst>
          <pc:docMk/>
          <pc:sldMk cId="574247187" sldId="256"/>
        </pc:sldMkLst>
      </pc:sldChg>
      <pc:sldChg chg="modSp mod modTransition">
        <pc:chgData name="Xu" userId="2ef8d03b0d59ea36" providerId="LiveId" clId="{DD0C62A2-2F31-43B9-B3C2-964D9C6A414A}" dt="2020-10-27T04:55:24.020" v="2044"/>
        <pc:sldMkLst>
          <pc:docMk/>
          <pc:sldMk cId="1094406252" sldId="258"/>
        </pc:sldMkLst>
        <pc:spChg chg="mod">
          <ac:chgData name="Xu" userId="2ef8d03b0d59ea36" providerId="LiveId" clId="{DD0C62A2-2F31-43B9-B3C2-964D9C6A414A}" dt="2020-10-27T04:30:13.640" v="20" actId="20577"/>
          <ac:spMkLst>
            <pc:docMk/>
            <pc:sldMk cId="1094406252" sldId="258"/>
            <ac:spMk id="2" creationId="{92F345F9-29E8-4412-BAA0-E66C3DDA6C89}"/>
          </ac:spMkLst>
        </pc:spChg>
      </pc:sldChg>
      <pc:sldChg chg="modTransition">
        <pc:chgData name="Xu" userId="2ef8d03b0d59ea36" providerId="LiveId" clId="{DD0C62A2-2F31-43B9-B3C2-964D9C6A414A}" dt="2020-10-27T04:55:24.020" v="2044"/>
        <pc:sldMkLst>
          <pc:docMk/>
          <pc:sldMk cId="1421242126" sldId="263"/>
        </pc:sldMkLst>
      </pc:sldChg>
      <pc:sldChg chg="modSp mod modTransition">
        <pc:chgData name="Xu" userId="2ef8d03b0d59ea36" providerId="LiveId" clId="{DD0C62A2-2F31-43B9-B3C2-964D9C6A414A}" dt="2020-10-27T04:55:24.020" v="2044"/>
        <pc:sldMkLst>
          <pc:docMk/>
          <pc:sldMk cId="1662028748" sldId="264"/>
        </pc:sldMkLst>
        <pc:spChg chg="mod">
          <ac:chgData name="Xu" userId="2ef8d03b0d59ea36" providerId="LiveId" clId="{DD0C62A2-2F31-43B9-B3C2-964D9C6A414A}" dt="2020-10-27T04:30:44.623" v="92" actId="20577"/>
          <ac:spMkLst>
            <pc:docMk/>
            <pc:sldMk cId="1662028748" sldId="264"/>
            <ac:spMk id="3" creationId="{625D6EFD-DDA1-4181-BBFA-65C5A0EB6F36}"/>
          </ac:spMkLst>
        </pc:spChg>
      </pc:sldChg>
      <pc:sldChg chg="del">
        <pc:chgData name="Xu" userId="2ef8d03b0d59ea36" providerId="LiveId" clId="{DD0C62A2-2F31-43B9-B3C2-964D9C6A414A}" dt="2020-10-27T04:30:49.743" v="93" actId="47"/>
        <pc:sldMkLst>
          <pc:docMk/>
          <pc:sldMk cId="55157392" sldId="265"/>
        </pc:sldMkLst>
      </pc:sldChg>
      <pc:sldChg chg="modSp new mod modTransition modAnim">
        <pc:chgData name="Xu" userId="2ef8d03b0d59ea36" providerId="LiveId" clId="{DD0C62A2-2F31-43B9-B3C2-964D9C6A414A}" dt="2020-10-27T04:55:35.818" v="2046"/>
        <pc:sldMkLst>
          <pc:docMk/>
          <pc:sldMk cId="3404028073" sldId="265"/>
        </pc:sldMkLst>
        <pc:spChg chg="mod">
          <ac:chgData name="Xu" userId="2ef8d03b0d59ea36" providerId="LiveId" clId="{DD0C62A2-2F31-43B9-B3C2-964D9C6A414A}" dt="2020-10-27T04:34:39.355" v="415" actId="20577"/>
          <ac:spMkLst>
            <pc:docMk/>
            <pc:sldMk cId="3404028073" sldId="265"/>
            <ac:spMk id="2" creationId="{EE5C5376-3868-4239-BE2F-CEC561C3BB97}"/>
          </ac:spMkLst>
        </pc:spChg>
        <pc:spChg chg="mod">
          <ac:chgData name="Xu" userId="2ef8d03b0d59ea36" providerId="LiveId" clId="{DD0C62A2-2F31-43B9-B3C2-964D9C6A414A}" dt="2020-10-27T04:45:40.514" v="1438"/>
          <ac:spMkLst>
            <pc:docMk/>
            <pc:sldMk cId="3404028073" sldId="265"/>
            <ac:spMk id="3" creationId="{BAF1137C-AC29-4482-A181-B72DDAA156B8}"/>
          </ac:spMkLst>
        </pc:spChg>
      </pc:sldChg>
      <pc:sldChg chg="modSp new mod modTransition modAnim">
        <pc:chgData name="Xu" userId="2ef8d03b0d59ea36" providerId="LiveId" clId="{DD0C62A2-2F31-43B9-B3C2-964D9C6A414A}" dt="2020-10-27T04:55:39.785" v="2048"/>
        <pc:sldMkLst>
          <pc:docMk/>
          <pc:sldMk cId="102240778" sldId="266"/>
        </pc:sldMkLst>
        <pc:spChg chg="mod">
          <ac:chgData name="Xu" userId="2ef8d03b0d59ea36" providerId="LiveId" clId="{DD0C62A2-2F31-43B9-B3C2-964D9C6A414A}" dt="2020-10-27T04:34:42.450" v="420" actId="20577"/>
          <ac:spMkLst>
            <pc:docMk/>
            <pc:sldMk cId="102240778" sldId="266"/>
            <ac:spMk id="2" creationId="{3ECE00CF-52F5-4AAE-B370-870D8AFCEEC3}"/>
          </ac:spMkLst>
        </pc:spChg>
        <pc:spChg chg="mod">
          <ac:chgData name="Xu" userId="2ef8d03b0d59ea36" providerId="LiveId" clId="{DD0C62A2-2F31-43B9-B3C2-964D9C6A414A}" dt="2020-10-27T04:47:22.646" v="1588" actId="20577"/>
          <ac:spMkLst>
            <pc:docMk/>
            <pc:sldMk cId="102240778" sldId="266"/>
            <ac:spMk id="3" creationId="{5074B900-1FBA-44C0-92B1-6BB9F3182517}"/>
          </ac:spMkLst>
        </pc:spChg>
      </pc:sldChg>
      <pc:sldChg chg="del">
        <pc:chgData name="Xu" userId="2ef8d03b0d59ea36" providerId="LiveId" clId="{DD0C62A2-2F31-43B9-B3C2-964D9C6A414A}" dt="2020-10-27T04:30:49.743" v="93" actId="47"/>
        <pc:sldMkLst>
          <pc:docMk/>
          <pc:sldMk cId="4288273655" sldId="266"/>
        </pc:sldMkLst>
      </pc:sldChg>
      <pc:sldChg chg="del">
        <pc:chgData name="Xu" userId="2ef8d03b0d59ea36" providerId="LiveId" clId="{DD0C62A2-2F31-43B9-B3C2-964D9C6A414A}" dt="2020-10-27T04:30:49.743" v="93" actId="47"/>
        <pc:sldMkLst>
          <pc:docMk/>
          <pc:sldMk cId="258680024" sldId="267"/>
        </pc:sldMkLst>
      </pc:sldChg>
      <pc:sldChg chg="modSp new mod modTransition modAnim">
        <pc:chgData name="Xu" userId="2ef8d03b0d59ea36" providerId="LiveId" clId="{DD0C62A2-2F31-43B9-B3C2-964D9C6A414A}" dt="2020-10-27T04:55:44.104" v="2050"/>
        <pc:sldMkLst>
          <pc:docMk/>
          <pc:sldMk cId="1409213510" sldId="267"/>
        </pc:sldMkLst>
        <pc:spChg chg="mod">
          <ac:chgData name="Xu" userId="2ef8d03b0d59ea36" providerId="LiveId" clId="{DD0C62A2-2F31-43B9-B3C2-964D9C6A414A}" dt="2020-10-27T04:34:22.196" v="356" actId="20577"/>
          <ac:spMkLst>
            <pc:docMk/>
            <pc:sldMk cId="1409213510" sldId="267"/>
            <ac:spMk id="2" creationId="{EAFC1D63-5B53-489E-BBC2-093862BB1075}"/>
          </ac:spMkLst>
        </pc:spChg>
        <pc:spChg chg="mod">
          <ac:chgData name="Xu" userId="2ef8d03b0d59ea36" providerId="LiveId" clId="{DD0C62A2-2F31-43B9-B3C2-964D9C6A414A}" dt="2020-10-27T04:49:24.510" v="1796" actId="20577"/>
          <ac:spMkLst>
            <pc:docMk/>
            <pc:sldMk cId="1409213510" sldId="267"/>
            <ac:spMk id="3" creationId="{867CB935-CCFD-4324-BEB2-DB0ACB007478}"/>
          </ac:spMkLst>
        </pc:spChg>
      </pc:sldChg>
      <pc:sldChg chg="modSp new mod modTransition modAnim">
        <pc:chgData name="Xu" userId="2ef8d03b0d59ea36" providerId="LiveId" clId="{DD0C62A2-2F31-43B9-B3C2-964D9C6A414A}" dt="2020-10-27T04:55:47.304" v="2052"/>
        <pc:sldMkLst>
          <pc:docMk/>
          <pc:sldMk cId="608120414" sldId="268"/>
        </pc:sldMkLst>
        <pc:spChg chg="mod">
          <ac:chgData name="Xu" userId="2ef8d03b0d59ea36" providerId="LiveId" clId="{DD0C62A2-2F31-43B9-B3C2-964D9C6A414A}" dt="2020-10-27T04:37:20.996" v="700" actId="20577"/>
          <ac:spMkLst>
            <pc:docMk/>
            <pc:sldMk cId="608120414" sldId="268"/>
            <ac:spMk id="2" creationId="{3E942547-09A7-4DA0-99FF-4D5B407C674B}"/>
          </ac:spMkLst>
        </pc:spChg>
        <pc:spChg chg="mod">
          <ac:chgData name="Xu" userId="2ef8d03b0d59ea36" providerId="LiveId" clId="{DD0C62A2-2F31-43B9-B3C2-964D9C6A414A}" dt="2020-10-27T04:50:41.483" v="1949" actId="20577"/>
          <ac:spMkLst>
            <pc:docMk/>
            <pc:sldMk cId="608120414" sldId="268"/>
            <ac:spMk id="3" creationId="{1D0A099F-E057-4D77-A75E-5CDD7C992F23}"/>
          </ac:spMkLst>
        </pc:spChg>
      </pc:sldChg>
      <pc:sldChg chg="del">
        <pc:chgData name="Xu" userId="2ef8d03b0d59ea36" providerId="LiveId" clId="{DD0C62A2-2F31-43B9-B3C2-964D9C6A414A}" dt="2020-10-27T04:30:49.743" v="93" actId="47"/>
        <pc:sldMkLst>
          <pc:docMk/>
          <pc:sldMk cId="1841649094" sldId="268"/>
        </pc:sldMkLst>
      </pc:sldChg>
      <pc:sldChg chg="modSp new mod modTransition modAnim">
        <pc:chgData name="Xu" userId="2ef8d03b0d59ea36" providerId="LiveId" clId="{DD0C62A2-2F31-43B9-B3C2-964D9C6A414A}" dt="2020-10-27T04:55:52.182" v="2055"/>
        <pc:sldMkLst>
          <pc:docMk/>
          <pc:sldMk cId="2244938298" sldId="269"/>
        </pc:sldMkLst>
        <pc:spChg chg="mod">
          <ac:chgData name="Xu" userId="2ef8d03b0d59ea36" providerId="LiveId" clId="{DD0C62A2-2F31-43B9-B3C2-964D9C6A414A}" dt="2020-10-27T04:40:15.427" v="1059" actId="20577"/>
          <ac:spMkLst>
            <pc:docMk/>
            <pc:sldMk cId="2244938298" sldId="269"/>
            <ac:spMk id="2" creationId="{AC272BA1-D547-47E1-A5E3-48584808C3BB}"/>
          </ac:spMkLst>
        </pc:spChg>
        <pc:spChg chg="mod">
          <ac:chgData name="Xu" userId="2ef8d03b0d59ea36" providerId="LiveId" clId="{DD0C62A2-2F31-43B9-B3C2-964D9C6A414A}" dt="2020-10-27T04:55:19.472" v="2043" actId="20577"/>
          <ac:spMkLst>
            <pc:docMk/>
            <pc:sldMk cId="2244938298" sldId="269"/>
            <ac:spMk id="3" creationId="{93412B0E-27F8-43A6-97EF-DA2515926B97}"/>
          </ac:spMkLst>
        </pc:spChg>
      </pc:sldChg>
      <pc:sldChg chg="del">
        <pc:chgData name="Xu" userId="2ef8d03b0d59ea36" providerId="LiveId" clId="{DD0C62A2-2F31-43B9-B3C2-964D9C6A414A}" dt="2020-10-27T04:30:49.743" v="93" actId="47"/>
        <pc:sldMkLst>
          <pc:docMk/>
          <pc:sldMk cId="3096117840" sldId="269"/>
        </pc:sldMkLst>
      </pc:sldChg>
      <pc:sldChg chg="del">
        <pc:chgData name="Xu" userId="2ef8d03b0d59ea36" providerId="LiveId" clId="{DD0C62A2-2F31-43B9-B3C2-964D9C6A414A}" dt="2020-10-27T04:30:49.743" v="93" actId="47"/>
        <pc:sldMkLst>
          <pc:docMk/>
          <pc:sldMk cId="400751226" sldId="270"/>
        </pc:sldMkLst>
      </pc:sldChg>
      <pc:sldChg chg="addSp delSp modSp new mod modTransition">
        <pc:chgData name="Xu" userId="2ef8d03b0d59ea36" providerId="LiveId" clId="{DD0C62A2-2F31-43B9-B3C2-964D9C6A414A}" dt="2020-10-27T04:55:24.020" v="2044"/>
        <pc:sldMkLst>
          <pc:docMk/>
          <pc:sldMk cId="4168562149" sldId="270"/>
        </pc:sldMkLst>
        <pc:spChg chg="mod">
          <ac:chgData name="Xu" userId="2ef8d03b0d59ea36" providerId="LiveId" clId="{DD0C62A2-2F31-43B9-B3C2-964D9C6A414A}" dt="2020-10-27T04:43:17.047" v="1349" actId="20577"/>
          <ac:spMkLst>
            <pc:docMk/>
            <pc:sldMk cId="4168562149" sldId="270"/>
            <ac:spMk id="2" creationId="{C2E6DCF1-BA48-49F0-AA10-9677D6DBE0B5}"/>
          </ac:spMkLst>
        </pc:spChg>
        <pc:spChg chg="del mod">
          <ac:chgData name="Xu" userId="2ef8d03b0d59ea36" providerId="LiveId" clId="{DD0C62A2-2F31-43B9-B3C2-964D9C6A414A}" dt="2020-10-27T04:43:55.338" v="1365" actId="478"/>
          <ac:spMkLst>
            <pc:docMk/>
            <pc:sldMk cId="4168562149" sldId="270"/>
            <ac:spMk id="3" creationId="{F55AAEEE-E0C7-4DA7-8092-936EC394A3EF}"/>
          </ac:spMkLst>
        </pc:spChg>
        <pc:spChg chg="add del mod">
          <ac:chgData name="Xu" userId="2ef8d03b0d59ea36" providerId="LiveId" clId="{DD0C62A2-2F31-43B9-B3C2-964D9C6A414A}" dt="2020-10-27T04:43:57.339" v="1366" actId="478"/>
          <ac:spMkLst>
            <pc:docMk/>
            <pc:sldMk cId="4168562149" sldId="270"/>
            <ac:spMk id="5" creationId="{A7010257-A055-4B3D-AD12-0D98D6CF53B4}"/>
          </ac:spMkLst>
        </pc:spChg>
      </pc:sldChg>
      <pc:sldChg chg="del">
        <pc:chgData name="Xu" userId="2ef8d03b0d59ea36" providerId="LiveId" clId="{DD0C62A2-2F31-43B9-B3C2-964D9C6A414A}" dt="2020-10-27T04:30:49.743" v="93" actId="47"/>
        <pc:sldMkLst>
          <pc:docMk/>
          <pc:sldMk cId="2864260174" sldId="271"/>
        </pc:sldMkLst>
      </pc:sldChg>
      <pc:sldChg chg="del">
        <pc:chgData name="Xu" userId="2ef8d03b0d59ea36" providerId="LiveId" clId="{DD0C62A2-2F31-43B9-B3C2-964D9C6A414A}" dt="2020-10-27T04:30:49.743" v="93" actId="47"/>
        <pc:sldMkLst>
          <pc:docMk/>
          <pc:sldMk cId="2977010366" sldId="272"/>
        </pc:sldMkLst>
      </pc:sldChg>
      <pc:sldChg chg="del">
        <pc:chgData name="Xu" userId="2ef8d03b0d59ea36" providerId="LiveId" clId="{DD0C62A2-2F31-43B9-B3C2-964D9C6A414A}" dt="2020-10-27T04:30:49.743" v="93" actId="47"/>
        <pc:sldMkLst>
          <pc:docMk/>
          <pc:sldMk cId="2295910605" sldId="273"/>
        </pc:sldMkLst>
      </pc:sldChg>
      <pc:sldChg chg="del">
        <pc:chgData name="Xu" userId="2ef8d03b0d59ea36" providerId="LiveId" clId="{DD0C62A2-2F31-43B9-B3C2-964D9C6A414A}" dt="2020-10-27T04:30:49.743" v="93" actId="47"/>
        <pc:sldMkLst>
          <pc:docMk/>
          <pc:sldMk cId="1460597779" sldId="274"/>
        </pc:sldMkLst>
      </pc:sldChg>
      <pc:sldChg chg="del">
        <pc:chgData name="Xu" userId="2ef8d03b0d59ea36" providerId="LiveId" clId="{DD0C62A2-2F31-43B9-B3C2-964D9C6A414A}" dt="2020-10-27T04:30:49.743" v="93" actId="47"/>
        <pc:sldMkLst>
          <pc:docMk/>
          <pc:sldMk cId="1375841026" sldId="275"/>
        </pc:sldMkLst>
      </pc:sldChg>
      <pc:sldChg chg="del">
        <pc:chgData name="Xu" userId="2ef8d03b0d59ea36" providerId="LiveId" clId="{DD0C62A2-2F31-43B9-B3C2-964D9C6A414A}" dt="2020-10-27T04:30:49.743" v="93" actId="47"/>
        <pc:sldMkLst>
          <pc:docMk/>
          <pc:sldMk cId="1268507571" sldId="276"/>
        </pc:sldMkLst>
      </pc:sldChg>
      <pc:sldChg chg="del">
        <pc:chgData name="Xu" userId="2ef8d03b0d59ea36" providerId="LiveId" clId="{DD0C62A2-2F31-43B9-B3C2-964D9C6A414A}" dt="2020-10-27T04:30:49.743" v="93" actId="47"/>
        <pc:sldMkLst>
          <pc:docMk/>
          <pc:sldMk cId="3401173735" sldId="277"/>
        </pc:sldMkLst>
      </pc:sldChg>
    </pc:docChg>
  </pc:docChgLst>
  <pc:docChgLst>
    <pc:chgData name="Yang Xu" userId="2ef8d03b0d59ea36" providerId="LiveId" clId="{40707C04-5C25-4495-8F8D-03AB9E383F2A}"/>
    <pc:docChg chg="undo custSel addSld delSld modSld modMainMaster">
      <pc:chgData name="Yang Xu" userId="2ef8d03b0d59ea36" providerId="LiveId" clId="{40707C04-5C25-4495-8F8D-03AB9E383F2A}" dt="2020-10-19T13:49:34.112" v="942" actId="20577"/>
      <pc:docMkLst>
        <pc:docMk/>
      </pc:docMkLst>
      <pc:sldChg chg="modSp mod modTransition">
        <pc:chgData name="Yang Xu" userId="2ef8d03b0d59ea36" providerId="LiveId" clId="{40707C04-5C25-4495-8F8D-03AB9E383F2A}" dt="2020-10-19T13:45:06.857" v="912"/>
        <pc:sldMkLst>
          <pc:docMk/>
          <pc:sldMk cId="574247187" sldId="256"/>
        </pc:sldMkLst>
        <pc:spChg chg="mod">
          <ac:chgData name="Yang Xu" userId="2ef8d03b0d59ea36" providerId="LiveId" clId="{40707C04-5C25-4495-8F8D-03AB9E383F2A}" dt="2020-10-19T13:33:07.889" v="813"/>
          <ac:spMkLst>
            <pc:docMk/>
            <pc:sldMk cId="574247187" sldId="256"/>
            <ac:spMk id="2" creationId="{F58A6C7D-99DE-42DB-B633-2B3C54A85F5B}"/>
          </ac:spMkLst>
        </pc:spChg>
        <pc:spChg chg="mod">
          <ac:chgData name="Yang Xu" userId="2ef8d03b0d59ea36" providerId="LiveId" clId="{40707C04-5C25-4495-8F8D-03AB9E383F2A}" dt="2020-10-19T13:33:55.845" v="817" actId="1076"/>
          <ac:spMkLst>
            <pc:docMk/>
            <pc:sldMk cId="574247187" sldId="256"/>
            <ac:spMk id="3" creationId="{30E2C304-C112-4763-853D-F25E457019DF}"/>
          </ac:spMkLst>
        </pc:spChg>
        <pc:picChg chg="mod">
          <ac:chgData name="Yang Xu" userId="2ef8d03b0d59ea36" providerId="LiveId" clId="{40707C04-5C25-4495-8F8D-03AB9E383F2A}" dt="2020-10-19T13:43:00.805" v="907" actId="1076"/>
          <ac:picMkLst>
            <pc:docMk/>
            <pc:sldMk cId="574247187" sldId="256"/>
            <ac:picMk id="5" creationId="{966BBAF9-E617-4BF2-A30B-A335CC5F0993}"/>
          </ac:picMkLst>
        </pc:picChg>
        <pc:picChg chg="mod">
          <ac:chgData name="Yang Xu" userId="2ef8d03b0d59ea36" providerId="LiveId" clId="{40707C04-5C25-4495-8F8D-03AB9E383F2A}" dt="2020-10-19T13:33:50.448" v="815" actId="16037"/>
          <ac:picMkLst>
            <pc:docMk/>
            <pc:sldMk cId="574247187" sldId="256"/>
            <ac:picMk id="7" creationId="{A1BA1F95-B03A-4427-B998-2A6D185C663F}"/>
          </ac:picMkLst>
        </pc:picChg>
      </pc:sldChg>
      <pc:sldChg chg="modSp mod modTransition modAnim">
        <pc:chgData name="Yang Xu" userId="2ef8d03b0d59ea36" providerId="LiveId" clId="{40707C04-5C25-4495-8F8D-03AB9E383F2A}" dt="2020-10-19T13:45:14.582" v="914"/>
        <pc:sldMkLst>
          <pc:docMk/>
          <pc:sldMk cId="3160647880" sldId="257"/>
        </pc:sldMkLst>
        <pc:spChg chg="mod">
          <ac:chgData name="Yang Xu" userId="2ef8d03b0d59ea36" providerId="LiveId" clId="{40707C04-5C25-4495-8F8D-03AB9E383F2A}" dt="2020-10-19T13:33:07.889" v="813"/>
          <ac:spMkLst>
            <pc:docMk/>
            <pc:sldMk cId="3160647880" sldId="257"/>
            <ac:spMk id="2" creationId="{0AC3C96C-BB31-417A-BC6B-B7E0A70ACF68}"/>
          </ac:spMkLst>
        </pc:spChg>
        <pc:spChg chg="mod">
          <ac:chgData name="Yang Xu" userId="2ef8d03b0d59ea36" providerId="LiveId" clId="{40707C04-5C25-4495-8F8D-03AB9E383F2A}" dt="2020-10-19T13:33:07.889" v="813"/>
          <ac:spMkLst>
            <pc:docMk/>
            <pc:sldMk cId="3160647880" sldId="257"/>
            <ac:spMk id="3" creationId="{0D7BBF74-9825-406B-81AE-03BC5A0D82B6}"/>
          </ac:spMkLst>
        </pc:spChg>
      </pc:sldChg>
      <pc:sldChg chg="modSp new mod modTransition">
        <pc:chgData name="Yang Xu" userId="2ef8d03b0d59ea36" providerId="LiveId" clId="{40707C04-5C25-4495-8F8D-03AB9E383F2A}" dt="2020-10-19T13:45:06.857" v="912"/>
        <pc:sldMkLst>
          <pc:docMk/>
          <pc:sldMk cId="1094406252" sldId="258"/>
        </pc:sldMkLst>
        <pc:spChg chg="mod">
          <ac:chgData name="Yang Xu" userId="2ef8d03b0d59ea36" providerId="LiveId" clId="{40707C04-5C25-4495-8F8D-03AB9E383F2A}" dt="2020-10-19T13:33:07.889" v="813"/>
          <ac:spMkLst>
            <pc:docMk/>
            <pc:sldMk cId="1094406252" sldId="258"/>
            <ac:spMk id="2" creationId="{92F345F9-29E8-4412-BAA0-E66C3DDA6C89}"/>
          </ac:spMkLst>
        </pc:spChg>
        <pc:spChg chg="mod">
          <ac:chgData name="Yang Xu" userId="2ef8d03b0d59ea36" providerId="LiveId" clId="{40707C04-5C25-4495-8F8D-03AB9E383F2A}" dt="2020-10-19T13:33:07.889" v="813"/>
          <ac:spMkLst>
            <pc:docMk/>
            <pc:sldMk cId="1094406252" sldId="258"/>
            <ac:spMk id="3" creationId="{D598AD03-AA3A-4C88-8AD2-13574F415415}"/>
          </ac:spMkLst>
        </pc:spChg>
      </pc:sldChg>
      <pc:sldChg chg="modSp new mod modTransition modAnim">
        <pc:chgData name="Yang Xu" userId="2ef8d03b0d59ea36" providerId="LiveId" clId="{40707C04-5C25-4495-8F8D-03AB9E383F2A}" dt="2020-10-19T13:45:20.156" v="916"/>
        <pc:sldMkLst>
          <pc:docMk/>
          <pc:sldMk cId="3383155790" sldId="259"/>
        </pc:sldMkLst>
        <pc:spChg chg="mod">
          <ac:chgData name="Yang Xu" userId="2ef8d03b0d59ea36" providerId="LiveId" clId="{40707C04-5C25-4495-8F8D-03AB9E383F2A}" dt="2020-10-19T13:33:07.889" v="813"/>
          <ac:spMkLst>
            <pc:docMk/>
            <pc:sldMk cId="3383155790" sldId="259"/>
            <ac:spMk id="2" creationId="{60E12F28-A942-4A18-94CC-777D94A115C3}"/>
          </ac:spMkLst>
        </pc:spChg>
        <pc:spChg chg="mod">
          <ac:chgData name="Yang Xu" userId="2ef8d03b0d59ea36" providerId="LiveId" clId="{40707C04-5C25-4495-8F8D-03AB9E383F2A}" dt="2020-10-19T13:33:07.889" v="813"/>
          <ac:spMkLst>
            <pc:docMk/>
            <pc:sldMk cId="3383155790" sldId="259"/>
            <ac:spMk id="3" creationId="{025DE46D-9163-43BC-BFC8-1131291E7B85}"/>
          </ac:spMkLst>
        </pc:spChg>
      </pc:sldChg>
      <pc:sldChg chg="modSp new mod modTransition modAnim">
        <pc:chgData name="Yang Xu" userId="2ef8d03b0d59ea36" providerId="LiveId" clId="{40707C04-5C25-4495-8F8D-03AB9E383F2A}" dt="2020-10-19T13:49:34.112" v="942" actId="20577"/>
        <pc:sldMkLst>
          <pc:docMk/>
          <pc:sldMk cId="3338641438" sldId="260"/>
        </pc:sldMkLst>
        <pc:spChg chg="mod">
          <ac:chgData name="Yang Xu" userId="2ef8d03b0d59ea36" providerId="LiveId" clId="{40707C04-5C25-4495-8F8D-03AB9E383F2A}" dt="2020-10-19T13:49:34.112" v="942" actId="20577"/>
          <ac:spMkLst>
            <pc:docMk/>
            <pc:sldMk cId="3338641438" sldId="260"/>
            <ac:spMk id="2" creationId="{F3E7D74C-D40E-4FC3-8E11-5AA87AE62B06}"/>
          </ac:spMkLst>
        </pc:spChg>
        <pc:spChg chg="mod">
          <ac:chgData name="Yang Xu" userId="2ef8d03b0d59ea36" providerId="LiveId" clId="{40707C04-5C25-4495-8F8D-03AB9E383F2A}" dt="2020-10-19T13:33:07.889" v="813"/>
          <ac:spMkLst>
            <pc:docMk/>
            <pc:sldMk cId="3338641438" sldId="260"/>
            <ac:spMk id="3" creationId="{FF79B9DD-77AD-4C12-A311-C3C377A22CF1}"/>
          </ac:spMkLst>
        </pc:spChg>
      </pc:sldChg>
      <pc:sldChg chg="modSp new mod modTransition">
        <pc:chgData name="Yang Xu" userId="2ef8d03b0d59ea36" providerId="LiveId" clId="{40707C04-5C25-4495-8F8D-03AB9E383F2A}" dt="2020-10-19T13:45:06.857" v="912"/>
        <pc:sldMkLst>
          <pc:docMk/>
          <pc:sldMk cId="3451625417" sldId="261"/>
        </pc:sldMkLst>
        <pc:spChg chg="mod">
          <ac:chgData name="Yang Xu" userId="2ef8d03b0d59ea36" providerId="LiveId" clId="{40707C04-5C25-4495-8F8D-03AB9E383F2A}" dt="2020-10-19T13:34:24.151" v="862" actId="20577"/>
          <ac:spMkLst>
            <pc:docMk/>
            <pc:sldMk cId="3451625417" sldId="261"/>
            <ac:spMk id="2" creationId="{8FEAEB0B-8C8D-49ED-82AC-CF8815A7C184}"/>
          </ac:spMkLst>
        </pc:spChg>
      </pc:sldChg>
      <pc:sldChg chg="new del">
        <pc:chgData name="Yang Xu" userId="2ef8d03b0d59ea36" providerId="LiveId" clId="{40707C04-5C25-4495-8F8D-03AB9E383F2A}" dt="2020-10-19T13:34:11.844" v="819" actId="680"/>
        <pc:sldMkLst>
          <pc:docMk/>
          <pc:sldMk cId="3779095498" sldId="261"/>
        </pc:sldMkLst>
      </pc:sldChg>
      <pc:sldChg chg="new del">
        <pc:chgData name="Yang Xu" userId="2ef8d03b0d59ea36" providerId="LiveId" clId="{40707C04-5C25-4495-8F8D-03AB9E383F2A}" dt="2020-10-19T13:34:40.736" v="864" actId="680"/>
        <pc:sldMkLst>
          <pc:docMk/>
          <pc:sldMk cId="1051592964" sldId="262"/>
        </pc:sldMkLst>
      </pc:sldChg>
      <pc:sldChg chg="new del">
        <pc:chgData name="Yang Xu" userId="2ef8d03b0d59ea36" providerId="LiveId" clId="{40707C04-5C25-4495-8F8D-03AB9E383F2A}" dt="2020-10-19T13:34:49.816" v="866" actId="680"/>
        <pc:sldMkLst>
          <pc:docMk/>
          <pc:sldMk cId="1384410391" sldId="262"/>
        </pc:sldMkLst>
      </pc:sldChg>
      <pc:sldChg chg="modSp new del mod">
        <pc:chgData name="Yang Xu" userId="2ef8d03b0d59ea36" providerId="LiveId" clId="{40707C04-5C25-4495-8F8D-03AB9E383F2A}" dt="2020-10-19T13:35:23.682" v="889" actId="47"/>
        <pc:sldMkLst>
          <pc:docMk/>
          <pc:sldMk cId="1936484883" sldId="262"/>
        </pc:sldMkLst>
        <pc:spChg chg="mod">
          <ac:chgData name="Yang Xu" userId="2ef8d03b0d59ea36" providerId="LiveId" clId="{40707C04-5C25-4495-8F8D-03AB9E383F2A}" dt="2020-10-19T13:35:07.304" v="879" actId="403"/>
          <ac:spMkLst>
            <pc:docMk/>
            <pc:sldMk cId="1936484883" sldId="262"/>
            <ac:spMk id="3" creationId="{D4326005-5CA2-4475-AD3B-B24D0B31ACB7}"/>
          </ac:spMkLst>
        </pc:spChg>
      </pc:sldChg>
      <pc:sldChg chg="addSp delSp modSp new mod modTransition">
        <pc:chgData name="Yang Xu" userId="2ef8d03b0d59ea36" providerId="LiveId" clId="{40707C04-5C25-4495-8F8D-03AB9E383F2A}" dt="2020-10-19T13:45:06.857" v="912"/>
        <pc:sldMkLst>
          <pc:docMk/>
          <pc:sldMk cId="1421242126" sldId="263"/>
        </pc:sldMkLst>
        <pc:spChg chg="mod">
          <ac:chgData name="Yang Xu" userId="2ef8d03b0d59ea36" providerId="LiveId" clId="{40707C04-5C25-4495-8F8D-03AB9E383F2A}" dt="2020-10-19T13:35:19.506" v="888" actId="20577"/>
          <ac:spMkLst>
            <pc:docMk/>
            <pc:sldMk cId="1421242126" sldId="263"/>
            <ac:spMk id="2" creationId="{62E3520E-6621-4A66-98BD-A4E427209AF7}"/>
          </ac:spMkLst>
        </pc:spChg>
        <pc:spChg chg="del">
          <ac:chgData name="Yang Xu" userId="2ef8d03b0d59ea36" providerId="LiveId" clId="{40707C04-5C25-4495-8F8D-03AB9E383F2A}" dt="2020-10-19T13:36:21.910" v="905" actId="478"/>
          <ac:spMkLst>
            <pc:docMk/>
            <pc:sldMk cId="1421242126" sldId="263"/>
            <ac:spMk id="3" creationId="{4AAE484C-E6DD-4063-B020-80E2883C7FC8}"/>
          </ac:spMkLst>
        </pc:spChg>
        <pc:picChg chg="add del mod">
          <ac:chgData name="Yang Xu" userId="2ef8d03b0d59ea36" providerId="LiveId" clId="{40707C04-5C25-4495-8F8D-03AB9E383F2A}" dt="2020-10-19T13:35:57.359" v="895" actId="478"/>
          <ac:picMkLst>
            <pc:docMk/>
            <pc:sldMk cId="1421242126" sldId="263"/>
            <ac:picMk id="5" creationId="{C091703E-9850-47A8-A900-03404B3DBFD3}"/>
          </ac:picMkLst>
        </pc:picChg>
        <pc:picChg chg="add del mod">
          <ac:chgData name="Yang Xu" userId="2ef8d03b0d59ea36" providerId="LiveId" clId="{40707C04-5C25-4495-8F8D-03AB9E383F2A}" dt="2020-10-19T13:36:00.944" v="897" actId="478"/>
          <ac:picMkLst>
            <pc:docMk/>
            <pc:sldMk cId="1421242126" sldId="263"/>
            <ac:picMk id="7" creationId="{50F9D044-92DE-4971-9391-F687CB52662D}"/>
          </ac:picMkLst>
        </pc:picChg>
        <pc:picChg chg="add del mod">
          <ac:chgData name="Yang Xu" userId="2ef8d03b0d59ea36" providerId="LiveId" clId="{40707C04-5C25-4495-8F8D-03AB9E383F2A}" dt="2020-10-19T13:36:15.087" v="901" actId="21"/>
          <ac:picMkLst>
            <pc:docMk/>
            <pc:sldMk cId="1421242126" sldId="263"/>
            <ac:picMk id="9" creationId="{A76CFD3C-668A-4926-9AB8-453CD1AEEACA}"/>
          </ac:picMkLst>
        </pc:picChg>
        <pc:picChg chg="add del mod">
          <ac:chgData name="Yang Xu" userId="2ef8d03b0d59ea36" providerId="LiveId" clId="{40707C04-5C25-4495-8F8D-03AB9E383F2A}" dt="2020-10-19T13:36:26.951" v="906" actId="1076"/>
          <ac:picMkLst>
            <pc:docMk/>
            <pc:sldMk cId="1421242126" sldId="263"/>
            <ac:picMk id="11" creationId="{597AB7F6-BF35-4C79-B742-023A53EF56B4}"/>
          </ac:picMkLst>
        </pc:picChg>
      </pc:sldChg>
      <pc:sldMasterChg chg="modSldLayout">
        <pc:chgData name="Yang Xu" userId="2ef8d03b0d59ea36" providerId="LiveId" clId="{40707C04-5C25-4495-8F8D-03AB9E383F2A}" dt="2020-10-19T13:06:44.183" v="225"/>
        <pc:sldMasterMkLst>
          <pc:docMk/>
          <pc:sldMasterMk cId="536392246" sldId="2147484097"/>
        </pc:sldMasterMkLst>
        <pc:sldLayoutChg chg="delSp">
          <pc:chgData name="Yang Xu" userId="2ef8d03b0d59ea36" providerId="LiveId" clId="{40707C04-5C25-4495-8F8D-03AB9E383F2A}" dt="2020-10-19T13:06:44.183" v="225"/>
          <pc:sldLayoutMkLst>
            <pc:docMk/>
            <pc:sldMasterMk cId="536392246" sldId="2147484097"/>
            <pc:sldLayoutMk cId="976444642" sldId="2147484115"/>
          </pc:sldLayoutMkLst>
          <pc:spChg chg="del">
            <ac:chgData name="Yang Xu" userId="2ef8d03b0d59ea36" providerId="LiveId" clId="{40707C04-5C25-4495-8F8D-03AB9E383F2A}" dt="2020-10-19T13:06:44.183" v="225"/>
            <ac:spMkLst>
              <pc:docMk/>
              <pc:sldMasterMk cId="536392246" sldId="2147484097"/>
              <pc:sldLayoutMk cId="976444642" sldId="2147484115"/>
              <ac:spMk id="7" creationId="{00000000-0000-0000-0000-000000000000}"/>
            </ac:spMkLst>
          </pc:spChg>
        </pc:sldLayoutChg>
      </pc:sldMasterChg>
      <pc:sldMasterChg chg="modSldLayout">
        <pc:chgData name="Yang Xu" userId="2ef8d03b0d59ea36" providerId="LiveId" clId="{40707C04-5C25-4495-8F8D-03AB9E383F2A}" dt="2020-10-19T13:14:54.878" v="334"/>
        <pc:sldMasterMkLst>
          <pc:docMk/>
          <pc:sldMasterMk cId="3057601782" sldId="2147485101"/>
        </pc:sldMasterMkLst>
        <pc:sldLayoutChg chg="delSp">
          <pc:chgData name="Yang Xu" userId="2ef8d03b0d59ea36" providerId="LiveId" clId="{40707C04-5C25-4495-8F8D-03AB9E383F2A}" dt="2020-10-19T13:14:54.878" v="334"/>
          <pc:sldLayoutMkLst>
            <pc:docMk/>
            <pc:sldMasterMk cId="3057601782" sldId="2147485101"/>
            <pc:sldLayoutMk cId="1990816320" sldId="2147485119"/>
          </pc:sldLayoutMkLst>
          <pc:spChg chg="del">
            <ac:chgData name="Yang Xu" userId="2ef8d03b0d59ea36" providerId="LiveId" clId="{40707C04-5C25-4495-8F8D-03AB9E383F2A}" dt="2020-10-19T13:14:54.878" v="334"/>
            <ac:spMkLst>
              <pc:docMk/>
              <pc:sldMasterMk cId="3057601782" sldId="2147485101"/>
              <pc:sldLayoutMk cId="1990816320" sldId="2147485119"/>
              <ac:spMk id="7" creationId="{00000000-0000-0000-0000-000000000000}"/>
            </ac:spMkLst>
          </pc:spChg>
          <pc:spChg chg="del">
            <ac:chgData name="Yang Xu" userId="2ef8d03b0d59ea36" providerId="LiveId" clId="{40707C04-5C25-4495-8F8D-03AB9E383F2A}" dt="2020-10-19T13:14:54.878" v="334"/>
            <ac:spMkLst>
              <pc:docMk/>
              <pc:sldMasterMk cId="3057601782" sldId="2147485101"/>
              <pc:sldLayoutMk cId="1990816320" sldId="2147485119"/>
              <ac:spMk id="9" creationId="{00000000-0000-0000-0000-000000000000}"/>
            </ac:spMkLst>
          </pc:spChg>
          <pc:spChg chg="del">
            <ac:chgData name="Yang Xu" userId="2ef8d03b0d59ea36" providerId="LiveId" clId="{40707C04-5C25-4495-8F8D-03AB9E383F2A}" dt="2020-10-19T13:14:54.878" v="334"/>
            <ac:spMkLst>
              <pc:docMk/>
              <pc:sldMasterMk cId="3057601782" sldId="2147485101"/>
              <pc:sldLayoutMk cId="1990816320" sldId="2147485119"/>
              <ac:spMk id="29" creationId="{00000000-0000-0000-0000-000000000000}"/>
            </ac:spMkLst>
          </pc:spChg>
        </pc:sldLayoutChg>
      </pc:sldMasterChg>
    </pc:docChg>
  </pc:docChgLst>
  <pc:docChgLst>
    <pc:chgData name="Xu" userId="2ef8d03b0d59ea36" providerId="LiveId" clId="{E9E5F48F-3E70-4641-996E-33EB6EB29B5D}"/>
    <pc:docChg chg="undo redo custSel addSld delSld modSld">
      <pc:chgData name="Xu" userId="2ef8d03b0d59ea36" providerId="LiveId" clId="{E9E5F48F-3E70-4641-996E-33EB6EB29B5D}" dt="2020-11-03T04:29:18.585" v="3288"/>
      <pc:docMkLst>
        <pc:docMk/>
      </pc:docMkLst>
      <pc:sldChg chg="modTransition">
        <pc:chgData name="Xu" userId="2ef8d03b0d59ea36" providerId="LiveId" clId="{E9E5F48F-3E70-4641-996E-33EB6EB29B5D}" dt="2020-11-03T04:27:09.241" v="3226"/>
        <pc:sldMkLst>
          <pc:docMk/>
          <pc:sldMk cId="574247187" sldId="256"/>
        </pc:sldMkLst>
      </pc:sldChg>
      <pc:sldChg chg="modSp mod modTransition">
        <pc:chgData name="Xu" userId="2ef8d03b0d59ea36" providerId="LiveId" clId="{E9E5F48F-3E70-4641-996E-33EB6EB29B5D}" dt="2020-11-03T04:27:09.241" v="3226"/>
        <pc:sldMkLst>
          <pc:docMk/>
          <pc:sldMk cId="1094406252" sldId="258"/>
        </pc:sldMkLst>
        <pc:spChg chg="mod">
          <ac:chgData name="Xu" userId="2ef8d03b0d59ea36" providerId="LiveId" clId="{E9E5F48F-3E70-4641-996E-33EB6EB29B5D}" dt="2020-11-03T03:49:34.093" v="50" actId="20577"/>
          <ac:spMkLst>
            <pc:docMk/>
            <pc:sldMk cId="1094406252" sldId="258"/>
            <ac:spMk id="2" creationId="{92F345F9-29E8-4412-BAA0-E66C3DDA6C89}"/>
          </ac:spMkLst>
        </pc:spChg>
        <pc:spChg chg="mod">
          <ac:chgData name="Xu" userId="2ef8d03b0d59ea36" providerId="LiveId" clId="{E9E5F48F-3E70-4641-996E-33EB6EB29B5D}" dt="2020-11-03T03:49:36.035" v="51" actId="6549"/>
          <ac:spMkLst>
            <pc:docMk/>
            <pc:sldMk cId="1094406252" sldId="258"/>
            <ac:spMk id="3" creationId="{D598AD03-AA3A-4C88-8AD2-13574F415415}"/>
          </ac:spMkLst>
        </pc:spChg>
      </pc:sldChg>
      <pc:sldChg chg="modTransition">
        <pc:chgData name="Xu" userId="2ef8d03b0d59ea36" providerId="LiveId" clId="{E9E5F48F-3E70-4641-996E-33EB6EB29B5D}" dt="2020-11-03T04:27:09.241" v="3226"/>
        <pc:sldMkLst>
          <pc:docMk/>
          <pc:sldMk cId="1421242126" sldId="263"/>
        </pc:sldMkLst>
      </pc:sldChg>
      <pc:sldChg chg="modSp mod modTransition">
        <pc:chgData name="Xu" userId="2ef8d03b0d59ea36" providerId="LiveId" clId="{E9E5F48F-3E70-4641-996E-33EB6EB29B5D}" dt="2020-11-03T04:27:39.051" v="3264" actId="20577"/>
        <pc:sldMkLst>
          <pc:docMk/>
          <pc:sldMk cId="1662028748" sldId="264"/>
        </pc:sldMkLst>
        <pc:spChg chg="mod">
          <ac:chgData name="Xu" userId="2ef8d03b0d59ea36" providerId="LiveId" clId="{E9E5F48F-3E70-4641-996E-33EB6EB29B5D}" dt="2020-11-03T04:27:39.051" v="3264" actId="20577"/>
          <ac:spMkLst>
            <pc:docMk/>
            <pc:sldMk cId="1662028748" sldId="264"/>
            <ac:spMk id="3" creationId="{625D6EFD-DDA1-4181-BBFA-65C5A0EB6F36}"/>
          </ac:spMkLst>
        </pc:spChg>
      </pc:sldChg>
      <pc:sldChg chg="modSp new mod modTransition modAnim">
        <pc:chgData name="Xu" userId="2ef8d03b0d59ea36" providerId="LiveId" clId="{E9E5F48F-3E70-4641-996E-33EB6EB29B5D}" dt="2020-11-03T04:28:11.868" v="3268"/>
        <pc:sldMkLst>
          <pc:docMk/>
          <pc:sldMk cId="240902017" sldId="265"/>
        </pc:sldMkLst>
        <pc:spChg chg="mod">
          <ac:chgData name="Xu" userId="2ef8d03b0d59ea36" providerId="LiveId" clId="{E9E5F48F-3E70-4641-996E-33EB6EB29B5D}" dt="2020-11-03T03:49:51.575" v="65" actId="20577"/>
          <ac:spMkLst>
            <pc:docMk/>
            <pc:sldMk cId="240902017" sldId="265"/>
            <ac:spMk id="2" creationId="{72E6EAB5-B6DD-4098-96E6-579677D3FEDE}"/>
          </ac:spMkLst>
        </pc:spChg>
        <pc:spChg chg="mod">
          <ac:chgData name="Xu" userId="2ef8d03b0d59ea36" providerId="LiveId" clId="{E9E5F48F-3E70-4641-996E-33EB6EB29B5D}" dt="2020-11-03T03:51:51.290" v="325" actId="20577"/>
          <ac:spMkLst>
            <pc:docMk/>
            <pc:sldMk cId="240902017" sldId="265"/>
            <ac:spMk id="3" creationId="{ECB01137-2F01-490E-A8BB-952ACCDBD4F6}"/>
          </ac:spMkLst>
        </pc:spChg>
      </pc:sldChg>
      <pc:sldChg chg="del">
        <pc:chgData name="Xu" userId="2ef8d03b0d59ea36" providerId="LiveId" clId="{E9E5F48F-3E70-4641-996E-33EB6EB29B5D}" dt="2020-11-03T03:49:45.739" v="52" actId="47"/>
        <pc:sldMkLst>
          <pc:docMk/>
          <pc:sldMk cId="3404028073" sldId="265"/>
        </pc:sldMkLst>
      </pc:sldChg>
      <pc:sldChg chg="del">
        <pc:chgData name="Xu" userId="2ef8d03b0d59ea36" providerId="LiveId" clId="{E9E5F48F-3E70-4641-996E-33EB6EB29B5D}" dt="2020-11-03T03:49:45.739" v="52" actId="47"/>
        <pc:sldMkLst>
          <pc:docMk/>
          <pc:sldMk cId="102240778" sldId="266"/>
        </pc:sldMkLst>
      </pc:sldChg>
      <pc:sldChg chg="modSp new mod modTransition">
        <pc:chgData name="Xu" userId="2ef8d03b0d59ea36" providerId="LiveId" clId="{E9E5F48F-3E70-4641-996E-33EB6EB29B5D}" dt="2020-11-03T04:27:09.241" v="3226"/>
        <pc:sldMkLst>
          <pc:docMk/>
          <pc:sldMk cId="3199927231" sldId="266"/>
        </pc:sldMkLst>
        <pc:spChg chg="mod">
          <ac:chgData name="Xu" userId="2ef8d03b0d59ea36" providerId="LiveId" clId="{E9E5F48F-3E70-4641-996E-33EB6EB29B5D}" dt="2020-11-03T03:52:10.227" v="339" actId="20577"/>
          <ac:spMkLst>
            <pc:docMk/>
            <pc:sldMk cId="3199927231" sldId="266"/>
            <ac:spMk id="2" creationId="{CF315AC7-51C0-40AE-9369-EC26D1B8F8BE}"/>
          </ac:spMkLst>
        </pc:spChg>
        <pc:spChg chg="mod">
          <ac:chgData name="Xu" userId="2ef8d03b0d59ea36" providerId="LiveId" clId="{E9E5F48F-3E70-4641-996E-33EB6EB29B5D}" dt="2020-11-03T03:52:31.849" v="409" actId="20577"/>
          <ac:spMkLst>
            <pc:docMk/>
            <pc:sldMk cId="3199927231" sldId="266"/>
            <ac:spMk id="3" creationId="{192647C9-7B3C-4884-8AB0-D2A58A48ED4F}"/>
          </ac:spMkLst>
        </pc:spChg>
      </pc:sldChg>
      <pc:sldChg chg="del">
        <pc:chgData name="Xu" userId="2ef8d03b0d59ea36" providerId="LiveId" clId="{E9E5F48F-3E70-4641-996E-33EB6EB29B5D}" dt="2020-11-03T03:49:45.739" v="52" actId="47"/>
        <pc:sldMkLst>
          <pc:docMk/>
          <pc:sldMk cId="1409213510" sldId="267"/>
        </pc:sldMkLst>
      </pc:sldChg>
      <pc:sldChg chg="modSp new mod modTransition modAnim">
        <pc:chgData name="Xu" userId="2ef8d03b0d59ea36" providerId="LiveId" clId="{E9E5F48F-3E70-4641-996E-33EB6EB29B5D}" dt="2020-11-03T04:28:27.764" v="3271"/>
        <pc:sldMkLst>
          <pc:docMk/>
          <pc:sldMk cId="2184726235" sldId="267"/>
        </pc:sldMkLst>
        <pc:spChg chg="mod">
          <ac:chgData name="Xu" userId="2ef8d03b0d59ea36" providerId="LiveId" clId="{E9E5F48F-3E70-4641-996E-33EB6EB29B5D}" dt="2020-11-03T03:52:46.046" v="429" actId="20577"/>
          <ac:spMkLst>
            <pc:docMk/>
            <pc:sldMk cId="2184726235" sldId="267"/>
            <ac:spMk id="2" creationId="{025172B6-35CF-4B8B-A0B8-D4A0904E785F}"/>
          </ac:spMkLst>
        </pc:spChg>
        <pc:spChg chg="mod">
          <ac:chgData name="Xu" userId="2ef8d03b0d59ea36" providerId="LiveId" clId="{E9E5F48F-3E70-4641-996E-33EB6EB29B5D}" dt="2020-11-03T03:58:28.097" v="799" actId="27636"/>
          <ac:spMkLst>
            <pc:docMk/>
            <pc:sldMk cId="2184726235" sldId="267"/>
            <ac:spMk id="3" creationId="{8E8EDEE9-B05F-4700-A38E-535D1C4698F9}"/>
          </ac:spMkLst>
        </pc:spChg>
      </pc:sldChg>
      <pc:sldChg chg="del">
        <pc:chgData name="Xu" userId="2ef8d03b0d59ea36" providerId="LiveId" clId="{E9E5F48F-3E70-4641-996E-33EB6EB29B5D}" dt="2020-11-03T03:49:45.739" v="52" actId="47"/>
        <pc:sldMkLst>
          <pc:docMk/>
          <pc:sldMk cId="608120414" sldId="268"/>
        </pc:sldMkLst>
      </pc:sldChg>
      <pc:sldChg chg="modSp new mod modTransition modAnim">
        <pc:chgData name="Xu" userId="2ef8d03b0d59ea36" providerId="LiveId" clId="{E9E5F48F-3E70-4641-996E-33EB6EB29B5D}" dt="2020-11-03T04:28:39.816" v="3274"/>
        <pc:sldMkLst>
          <pc:docMk/>
          <pc:sldMk cId="3937368570" sldId="268"/>
        </pc:sldMkLst>
        <pc:spChg chg="mod">
          <ac:chgData name="Xu" userId="2ef8d03b0d59ea36" providerId="LiveId" clId="{E9E5F48F-3E70-4641-996E-33EB6EB29B5D}" dt="2020-11-03T03:58:47.729" v="815" actId="20577"/>
          <ac:spMkLst>
            <pc:docMk/>
            <pc:sldMk cId="3937368570" sldId="268"/>
            <ac:spMk id="2" creationId="{8E7695F4-F32A-42EC-B883-689623618A77}"/>
          </ac:spMkLst>
        </pc:spChg>
        <pc:spChg chg="mod">
          <ac:chgData name="Xu" userId="2ef8d03b0d59ea36" providerId="LiveId" clId="{E9E5F48F-3E70-4641-996E-33EB6EB29B5D}" dt="2020-11-03T04:00:47.101" v="1020" actId="12"/>
          <ac:spMkLst>
            <pc:docMk/>
            <pc:sldMk cId="3937368570" sldId="268"/>
            <ac:spMk id="3" creationId="{C6BC52A4-193D-46B4-A26D-8CE099F81F99}"/>
          </ac:spMkLst>
        </pc:spChg>
      </pc:sldChg>
      <pc:sldChg chg="modSp new mod modTransition modAnim">
        <pc:chgData name="Xu" userId="2ef8d03b0d59ea36" providerId="LiveId" clId="{E9E5F48F-3E70-4641-996E-33EB6EB29B5D}" dt="2020-11-03T04:28:52.522" v="3277"/>
        <pc:sldMkLst>
          <pc:docMk/>
          <pc:sldMk cId="130555049" sldId="269"/>
        </pc:sldMkLst>
        <pc:spChg chg="mod">
          <ac:chgData name="Xu" userId="2ef8d03b0d59ea36" providerId="LiveId" clId="{E9E5F48F-3E70-4641-996E-33EB6EB29B5D}" dt="2020-11-03T04:01:08.007" v="1058" actId="20577"/>
          <ac:spMkLst>
            <pc:docMk/>
            <pc:sldMk cId="130555049" sldId="269"/>
            <ac:spMk id="2" creationId="{80897386-45E2-4612-98D2-FD0ADFE06539}"/>
          </ac:spMkLst>
        </pc:spChg>
        <pc:spChg chg="mod">
          <ac:chgData name="Xu" userId="2ef8d03b0d59ea36" providerId="LiveId" clId="{E9E5F48F-3E70-4641-996E-33EB6EB29B5D}" dt="2020-11-03T04:04:06.931" v="1158" actId="20577"/>
          <ac:spMkLst>
            <pc:docMk/>
            <pc:sldMk cId="130555049" sldId="269"/>
            <ac:spMk id="3" creationId="{09A8D920-44DF-4D0F-9656-789789E25B65}"/>
          </ac:spMkLst>
        </pc:spChg>
      </pc:sldChg>
      <pc:sldChg chg="del">
        <pc:chgData name="Xu" userId="2ef8d03b0d59ea36" providerId="LiveId" clId="{E9E5F48F-3E70-4641-996E-33EB6EB29B5D}" dt="2020-11-03T03:49:45.739" v="52" actId="47"/>
        <pc:sldMkLst>
          <pc:docMk/>
          <pc:sldMk cId="2244938298" sldId="269"/>
        </pc:sldMkLst>
      </pc:sldChg>
      <pc:sldChg chg="addSp delSp modSp new mod modTransition modAnim">
        <pc:chgData name="Xu" userId="2ef8d03b0d59ea36" providerId="LiveId" clId="{E9E5F48F-3E70-4641-996E-33EB6EB29B5D}" dt="2020-11-03T04:28:56.481" v="3279"/>
        <pc:sldMkLst>
          <pc:docMk/>
          <pc:sldMk cId="2944860627" sldId="270"/>
        </pc:sldMkLst>
        <pc:spChg chg="mod">
          <ac:chgData name="Xu" userId="2ef8d03b0d59ea36" providerId="LiveId" clId="{E9E5F48F-3E70-4641-996E-33EB6EB29B5D}" dt="2020-11-03T04:04:28.411" v="1178" actId="20577"/>
          <ac:spMkLst>
            <pc:docMk/>
            <pc:sldMk cId="2944860627" sldId="270"/>
            <ac:spMk id="2" creationId="{8F78112B-D883-4002-A0F9-8D15D450A344}"/>
          </ac:spMkLst>
        </pc:spChg>
        <pc:spChg chg="mod">
          <ac:chgData name="Xu" userId="2ef8d03b0d59ea36" providerId="LiveId" clId="{E9E5F48F-3E70-4641-996E-33EB6EB29B5D}" dt="2020-11-03T04:07:02.202" v="1399" actId="20577"/>
          <ac:spMkLst>
            <pc:docMk/>
            <pc:sldMk cId="2944860627" sldId="270"/>
            <ac:spMk id="3" creationId="{F5091987-3A30-4B1F-B3E7-40587A078BD6}"/>
          </ac:spMkLst>
        </pc:spChg>
        <pc:spChg chg="add del">
          <ac:chgData name="Xu" userId="2ef8d03b0d59ea36" providerId="LiveId" clId="{E9E5F48F-3E70-4641-996E-33EB6EB29B5D}" dt="2020-11-03T04:05:12.748" v="1247"/>
          <ac:spMkLst>
            <pc:docMk/>
            <pc:sldMk cId="2944860627" sldId="270"/>
            <ac:spMk id="4" creationId="{418F9FA5-7DEE-4B6B-B651-51C2E4BCE27D}"/>
          </ac:spMkLst>
        </pc:spChg>
      </pc:sldChg>
      <pc:sldChg chg="del">
        <pc:chgData name="Xu" userId="2ef8d03b0d59ea36" providerId="LiveId" clId="{E9E5F48F-3E70-4641-996E-33EB6EB29B5D}" dt="2020-11-03T03:49:45.739" v="52" actId="47"/>
        <pc:sldMkLst>
          <pc:docMk/>
          <pc:sldMk cId="4168562149" sldId="270"/>
        </pc:sldMkLst>
      </pc:sldChg>
      <pc:sldChg chg="modSp new mod modTransition modAnim">
        <pc:chgData name="Xu" userId="2ef8d03b0d59ea36" providerId="LiveId" clId="{E9E5F48F-3E70-4641-996E-33EB6EB29B5D}" dt="2020-11-03T04:29:01.041" v="3281"/>
        <pc:sldMkLst>
          <pc:docMk/>
          <pc:sldMk cId="1731372182" sldId="271"/>
        </pc:sldMkLst>
        <pc:spChg chg="mod">
          <ac:chgData name="Xu" userId="2ef8d03b0d59ea36" providerId="LiveId" clId="{E9E5F48F-3E70-4641-996E-33EB6EB29B5D}" dt="2020-11-03T04:07:41.354" v="1416" actId="20577"/>
          <ac:spMkLst>
            <pc:docMk/>
            <pc:sldMk cId="1731372182" sldId="271"/>
            <ac:spMk id="2" creationId="{FD26875A-2EBD-4C08-8457-356B1D97D722}"/>
          </ac:spMkLst>
        </pc:spChg>
        <pc:spChg chg="mod">
          <ac:chgData name="Xu" userId="2ef8d03b0d59ea36" providerId="LiveId" clId="{E9E5F48F-3E70-4641-996E-33EB6EB29B5D}" dt="2020-11-03T04:10:14.255" v="1783" actId="20577"/>
          <ac:spMkLst>
            <pc:docMk/>
            <pc:sldMk cId="1731372182" sldId="271"/>
            <ac:spMk id="3" creationId="{F0E76FD5-9DBB-47F0-9571-897BD3F0D0A8}"/>
          </ac:spMkLst>
        </pc:spChg>
      </pc:sldChg>
      <pc:sldChg chg="addSp modSp new mod modTransition modAnim">
        <pc:chgData name="Xu" userId="2ef8d03b0d59ea36" providerId="LiveId" clId="{E9E5F48F-3E70-4641-996E-33EB6EB29B5D}" dt="2020-11-03T04:29:07.011" v="3284"/>
        <pc:sldMkLst>
          <pc:docMk/>
          <pc:sldMk cId="2851998483" sldId="272"/>
        </pc:sldMkLst>
        <pc:spChg chg="mod">
          <ac:chgData name="Xu" userId="2ef8d03b0d59ea36" providerId="LiveId" clId="{E9E5F48F-3E70-4641-996E-33EB6EB29B5D}" dt="2020-11-03T04:11:02.009" v="1810" actId="20577"/>
          <ac:spMkLst>
            <pc:docMk/>
            <pc:sldMk cId="2851998483" sldId="272"/>
            <ac:spMk id="2" creationId="{3938E339-A0E1-4698-9B51-195D92A09F33}"/>
          </ac:spMkLst>
        </pc:spChg>
        <pc:spChg chg="mod">
          <ac:chgData name="Xu" userId="2ef8d03b0d59ea36" providerId="LiveId" clId="{E9E5F48F-3E70-4641-996E-33EB6EB29B5D}" dt="2020-11-03T04:18:43.725" v="2390" actId="20577"/>
          <ac:spMkLst>
            <pc:docMk/>
            <pc:sldMk cId="2851998483" sldId="272"/>
            <ac:spMk id="3" creationId="{0399C41E-953F-4310-B685-508E090F38B9}"/>
          </ac:spMkLst>
        </pc:spChg>
        <pc:picChg chg="add mod">
          <ac:chgData name="Xu" userId="2ef8d03b0d59ea36" providerId="LiveId" clId="{E9E5F48F-3E70-4641-996E-33EB6EB29B5D}" dt="2020-11-03T04:19:35.952" v="2394" actId="1076"/>
          <ac:picMkLst>
            <pc:docMk/>
            <pc:sldMk cId="2851998483" sldId="272"/>
            <ac:picMk id="5" creationId="{98945F10-7F9B-4B94-9E9A-21E998A1B1FB}"/>
          </ac:picMkLst>
        </pc:picChg>
      </pc:sldChg>
      <pc:sldChg chg="addSp delSp modSp new mod modTransition modAnim">
        <pc:chgData name="Xu" userId="2ef8d03b0d59ea36" providerId="LiveId" clId="{E9E5F48F-3E70-4641-996E-33EB6EB29B5D}" dt="2020-11-03T04:29:14.257" v="3286"/>
        <pc:sldMkLst>
          <pc:docMk/>
          <pc:sldMk cId="3165645287" sldId="273"/>
        </pc:sldMkLst>
        <pc:spChg chg="mod">
          <ac:chgData name="Xu" userId="2ef8d03b0d59ea36" providerId="LiveId" clId="{E9E5F48F-3E70-4641-996E-33EB6EB29B5D}" dt="2020-11-03T04:19:51.306" v="2418" actId="20577"/>
          <ac:spMkLst>
            <pc:docMk/>
            <pc:sldMk cId="3165645287" sldId="273"/>
            <ac:spMk id="2" creationId="{51C56938-CD24-452F-A38F-FA662E67D097}"/>
          </ac:spMkLst>
        </pc:spChg>
        <pc:spChg chg="mod">
          <ac:chgData name="Xu" userId="2ef8d03b0d59ea36" providerId="LiveId" clId="{E9E5F48F-3E70-4641-996E-33EB6EB29B5D}" dt="2020-11-03T04:23:03.699" v="2651" actId="20577"/>
          <ac:spMkLst>
            <pc:docMk/>
            <pc:sldMk cId="3165645287" sldId="273"/>
            <ac:spMk id="3" creationId="{4F1CBDFE-5DD6-458B-80FC-F22AF9E9301C}"/>
          </ac:spMkLst>
        </pc:spChg>
        <pc:spChg chg="add del">
          <ac:chgData name="Xu" userId="2ef8d03b0d59ea36" providerId="LiveId" clId="{E9E5F48F-3E70-4641-996E-33EB6EB29B5D}" dt="2020-11-03T04:21:28.590" v="2567"/>
          <ac:spMkLst>
            <pc:docMk/>
            <pc:sldMk cId="3165645287" sldId="273"/>
            <ac:spMk id="4" creationId="{0C6C3EA6-66B4-4C54-AA60-17866619C862}"/>
          </ac:spMkLst>
        </pc:spChg>
      </pc:sldChg>
      <pc:sldChg chg="modSp new mod modTransition modAnim">
        <pc:chgData name="Xu" userId="2ef8d03b0d59ea36" providerId="LiveId" clId="{E9E5F48F-3E70-4641-996E-33EB6EB29B5D}" dt="2020-11-03T04:29:18.585" v="3288"/>
        <pc:sldMkLst>
          <pc:docMk/>
          <pc:sldMk cId="1456273447" sldId="274"/>
        </pc:sldMkLst>
        <pc:spChg chg="mod">
          <ac:chgData name="Xu" userId="2ef8d03b0d59ea36" providerId="LiveId" clId="{E9E5F48F-3E70-4641-996E-33EB6EB29B5D}" dt="2020-11-03T04:23:12.419" v="2666" actId="20577"/>
          <ac:spMkLst>
            <pc:docMk/>
            <pc:sldMk cId="1456273447" sldId="274"/>
            <ac:spMk id="2" creationId="{13C3EF0F-D987-45E8-BBA6-FF6B26A27DF9}"/>
          </ac:spMkLst>
        </pc:spChg>
        <pc:spChg chg="mod">
          <ac:chgData name="Xu" userId="2ef8d03b0d59ea36" providerId="LiveId" clId="{E9E5F48F-3E70-4641-996E-33EB6EB29B5D}" dt="2020-11-03T04:26:04.539" v="3120" actId="20577"/>
          <ac:spMkLst>
            <pc:docMk/>
            <pc:sldMk cId="1456273447" sldId="274"/>
            <ac:spMk id="3" creationId="{5C88612C-DD8A-4ACC-B48C-AF1A29DED6C7}"/>
          </ac:spMkLst>
        </pc:spChg>
      </pc:sldChg>
      <pc:sldChg chg="modSp new mod modTransition">
        <pc:chgData name="Xu" userId="2ef8d03b0d59ea36" providerId="LiveId" clId="{E9E5F48F-3E70-4641-996E-33EB6EB29B5D}" dt="2020-11-03T04:27:09.241" v="3226"/>
        <pc:sldMkLst>
          <pc:docMk/>
          <pc:sldMk cId="873773689" sldId="275"/>
        </pc:sldMkLst>
        <pc:spChg chg="mod">
          <ac:chgData name="Xu" userId="2ef8d03b0d59ea36" providerId="LiveId" clId="{E9E5F48F-3E70-4641-996E-33EB6EB29B5D}" dt="2020-11-03T04:26:17.394" v="3122"/>
          <ac:spMkLst>
            <pc:docMk/>
            <pc:sldMk cId="873773689" sldId="275"/>
            <ac:spMk id="2" creationId="{400EA6FC-B269-440E-B3C8-F25C243E3FB4}"/>
          </ac:spMkLst>
        </pc:spChg>
        <pc:spChg chg="mod">
          <ac:chgData name="Xu" userId="2ef8d03b0d59ea36" providerId="LiveId" clId="{E9E5F48F-3E70-4641-996E-33EB6EB29B5D}" dt="2020-11-03T04:26:51.653" v="3225" actId="20577"/>
          <ac:spMkLst>
            <pc:docMk/>
            <pc:sldMk cId="873773689" sldId="275"/>
            <ac:spMk id="3" creationId="{03C2805A-044A-4A1D-8F0D-9134E32D6D6E}"/>
          </ac:spMkLst>
        </pc:spChg>
      </pc:sldChg>
    </pc:docChg>
  </pc:docChgLst>
  <pc:docChgLst>
    <pc:chgData name="Xu" userId="2ef8d03b0d59ea36" providerId="LiveId" clId="{28609393-5CB3-4A1E-9FA7-5B5F6BF67683}"/>
    <pc:docChg chg="undo redo custSel addSld delSld modSld">
      <pc:chgData name="Xu" userId="2ef8d03b0d59ea36" providerId="LiveId" clId="{28609393-5CB3-4A1E-9FA7-5B5F6BF67683}" dt="2020-11-09T04:12:35.363" v="3621"/>
      <pc:docMkLst>
        <pc:docMk/>
      </pc:docMkLst>
      <pc:sldChg chg="modTransition">
        <pc:chgData name="Xu" userId="2ef8d03b0d59ea36" providerId="LiveId" clId="{28609393-5CB3-4A1E-9FA7-5B5F6BF67683}" dt="2020-11-09T04:12:20.922" v="3615"/>
        <pc:sldMkLst>
          <pc:docMk/>
          <pc:sldMk cId="574247187" sldId="256"/>
        </pc:sldMkLst>
      </pc:sldChg>
      <pc:sldChg chg="modSp mod modTransition">
        <pc:chgData name="Xu" userId="2ef8d03b0d59ea36" providerId="LiveId" clId="{28609393-5CB3-4A1E-9FA7-5B5F6BF67683}" dt="2020-11-09T04:12:20.922" v="3615"/>
        <pc:sldMkLst>
          <pc:docMk/>
          <pc:sldMk cId="1094406252" sldId="258"/>
        </pc:sldMkLst>
        <pc:spChg chg="mod">
          <ac:chgData name="Xu" userId="2ef8d03b0d59ea36" providerId="LiveId" clId="{28609393-5CB3-4A1E-9FA7-5B5F6BF67683}" dt="2020-11-05T04:11:50.244" v="7" actId="20577"/>
          <ac:spMkLst>
            <pc:docMk/>
            <pc:sldMk cId="1094406252" sldId="258"/>
            <ac:spMk id="2" creationId="{92F345F9-29E8-4412-BAA0-E66C3DDA6C89}"/>
          </ac:spMkLst>
        </pc:spChg>
      </pc:sldChg>
      <pc:sldChg chg="modTransition">
        <pc:chgData name="Xu" userId="2ef8d03b0d59ea36" providerId="LiveId" clId="{28609393-5CB3-4A1E-9FA7-5B5F6BF67683}" dt="2020-11-09T04:12:20.922" v="3615"/>
        <pc:sldMkLst>
          <pc:docMk/>
          <pc:sldMk cId="1421242126" sldId="263"/>
        </pc:sldMkLst>
      </pc:sldChg>
      <pc:sldChg chg="modSp mod modTransition">
        <pc:chgData name="Xu" userId="2ef8d03b0d59ea36" providerId="LiveId" clId="{28609393-5CB3-4A1E-9FA7-5B5F6BF67683}" dt="2020-11-09T04:12:20.922" v="3615"/>
        <pc:sldMkLst>
          <pc:docMk/>
          <pc:sldMk cId="1662028748" sldId="264"/>
        </pc:sldMkLst>
        <pc:spChg chg="mod">
          <ac:chgData name="Xu" userId="2ef8d03b0d59ea36" providerId="LiveId" clId="{28609393-5CB3-4A1E-9FA7-5B5F6BF67683}" dt="2020-11-05T04:32:56.071" v="1517" actId="20577"/>
          <ac:spMkLst>
            <pc:docMk/>
            <pc:sldMk cId="1662028748" sldId="264"/>
            <ac:spMk id="3" creationId="{625D6EFD-DDA1-4181-BBFA-65C5A0EB6F36}"/>
          </ac:spMkLst>
        </pc:spChg>
      </pc:sldChg>
      <pc:sldChg chg="del">
        <pc:chgData name="Xu" userId="2ef8d03b0d59ea36" providerId="LiveId" clId="{28609393-5CB3-4A1E-9FA7-5B5F6BF67683}" dt="2020-11-05T04:13:04.127" v="74" actId="47"/>
        <pc:sldMkLst>
          <pc:docMk/>
          <pc:sldMk cId="240902017" sldId="265"/>
        </pc:sldMkLst>
      </pc:sldChg>
      <pc:sldChg chg="addSp modSp new mod modTransition">
        <pc:chgData name="Xu" userId="2ef8d03b0d59ea36" providerId="LiveId" clId="{28609393-5CB3-4A1E-9FA7-5B5F6BF67683}" dt="2020-11-09T04:12:20.922" v="3615"/>
        <pc:sldMkLst>
          <pc:docMk/>
          <pc:sldMk cId="1861577353" sldId="265"/>
        </pc:sldMkLst>
        <pc:spChg chg="mod">
          <ac:chgData name="Xu" userId="2ef8d03b0d59ea36" providerId="LiveId" clId="{28609393-5CB3-4A1E-9FA7-5B5F6BF67683}" dt="2020-11-05T04:13:19.178" v="122" actId="20577"/>
          <ac:spMkLst>
            <pc:docMk/>
            <pc:sldMk cId="1861577353" sldId="265"/>
            <ac:spMk id="2" creationId="{82C5B82E-3A87-4A0F-89C2-55B0CE4F199F}"/>
          </ac:spMkLst>
        </pc:spChg>
        <pc:spChg chg="mod">
          <ac:chgData name="Xu" userId="2ef8d03b0d59ea36" providerId="LiveId" clId="{28609393-5CB3-4A1E-9FA7-5B5F6BF67683}" dt="2020-11-05T04:18:01.146" v="403" actId="20577"/>
          <ac:spMkLst>
            <pc:docMk/>
            <pc:sldMk cId="1861577353" sldId="265"/>
            <ac:spMk id="3" creationId="{ED29A9BD-417B-4DE0-8397-22E9C88A63DA}"/>
          </ac:spMkLst>
        </pc:spChg>
        <pc:picChg chg="add mod">
          <ac:chgData name="Xu" userId="2ef8d03b0d59ea36" providerId="LiveId" clId="{28609393-5CB3-4A1E-9FA7-5B5F6BF67683}" dt="2020-11-05T04:17:59.536" v="402" actId="1076"/>
          <ac:picMkLst>
            <pc:docMk/>
            <pc:sldMk cId="1861577353" sldId="265"/>
            <ac:picMk id="5" creationId="{709228A6-D7DA-498D-AC70-5F3C1B6E172A}"/>
          </ac:picMkLst>
        </pc:picChg>
      </pc:sldChg>
      <pc:sldChg chg="del">
        <pc:chgData name="Xu" userId="2ef8d03b0d59ea36" providerId="LiveId" clId="{28609393-5CB3-4A1E-9FA7-5B5F6BF67683}" dt="2020-11-05T04:13:04.127" v="74" actId="47"/>
        <pc:sldMkLst>
          <pc:docMk/>
          <pc:sldMk cId="3199927231" sldId="266"/>
        </pc:sldMkLst>
      </pc:sldChg>
      <pc:sldChg chg="addSp modSp new mod modTransition">
        <pc:chgData name="Xu" userId="2ef8d03b0d59ea36" providerId="LiveId" clId="{28609393-5CB3-4A1E-9FA7-5B5F6BF67683}" dt="2020-11-09T04:12:20.922" v="3615"/>
        <pc:sldMkLst>
          <pc:docMk/>
          <pc:sldMk cId="3957839526" sldId="266"/>
        </pc:sldMkLst>
        <pc:spChg chg="mod">
          <ac:chgData name="Xu" userId="2ef8d03b0d59ea36" providerId="LiveId" clId="{28609393-5CB3-4A1E-9FA7-5B5F6BF67683}" dt="2020-11-05T04:18:30.771" v="421" actId="20577"/>
          <ac:spMkLst>
            <pc:docMk/>
            <pc:sldMk cId="3957839526" sldId="266"/>
            <ac:spMk id="2" creationId="{F2AE1875-EEDF-4D54-A899-189364F60640}"/>
          </ac:spMkLst>
        </pc:spChg>
        <pc:spChg chg="mod">
          <ac:chgData name="Xu" userId="2ef8d03b0d59ea36" providerId="LiveId" clId="{28609393-5CB3-4A1E-9FA7-5B5F6BF67683}" dt="2020-11-05T04:19:14.310" v="575" actId="20577"/>
          <ac:spMkLst>
            <pc:docMk/>
            <pc:sldMk cId="3957839526" sldId="266"/>
            <ac:spMk id="3" creationId="{48322306-9127-4C97-A4E5-254943B9D8D6}"/>
          </ac:spMkLst>
        </pc:spChg>
        <pc:picChg chg="add mod">
          <ac:chgData name="Xu" userId="2ef8d03b0d59ea36" providerId="LiveId" clId="{28609393-5CB3-4A1E-9FA7-5B5F6BF67683}" dt="2020-11-05T04:21:47.553" v="582" actId="1076"/>
          <ac:picMkLst>
            <pc:docMk/>
            <pc:sldMk cId="3957839526" sldId="266"/>
            <ac:picMk id="5" creationId="{C5834175-14BF-42AF-B00B-E7E6575930EC}"/>
          </ac:picMkLst>
        </pc:picChg>
      </pc:sldChg>
      <pc:sldChg chg="del">
        <pc:chgData name="Xu" userId="2ef8d03b0d59ea36" providerId="LiveId" clId="{28609393-5CB3-4A1E-9FA7-5B5F6BF67683}" dt="2020-11-05T04:13:04.127" v="74" actId="47"/>
        <pc:sldMkLst>
          <pc:docMk/>
          <pc:sldMk cId="2184726235" sldId="267"/>
        </pc:sldMkLst>
      </pc:sldChg>
      <pc:sldChg chg="modSp new mod modTransition">
        <pc:chgData name="Xu" userId="2ef8d03b0d59ea36" providerId="LiveId" clId="{28609393-5CB3-4A1E-9FA7-5B5F6BF67683}" dt="2020-11-09T04:12:20.922" v="3615"/>
        <pc:sldMkLst>
          <pc:docMk/>
          <pc:sldMk cId="3495778373" sldId="267"/>
        </pc:sldMkLst>
        <pc:spChg chg="mod">
          <ac:chgData name="Xu" userId="2ef8d03b0d59ea36" providerId="LiveId" clId="{28609393-5CB3-4A1E-9FA7-5B5F6BF67683}" dt="2020-11-05T04:22:02.291" v="625" actId="20577"/>
          <ac:spMkLst>
            <pc:docMk/>
            <pc:sldMk cId="3495778373" sldId="267"/>
            <ac:spMk id="2" creationId="{55985BF2-A59D-48D3-857C-675160B72A25}"/>
          </ac:spMkLst>
        </pc:spChg>
        <pc:spChg chg="mod">
          <ac:chgData name="Xu" userId="2ef8d03b0d59ea36" providerId="LiveId" clId="{28609393-5CB3-4A1E-9FA7-5B5F6BF67683}" dt="2020-11-05T04:26:23.659" v="888" actId="21"/>
          <ac:spMkLst>
            <pc:docMk/>
            <pc:sldMk cId="3495778373" sldId="267"/>
            <ac:spMk id="3" creationId="{51C4E21E-9F97-4722-B779-F8D678F8B96B}"/>
          </ac:spMkLst>
        </pc:spChg>
      </pc:sldChg>
      <pc:sldChg chg="addSp modSp new mod modTransition">
        <pc:chgData name="Xu" userId="2ef8d03b0d59ea36" providerId="LiveId" clId="{28609393-5CB3-4A1E-9FA7-5B5F6BF67683}" dt="2020-11-09T04:12:20.922" v="3615"/>
        <pc:sldMkLst>
          <pc:docMk/>
          <pc:sldMk cId="2375682354" sldId="268"/>
        </pc:sldMkLst>
        <pc:spChg chg="mod">
          <ac:chgData name="Xu" userId="2ef8d03b0d59ea36" providerId="LiveId" clId="{28609393-5CB3-4A1E-9FA7-5B5F6BF67683}" dt="2020-11-05T04:26:31.958" v="890"/>
          <ac:spMkLst>
            <pc:docMk/>
            <pc:sldMk cId="2375682354" sldId="268"/>
            <ac:spMk id="2" creationId="{5E85ECFC-6DA5-4EB6-8D7D-597E417AA15B}"/>
          </ac:spMkLst>
        </pc:spChg>
        <pc:spChg chg="mod">
          <ac:chgData name="Xu" userId="2ef8d03b0d59ea36" providerId="LiveId" clId="{28609393-5CB3-4A1E-9FA7-5B5F6BF67683}" dt="2020-11-05T04:28:38.654" v="1055" actId="20577"/>
          <ac:spMkLst>
            <pc:docMk/>
            <pc:sldMk cId="2375682354" sldId="268"/>
            <ac:spMk id="3" creationId="{760B0519-EC5D-4075-A22D-D6567EBBD218}"/>
          </ac:spMkLst>
        </pc:spChg>
        <pc:picChg chg="add mod">
          <ac:chgData name="Xu" userId="2ef8d03b0d59ea36" providerId="LiveId" clId="{28609393-5CB3-4A1E-9FA7-5B5F6BF67683}" dt="2020-11-05T04:29:05.965" v="1059" actId="1076"/>
          <ac:picMkLst>
            <pc:docMk/>
            <pc:sldMk cId="2375682354" sldId="268"/>
            <ac:picMk id="5" creationId="{EC6C2CB4-78A2-42FB-BEA6-3DD199192A82}"/>
          </ac:picMkLst>
        </pc:picChg>
      </pc:sldChg>
      <pc:sldChg chg="del">
        <pc:chgData name="Xu" userId="2ef8d03b0d59ea36" providerId="LiveId" clId="{28609393-5CB3-4A1E-9FA7-5B5F6BF67683}" dt="2020-11-05T04:13:04.127" v="74" actId="47"/>
        <pc:sldMkLst>
          <pc:docMk/>
          <pc:sldMk cId="3937368570" sldId="268"/>
        </pc:sldMkLst>
      </pc:sldChg>
      <pc:sldChg chg="del">
        <pc:chgData name="Xu" userId="2ef8d03b0d59ea36" providerId="LiveId" clId="{28609393-5CB3-4A1E-9FA7-5B5F6BF67683}" dt="2020-11-05T04:13:04.127" v="74" actId="47"/>
        <pc:sldMkLst>
          <pc:docMk/>
          <pc:sldMk cId="130555049" sldId="269"/>
        </pc:sldMkLst>
      </pc:sldChg>
      <pc:sldChg chg="modSp new mod modTransition">
        <pc:chgData name="Xu" userId="2ef8d03b0d59ea36" providerId="LiveId" clId="{28609393-5CB3-4A1E-9FA7-5B5F6BF67683}" dt="2020-11-09T04:12:20.922" v="3615"/>
        <pc:sldMkLst>
          <pc:docMk/>
          <pc:sldMk cId="1269685441" sldId="269"/>
        </pc:sldMkLst>
        <pc:spChg chg="mod">
          <ac:chgData name="Xu" userId="2ef8d03b0d59ea36" providerId="LiveId" clId="{28609393-5CB3-4A1E-9FA7-5B5F6BF67683}" dt="2020-11-05T04:29:27.462" v="1074" actId="20577"/>
          <ac:spMkLst>
            <pc:docMk/>
            <pc:sldMk cId="1269685441" sldId="269"/>
            <ac:spMk id="2" creationId="{7DAF9C7E-4057-46F8-AF66-ACAE86AED0FA}"/>
          </ac:spMkLst>
        </pc:spChg>
        <pc:spChg chg="mod">
          <ac:chgData name="Xu" userId="2ef8d03b0d59ea36" providerId="LiveId" clId="{28609393-5CB3-4A1E-9FA7-5B5F6BF67683}" dt="2020-11-05T04:31:10.685" v="1291" actId="20577"/>
          <ac:spMkLst>
            <pc:docMk/>
            <pc:sldMk cId="1269685441" sldId="269"/>
            <ac:spMk id="3" creationId="{3941FE2E-CB70-4F92-8048-848BDF8BF25D}"/>
          </ac:spMkLst>
        </pc:spChg>
      </pc:sldChg>
      <pc:sldChg chg="addSp modSp new mod modTransition">
        <pc:chgData name="Xu" userId="2ef8d03b0d59ea36" providerId="LiveId" clId="{28609393-5CB3-4A1E-9FA7-5B5F6BF67683}" dt="2020-11-09T04:12:20.922" v="3615"/>
        <pc:sldMkLst>
          <pc:docMk/>
          <pc:sldMk cId="1984822546" sldId="270"/>
        </pc:sldMkLst>
        <pc:spChg chg="mod">
          <ac:chgData name="Xu" userId="2ef8d03b0d59ea36" providerId="LiveId" clId="{28609393-5CB3-4A1E-9FA7-5B5F6BF67683}" dt="2020-11-05T04:31:22.952" v="1305" actId="20577"/>
          <ac:spMkLst>
            <pc:docMk/>
            <pc:sldMk cId="1984822546" sldId="270"/>
            <ac:spMk id="2" creationId="{D2DD6FC0-7874-4245-B9FD-1BB0847C11BC}"/>
          </ac:spMkLst>
        </pc:spChg>
        <pc:spChg chg="mod">
          <ac:chgData name="Xu" userId="2ef8d03b0d59ea36" providerId="LiveId" clId="{28609393-5CB3-4A1E-9FA7-5B5F6BF67683}" dt="2020-11-05T04:32:34.843" v="1477" actId="20577"/>
          <ac:spMkLst>
            <pc:docMk/>
            <pc:sldMk cId="1984822546" sldId="270"/>
            <ac:spMk id="3" creationId="{FBC81282-1834-4293-8356-66931D4207F2}"/>
          </ac:spMkLst>
        </pc:spChg>
        <pc:picChg chg="add mod">
          <ac:chgData name="Xu" userId="2ef8d03b0d59ea36" providerId="LiveId" clId="{28609393-5CB3-4A1E-9FA7-5B5F6BF67683}" dt="2020-11-05T04:32:01.966" v="1385" actId="14100"/>
          <ac:picMkLst>
            <pc:docMk/>
            <pc:sldMk cId="1984822546" sldId="270"/>
            <ac:picMk id="5" creationId="{74287A88-A320-48D7-9AEB-CE0420D8709C}"/>
          </ac:picMkLst>
        </pc:picChg>
      </pc:sldChg>
      <pc:sldChg chg="del">
        <pc:chgData name="Xu" userId="2ef8d03b0d59ea36" providerId="LiveId" clId="{28609393-5CB3-4A1E-9FA7-5B5F6BF67683}" dt="2020-11-05T04:13:04.127" v="74" actId="47"/>
        <pc:sldMkLst>
          <pc:docMk/>
          <pc:sldMk cId="2944860627" sldId="270"/>
        </pc:sldMkLst>
      </pc:sldChg>
      <pc:sldChg chg="modSp new mod modTransition">
        <pc:chgData name="Xu" userId="2ef8d03b0d59ea36" providerId="LiveId" clId="{28609393-5CB3-4A1E-9FA7-5B5F6BF67683}" dt="2020-11-09T04:12:20.922" v="3615"/>
        <pc:sldMkLst>
          <pc:docMk/>
          <pc:sldMk cId="507283470" sldId="271"/>
        </pc:sldMkLst>
        <pc:spChg chg="mod">
          <ac:chgData name="Xu" userId="2ef8d03b0d59ea36" providerId="LiveId" clId="{28609393-5CB3-4A1E-9FA7-5B5F6BF67683}" dt="2020-11-05T08:36:37.581" v="1523" actId="20577"/>
          <ac:spMkLst>
            <pc:docMk/>
            <pc:sldMk cId="507283470" sldId="271"/>
            <ac:spMk id="2" creationId="{D5598629-BDB9-41CE-A785-D00B48DC4281}"/>
          </ac:spMkLst>
        </pc:spChg>
        <pc:spChg chg="mod">
          <ac:chgData name="Xu" userId="2ef8d03b0d59ea36" providerId="LiveId" clId="{28609393-5CB3-4A1E-9FA7-5B5F6BF67683}" dt="2020-11-05T08:42:35.653" v="1969" actId="20577"/>
          <ac:spMkLst>
            <pc:docMk/>
            <pc:sldMk cId="507283470" sldId="271"/>
            <ac:spMk id="3" creationId="{BE46ECAF-FADC-4AEF-AFB9-C9C7FECDAF01}"/>
          </ac:spMkLst>
        </pc:spChg>
      </pc:sldChg>
      <pc:sldChg chg="del">
        <pc:chgData name="Xu" userId="2ef8d03b0d59ea36" providerId="LiveId" clId="{28609393-5CB3-4A1E-9FA7-5B5F6BF67683}" dt="2020-11-05T04:13:04.127" v="74" actId="47"/>
        <pc:sldMkLst>
          <pc:docMk/>
          <pc:sldMk cId="1731372182" sldId="271"/>
        </pc:sldMkLst>
      </pc:sldChg>
      <pc:sldChg chg="modSp new mod modTransition">
        <pc:chgData name="Xu" userId="2ef8d03b0d59ea36" providerId="LiveId" clId="{28609393-5CB3-4A1E-9FA7-5B5F6BF67683}" dt="2020-11-09T04:12:20.922" v="3615"/>
        <pc:sldMkLst>
          <pc:docMk/>
          <pc:sldMk cId="2340705664" sldId="272"/>
        </pc:sldMkLst>
        <pc:spChg chg="mod">
          <ac:chgData name="Xu" userId="2ef8d03b0d59ea36" providerId="LiveId" clId="{28609393-5CB3-4A1E-9FA7-5B5F6BF67683}" dt="2020-11-05T08:42:59.189" v="1980" actId="20577"/>
          <ac:spMkLst>
            <pc:docMk/>
            <pc:sldMk cId="2340705664" sldId="272"/>
            <ac:spMk id="2" creationId="{CDE9AFE4-13E3-4229-90B5-8E5A8FC5D63D}"/>
          </ac:spMkLst>
        </pc:spChg>
        <pc:spChg chg="mod">
          <ac:chgData name="Xu" userId="2ef8d03b0d59ea36" providerId="LiveId" clId="{28609393-5CB3-4A1E-9FA7-5B5F6BF67683}" dt="2020-11-05T08:48:35.738" v="2527" actId="20577"/>
          <ac:spMkLst>
            <pc:docMk/>
            <pc:sldMk cId="2340705664" sldId="272"/>
            <ac:spMk id="3" creationId="{B3B3B9AE-681E-46BB-9C13-EDB30688B38F}"/>
          </ac:spMkLst>
        </pc:spChg>
      </pc:sldChg>
      <pc:sldChg chg="del">
        <pc:chgData name="Xu" userId="2ef8d03b0d59ea36" providerId="LiveId" clId="{28609393-5CB3-4A1E-9FA7-5B5F6BF67683}" dt="2020-11-05T04:13:04.127" v="74" actId="47"/>
        <pc:sldMkLst>
          <pc:docMk/>
          <pc:sldMk cId="2851998483" sldId="272"/>
        </pc:sldMkLst>
      </pc:sldChg>
      <pc:sldChg chg="modSp new mod modTransition">
        <pc:chgData name="Xu" userId="2ef8d03b0d59ea36" providerId="LiveId" clId="{28609393-5CB3-4A1E-9FA7-5B5F6BF67683}" dt="2020-11-09T04:12:20.922" v="3615"/>
        <pc:sldMkLst>
          <pc:docMk/>
          <pc:sldMk cId="2183944632" sldId="273"/>
        </pc:sldMkLst>
        <pc:spChg chg="mod">
          <ac:chgData name="Xu" userId="2ef8d03b0d59ea36" providerId="LiveId" clId="{28609393-5CB3-4A1E-9FA7-5B5F6BF67683}" dt="2020-11-05T08:49:09.437" v="2556" actId="20577"/>
          <ac:spMkLst>
            <pc:docMk/>
            <pc:sldMk cId="2183944632" sldId="273"/>
            <ac:spMk id="2" creationId="{22DBE3BA-7758-41F7-AD4E-59D2A81A4DCC}"/>
          </ac:spMkLst>
        </pc:spChg>
      </pc:sldChg>
      <pc:sldChg chg="del">
        <pc:chgData name="Xu" userId="2ef8d03b0d59ea36" providerId="LiveId" clId="{28609393-5CB3-4A1E-9FA7-5B5F6BF67683}" dt="2020-11-05T04:13:04.127" v="74" actId="47"/>
        <pc:sldMkLst>
          <pc:docMk/>
          <pc:sldMk cId="3165645287" sldId="273"/>
        </pc:sldMkLst>
      </pc:sldChg>
      <pc:sldChg chg="modTransition">
        <pc:chgData name="Xu" userId="2ef8d03b0d59ea36" providerId="LiveId" clId="{28609393-5CB3-4A1E-9FA7-5B5F6BF67683}" dt="2020-11-09T04:12:20.922" v="3615"/>
        <pc:sldMkLst>
          <pc:docMk/>
          <pc:sldMk cId="1114372903" sldId="274"/>
        </pc:sldMkLst>
      </pc:sldChg>
      <pc:sldChg chg="del">
        <pc:chgData name="Xu" userId="2ef8d03b0d59ea36" providerId="LiveId" clId="{28609393-5CB3-4A1E-9FA7-5B5F6BF67683}" dt="2020-11-05T04:13:04.127" v="74" actId="47"/>
        <pc:sldMkLst>
          <pc:docMk/>
          <pc:sldMk cId="1456273447" sldId="274"/>
        </pc:sldMkLst>
      </pc:sldChg>
      <pc:sldChg chg="del">
        <pc:chgData name="Xu" userId="2ef8d03b0d59ea36" providerId="LiveId" clId="{28609393-5CB3-4A1E-9FA7-5B5F6BF67683}" dt="2020-11-05T04:13:04.127" v="74" actId="47"/>
        <pc:sldMkLst>
          <pc:docMk/>
          <pc:sldMk cId="873773689" sldId="275"/>
        </pc:sldMkLst>
      </pc:sldChg>
      <pc:sldChg chg="modSp new del mod">
        <pc:chgData name="Xu" userId="2ef8d03b0d59ea36" providerId="LiveId" clId="{28609393-5CB3-4A1E-9FA7-5B5F6BF67683}" dt="2020-11-09T04:12:16.718" v="3614" actId="47"/>
        <pc:sldMkLst>
          <pc:docMk/>
          <pc:sldMk cId="2080009352" sldId="275"/>
        </pc:sldMkLst>
        <pc:spChg chg="mod">
          <ac:chgData name="Xu" userId="2ef8d03b0d59ea36" providerId="LiveId" clId="{28609393-5CB3-4A1E-9FA7-5B5F6BF67683}" dt="2020-11-09T03:59:03.109" v="2565" actId="20577"/>
          <ac:spMkLst>
            <pc:docMk/>
            <pc:sldMk cId="2080009352" sldId="275"/>
            <ac:spMk id="2" creationId="{4B520602-55F0-45D9-9648-CA7BC9D6B9BA}"/>
          </ac:spMkLst>
        </pc:spChg>
      </pc:sldChg>
      <pc:sldChg chg="addSp delSp modSp new mod modTransition modAnim">
        <pc:chgData name="Xu" userId="2ef8d03b0d59ea36" providerId="LiveId" clId="{28609393-5CB3-4A1E-9FA7-5B5F6BF67683}" dt="2020-11-09T04:12:27.486" v="3617"/>
        <pc:sldMkLst>
          <pc:docMk/>
          <pc:sldMk cId="3594175374" sldId="276"/>
        </pc:sldMkLst>
        <pc:spChg chg="mod">
          <ac:chgData name="Xu" userId="2ef8d03b0d59ea36" providerId="LiveId" clId="{28609393-5CB3-4A1E-9FA7-5B5F6BF67683}" dt="2020-11-09T03:59:49.454" v="2660" actId="20577"/>
          <ac:spMkLst>
            <pc:docMk/>
            <pc:sldMk cId="3594175374" sldId="276"/>
            <ac:spMk id="2" creationId="{9AED0FFA-B23A-4D38-AD6B-02FDE8223855}"/>
          </ac:spMkLst>
        </pc:spChg>
        <pc:spChg chg="mod">
          <ac:chgData name="Xu" userId="2ef8d03b0d59ea36" providerId="LiveId" clId="{28609393-5CB3-4A1E-9FA7-5B5F6BF67683}" dt="2020-11-09T04:06:41.802" v="3232" actId="15"/>
          <ac:spMkLst>
            <pc:docMk/>
            <pc:sldMk cId="3594175374" sldId="276"/>
            <ac:spMk id="3" creationId="{D80F210C-6821-4DC8-8FBB-F7AE6B040BD3}"/>
          </ac:spMkLst>
        </pc:spChg>
        <pc:spChg chg="add del">
          <ac:chgData name="Xu" userId="2ef8d03b0d59ea36" providerId="LiveId" clId="{28609393-5CB3-4A1E-9FA7-5B5F6BF67683}" dt="2020-11-09T04:00:10.868" v="2682"/>
          <ac:spMkLst>
            <pc:docMk/>
            <pc:sldMk cId="3594175374" sldId="276"/>
            <ac:spMk id="4" creationId="{08126A05-DC2D-47EF-97B4-68F0FA1C6B7A}"/>
          </ac:spMkLst>
        </pc:spChg>
      </pc:sldChg>
      <pc:sldChg chg="modSp new mod modTransition modAnim">
        <pc:chgData name="Xu" userId="2ef8d03b0d59ea36" providerId="LiveId" clId="{28609393-5CB3-4A1E-9FA7-5B5F6BF67683}" dt="2020-11-09T04:12:31.659" v="3619"/>
        <pc:sldMkLst>
          <pc:docMk/>
          <pc:sldMk cId="2947888964" sldId="277"/>
        </pc:sldMkLst>
        <pc:spChg chg="mod">
          <ac:chgData name="Xu" userId="2ef8d03b0d59ea36" providerId="LiveId" clId="{28609393-5CB3-4A1E-9FA7-5B5F6BF67683}" dt="2020-11-09T04:04:22.089" v="2887" actId="20577"/>
          <ac:spMkLst>
            <pc:docMk/>
            <pc:sldMk cId="2947888964" sldId="277"/>
            <ac:spMk id="2" creationId="{B9EA97A4-BE89-4F90-B31F-92DA0D7B3AC7}"/>
          </ac:spMkLst>
        </pc:spChg>
        <pc:spChg chg="mod">
          <ac:chgData name="Xu" userId="2ef8d03b0d59ea36" providerId="LiveId" clId="{28609393-5CB3-4A1E-9FA7-5B5F6BF67683}" dt="2020-11-09T04:06:35.645" v="3231" actId="20577"/>
          <ac:spMkLst>
            <pc:docMk/>
            <pc:sldMk cId="2947888964" sldId="277"/>
            <ac:spMk id="3" creationId="{8735E849-97F9-4A78-8487-C8A995A84181}"/>
          </ac:spMkLst>
        </pc:spChg>
      </pc:sldChg>
      <pc:sldChg chg="modSp new del mod">
        <pc:chgData name="Xu" userId="2ef8d03b0d59ea36" providerId="LiveId" clId="{28609393-5CB3-4A1E-9FA7-5B5F6BF67683}" dt="2020-11-09T04:12:14.655" v="3613" actId="47"/>
        <pc:sldMkLst>
          <pc:docMk/>
          <pc:sldMk cId="722987672" sldId="278"/>
        </pc:sldMkLst>
        <pc:spChg chg="mod">
          <ac:chgData name="Xu" userId="2ef8d03b0d59ea36" providerId="LiveId" clId="{28609393-5CB3-4A1E-9FA7-5B5F6BF67683}" dt="2020-11-09T04:12:06.743" v="3608" actId="20577"/>
          <ac:spMkLst>
            <pc:docMk/>
            <pc:sldMk cId="722987672" sldId="278"/>
            <ac:spMk id="2" creationId="{829F2B3C-332E-4F83-9BB7-3FC36FA62EDD}"/>
          </ac:spMkLst>
        </pc:spChg>
      </pc:sldChg>
      <pc:sldChg chg="modSp new mod modTransition modAnim">
        <pc:chgData name="Xu" userId="2ef8d03b0d59ea36" providerId="LiveId" clId="{28609393-5CB3-4A1E-9FA7-5B5F6BF67683}" dt="2020-11-09T04:12:35.363" v="3621"/>
        <pc:sldMkLst>
          <pc:docMk/>
          <pc:sldMk cId="746746332" sldId="279"/>
        </pc:sldMkLst>
        <pc:spChg chg="mod">
          <ac:chgData name="Xu" userId="2ef8d03b0d59ea36" providerId="LiveId" clId="{28609393-5CB3-4A1E-9FA7-5B5F6BF67683}" dt="2020-11-09T04:12:12.353" v="3612" actId="20577"/>
          <ac:spMkLst>
            <pc:docMk/>
            <pc:sldMk cId="746746332" sldId="279"/>
            <ac:spMk id="2" creationId="{882AB851-8A77-45E3-B5D7-DB7DA564306E}"/>
          </ac:spMkLst>
        </pc:spChg>
        <pc:spChg chg="mod">
          <ac:chgData name="Xu" userId="2ef8d03b0d59ea36" providerId="LiveId" clId="{28609393-5CB3-4A1E-9FA7-5B5F6BF67683}" dt="2020-11-09T04:10:52.288" v="3601" actId="20577"/>
          <ac:spMkLst>
            <pc:docMk/>
            <pc:sldMk cId="746746332" sldId="279"/>
            <ac:spMk id="3" creationId="{5B09035F-E678-44A0-AB88-14E1D05B910A}"/>
          </ac:spMkLst>
        </pc:spChg>
      </pc:sldChg>
    </pc:docChg>
  </pc:docChgLst>
  <pc:docChgLst>
    <pc:chgData name="Yang Xu" userId="2ef8d03b0d59ea36" providerId="LiveId" clId="{F63812A9-155D-40C7-8F68-794867648D4F}"/>
    <pc:docChg chg="modSld">
      <pc:chgData name="Yang Xu" userId="2ef8d03b0d59ea36" providerId="LiveId" clId="{F63812A9-155D-40C7-8F68-794867648D4F}" dt="2020-11-04T14:09:20.559" v="13" actId="20577"/>
      <pc:docMkLst>
        <pc:docMk/>
      </pc:docMkLst>
      <pc:sldChg chg="modSp mod">
        <pc:chgData name="Yang Xu" userId="2ef8d03b0d59ea36" providerId="LiveId" clId="{F63812A9-155D-40C7-8F68-794867648D4F}" dt="2020-11-04T12:30:30.813" v="0" actId="20577"/>
        <pc:sldMkLst>
          <pc:docMk/>
          <pc:sldMk cId="1094406252" sldId="258"/>
        </pc:sldMkLst>
        <pc:spChg chg="mod">
          <ac:chgData name="Yang Xu" userId="2ef8d03b0d59ea36" providerId="LiveId" clId="{F63812A9-155D-40C7-8F68-794867648D4F}" dt="2020-11-04T12:30:30.813" v="0" actId="20577"/>
          <ac:spMkLst>
            <pc:docMk/>
            <pc:sldMk cId="1094406252" sldId="258"/>
            <ac:spMk id="2" creationId="{92F345F9-29E8-4412-BAA0-E66C3DDA6C89}"/>
          </ac:spMkLst>
        </pc:spChg>
      </pc:sldChg>
      <pc:sldChg chg="addSp modSp">
        <pc:chgData name="Yang Xu" userId="2ef8d03b0d59ea36" providerId="LiveId" clId="{F63812A9-155D-40C7-8F68-794867648D4F}" dt="2020-11-04T13:29:25.290" v="8" actId="20577"/>
        <pc:sldMkLst>
          <pc:docMk/>
          <pc:sldMk cId="1731372182" sldId="271"/>
        </pc:sldMkLst>
        <pc:spChg chg="mod">
          <ac:chgData name="Yang Xu" userId="2ef8d03b0d59ea36" providerId="LiveId" clId="{F63812A9-155D-40C7-8F68-794867648D4F}" dt="2020-11-04T13:29:25.290" v="8" actId="20577"/>
          <ac:spMkLst>
            <pc:docMk/>
            <pc:sldMk cId="1731372182" sldId="271"/>
            <ac:spMk id="3" creationId="{F0E76FD5-9DBB-47F0-9571-897BD3F0D0A8}"/>
          </ac:spMkLst>
        </pc:spChg>
        <pc:picChg chg="add mod">
          <ac:chgData name="Yang Xu" userId="2ef8d03b0d59ea36" providerId="LiveId" clId="{F63812A9-155D-40C7-8F68-794867648D4F}" dt="2020-11-04T13:28:18.511" v="2" actId="1076"/>
          <ac:picMkLst>
            <pc:docMk/>
            <pc:sldMk cId="1731372182" sldId="271"/>
            <ac:picMk id="1026" creationId="{5A1FEE0D-1295-49DA-AECA-9E0D32EFCB8A}"/>
          </ac:picMkLst>
        </pc:picChg>
      </pc:sldChg>
      <pc:sldChg chg="modSp">
        <pc:chgData name="Yang Xu" userId="2ef8d03b0d59ea36" providerId="LiveId" clId="{F63812A9-155D-40C7-8F68-794867648D4F}" dt="2020-11-04T14:09:20.559" v="13" actId="20577"/>
        <pc:sldMkLst>
          <pc:docMk/>
          <pc:sldMk cId="1456273447" sldId="274"/>
        </pc:sldMkLst>
        <pc:spChg chg="mod">
          <ac:chgData name="Yang Xu" userId="2ef8d03b0d59ea36" providerId="LiveId" clId="{F63812A9-155D-40C7-8F68-794867648D4F}" dt="2020-11-04T14:09:20.559" v="13" actId="20577"/>
          <ac:spMkLst>
            <pc:docMk/>
            <pc:sldMk cId="1456273447" sldId="274"/>
            <ac:spMk id="3" creationId="{5C88612C-DD8A-4ACC-B48C-AF1A29DED6C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774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92939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890418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38973496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48808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12/16/2020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656677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12/16/2020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092914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881983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5586B75A-687E-405C-8A0B-8D00578BA2C3}" type="datetimeFigureOut">
              <a:rPr lang="en-US" smtClean="0"/>
              <a:pPr/>
              <a:t>12/16/2020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059489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808771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582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9859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12/16/2020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86495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FigureOut">
              <a:rPr lang="en-US" smtClean="0"/>
              <a:t>12/16/2020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402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FigureOut">
              <a:rPr lang="en-US" smtClean="0"/>
              <a:t>12/16/2020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967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725580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791895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12/16/2020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762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5564" r:id="rId1"/>
    <p:sldLayoutId id="2147485565" r:id="rId2"/>
    <p:sldLayoutId id="2147485566" r:id="rId3"/>
    <p:sldLayoutId id="2147485567" r:id="rId4"/>
    <p:sldLayoutId id="2147485568" r:id="rId5"/>
    <p:sldLayoutId id="2147485569" r:id="rId6"/>
    <p:sldLayoutId id="2147485570" r:id="rId7"/>
    <p:sldLayoutId id="2147485571" r:id="rId8"/>
    <p:sldLayoutId id="2147485572" r:id="rId9"/>
    <p:sldLayoutId id="2147485573" r:id="rId10"/>
    <p:sldLayoutId id="2147485574" r:id="rId11"/>
    <p:sldLayoutId id="2147485575" r:id="rId12"/>
    <p:sldLayoutId id="2147485576" r:id="rId13"/>
    <p:sldLayoutId id="2147485577" r:id="rId14"/>
    <p:sldLayoutId id="2147485578" r:id="rId15"/>
    <p:sldLayoutId id="2147485579" r:id="rId16"/>
    <p:sldLayoutId id="2147485580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A6C7D-99DE-42DB-B633-2B3C54A85F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z="6600" b="1" dirty="0"/>
              <a:t>使用 </a:t>
            </a:r>
            <a:r>
              <a:rPr lang="en-US" altLang="zh-CN" sz="6600" b="1" dirty="0"/>
              <a:t>Go </a:t>
            </a:r>
            <a:r>
              <a:rPr lang="zh-CN" altLang="en-US" sz="6600" b="1" dirty="0"/>
              <a:t>创建 </a:t>
            </a:r>
            <a:r>
              <a:rPr lang="en-US" altLang="zh-CN" sz="6600" b="1" dirty="0"/>
              <a:t>Web </a:t>
            </a:r>
            <a:r>
              <a:rPr lang="zh-CN" altLang="en-US" sz="6600" b="1" dirty="0"/>
              <a:t>应用</a:t>
            </a:r>
            <a:endParaRPr lang="en-US" sz="66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E2C304-C112-4763-853D-F25E457019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04784" y="4671168"/>
            <a:ext cx="5389027" cy="1402094"/>
          </a:xfrm>
        </p:spPr>
        <p:txBody>
          <a:bodyPr/>
          <a:lstStyle/>
          <a:p>
            <a:pPr algn="l"/>
            <a:r>
              <a:rPr lang="zh-CN" altLang="en-US" b="1" dirty="0"/>
              <a:t>杨旭，微软 </a:t>
            </a:r>
            <a:r>
              <a:rPr lang="en-US" altLang="zh-CN" b="1" dirty="0"/>
              <a:t>MVP</a:t>
            </a:r>
          </a:p>
          <a:p>
            <a:pPr algn="l"/>
            <a:r>
              <a:rPr lang="en-US" altLang="zh-CN" b="1" dirty="0"/>
              <a:t>  -- Rust</a:t>
            </a:r>
            <a:r>
              <a:rPr lang="zh-CN" altLang="en-US" b="1" dirty="0"/>
              <a:t>、</a:t>
            </a:r>
            <a:r>
              <a:rPr lang="en-US" altLang="zh-CN" b="1" dirty="0"/>
              <a:t>Go</a:t>
            </a:r>
            <a:r>
              <a:rPr lang="zh-CN" altLang="en-US" b="1" dirty="0"/>
              <a:t>、</a:t>
            </a:r>
            <a:r>
              <a:rPr lang="en-US" altLang="zh-CN" b="1" dirty="0"/>
              <a:t>C# ...</a:t>
            </a:r>
            <a:endParaRPr lang="en-US" b="1" dirty="0"/>
          </a:p>
        </p:txBody>
      </p:sp>
      <p:pic>
        <p:nvPicPr>
          <p:cNvPr id="5" name="Picture 4" descr="A person wearing a suit and tie&#10;&#10;Description automatically generated">
            <a:extLst>
              <a:ext uri="{FF2B5EF4-FFF2-40B4-BE49-F238E27FC236}">
                <a16:creationId xmlns:a16="http://schemas.microsoft.com/office/drawing/2014/main" id="{966BBAF9-E617-4BF2-A30B-A335CC5F09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881" y="4510708"/>
            <a:ext cx="1840459" cy="1840459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A1BA1F95-B03A-4427-B998-2A6D185C66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819271" y="119160"/>
            <a:ext cx="2015412" cy="2015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247187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345F9-29E8-4412-BAA0-E66C3DDA6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05.1</a:t>
            </a:r>
            <a:r>
              <a:rPr lang="zh-CN" altLang="en-US" dirty="0"/>
              <a:t>（补）</a:t>
            </a:r>
            <a:r>
              <a:rPr lang="en-US" altLang="zh-CN" dirty="0"/>
              <a:t>Forms - </a:t>
            </a:r>
            <a:r>
              <a:rPr lang="en-US" altLang="zh-CN" dirty="0" err="1"/>
              <a:t>MultipartReader</a:t>
            </a:r>
            <a:r>
              <a:rPr lang="en-US" altLang="zh-CN" dirty="0"/>
              <a:t>()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98AD03-AA3A-4C88-8AD2-13574F4154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406252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753AE-6A9B-4DEF-B474-B1878472C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读取 </a:t>
            </a:r>
            <a:r>
              <a:rPr lang="en-US" altLang="zh-CN" dirty="0"/>
              <a:t>Form </a:t>
            </a:r>
            <a:r>
              <a:rPr lang="zh-CN" altLang="en-US" dirty="0"/>
              <a:t>的值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A64035-AF38-417F-BEDE-84AC53A768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Form</a:t>
            </a:r>
          </a:p>
          <a:p>
            <a:r>
              <a:rPr lang="en-US" altLang="zh-CN" dirty="0" err="1"/>
              <a:t>PostForm</a:t>
            </a:r>
            <a:endParaRPr lang="en-US" altLang="zh-CN" dirty="0"/>
          </a:p>
          <a:p>
            <a:r>
              <a:rPr lang="en-US" dirty="0" err="1"/>
              <a:t>FormValue</a:t>
            </a:r>
            <a:r>
              <a:rPr lang="en-US" dirty="0"/>
              <a:t>()</a:t>
            </a:r>
          </a:p>
          <a:p>
            <a:r>
              <a:rPr lang="en-US" dirty="0" err="1"/>
              <a:t>PostFormValue</a:t>
            </a:r>
            <a:r>
              <a:rPr lang="en-US" dirty="0"/>
              <a:t>()</a:t>
            </a:r>
          </a:p>
          <a:p>
            <a:r>
              <a:rPr lang="en-US" dirty="0" err="1"/>
              <a:t>FormFile</a:t>
            </a:r>
            <a:r>
              <a:rPr lang="en-US" dirty="0"/>
              <a:t>()</a:t>
            </a:r>
          </a:p>
          <a:p>
            <a:r>
              <a:rPr lang="en-US" dirty="0" err="1">
                <a:solidFill>
                  <a:schemeClr val="accent6"/>
                </a:solidFill>
              </a:rPr>
              <a:t>MultipartReader</a:t>
            </a:r>
            <a:r>
              <a:rPr lang="en-US" dirty="0">
                <a:solidFill>
                  <a:schemeClr val="accent6"/>
                </a:solidFill>
              </a:rPr>
              <a:t>()</a:t>
            </a:r>
          </a:p>
          <a:p>
            <a:pPr lvl="1"/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09943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4E69A-AB0C-493F-A73C-01853F46D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MultipartReader</a:t>
            </a:r>
            <a:r>
              <a:rPr lang="en-US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ABB22-7B01-470B-A850-7CB5A65883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func</a:t>
            </a:r>
            <a:r>
              <a:rPr lang="en-US" altLang="zh-CN" dirty="0"/>
              <a:t> (r *Request) </a:t>
            </a:r>
            <a:r>
              <a:rPr lang="en-US" altLang="zh-CN" dirty="0" err="1"/>
              <a:t>MultipartReader</a:t>
            </a:r>
            <a:r>
              <a:rPr lang="en-US" altLang="zh-CN" dirty="0"/>
              <a:t>() (*</a:t>
            </a:r>
            <a:r>
              <a:rPr lang="en-US" altLang="zh-CN" dirty="0" err="1"/>
              <a:t>multipart.Reader</a:t>
            </a:r>
            <a:r>
              <a:rPr lang="en-US" altLang="zh-CN" dirty="0"/>
              <a:t>, error)</a:t>
            </a:r>
          </a:p>
          <a:p>
            <a:r>
              <a:rPr lang="zh-CN" altLang="en-US" dirty="0"/>
              <a:t>如果是 </a:t>
            </a:r>
            <a:r>
              <a:rPr lang="en-US" dirty="0"/>
              <a:t>multipart/form-data </a:t>
            </a:r>
            <a:r>
              <a:rPr lang="zh-CN" altLang="en-US" dirty="0"/>
              <a:t>或</a:t>
            </a:r>
            <a:r>
              <a:rPr lang="en-US" dirty="0"/>
              <a:t> multipart </a:t>
            </a:r>
            <a:r>
              <a:rPr lang="zh-CN" altLang="en-US" dirty="0"/>
              <a:t>混合的</a:t>
            </a:r>
            <a:r>
              <a:rPr lang="en-US" dirty="0"/>
              <a:t> POST </a:t>
            </a:r>
            <a:r>
              <a:rPr lang="zh-CN" altLang="en-US" dirty="0"/>
              <a:t>请求：</a:t>
            </a:r>
            <a:endParaRPr lang="en-US" dirty="0"/>
          </a:p>
          <a:p>
            <a:pPr lvl="1"/>
            <a:r>
              <a:rPr lang="en-US" dirty="0" err="1"/>
              <a:t>MultipartReader</a:t>
            </a:r>
            <a:r>
              <a:rPr lang="en-US" dirty="0"/>
              <a:t> </a:t>
            </a:r>
            <a:r>
              <a:rPr lang="zh-CN" altLang="en-US" dirty="0"/>
              <a:t>返回一个</a:t>
            </a:r>
            <a:r>
              <a:rPr lang="en-US" dirty="0"/>
              <a:t> MIME multipart reader </a:t>
            </a:r>
          </a:p>
          <a:p>
            <a:pPr lvl="1"/>
            <a:r>
              <a:rPr lang="zh-CN" altLang="en-US" dirty="0"/>
              <a:t>否则返回 </a:t>
            </a:r>
            <a:r>
              <a:rPr lang="en-US" dirty="0"/>
              <a:t>nil </a:t>
            </a:r>
            <a:r>
              <a:rPr lang="zh-CN" altLang="en-US" dirty="0"/>
              <a:t>和一个错误</a:t>
            </a:r>
            <a:endParaRPr lang="en-US" dirty="0"/>
          </a:p>
          <a:p>
            <a:r>
              <a:rPr lang="zh-CN" altLang="en-US" dirty="0"/>
              <a:t>可以使用该函数代替 </a:t>
            </a:r>
            <a:r>
              <a:rPr lang="en-US" dirty="0" err="1"/>
              <a:t>ParseMultipartForm</a:t>
            </a:r>
            <a:r>
              <a:rPr lang="en-US" dirty="0"/>
              <a:t> </a:t>
            </a:r>
            <a:r>
              <a:rPr lang="zh-CN" altLang="en-US" dirty="0"/>
              <a:t>来把请求的 </a:t>
            </a:r>
            <a:r>
              <a:rPr lang="en-US" altLang="zh-CN" dirty="0"/>
              <a:t>body </a:t>
            </a:r>
            <a:r>
              <a:rPr lang="zh-CN" altLang="en-US" dirty="0"/>
              <a:t>作为 </a:t>
            </a:r>
            <a:r>
              <a:rPr lang="en-US" altLang="zh-CN" dirty="0"/>
              <a:t>stream </a:t>
            </a:r>
            <a:r>
              <a:rPr lang="zh-CN" altLang="en-US" dirty="0"/>
              <a:t>进行处理</a:t>
            </a:r>
            <a:endParaRPr lang="en-US" altLang="zh-CN" dirty="0"/>
          </a:p>
          <a:p>
            <a:pPr lvl="1"/>
            <a:r>
              <a:rPr lang="zh-CN" altLang="en-US" dirty="0"/>
              <a:t>不是把表单作为一个对象来处理的，不是一次性获得整个 </a:t>
            </a:r>
            <a:r>
              <a:rPr lang="en-US" altLang="zh-CN" dirty="0"/>
              <a:t>map</a:t>
            </a:r>
          </a:p>
          <a:p>
            <a:pPr lvl="1"/>
            <a:r>
              <a:rPr lang="zh-CN" altLang="en-US" dirty="0"/>
              <a:t>逐个检查来自表单的值，然后每次处理一个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63482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E3520E-6621-4A66-98BD-A4E427209AF7}"/>
              </a:ext>
            </a:extLst>
          </p:cNvPr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zh-CN" altLang="en-US" dirty="0"/>
              <a:t>再见</a:t>
            </a:r>
            <a:endParaRPr lang="en-US" dirty="0"/>
          </a:p>
        </p:txBody>
      </p:sp>
      <p:pic>
        <p:nvPicPr>
          <p:cNvPr id="11" name="Picture 10" descr="A close up&#10;&#10;Description automatically generated">
            <a:extLst>
              <a:ext uri="{FF2B5EF4-FFF2-40B4-BE49-F238E27FC236}">
                <a16:creationId xmlns:a16="http://schemas.microsoft.com/office/drawing/2014/main" id="{597AB7F6-BF35-4C79-B742-023A53EF56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985" y="192947"/>
            <a:ext cx="99622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242126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Berlin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3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B587E4A9-1405-4B4F-8BC3-512EE08D2E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1428</TotalTime>
  <Words>166</Words>
  <Application>Microsoft Office PowerPoint</Application>
  <PresentationFormat>Widescreen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Trebuchet MS</vt:lpstr>
      <vt:lpstr>Berlin</vt:lpstr>
      <vt:lpstr>使用 Go 创建 Web 应用</vt:lpstr>
      <vt:lpstr>05.1（补）Forms - MultipartReader()</vt:lpstr>
      <vt:lpstr>读取 Form 的值</vt:lpstr>
      <vt:lpstr>MultipartReader()</vt:lpstr>
      <vt:lpstr>再见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使用 Go 创建 Web 应用</dc:title>
  <dc:creator>Xu</dc:creator>
  <cp:lastModifiedBy>Yang Xu</cp:lastModifiedBy>
  <cp:revision>1</cp:revision>
  <dcterms:created xsi:type="dcterms:W3CDTF">2020-10-19T04:05:15Z</dcterms:created>
  <dcterms:modified xsi:type="dcterms:W3CDTF">2020-12-16T10:49:26Z</dcterms:modified>
</cp:coreProperties>
</file>