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7E2EA-8A79-4018-913C-DC84A006494E}" v="14" dt="2020-11-09T11:06:39.525"/>
    <p1510:client id="{28609393-5CB3-4A1E-9FA7-5B5F6BF67683}" v="10" dt="2020-11-09T04:12:3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9T11:06:39.525" v="1294" actId="6549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  <pc:sldChg chg="modSp">
        <pc:chgData name="Yang Xu" userId="2ef8d03b0d59ea36" providerId="LiveId" clId="{1A77E2EA-8A79-4018-913C-DC84A006494E}" dt="2020-11-09T10:54:02.575" v="1290" actId="20577"/>
        <pc:sldMkLst>
          <pc:docMk/>
          <pc:sldMk cId="3594175374" sldId="276"/>
        </pc:sldMkLst>
        <pc:spChg chg="mod">
          <ac:chgData name="Yang Xu" userId="2ef8d03b0d59ea36" providerId="LiveId" clId="{1A77E2EA-8A79-4018-913C-DC84A006494E}" dt="2020-11-09T10:54:02.575" v="1290" actId="20577"/>
          <ac:spMkLst>
            <pc:docMk/>
            <pc:sldMk cId="3594175374" sldId="276"/>
            <ac:spMk id="3" creationId="{D80F210C-6821-4DC8-8FBB-F7AE6B040BD3}"/>
          </ac:spMkLst>
        </pc:spChg>
      </pc:sldChg>
      <pc:sldChg chg="modSp">
        <pc:chgData name="Yang Xu" userId="2ef8d03b0d59ea36" providerId="LiveId" clId="{1A77E2EA-8A79-4018-913C-DC84A006494E}" dt="2020-11-09T11:06:39.525" v="1294" actId="6549"/>
        <pc:sldMkLst>
          <pc:docMk/>
          <pc:sldMk cId="746746332" sldId="279"/>
        </pc:sldMkLst>
        <pc:spChg chg="mod">
          <ac:chgData name="Yang Xu" userId="2ef8d03b0d59ea36" providerId="LiveId" clId="{1A77E2EA-8A79-4018-913C-DC84A006494E}" dt="2020-11-09T11:06:39.525" v="1294" actId="6549"/>
          <ac:spMkLst>
            <pc:docMk/>
            <pc:sldMk cId="746746332" sldId="279"/>
            <ac:spMk id="3" creationId="{5B09035F-E678-44A0-AB88-14E1D05B910A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9T04:12:35.363" v="3621"/>
      <pc:docMkLst>
        <pc:docMk/>
      </pc:docMkLst>
      <pc:sldChg chg="modTransition">
        <pc:chgData name="Xu" userId="2ef8d03b0d59ea36" providerId="LiveId" clId="{28609393-5CB3-4A1E-9FA7-5B5F6BF67683}" dt="2020-11-09T04:12:20.922" v="3615"/>
        <pc:sldMkLst>
          <pc:docMk/>
          <pc:sldMk cId="574247187" sldId="256"/>
        </pc:sldMkLst>
      </pc:sldChg>
      <pc:sldChg chg="modSp mod modTransition">
        <pc:chgData name="Xu" userId="2ef8d03b0d59ea36" providerId="LiveId" clId="{28609393-5CB3-4A1E-9FA7-5B5F6BF67683}" dt="2020-11-09T04:12:20.922" v="3615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28609393-5CB3-4A1E-9FA7-5B5F6BF67683}" dt="2020-11-09T04:12:20.922" v="3615"/>
        <pc:sldMkLst>
          <pc:docMk/>
          <pc:sldMk cId="1421242126" sldId="263"/>
        </pc:sldMkLst>
      </pc:sldChg>
      <pc:sldChg chg="modSp mod modTransition">
        <pc:chgData name="Xu" userId="2ef8d03b0d59ea36" providerId="LiveId" clId="{28609393-5CB3-4A1E-9FA7-5B5F6BF67683}" dt="2020-11-09T04:12:20.922" v="3615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modTransition">
        <pc:chgData name="Xu" userId="2ef8d03b0d59ea36" providerId="LiveId" clId="{28609393-5CB3-4A1E-9FA7-5B5F6BF67683}" dt="2020-11-09T04:12:20.922" v="3615"/>
        <pc:sldMkLst>
          <pc:docMk/>
          <pc:sldMk cId="1114372903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  <pc:sldChg chg="modSp new del mod">
        <pc:chgData name="Xu" userId="2ef8d03b0d59ea36" providerId="LiveId" clId="{28609393-5CB3-4A1E-9FA7-5B5F6BF67683}" dt="2020-11-09T04:12:16.718" v="3614" actId="47"/>
        <pc:sldMkLst>
          <pc:docMk/>
          <pc:sldMk cId="2080009352" sldId="275"/>
        </pc:sldMkLst>
        <pc:spChg chg="mod">
          <ac:chgData name="Xu" userId="2ef8d03b0d59ea36" providerId="LiveId" clId="{28609393-5CB3-4A1E-9FA7-5B5F6BF67683}" dt="2020-11-09T03:59:03.109" v="2565" actId="20577"/>
          <ac:spMkLst>
            <pc:docMk/>
            <pc:sldMk cId="2080009352" sldId="275"/>
            <ac:spMk id="2" creationId="{4B520602-55F0-45D9-9648-CA7BC9D6B9BA}"/>
          </ac:spMkLst>
        </pc:spChg>
      </pc:sldChg>
      <pc:sldChg chg="addSp delSp modSp new mod modTransition modAnim">
        <pc:chgData name="Xu" userId="2ef8d03b0d59ea36" providerId="LiveId" clId="{28609393-5CB3-4A1E-9FA7-5B5F6BF67683}" dt="2020-11-09T04:12:27.486" v="3617"/>
        <pc:sldMkLst>
          <pc:docMk/>
          <pc:sldMk cId="3594175374" sldId="276"/>
        </pc:sldMkLst>
        <pc:spChg chg="mod">
          <ac:chgData name="Xu" userId="2ef8d03b0d59ea36" providerId="LiveId" clId="{28609393-5CB3-4A1E-9FA7-5B5F6BF67683}" dt="2020-11-09T03:59:49.454" v="2660" actId="20577"/>
          <ac:spMkLst>
            <pc:docMk/>
            <pc:sldMk cId="3594175374" sldId="276"/>
            <ac:spMk id="2" creationId="{9AED0FFA-B23A-4D38-AD6B-02FDE8223855}"/>
          </ac:spMkLst>
        </pc:spChg>
        <pc:spChg chg="mod">
          <ac:chgData name="Xu" userId="2ef8d03b0d59ea36" providerId="LiveId" clId="{28609393-5CB3-4A1E-9FA7-5B5F6BF67683}" dt="2020-11-09T04:06:41.802" v="3232" actId="15"/>
          <ac:spMkLst>
            <pc:docMk/>
            <pc:sldMk cId="3594175374" sldId="276"/>
            <ac:spMk id="3" creationId="{D80F210C-6821-4DC8-8FBB-F7AE6B040BD3}"/>
          </ac:spMkLst>
        </pc:spChg>
        <pc:spChg chg="add del">
          <ac:chgData name="Xu" userId="2ef8d03b0d59ea36" providerId="LiveId" clId="{28609393-5CB3-4A1E-9FA7-5B5F6BF67683}" dt="2020-11-09T04:00:10.868" v="2682"/>
          <ac:spMkLst>
            <pc:docMk/>
            <pc:sldMk cId="3594175374" sldId="276"/>
            <ac:spMk id="4" creationId="{08126A05-DC2D-47EF-97B4-68F0FA1C6B7A}"/>
          </ac:spMkLst>
        </pc:spChg>
      </pc:sldChg>
      <pc:sldChg chg="modSp new mod modTransition modAnim">
        <pc:chgData name="Xu" userId="2ef8d03b0d59ea36" providerId="LiveId" clId="{28609393-5CB3-4A1E-9FA7-5B5F6BF67683}" dt="2020-11-09T04:12:31.659" v="3619"/>
        <pc:sldMkLst>
          <pc:docMk/>
          <pc:sldMk cId="2947888964" sldId="277"/>
        </pc:sldMkLst>
        <pc:spChg chg="mod">
          <ac:chgData name="Xu" userId="2ef8d03b0d59ea36" providerId="LiveId" clId="{28609393-5CB3-4A1E-9FA7-5B5F6BF67683}" dt="2020-11-09T04:04:22.089" v="2887" actId="20577"/>
          <ac:spMkLst>
            <pc:docMk/>
            <pc:sldMk cId="2947888964" sldId="277"/>
            <ac:spMk id="2" creationId="{B9EA97A4-BE89-4F90-B31F-92DA0D7B3AC7}"/>
          </ac:spMkLst>
        </pc:spChg>
        <pc:spChg chg="mod">
          <ac:chgData name="Xu" userId="2ef8d03b0d59ea36" providerId="LiveId" clId="{28609393-5CB3-4A1E-9FA7-5B5F6BF67683}" dt="2020-11-09T04:06:35.645" v="3231" actId="20577"/>
          <ac:spMkLst>
            <pc:docMk/>
            <pc:sldMk cId="2947888964" sldId="277"/>
            <ac:spMk id="3" creationId="{8735E849-97F9-4A78-8487-C8A995A84181}"/>
          </ac:spMkLst>
        </pc:spChg>
      </pc:sldChg>
      <pc:sldChg chg="modSp new del mod">
        <pc:chgData name="Xu" userId="2ef8d03b0d59ea36" providerId="LiveId" clId="{28609393-5CB3-4A1E-9FA7-5B5F6BF67683}" dt="2020-11-09T04:12:14.655" v="3613" actId="47"/>
        <pc:sldMkLst>
          <pc:docMk/>
          <pc:sldMk cId="722987672" sldId="278"/>
        </pc:sldMkLst>
        <pc:spChg chg="mod">
          <ac:chgData name="Xu" userId="2ef8d03b0d59ea36" providerId="LiveId" clId="{28609393-5CB3-4A1E-9FA7-5B5F6BF67683}" dt="2020-11-09T04:12:06.743" v="3608" actId="20577"/>
          <ac:spMkLst>
            <pc:docMk/>
            <pc:sldMk cId="722987672" sldId="278"/>
            <ac:spMk id="2" creationId="{829F2B3C-332E-4F83-9BB7-3FC36FA62EDD}"/>
          </ac:spMkLst>
        </pc:spChg>
      </pc:sldChg>
      <pc:sldChg chg="modSp new mod modTransition modAnim">
        <pc:chgData name="Xu" userId="2ef8d03b0d59ea36" providerId="LiveId" clId="{28609393-5CB3-4A1E-9FA7-5B5F6BF67683}" dt="2020-11-09T04:12:35.363" v="3621"/>
        <pc:sldMkLst>
          <pc:docMk/>
          <pc:sldMk cId="746746332" sldId="279"/>
        </pc:sldMkLst>
        <pc:spChg chg="mod">
          <ac:chgData name="Xu" userId="2ef8d03b0d59ea36" providerId="LiveId" clId="{28609393-5CB3-4A1E-9FA7-5B5F6BF67683}" dt="2020-11-09T04:12:12.353" v="3612" actId="20577"/>
          <ac:spMkLst>
            <pc:docMk/>
            <pc:sldMk cId="746746332" sldId="279"/>
            <ac:spMk id="2" creationId="{882AB851-8A77-45E3-B5D7-DB7DA564306E}"/>
          </ac:spMkLst>
        </pc:spChg>
        <pc:spChg chg="mod">
          <ac:chgData name="Xu" userId="2ef8d03b0d59ea36" providerId="LiveId" clId="{28609393-5CB3-4A1E-9FA7-5B5F6BF67683}" dt="2020-11-09T04:10:52.288" v="3601" actId="20577"/>
          <ac:spMkLst>
            <pc:docMk/>
            <pc:sldMk cId="746746332" sldId="279"/>
            <ac:spMk id="3" creationId="{5B09035F-E678-44A0-AB88-14E1D05B910A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8629-BDB9-41CE-A785-D00B48DC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ECAF-FADC-4AEF-AFB9-C9C7FECD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 </a:t>
            </a:r>
            <a:r>
              <a:rPr lang="zh-CN" altLang="en-US" dirty="0"/>
              <a:t>上的函数允许我们从 </a:t>
            </a:r>
            <a:r>
              <a:rPr lang="en-US" altLang="zh-CN" dirty="0"/>
              <a:t>URL 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zh-CN" altLang="en-US" dirty="0"/>
              <a:t>和 </a:t>
            </a:r>
            <a:r>
              <a:rPr lang="en-US" altLang="zh-CN" dirty="0"/>
              <a:t>Body </a:t>
            </a:r>
            <a:r>
              <a:rPr lang="zh-CN" altLang="en-US" dirty="0"/>
              <a:t>中提取数据，通过这些字段：</a:t>
            </a:r>
            <a:endParaRPr lang="en-US" altLang="zh-CN" dirty="0"/>
          </a:p>
          <a:p>
            <a:pPr lvl="1"/>
            <a:r>
              <a:rPr lang="en-US" altLang="zh-CN" dirty="0"/>
              <a:t>Form</a:t>
            </a:r>
          </a:p>
          <a:p>
            <a:pPr lvl="1"/>
            <a:r>
              <a:rPr lang="en-US" altLang="zh-CN" dirty="0" err="1"/>
              <a:t>PostForm</a:t>
            </a:r>
            <a:endParaRPr lang="en-US" altLang="zh-CN" dirty="0"/>
          </a:p>
          <a:p>
            <a:pPr lvl="1"/>
            <a:r>
              <a:rPr lang="en-US" altLang="zh-CN" dirty="0" err="1"/>
              <a:t>MultipartForm</a:t>
            </a:r>
            <a:endParaRPr lang="en-US" altLang="zh-CN" dirty="0"/>
          </a:p>
          <a:p>
            <a:r>
              <a:rPr lang="en-US" altLang="zh-CN" dirty="0"/>
              <a:t>Form </a:t>
            </a:r>
            <a:r>
              <a:rPr lang="zh-CN" altLang="en-US" dirty="0"/>
              <a:t>里面的数据是 </a:t>
            </a:r>
            <a:r>
              <a:rPr lang="en-US" altLang="zh-CN" dirty="0"/>
              <a:t>key-value 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通常的做法是：</a:t>
            </a:r>
            <a:endParaRPr lang="en-US" altLang="zh-CN" dirty="0"/>
          </a:p>
          <a:p>
            <a:pPr lvl="1"/>
            <a:r>
              <a:rPr lang="zh-CN" altLang="en-US" dirty="0"/>
              <a:t>先调用 </a:t>
            </a:r>
            <a:r>
              <a:rPr lang="en-US" altLang="zh-CN" dirty="0" err="1"/>
              <a:t>ParseForm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来解析 </a:t>
            </a:r>
            <a:r>
              <a:rPr lang="en-US" altLang="zh-CN" dirty="0"/>
              <a:t>Request</a:t>
            </a:r>
          </a:p>
          <a:p>
            <a:pPr lvl="1"/>
            <a:r>
              <a:rPr lang="zh-CN" altLang="en-US" dirty="0"/>
              <a:t>然后相应的访问 </a:t>
            </a:r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 err="1"/>
              <a:t>PostForm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FE4-13E3-4229-90B5-8E5A8FC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B9AE-681E-46BB-9C13-EDB30688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前例中，如果只想得到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/>
              <a:t>这个 </a:t>
            </a:r>
            <a:r>
              <a:rPr lang="en-US" altLang="zh-CN" dirty="0"/>
              <a:t>Key </a:t>
            </a:r>
            <a:r>
              <a:rPr lang="zh-CN" altLang="en-US" dirty="0"/>
              <a:t>的 </a:t>
            </a:r>
            <a:r>
              <a:rPr lang="en-US" altLang="zh-CN" dirty="0"/>
              <a:t>Value</a:t>
            </a:r>
            <a:r>
              <a:rPr lang="zh-CN" altLang="en-US" dirty="0"/>
              <a:t>，可使用 </a:t>
            </a:r>
            <a:r>
              <a:rPr lang="en-US" altLang="zh-CN" dirty="0" err="1"/>
              <a:t>r.Form</a:t>
            </a:r>
            <a:r>
              <a:rPr lang="en-US" altLang="zh-CN" dirty="0"/>
              <a:t>[“</a:t>
            </a:r>
            <a:r>
              <a:rPr lang="en-US" altLang="zh-CN" dirty="0" err="1"/>
              <a:t>first_name</a:t>
            </a:r>
            <a:r>
              <a:rPr lang="en-US" altLang="zh-CN" dirty="0"/>
              <a:t>”]</a:t>
            </a:r>
            <a:r>
              <a:rPr lang="zh-CN" altLang="en-US" dirty="0"/>
              <a:t>，它返回含有一个元素的 </a:t>
            </a:r>
            <a:r>
              <a:rPr lang="en-US" altLang="zh-CN" dirty="0"/>
              <a:t>slice</a:t>
            </a:r>
            <a:r>
              <a:rPr lang="zh-CN" altLang="en-US" dirty="0"/>
              <a:t>：</a:t>
            </a:r>
            <a:r>
              <a:rPr lang="en-US" altLang="zh-CN" dirty="0"/>
              <a:t>[“Dave”]</a:t>
            </a:r>
          </a:p>
          <a:p>
            <a:r>
              <a:rPr lang="zh-CN" altLang="en-US" dirty="0"/>
              <a:t>如果表单和 </a:t>
            </a:r>
            <a:r>
              <a:rPr lang="en-US" altLang="zh-CN" dirty="0"/>
              <a:t>URL </a:t>
            </a:r>
            <a:r>
              <a:rPr lang="zh-CN" altLang="en-US" dirty="0"/>
              <a:t>里有同样的 </a:t>
            </a:r>
            <a:r>
              <a:rPr lang="en-US" altLang="zh-CN" dirty="0"/>
              <a:t>Key</a:t>
            </a:r>
            <a:r>
              <a:rPr lang="zh-CN" altLang="en-US" dirty="0"/>
              <a:t>，那么它们都会放在一个 </a:t>
            </a:r>
            <a:r>
              <a:rPr lang="en-US" altLang="zh-CN" dirty="0"/>
              <a:t>slice </a:t>
            </a:r>
            <a:r>
              <a:rPr lang="zh-CN" altLang="en-US" dirty="0"/>
              <a:t>里：表单里的值靠前，</a:t>
            </a:r>
            <a:r>
              <a:rPr lang="en-US" altLang="zh-CN" dirty="0"/>
              <a:t>URL </a:t>
            </a:r>
            <a:r>
              <a:rPr lang="zh-CN" altLang="en-US" dirty="0"/>
              <a:t>的值靠后</a:t>
            </a:r>
            <a:endParaRPr lang="en-US" altLang="zh-CN" dirty="0"/>
          </a:p>
          <a:p>
            <a:r>
              <a:rPr lang="zh-CN" altLang="en-US" dirty="0"/>
              <a:t>如果只想要表单的 </a:t>
            </a:r>
            <a:r>
              <a:rPr lang="en-US" altLang="zh-CN" dirty="0"/>
              <a:t>key-value </a:t>
            </a:r>
            <a:r>
              <a:rPr lang="zh-CN" altLang="en-US" dirty="0"/>
              <a:t>对，不要 </a:t>
            </a:r>
            <a:r>
              <a:rPr lang="en-US" altLang="zh-CN" dirty="0"/>
              <a:t>URL </a:t>
            </a:r>
            <a:r>
              <a:rPr lang="zh-CN" altLang="en-US" dirty="0"/>
              <a:t>的，可以使用 </a:t>
            </a:r>
            <a:r>
              <a:rPr lang="en-US" altLang="zh-CN" dirty="0" err="1"/>
              <a:t>PostForm</a:t>
            </a:r>
            <a:r>
              <a:rPr lang="en-US" altLang="zh-CN" dirty="0"/>
              <a:t> </a:t>
            </a:r>
            <a:r>
              <a:rPr lang="zh-CN" altLang="en-US" dirty="0"/>
              <a:t>字段。</a:t>
            </a:r>
            <a:endParaRPr lang="en-US" altLang="zh-CN" dirty="0"/>
          </a:p>
          <a:p>
            <a:r>
              <a:rPr lang="en-US" altLang="zh-CN" dirty="0" err="1"/>
              <a:t>PostForm</a:t>
            </a:r>
            <a:r>
              <a:rPr lang="en-US" altLang="zh-CN" dirty="0"/>
              <a:t> </a:t>
            </a:r>
            <a:r>
              <a:rPr lang="zh-CN" altLang="en-US" dirty="0"/>
              <a:t>只支持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  <a:p>
            <a:r>
              <a:rPr lang="zh-CN" altLang="en-US" dirty="0"/>
              <a:t>想要得到 </a:t>
            </a:r>
            <a:r>
              <a:rPr lang="en-US" altLang="zh-CN" dirty="0"/>
              <a:t>multipart key-value </a:t>
            </a:r>
            <a:r>
              <a:rPr lang="zh-CN" altLang="en-US" dirty="0"/>
              <a:t>对，必须使用 </a:t>
            </a:r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E3BA-7758-41F7-AD4E-59D2A81A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5DA9-201E-455F-8C9C-5A5A99F1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想要使用 </a:t>
            </a:r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这个字段的话，首先需要调用 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这个方法</a:t>
            </a:r>
            <a:endParaRPr lang="en-US" altLang="zh-CN" dirty="0"/>
          </a:p>
          <a:p>
            <a:pPr lvl="1"/>
            <a:r>
              <a:rPr lang="zh-CN" altLang="en-US" dirty="0"/>
              <a:t>该方法会在必要时调用 </a:t>
            </a:r>
            <a:r>
              <a:rPr lang="en-US" altLang="zh-CN" dirty="0" err="1"/>
              <a:t>ParseForm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参数是需要读取数据的长度</a:t>
            </a:r>
            <a:endParaRPr lang="en-US" altLang="zh-CN" dirty="0"/>
          </a:p>
          <a:p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只包含表单的 </a:t>
            </a:r>
            <a:r>
              <a:rPr lang="en-US" altLang="zh-CN" dirty="0"/>
              <a:t>key-value 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返回类型是一个 </a:t>
            </a:r>
            <a:r>
              <a:rPr lang="en-US" altLang="zh-CN" dirty="0"/>
              <a:t>struct </a:t>
            </a:r>
            <a:r>
              <a:rPr lang="zh-CN" altLang="en-US" dirty="0"/>
              <a:t>而不是 </a:t>
            </a:r>
            <a:r>
              <a:rPr lang="en-US" altLang="zh-CN" dirty="0"/>
              <a:t>map</a:t>
            </a:r>
            <a:r>
              <a:rPr lang="zh-CN" altLang="en-US" dirty="0"/>
              <a:t>。这个 </a:t>
            </a:r>
            <a:r>
              <a:rPr lang="en-US" altLang="zh-CN" dirty="0"/>
              <a:t>struct </a:t>
            </a:r>
            <a:r>
              <a:rPr lang="zh-CN" altLang="en-US" dirty="0"/>
              <a:t>里有两个 </a:t>
            </a:r>
            <a:r>
              <a:rPr lang="en-US" altLang="zh-CN" dirty="0"/>
              <a:t>map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value </a:t>
            </a:r>
            <a:r>
              <a:rPr lang="zh-CN" altLang="en-US" dirty="0"/>
              <a:t>是 </a:t>
            </a:r>
            <a:r>
              <a:rPr lang="en-US" altLang="zh-CN" dirty="0"/>
              <a:t>[]string</a:t>
            </a:r>
          </a:p>
          <a:p>
            <a:pPr lvl="1"/>
            <a:r>
              <a:rPr lang="zh-CN" altLang="en-US" dirty="0"/>
              <a:t>空的（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value </a:t>
            </a:r>
            <a:r>
              <a:rPr lang="zh-CN" altLang="en-US" dirty="0"/>
              <a:t>是文件）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DA3A-41C0-446E-A528-E435E1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FormValue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PostFormValue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146D-B72B-4445-BE57-D8573198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FormValue</a:t>
            </a:r>
            <a:r>
              <a:rPr lang="en-US" altLang="zh-CN" dirty="0"/>
              <a:t> </a:t>
            </a:r>
            <a:r>
              <a:rPr lang="zh-CN" altLang="en-US" dirty="0"/>
              <a:t>方法会返回 </a:t>
            </a:r>
            <a:r>
              <a:rPr lang="en-US" altLang="zh-CN" dirty="0"/>
              <a:t>Form </a:t>
            </a:r>
            <a:r>
              <a:rPr lang="zh-CN" altLang="en-US" dirty="0"/>
              <a:t>字段中指定 </a:t>
            </a:r>
            <a:r>
              <a:rPr lang="en-US" altLang="zh-CN" dirty="0"/>
              <a:t>key </a:t>
            </a:r>
            <a:r>
              <a:rPr lang="zh-CN" altLang="en-US" dirty="0"/>
              <a:t>对应的第一个 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无需调用 </a:t>
            </a:r>
            <a:r>
              <a:rPr lang="en-US" altLang="zh-CN" dirty="0" err="1"/>
              <a:t>ParseForm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ParseMultipartForm</a:t>
            </a:r>
            <a:endParaRPr lang="en-US" altLang="zh-CN" dirty="0"/>
          </a:p>
          <a:p>
            <a:r>
              <a:rPr lang="en-US" altLang="zh-CN" dirty="0" err="1"/>
              <a:t>PostFormValue</a:t>
            </a:r>
            <a:r>
              <a:rPr lang="en-US" altLang="zh-CN" dirty="0"/>
              <a:t> </a:t>
            </a:r>
            <a:r>
              <a:rPr lang="zh-CN" altLang="en-US" dirty="0"/>
              <a:t>方法也一样，但只能读取 </a:t>
            </a:r>
            <a:r>
              <a:rPr lang="en-US" altLang="zh-CN" dirty="0" err="1"/>
              <a:t>PostForm</a:t>
            </a:r>
            <a:endParaRPr lang="en-US" altLang="zh-CN" dirty="0"/>
          </a:p>
          <a:p>
            <a:r>
              <a:rPr lang="en-US" altLang="zh-CN" dirty="0" err="1"/>
              <a:t>FormValue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PostFormValue</a:t>
            </a:r>
            <a:r>
              <a:rPr lang="en-US" altLang="zh-CN" dirty="0"/>
              <a:t> </a:t>
            </a:r>
            <a:r>
              <a:rPr lang="zh-CN" altLang="en-US" dirty="0"/>
              <a:t>都会调用 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但如果表单的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设为 </a:t>
            </a:r>
            <a:r>
              <a:rPr lang="en-US" altLang="zh-CN" dirty="0"/>
              <a:t>multipart/form-data</a:t>
            </a:r>
            <a:r>
              <a:rPr lang="zh-CN" altLang="en-US" dirty="0"/>
              <a:t>，那么即使你调用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方法，也无法通过 </a:t>
            </a:r>
            <a:r>
              <a:rPr lang="en-US" altLang="zh-CN" dirty="0" err="1"/>
              <a:t>FormValue</a:t>
            </a:r>
            <a:r>
              <a:rPr lang="en-US" altLang="zh-CN" dirty="0"/>
              <a:t> </a:t>
            </a:r>
            <a:r>
              <a:rPr lang="zh-CN" altLang="en-US"/>
              <a:t>获得想要的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0FFA-B23A-4D38-AD6B-02FDE822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210C-6821-4DC8-8FBB-F7AE6B04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multipart/form-data </a:t>
            </a:r>
            <a:r>
              <a:rPr lang="zh-CN" altLang="en-US" dirty="0"/>
              <a:t>最常见的应用场景就是上传文件（例子）</a:t>
            </a:r>
            <a:endParaRPr lang="en-US" altLang="zh-CN" dirty="0"/>
          </a:p>
          <a:p>
            <a:pPr lvl="1"/>
            <a:r>
              <a:rPr lang="zh-CN" altLang="en-US" dirty="0"/>
              <a:t>首先调用 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File </a:t>
            </a:r>
            <a:r>
              <a:rPr lang="zh-CN" altLang="en-US" dirty="0"/>
              <a:t>字段获得 </a:t>
            </a:r>
            <a:r>
              <a:rPr lang="en-US" altLang="zh-CN" dirty="0" err="1"/>
              <a:t>FileHeader</a:t>
            </a:r>
            <a:r>
              <a:rPr lang="zh-CN" altLang="en-US" dirty="0"/>
              <a:t>，调用其 </a:t>
            </a:r>
            <a:r>
              <a:rPr lang="en-US" altLang="zh-CN" dirty="0"/>
              <a:t>Open </a:t>
            </a:r>
            <a:r>
              <a:rPr lang="zh-CN" altLang="en-US" dirty="0"/>
              <a:t>方法来获得文件</a:t>
            </a:r>
            <a:endParaRPr lang="en-US" altLang="zh-CN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 err="1"/>
              <a:t>ioutil.ReadAll</a:t>
            </a:r>
            <a:r>
              <a:rPr lang="en-US" altLang="zh-CN" dirty="0"/>
              <a:t> </a:t>
            </a:r>
            <a:r>
              <a:rPr lang="zh-CN" altLang="en-US" dirty="0"/>
              <a:t>函数把文件内容读取到 </a:t>
            </a:r>
            <a:r>
              <a:rPr lang="en-US" altLang="zh-CN" dirty="0"/>
              <a:t>byte </a:t>
            </a:r>
            <a:r>
              <a:rPr lang="zh-CN" altLang="en-US" dirty="0"/>
              <a:t>切片里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75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97A4-BE89-4F90-B31F-92DA0D7B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FormFile</a:t>
            </a:r>
            <a:r>
              <a:rPr lang="en-US" dirty="0"/>
              <a:t>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E849-97F9-4A78-8487-C8A995A8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上传文件还有一个简便方法：</a:t>
            </a:r>
            <a:r>
              <a:rPr lang="en-US" altLang="zh-CN" dirty="0" err="1"/>
              <a:t>FormFile</a:t>
            </a:r>
            <a:r>
              <a:rPr lang="zh-CN" altLang="en-US" dirty="0"/>
              <a:t>（例子）</a:t>
            </a:r>
            <a:endParaRPr lang="en-US" altLang="zh-CN" dirty="0"/>
          </a:p>
          <a:p>
            <a:pPr lvl="1"/>
            <a:r>
              <a:rPr lang="zh-CN" altLang="en-US" dirty="0"/>
              <a:t>无需调用 </a:t>
            </a:r>
            <a:r>
              <a:rPr lang="en-US" altLang="zh-CN" dirty="0" err="1"/>
              <a:t>ParseMultipartForm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返回指定 </a:t>
            </a:r>
            <a:r>
              <a:rPr lang="en-US" altLang="zh-CN" dirty="0"/>
              <a:t>key </a:t>
            </a:r>
            <a:r>
              <a:rPr lang="zh-CN" altLang="en-US" dirty="0"/>
              <a:t>对应的第一个 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同时返回 </a:t>
            </a:r>
            <a:r>
              <a:rPr lang="en-US" altLang="zh-CN" dirty="0"/>
              <a:t>File </a:t>
            </a:r>
            <a:r>
              <a:rPr lang="zh-CN" altLang="en-US" dirty="0"/>
              <a:t>和 </a:t>
            </a:r>
            <a:r>
              <a:rPr lang="en-US" altLang="zh-CN" dirty="0" err="1"/>
              <a:t>FileHeader</a:t>
            </a:r>
            <a:r>
              <a:rPr lang="zh-CN" altLang="en-US" dirty="0"/>
              <a:t>，以及错误信息</a:t>
            </a:r>
            <a:endParaRPr lang="en-US" altLang="zh-CN" dirty="0"/>
          </a:p>
          <a:p>
            <a:pPr lvl="1"/>
            <a:r>
              <a:rPr lang="zh-CN" altLang="en-US" dirty="0"/>
              <a:t>如果只上传一个文件，那么这种方式会快一些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88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B851-8A77-45E3-B5D7-DB7DA564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</a:t>
            </a:r>
            <a:r>
              <a:rPr lang="zh-CN" altLang="en-US" dirty="0"/>
              <a:t>请求 </a:t>
            </a:r>
            <a:r>
              <a:rPr lang="en-US" altLang="zh-CN" dirty="0"/>
              <a:t>- JSON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035F-E678-44A0-AB88-14E1D05B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不是所有的 </a:t>
            </a:r>
            <a:r>
              <a:rPr lang="en-US" altLang="zh-CN"/>
              <a:t>POST </a:t>
            </a:r>
            <a:r>
              <a:rPr lang="zh-CN" altLang="en-US" dirty="0"/>
              <a:t>请求都来自 </a:t>
            </a:r>
            <a:r>
              <a:rPr lang="en-US" altLang="zh-CN" dirty="0"/>
              <a:t>Form</a:t>
            </a:r>
          </a:p>
          <a:p>
            <a:r>
              <a:rPr lang="zh-CN" altLang="en-US" dirty="0"/>
              <a:t>客户端框架（例如 </a:t>
            </a:r>
            <a:r>
              <a:rPr lang="en-US" altLang="zh-CN" dirty="0"/>
              <a:t>Angular </a:t>
            </a:r>
            <a:r>
              <a:rPr lang="zh-CN" altLang="en-US" dirty="0"/>
              <a:t>等）会以不同的方式对 </a:t>
            </a:r>
            <a:r>
              <a:rPr lang="en-US" altLang="zh-CN" dirty="0"/>
              <a:t>POST </a:t>
            </a:r>
            <a:r>
              <a:rPr lang="zh-CN" altLang="en-US" dirty="0"/>
              <a:t>请求编码：</a:t>
            </a:r>
            <a:endParaRPr lang="en-US" altLang="zh-CN" dirty="0"/>
          </a:p>
          <a:p>
            <a:pPr lvl="1"/>
            <a:r>
              <a:rPr lang="en-US" altLang="zh-CN" dirty="0"/>
              <a:t>jQuery </a:t>
            </a:r>
            <a:r>
              <a:rPr lang="zh-CN" altLang="en-US" dirty="0"/>
              <a:t>通常使用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  <a:p>
            <a:pPr lvl="1"/>
            <a:r>
              <a:rPr lang="en-US" altLang="zh-CN" dirty="0"/>
              <a:t>Angular </a:t>
            </a:r>
            <a:r>
              <a:rPr lang="zh-CN" altLang="en-US" dirty="0"/>
              <a:t>是 </a:t>
            </a:r>
            <a:r>
              <a:rPr lang="en-US" altLang="zh-CN" dirty="0"/>
              <a:t>application/json</a:t>
            </a:r>
          </a:p>
          <a:p>
            <a:r>
              <a:rPr lang="en-US" dirty="0" err="1"/>
              <a:t>ParseForm</a:t>
            </a:r>
            <a:r>
              <a:rPr lang="en-US" dirty="0"/>
              <a:t> </a:t>
            </a:r>
            <a:r>
              <a:rPr lang="zh-CN" altLang="en-US" dirty="0"/>
              <a:t>方法无法处理 </a:t>
            </a:r>
            <a:r>
              <a:rPr lang="en-US" altLang="zh-CN" dirty="0"/>
              <a:t>application/json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4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05. </a:t>
            </a:r>
            <a:r>
              <a:rPr lang="en-US" altLang="zh-CN" dirty="0"/>
              <a:t>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C204-455E-403A-8DDC-0C2A60D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6EFD-DDA1-4181-BBFA-65C5A0E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通过表单发送请求</a:t>
            </a:r>
            <a:endParaRPr lang="en-US" altLang="zh-CN" dirty="0"/>
          </a:p>
          <a:p>
            <a:r>
              <a:rPr lang="en-US" altLang="zh-CN" dirty="0"/>
              <a:t>Form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 err="1"/>
              <a:t>PostForm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 err="1"/>
              <a:t>MultipartForm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 err="1"/>
              <a:t>FormValue</a:t>
            </a:r>
            <a:r>
              <a:rPr lang="en-US" altLang="zh-CN" dirty="0"/>
              <a:t> &amp; </a:t>
            </a:r>
            <a:r>
              <a:rPr lang="en-US" altLang="zh-CN" dirty="0" err="1"/>
              <a:t>PostFormValue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文件（</a:t>
            </a:r>
            <a:r>
              <a:rPr lang="en-US" altLang="zh-CN" dirty="0"/>
              <a:t>Files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POST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8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82E-3A87-4A0F-89C2-55B0CE4F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来自表单的 </a:t>
            </a:r>
            <a:r>
              <a:rPr lang="en-US" altLang="zh-CN" dirty="0"/>
              <a:t>Post 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A9BD-417B-4DE0-8397-22E9C88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 </a:t>
            </a:r>
            <a:r>
              <a:rPr lang="en-US" altLang="zh-CN" dirty="0"/>
              <a:t>HTML </a:t>
            </a:r>
            <a:r>
              <a:rPr lang="zh-CN" altLang="en-US" dirty="0"/>
              <a:t>表单里面的数据会以 </a:t>
            </a:r>
            <a:r>
              <a:rPr lang="en-US" altLang="zh-CN" dirty="0"/>
              <a:t>name-value </a:t>
            </a:r>
            <a:r>
              <a:rPr lang="zh-CN" altLang="en-US" dirty="0"/>
              <a:t>对的形式，通过 </a:t>
            </a:r>
            <a:r>
              <a:rPr lang="en-US" altLang="zh-CN" dirty="0"/>
              <a:t>POST </a:t>
            </a:r>
            <a:r>
              <a:rPr lang="zh-CN" altLang="en-US" dirty="0"/>
              <a:t>请求发送出去。</a:t>
            </a:r>
            <a:endParaRPr lang="en-US" altLang="zh-CN" dirty="0"/>
          </a:p>
          <a:p>
            <a:r>
              <a:rPr lang="zh-CN" altLang="en-US" dirty="0"/>
              <a:t>它的数据内容会放在 </a:t>
            </a:r>
            <a:r>
              <a:rPr lang="en-US" altLang="zh-CN" dirty="0"/>
              <a:t>POST </a:t>
            </a:r>
            <a:r>
              <a:rPr lang="zh-CN" altLang="en-US" dirty="0"/>
              <a:t>请求的 </a:t>
            </a:r>
            <a:r>
              <a:rPr lang="en-US" altLang="zh-CN" dirty="0"/>
              <a:t>Body </a:t>
            </a:r>
            <a:r>
              <a:rPr lang="zh-CN" altLang="en-US" dirty="0"/>
              <a:t>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 </a:t>
            </a:r>
            <a:r>
              <a:rPr lang="en-US" altLang="zh-CN" dirty="0"/>
              <a:t>name-value </a:t>
            </a:r>
            <a:r>
              <a:rPr lang="zh-CN" altLang="en-US" dirty="0"/>
              <a:t>对在 </a:t>
            </a:r>
            <a:r>
              <a:rPr lang="en-US" altLang="zh-CN" dirty="0"/>
              <a:t>Body </a:t>
            </a:r>
            <a:r>
              <a:rPr lang="zh-CN" altLang="en-US" dirty="0"/>
              <a:t>里面的格式是什么样的？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28A6-D7DA-498D-AC70-5F3C1B6E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67" y="2171771"/>
            <a:ext cx="4521593" cy="13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7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875-EEDF-4D54-A899-189364F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Post </a:t>
            </a:r>
            <a:r>
              <a:rPr lang="zh-CN" altLang="en-US" dirty="0"/>
              <a:t>请求的数据格式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2306-9127-4C97-A4E5-254943B9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POST </a:t>
            </a:r>
            <a:r>
              <a:rPr lang="zh-CN" altLang="en-US" dirty="0"/>
              <a:t>发送的 </a:t>
            </a:r>
            <a:r>
              <a:rPr lang="en-US" altLang="zh-CN" dirty="0"/>
              <a:t>name-value </a:t>
            </a:r>
            <a:r>
              <a:rPr lang="zh-CN" altLang="en-US" dirty="0"/>
              <a:t>数据对的格式可以通过表单的 </a:t>
            </a:r>
            <a:r>
              <a:rPr lang="en-US" altLang="zh-CN" dirty="0"/>
              <a:t>Content Type </a:t>
            </a:r>
            <a:r>
              <a:rPr lang="zh-CN" altLang="en-US" dirty="0"/>
              <a:t>来指定，也就是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4175-14BF-42AF-B00B-E7E65759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99" y="3293383"/>
            <a:ext cx="6223572" cy="13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9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BF2-A59D-48D3-857C-675160B7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表单的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E21E-9F97-4722-B779-F8D678F8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默认值是：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  <a:p>
            <a:r>
              <a:rPr lang="zh-CN" altLang="en-US" dirty="0"/>
              <a:t>浏览器被要求至少要支持：</a:t>
            </a:r>
            <a:r>
              <a:rPr lang="en-US" altLang="zh-CN" dirty="0"/>
              <a:t> 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multipart/form-data</a:t>
            </a:r>
          </a:p>
          <a:p>
            <a:pPr lvl="1"/>
            <a:r>
              <a:rPr lang="en-US" altLang="zh-CN" dirty="0"/>
              <a:t>HTML 5 </a:t>
            </a:r>
            <a:r>
              <a:rPr lang="zh-CN" altLang="en-US" dirty="0"/>
              <a:t>的话，还需要支持 </a:t>
            </a:r>
            <a:r>
              <a:rPr lang="en-US" altLang="zh-CN" dirty="0"/>
              <a:t>text/plain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77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CFC-6DA5-4EB6-8D7D-597E417A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表单的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0519-EC5D-4075-A22D-D6567EBB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en-US" dirty="0"/>
              <a:t>，那么浏览器会将表单数据编码到</a:t>
            </a:r>
            <a:r>
              <a:rPr lang="zh-CN" altLang="en-US" b="1" dirty="0"/>
              <a:t>查询字符串</a:t>
            </a:r>
            <a:r>
              <a:rPr lang="zh-CN" altLang="en-US" dirty="0"/>
              <a:t>里面。例如：</a:t>
            </a:r>
            <a:endParaRPr lang="en-US" altLang="zh-CN" dirty="0"/>
          </a:p>
          <a:p>
            <a:pPr lvl="1"/>
            <a:r>
              <a:rPr lang="en-US" dirty="0" err="1"/>
              <a:t>first_name</a:t>
            </a:r>
            <a:r>
              <a:rPr lang="en-US" dirty="0"/>
              <a:t>=sau%20sheong&amp;last_name=</a:t>
            </a:r>
            <a:r>
              <a:rPr lang="en-US" dirty="0" err="1"/>
              <a:t>chang</a:t>
            </a:r>
            <a:endParaRPr lang="en-US" dirty="0"/>
          </a:p>
          <a:p>
            <a:r>
              <a:rPr lang="zh-CN" altLang="en-US" dirty="0"/>
              <a:t>如果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multipart/form-data</a:t>
            </a:r>
            <a:r>
              <a:rPr lang="zh-CN" altLang="en-US" dirty="0"/>
              <a:t>，那么</a:t>
            </a:r>
            <a:endParaRPr lang="en-US" altLang="zh-CN" dirty="0"/>
          </a:p>
          <a:p>
            <a:pPr lvl="1"/>
            <a:r>
              <a:rPr lang="zh-CN" altLang="en-US" dirty="0"/>
              <a:t>每一个 </a:t>
            </a:r>
            <a:r>
              <a:rPr lang="en-US" altLang="zh-CN" dirty="0"/>
              <a:t>name-value </a:t>
            </a:r>
            <a:r>
              <a:rPr lang="zh-CN" altLang="en-US" dirty="0"/>
              <a:t>对都会被转换为一个</a:t>
            </a:r>
            <a:r>
              <a:rPr lang="en-US" altLang="zh-CN" dirty="0"/>
              <a:t>MIME</a:t>
            </a:r>
            <a:r>
              <a:rPr lang="zh-CN" altLang="en-US" dirty="0"/>
              <a:t>消息部分</a:t>
            </a:r>
            <a:endParaRPr lang="en-US" altLang="zh-CN" dirty="0"/>
          </a:p>
          <a:p>
            <a:pPr lvl="1"/>
            <a:r>
              <a:rPr lang="zh-CN" altLang="en-US" dirty="0"/>
              <a:t>每一个部分都有自己的 </a:t>
            </a:r>
            <a:r>
              <a:rPr lang="en-US" altLang="zh-CN" dirty="0"/>
              <a:t>Content Type </a:t>
            </a:r>
            <a:r>
              <a:rPr lang="zh-CN" altLang="en-US" dirty="0"/>
              <a:t>和 </a:t>
            </a:r>
            <a:r>
              <a:rPr lang="en-US" altLang="zh-CN" dirty="0"/>
              <a:t>Content Disposition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2CB4-78A2-42FB-BEA6-3DD19919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52" y="4628191"/>
            <a:ext cx="4252237" cy="1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8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C7E-4057-46F8-AF66-ACAE86AE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如果选择？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FE2E-CB70-4F92-8048-848BDF8B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简单文本：表单 </a:t>
            </a:r>
            <a:r>
              <a:rPr lang="en-US" altLang="zh-CN" dirty="0"/>
              <a:t>URL 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zh-CN" altLang="en-US" dirty="0"/>
              <a:t>大量数据，例如上传文件：</a:t>
            </a:r>
            <a:r>
              <a:rPr lang="en-US" altLang="zh-CN" dirty="0"/>
              <a:t>multipart-MIME</a:t>
            </a:r>
          </a:p>
          <a:p>
            <a:pPr lvl="1"/>
            <a:r>
              <a:rPr lang="zh-CN" altLang="en-US" dirty="0"/>
              <a:t>甚至可以把二进制数据通过选择 </a:t>
            </a:r>
            <a:r>
              <a:rPr lang="en-US" altLang="zh-CN" dirty="0"/>
              <a:t>Base64 </a:t>
            </a:r>
            <a:r>
              <a:rPr lang="zh-CN" altLang="en-US" dirty="0"/>
              <a:t>编码，来当作文本进行发送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8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6FC0-7874-4245-B9FD-1BB0847C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表单的 </a:t>
            </a:r>
            <a:r>
              <a:rPr lang="en-US" altLang="zh-CN" dirty="0"/>
              <a:t>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1282-1834-4293-8356-66931D42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通过表单的 </a:t>
            </a:r>
            <a:r>
              <a:rPr lang="en-US" altLang="zh-CN" dirty="0"/>
              <a:t>method </a:t>
            </a:r>
            <a:r>
              <a:rPr lang="zh-CN" altLang="en-US" dirty="0"/>
              <a:t>属性，可以设置 </a:t>
            </a:r>
            <a:r>
              <a:rPr lang="en-US" altLang="zh-CN" dirty="0"/>
              <a:t>POST </a:t>
            </a:r>
            <a:r>
              <a:rPr lang="zh-CN" altLang="en-US" dirty="0"/>
              <a:t>还是 </a:t>
            </a:r>
            <a:r>
              <a:rPr lang="en-US" altLang="zh-CN" dirty="0"/>
              <a:t>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GET </a:t>
            </a:r>
            <a:r>
              <a:rPr lang="zh-CN" altLang="en-US" dirty="0"/>
              <a:t>请求没有 </a:t>
            </a:r>
            <a:r>
              <a:rPr lang="en-US" altLang="zh-CN" dirty="0"/>
              <a:t>Body</a:t>
            </a:r>
            <a:r>
              <a:rPr lang="zh-CN" altLang="en-US" dirty="0"/>
              <a:t>，所有的数据都通过 </a:t>
            </a:r>
            <a:r>
              <a:rPr lang="en-US" altLang="zh-CN" dirty="0"/>
              <a:t>URL </a:t>
            </a:r>
            <a:r>
              <a:rPr lang="zh-CN" altLang="en-US" dirty="0"/>
              <a:t>的 </a:t>
            </a:r>
            <a:r>
              <a:rPr lang="en-US" altLang="zh-CN" dirty="0"/>
              <a:t>name-value </a:t>
            </a:r>
            <a:r>
              <a:rPr lang="zh-CN" altLang="en-US" dirty="0"/>
              <a:t>对来发送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87A88-A320-48D7-9AEB-CE0420D8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98" y="2822845"/>
            <a:ext cx="4178905" cy="12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1341</TotalTime>
  <Words>1026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使用 Go 创建 Web 应用</vt:lpstr>
      <vt:lpstr>05. Forms</vt:lpstr>
      <vt:lpstr>本节内容</vt:lpstr>
      <vt:lpstr>来自表单的 Post 请求</vt:lpstr>
      <vt:lpstr>表单 Post 请求的数据格式</vt:lpstr>
      <vt:lpstr>表单的 enctype 属性</vt:lpstr>
      <vt:lpstr>表单的 enctype 属性</vt:lpstr>
      <vt:lpstr>如果选择？</vt:lpstr>
      <vt:lpstr>表单的 GET</vt:lpstr>
      <vt:lpstr>Form 字段</vt:lpstr>
      <vt:lpstr>PostForm 字段</vt:lpstr>
      <vt:lpstr>MultipartForm 字段</vt:lpstr>
      <vt:lpstr>FormValue 和 PostFormValue 方法</vt:lpstr>
      <vt:lpstr>上传文件</vt:lpstr>
      <vt:lpstr>FormFile 方法</vt:lpstr>
      <vt:lpstr>POST 请求 - JSON Body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2020-11-09T11:07:08Z</dcterms:modified>
</cp:coreProperties>
</file>