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6961A-2325-42E1-8C67-212BFB8B8B4D}" v="608" dt="2020-12-16T01:33:02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7A86961A-2325-42E1-8C67-212BFB8B8B4D}"/>
    <pc:docChg chg="delSld modSld">
      <pc:chgData name="Xu" userId="2ef8d03b0d59ea36" providerId="LiveId" clId="{7A86961A-2325-42E1-8C67-212BFB8B8B4D}" dt="2020-12-16T01:33:02.810" v="655"/>
      <pc:docMkLst>
        <pc:docMk/>
      </pc:docMkLst>
      <pc:sldChg chg="modSp mod">
        <pc:chgData name="Xu" userId="2ef8d03b0d59ea36" providerId="LiveId" clId="{7A86961A-2325-42E1-8C67-212BFB8B8B4D}" dt="2020-12-16T01:23:39.265" v="27" actId="20577"/>
        <pc:sldMkLst>
          <pc:docMk/>
          <pc:sldMk cId="1094406252" sldId="258"/>
        </pc:sldMkLst>
        <pc:spChg chg="mod">
          <ac:chgData name="Xu" userId="2ef8d03b0d59ea36" providerId="LiveId" clId="{7A86961A-2325-42E1-8C67-212BFB8B8B4D}" dt="2020-12-16T01:23:39.265" v="2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 modAnim">
        <pc:chgData name="Xu" userId="2ef8d03b0d59ea36" providerId="LiveId" clId="{7A86961A-2325-42E1-8C67-212BFB8B8B4D}" dt="2020-12-16T01:33:02.810" v="655"/>
        <pc:sldMkLst>
          <pc:docMk/>
          <pc:sldMk cId="728137496" sldId="264"/>
        </pc:sldMkLst>
        <pc:spChg chg="mod">
          <ac:chgData name="Xu" userId="2ef8d03b0d59ea36" providerId="LiveId" clId="{7A86961A-2325-42E1-8C67-212BFB8B8B4D}" dt="2020-12-16T01:23:52.586" v="47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7A86961A-2325-42E1-8C67-212BFB8B8B4D}" dt="2020-12-16T01:31:41.709" v="654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7A86961A-2325-42E1-8C67-212BFB8B8B4D}" dt="2020-12-16T01:23:46.891" v="28" actId="47"/>
        <pc:sldMkLst>
          <pc:docMk/>
          <pc:sldMk cId="1712489470" sldId="265"/>
        </pc:sldMkLst>
      </pc:sldChg>
      <pc:sldChg chg="del">
        <pc:chgData name="Xu" userId="2ef8d03b0d59ea36" providerId="LiveId" clId="{7A86961A-2325-42E1-8C67-212BFB8B8B4D}" dt="2020-12-16T01:23:46.891" v="28" actId="47"/>
        <pc:sldMkLst>
          <pc:docMk/>
          <pc:sldMk cId="4101183386" sldId="266"/>
        </pc:sldMkLst>
      </pc:sldChg>
      <pc:sldChg chg="del">
        <pc:chgData name="Xu" userId="2ef8d03b0d59ea36" providerId="LiveId" clId="{7A86961A-2325-42E1-8C67-212BFB8B8B4D}" dt="2020-12-16T01:23:46.891" v="28" actId="47"/>
        <pc:sldMkLst>
          <pc:docMk/>
          <pc:sldMk cId="2415903886" sldId="267"/>
        </pc:sldMkLst>
      </pc:sldChg>
      <pc:sldChg chg="del">
        <pc:chgData name="Xu" userId="2ef8d03b0d59ea36" providerId="LiveId" clId="{7A86961A-2325-42E1-8C67-212BFB8B8B4D}" dt="2020-12-16T01:23:46.891" v="28" actId="47"/>
        <pc:sldMkLst>
          <pc:docMk/>
          <pc:sldMk cId="757692902" sldId="268"/>
        </pc:sldMkLst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06.1</a:t>
            </a:r>
            <a:r>
              <a:rPr lang="zh-CN" altLang="en-US" dirty="0"/>
              <a:t>（补）内置的 </a:t>
            </a:r>
            <a:r>
              <a:rPr lang="en-US" altLang="zh-CN" dirty="0"/>
              <a:t>Response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107C-C107-4E78-A19E-C70693F6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内置的 </a:t>
            </a:r>
            <a:r>
              <a:rPr lang="en-US" altLang="zh-CN" dirty="0"/>
              <a:t>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6DBE-44F5-46A2-B1B5-91411227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NotFound</a:t>
            </a:r>
            <a:r>
              <a:rPr lang="en-US" altLang="zh-CN" dirty="0"/>
              <a:t> </a:t>
            </a:r>
            <a:r>
              <a:rPr lang="zh-CN" altLang="en-US" dirty="0"/>
              <a:t>函数，包装一个 </a:t>
            </a:r>
            <a:r>
              <a:rPr lang="en-US" altLang="zh-CN" dirty="0"/>
              <a:t>404 </a:t>
            </a:r>
            <a:r>
              <a:rPr lang="zh-CN" altLang="en-US" dirty="0"/>
              <a:t>状态码和一个额外的信息</a:t>
            </a:r>
            <a:endParaRPr lang="en-US" altLang="zh-CN" dirty="0"/>
          </a:p>
          <a:p>
            <a:r>
              <a:rPr lang="en-US" altLang="zh-CN" dirty="0" err="1"/>
              <a:t>ServeFile</a:t>
            </a:r>
            <a:r>
              <a:rPr lang="en-US" altLang="zh-CN" dirty="0"/>
              <a:t> </a:t>
            </a:r>
            <a:r>
              <a:rPr lang="zh-CN" altLang="en-US" dirty="0"/>
              <a:t>函数，从文件系统提供文件，返回给请求者</a:t>
            </a:r>
            <a:endParaRPr lang="en-US" altLang="zh-CN" dirty="0"/>
          </a:p>
          <a:p>
            <a:r>
              <a:rPr lang="en-US" altLang="zh-CN" dirty="0" err="1"/>
              <a:t>ServeContent</a:t>
            </a:r>
            <a:r>
              <a:rPr lang="en-US" altLang="zh-CN" dirty="0"/>
              <a:t> </a:t>
            </a:r>
            <a:r>
              <a:rPr lang="zh-CN" altLang="en-US" dirty="0"/>
              <a:t>函数，它可以把实现了 </a:t>
            </a:r>
            <a:r>
              <a:rPr lang="en-US" altLang="zh-CN" dirty="0" err="1"/>
              <a:t>io.ReadSeeker</a:t>
            </a:r>
            <a:r>
              <a:rPr lang="en-US" altLang="zh-CN" dirty="0"/>
              <a:t> </a:t>
            </a:r>
            <a:r>
              <a:rPr lang="zh-CN" altLang="en-US" dirty="0"/>
              <a:t>接口的任何东西里面的内容返回给请求者</a:t>
            </a:r>
            <a:endParaRPr lang="en-US" altLang="zh-CN" dirty="0"/>
          </a:p>
          <a:p>
            <a:pPr lvl="1"/>
            <a:r>
              <a:rPr lang="zh-CN" altLang="en-US" dirty="0"/>
              <a:t>还可以处理 </a:t>
            </a:r>
            <a:r>
              <a:rPr lang="en-US" dirty="0">
                <a:effectLst/>
              </a:rPr>
              <a:t>Range </a:t>
            </a:r>
            <a:r>
              <a:rPr lang="zh-CN" altLang="en-US" dirty="0">
                <a:effectLst/>
              </a:rPr>
              <a:t>请求（范围请求），如果只请求了资源的一部分内容，那么 </a:t>
            </a:r>
            <a:r>
              <a:rPr lang="en-US" altLang="zh-CN" dirty="0" err="1">
                <a:effectLst/>
              </a:rPr>
              <a:t>ServeContent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就可以如此响应。而 </a:t>
            </a:r>
            <a:r>
              <a:rPr lang="en-US" altLang="zh-CN" dirty="0" err="1">
                <a:effectLst/>
              </a:rPr>
              <a:t>ServeFile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或 </a:t>
            </a:r>
            <a:r>
              <a:rPr lang="en-US" altLang="zh-CN" dirty="0" err="1">
                <a:effectLst/>
              </a:rPr>
              <a:t>io.Copy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则不行。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Redirect </a:t>
            </a:r>
            <a:r>
              <a:rPr lang="zh-CN" altLang="en-US" dirty="0">
                <a:effectLst/>
              </a:rPr>
              <a:t>函数，告诉客户端重定向到另一个 </a:t>
            </a:r>
            <a:r>
              <a:rPr lang="en-US" altLang="zh-CN" dirty="0">
                <a:effectLst/>
              </a:rPr>
              <a:t>URL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7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1354</TotalTime>
  <Words>124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使用 Go 创建 Web 应用</vt:lpstr>
      <vt:lpstr>06.1（补）内置的 Response</vt:lpstr>
      <vt:lpstr>内置的 Response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Xu</cp:lastModifiedBy>
  <cp:revision>1</cp:revision>
  <dcterms:created xsi:type="dcterms:W3CDTF">2020-10-19T04:05:15Z</dcterms:created>
  <dcterms:modified xsi:type="dcterms:W3CDTF">2020-12-16T01:33:05Z</dcterms:modified>
</cp:coreProperties>
</file>