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48362-8B6B-4D6A-9FC5-BC7FC1399AD3}" v="8" dt="2020-11-09T11:43:50.795"/>
    <p1510:client id="{E5746D42-D616-42AD-B018-87C8B13CF49E}" v="9" dt="2020-11-09T08:35:53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06. </a:t>
            </a:r>
            <a:r>
              <a:rPr lang="en-US" altLang="zh-CN" dirty="0" err="1"/>
              <a:t>ResponseWriter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107C-C107-4E78-A19E-C70693F6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6DBE-44F5-46A2-B1B5-91411227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从服务器向客户端返回响应需要使用 </a:t>
            </a:r>
            <a:r>
              <a:rPr lang="en-US" altLang="zh-CN" dirty="0" err="1"/>
              <a:t>ResponseWriter</a:t>
            </a:r>
            <a:endParaRPr lang="en-US" altLang="zh-CN" dirty="0"/>
          </a:p>
          <a:p>
            <a:r>
              <a:rPr lang="en-US" altLang="zh-CN" dirty="0" err="1"/>
              <a:t>ResponseWriter</a:t>
            </a:r>
            <a:r>
              <a:rPr lang="en-US" altLang="zh-CN" dirty="0"/>
              <a:t> </a:t>
            </a:r>
            <a:r>
              <a:rPr lang="zh-CN" altLang="en-US" dirty="0"/>
              <a:t>是一个接口，</a:t>
            </a:r>
            <a:r>
              <a:rPr lang="en-US" altLang="zh-CN" dirty="0"/>
              <a:t>handler </a:t>
            </a:r>
            <a:r>
              <a:rPr lang="zh-CN" altLang="en-US" dirty="0"/>
              <a:t>用它来返回响应</a:t>
            </a:r>
            <a:endParaRPr lang="en-US" altLang="zh-CN" dirty="0"/>
          </a:p>
          <a:p>
            <a:r>
              <a:rPr lang="zh-CN" altLang="en-US" dirty="0"/>
              <a:t>真正支撑 </a:t>
            </a:r>
            <a:r>
              <a:rPr lang="en-US" altLang="zh-CN" dirty="0" err="1"/>
              <a:t>ResponseWriter</a:t>
            </a:r>
            <a:r>
              <a:rPr lang="en-US" altLang="zh-CN" dirty="0"/>
              <a:t> </a:t>
            </a:r>
            <a:r>
              <a:rPr lang="zh-CN" altLang="en-US" dirty="0"/>
              <a:t>的幕后 </a:t>
            </a:r>
            <a:r>
              <a:rPr lang="en-US" altLang="zh-CN" dirty="0"/>
              <a:t>struct </a:t>
            </a:r>
            <a:r>
              <a:rPr lang="zh-CN" altLang="en-US" dirty="0"/>
              <a:t>是非导出的 </a:t>
            </a:r>
            <a:r>
              <a:rPr lang="en-US" altLang="zh-CN" dirty="0" err="1"/>
              <a:t>http.response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7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777-E5BD-4033-AF88-4656964F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4860-F697-4907-AEEF-F41564A0E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 </a:t>
            </a:r>
            <a:r>
              <a:rPr lang="en-US" altLang="zh-CN" dirty="0"/>
              <a:t>Handler </a:t>
            </a:r>
            <a:r>
              <a:rPr lang="zh-CN" altLang="en-US" dirty="0"/>
              <a:t>的 </a:t>
            </a:r>
            <a:r>
              <a:rPr lang="pt-BR" altLang="zh-CN" dirty="0"/>
              <a:t>ServeHTTP(w ResponseWriter, r *Request) </a:t>
            </a:r>
            <a:r>
              <a:rPr lang="zh-CN" altLang="en-US" dirty="0"/>
              <a:t>，只有一个是指针类型？而 </a:t>
            </a:r>
            <a:r>
              <a:rPr lang="en-US" altLang="zh-CN" dirty="0"/>
              <a:t>w </a:t>
            </a:r>
            <a:r>
              <a:rPr lang="zh-CN" altLang="en-US" dirty="0"/>
              <a:t>是按值传递的吗？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894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A2D5-0C71-4E05-A39D-3E17B7CA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写入到 </a:t>
            </a:r>
            <a:r>
              <a:rPr lang="en-US" altLang="zh-CN" dirty="0" err="1"/>
              <a:t>ResponseWriter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D272-C707-423F-9D79-020B7BB2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</a:t>
            </a:r>
            <a:r>
              <a:rPr lang="zh-CN" altLang="en-US" dirty="0"/>
              <a:t>方法接收一个 </a:t>
            </a:r>
            <a:r>
              <a:rPr lang="en-US" altLang="zh-CN" dirty="0"/>
              <a:t>byte </a:t>
            </a:r>
            <a:r>
              <a:rPr lang="zh-CN" altLang="en-US" dirty="0"/>
              <a:t>切片作为参数，然后把它写入到 </a:t>
            </a:r>
            <a:r>
              <a:rPr lang="en-US" altLang="zh-CN" dirty="0"/>
              <a:t>HTTP </a:t>
            </a:r>
            <a:r>
              <a:rPr lang="zh-CN" altLang="en-US" dirty="0"/>
              <a:t>响应的 </a:t>
            </a:r>
            <a:r>
              <a:rPr lang="en-US" altLang="zh-CN" dirty="0"/>
              <a:t>Body </a:t>
            </a:r>
            <a:r>
              <a:rPr lang="zh-CN" altLang="en-US" dirty="0"/>
              <a:t>里面。</a:t>
            </a:r>
            <a:endParaRPr lang="en-US" altLang="zh-CN" dirty="0"/>
          </a:p>
          <a:p>
            <a:r>
              <a:rPr lang="zh-CN" altLang="en-US" dirty="0"/>
              <a:t>如果在 </a:t>
            </a:r>
            <a:r>
              <a:rPr lang="en-US" altLang="zh-CN" dirty="0"/>
              <a:t>Write </a:t>
            </a:r>
            <a:r>
              <a:rPr lang="zh-CN" altLang="en-US" dirty="0"/>
              <a:t>方法被调用时，</a:t>
            </a:r>
            <a:r>
              <a:rPr lang="en-US" altLang="zh-CN" dirty="0"/>
              <a:t>header </a:t>
            </a:r>
            <a:r>
              <a:rPr lang="zh-CN" altLang="en-US" dirty="0"/>
              <a:t>里面没有设定 </a:t>
            </a:r>
            <a:r>
              <a:rPr lang="en-US" altLang="zh-CN" dirty="0"/>
              <a:t>content type</a:t>
            </a:r>
            <a:r>
              <a:rPr lang="zh-CN" altLang="en-US" dirty="0"/>
              <a:t>，那么数据的前 </a:t>
            </a:r>
            <a:r>
              <a:rPr lang="en-US" altLang="zh-CN" dirty="0"/>
              <a:t>512 </a:t>
            </a:r>
            <a:r>
              <a:rPr lang="zh-CN" altLang="en-US" dirty="0"/>
              <a:t>字节就会被用来检测 </a:t>
            </a:r>
            <a:r>
              <a:rPr lang="en-US" altLang="zh-CN" dirty="0"/>
              <a:t>content type</a:t>
            </a:r>
          </a:p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83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DB9E-6BBE-4891-AF31-0D5366D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WriteHeader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1AD1-34DB-49A8-8E6E-3C47DE5E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WriteHeader</a:t>
            </a:r>
            <a:r>
              <a:rPr lang="en-US" altLang="zh-CN" dirty="0"/>
              <a:t> </a:t>
            </a:r>
            <a:r>
              <a:rPr lang="zh-CN" altLang="en-US" dirty="0"/>
              <a:t>方法接收一个整数类型（</a:t>
            </a:r>
            <a:r>
              <a:rPr lang="en-US" altLang="zh-CN" dirty="0"/>
              <a:t>HTTP </a:t>
            </a:r>
            <a:r>
              <a:rPr lang="zh-CN" altLang="en-US" dirty="0"/>
              <a:t>状态码）作为参数，并把它作为 </a:t>
            </a:r>
            <a:r>
              <a:rPr lang="en-US" altLang="zh-CN" dirty="0"/>
              <a:t>HTTP </a:t>
            </a:r>
            <a:r>
              <a:rPr lang="zh-CN" altLang="en-US" dirty="0"/>
              <a:t>响应的状态码返回</a:t>
            </a:r>
            <a:endParaRPr lang="en-US" altLang="zh-CN" dirty="0"/>
          </a:p>
          <a:p>
            <a:r>
              <a:rPr lang="zh-CN" altLang="en-US" dirty="0"/>
              <a:t>如果该方法没有显式调用，那么在第一次调用 </a:t>
            </a:r>
            <a:r>
              <a:rPr lang="en-US" altLang="zh-CN" dirty="0"/>
              <a:t>Write </a:t>
            </a:r>
            <a:r>
              <a:rPr lang="zh-CN" altLang="en-US" dirty="0"/>
              <a:t>方法前，会隐式的调用 </a:t>
            </a:r>
            <a:r>
              <a:rPr lang="en-US" altLang="zh-CN" dirty="0" err="1"/>
              <a:t>WriteHeader</a:t>
            </a:r>
            <a:r>
              <a:rPr lang="en-US" altLang="zh-CN" dirty="0"/>
              <a:t>(</a:t>
            </a:r>
            <a:r>
              <a:rPr lang="en-US" altLang="zh-CN" dirty="0" err="1"/>
              <a:t>http.StatusOK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所以 </a:t>
            </a:r>
            <a:r>
              <a:rPr lang="en-US" altLang="zh-CN" dirty="0" err="1"/>
              <a:t>WriteHeader</a:t>
            </a:r>
            <a:r>
              <a:rPr lang="en-US" altLang="zh-CN" dirty="0"/>
              <a:t> </a:t>
            </a:r>
            <a:r>
              <a:rPr lang="zh-CN" altLang="en-US" dirty="0"/>
              <a:t>主要用来发送错误类的 </a:t>
            </a:r>
            <a:r>
              <a:rPr lang="en-US" altLang="zh-CN" dirty="0"/>
              <a:t>HTTP </a:t>
            </a:r>
            <a:r>
              <a:rPr lang="zh-CN" altLang="en-US" dirty="0"/>
              <a:t>状态码</a:t>
            </a:r>
            <a:endParaRPr lang="en-US" altLang="zh-CN" dirty="0"/>
          </a:p>
          <a:p>
            <a:r>
              <a:rPr lang="zh-CN" altLang="en-US" dirty="0"/>
              <a:t>调用完 </a:t>
            </a:r>
            <a:r>
              <a:rPr lang="en-US" altLang="zh-CN" dirty="0" err="1"/>
              <a:t>WriteHeader</a:t>
            </a:r>
            <a:r>
              <a:rPr lang="en-US" altLang="zh-CN" dirty="0"/>
              <a:t> </a:t>
            </a:r>
            <a:r>
              <a:rPr lang="zh-CN" altLang="en-US" dirty="0"/>
              <a:t>方法之后，仍然可以写入到 </a:t>
            </a:r>
            <a:r>
              <a:rPr lang="en-US" altLang="zh-CN" dirty="0" err="1"/>
              <a:t>ResponseWriter</a:t>
            </a:r>
            <a:r>
              <a:rPr lang="zh-CN" altLang="en-US" dirty="0"/>
              <a:t>，但无法再修改 </a:t>
            </a:r>
            <a:r>
              <a:rPr lang="en-US" altLang="zh-CN" dirty="0"/>
              <a:t>header 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0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F9A6-FCA4-45F4-A62C-7E07FDB3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 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F8D3-06FD-45E8-8DBE-D69AA218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</a:t>
            </a:r>
            <a:r>
              <a:rPr lang="zh-CN" altLang="en-US" dirty="0"/>
              <a:t>方法返回 </a:t>
            </a:r>
            <a:r>
              <a:rPr lang="en-US" altLang="zh-CN" dirty="0"/>
              <a:t>headers </a:t>
            </a:r>
            <a:r>
              <a:rPr lang="zh-CN" altLang="en-US" dirty="0"/>
              <a:t>的 </a:t>
            </a:r>
            <a:r>
              <a:rPr lang="en-US" altLang="zh-CN" dirty="0"/>
              <a:t>map</a:t>
            </a:r>
            <a:r>
              <a:rPr lang="zh-CN" altLang="en-US" dirty="0"/>
              <a:t>，可以进行修改</a:t>
            </a:r>
            <a:endParaRPr lang="en-US" altLang="zh-CN" dirty="0"/>
          </a:p>
          <a:p>
            <a:r>
              <a:rPr lang="zh-CN" altLang="en-US" dirty="0"/>
              <a:t>修改后的 </a:t>
            </a:r>
            <a:r>
              <a:rPr lang="en-US" altLang="zh-CN" dirty="0"/>
              <a:t>headers </a:t>
            </a:r>
            <a:r>
              <a:rPr lang="zh-CN" altLang="en-US" dirty="0"/>
              <a:t>将会体现在返回给客户端的 </a:t>
            </a:r>
            <a:r>
              <a:rPr lang="en-US" altLang="zh-CN" dirty="0"/>
              <a:t>HTTP </a:t>
            </a:r>
            <a:r>
              <a:rPr lang="zh-CN" altLang="en-US" dirty="0"/>
              <a:t>响应里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92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1345</TotalTime>
  <Words>358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使用 Go 创建 Web 应用</vt:lpstr>
      <vt:lpstr>06. ResponseWriter</vt:lpstr>
      <vt:lpstr>ResponseWriter</vt:lpstr>
      <vt:lpstr>问题</vt:lpstr>
      <vt:lpstr>写入到 ResponseWriter</vt:lpstr>
      <vt:lpstr>WriteHeader 方法</vt:lpstr>
      <vt:lpstr>Header 方法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2020-10-19T04:05:15Z</dcterms:created>
  <dcterms:modified xsi:type="dcterms:W3CDTF">2020-11-09T11:44:18Z</dcterms:modified>
</cp:coreProperties>
</file>