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4B878-398D-42BD-8E87-5C1B9C3BD9C0}" v="1" dt="2020-11-26T13:25:50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07. </a:t>
            </a:r>
            <a:r>
              <a:rPr lang="zh-CN" altLang="en-US" dirty="0"/>
              <a:t>模板 </a:t>
            </a:r>
            <a:r>
              <a:rPr lang="en-US" altLang="zh-CN" dirty="0"/>
              <a:t>- 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47DA-BE93-4395-893E-88743939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5F80-0055-4999-8554-C1CA3EE0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Action </a:t>
            </a:r>
            <a:r>
              <a:rPr lang="zh-CN" altLang="en-US" dirty="0"/>
              <a:t>就是 </a:t>
            </a:r>
            <a:r>
              <a:rPr lang="en-US" altLang="zh-CN" dirty="0"/>
              <a:t>Go </a:t>
            </a:r>
            <a:r>
              <a:rPr lang="zh-CN" altLang="en-US" dirty="0"/>
              <a:t>模板中嵌入的命令，位于两组花括号之间 </a:t>
            </a:r>
            <a:r>
              <a:rPr lang="en-US" altLang="zh-CN" dirty="0"/>
              <a:t>{{ xxx }}</a:t>
            </a:r>
          </a:p>
          <a:p>
            <a:r>
              <a:rPr lang="en-US" dirty="0"/>
              <a:t>. </a:t>
            </a:r>
            <a:r>
              <a:rPr lang="zh-CN" altLang="en-US" dirty="0"/>
              <a:t>就是一个 </a:t>
            </a:r>
            <a:r>
              <a:rPr lang="en-US" altLang="zh-CN" dirty="0"/>
              <a:t>Action</a:t>
            </a:r>
            <a:r>
              <a:rPr lang="zh-CN" altLang="en-US" dirty="0"/>
              <a:t>，而且是最重要的一个。它代表了传入模板的数据</a:t>
            </a:r>
            <a:endParaRPr lang="en-US" altLang="zh-CN" dirty="0"/>
          </a:p>
          <a:p>
            <a:r>
              <a:rPr lang="en-US" altLang="zh-CN" dirty="0"/>
              <a:t>Action</a:t>
            </a:r>
            <a:r>
              <a:rPr lang="zh-CN" altLang="en-US" dirty="0"/>
              <a:t> 主要可以分为五类：</a:t>
            </a:r>
            <a:endParaRPr lang="en-US" altLang="zh-CN" dirty="0"/>
          </a:p>
          <a:p>
            <a:pPr lvl="1"/>
            <a:r>
              <a:rPr lang="zh-CN" altLang="en-US" dirty="0"/>
              <a:t>条件类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  <a:r>
              <a:rPr lang="en-US" altLang="zh-CN" dirty="0"/>
              <a:t>/</a:t>
            </a:r>
            <a:r>
              <a:rPr lang="zh-CN" altLang="en-US" dirty="0"/>
              <a:t>遍历类</a:t>
            </a:r>
            <a:endParaRPr lang="en-US" altLang="zh-CN" dirty="0"/>
          </a:p>
          <a:p>
            <a:pPr lvl="1"/>
            <a:r>
              <a:rPr lang="zh-CN" altLang="en-US" dirty="0"/>
              <a:t>设置类</a:t>
            </a:r>
            <a:endParaRPr lang="en-US" altLang="zh-CN" dirty="0"/>
          </a:p>
          <a:p>
            <a:pPr lvl="1"/>
            <a:r>
              <a:rPr lang="zh-CN" altLang="en-US" dirty="0"/>
              <a:t>包含类</a:t>
            </a:r>
            <a:endParaRPr lang="en-US" altLang="zh-CN" dirty="0"/>
          </a:p>
          <a:p>
            <a:pPr lvl="1"/>
            <a:r>
              <a:rPr lang="zh-CN" altLang="en-US" dirty="0"/>
              <a:t>定义类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0A6AF-0BEA-4411-A9DB-2201303E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zh-CN" altLang="en-US" sz="4400">
                <a:solidFill>
                  <a:srgbClr val="FFFFFF"/>
                </a:solidFill>
              </a:rPr>
              <a:t>条件 </a:t>
            </a:r>
            <a:r>
              <a:rPr lang="en-US" altLang="zh-CN" sz="4400">
                <a:solidFill>
                  <a:srgbClr val="FFFFFF"/>
                </a:solidFill>
              </a:rPr>
              <a:t>Action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2B0B-560A-490A-B859-040C7FF3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{{ if </a:t>
            </a:r>
            <a:r>
              <a:rPr lang="en-US" sz="2000" dirty="0" err="1">
                <a:solidFill>
                  <a:srgbClr val="FFFFFF"/>
                </a:solidFill>
              </a:rPr>
              <a:t>arg</a:t>
            </a:r>
            <a:r>
              <a:rPr lang="en-US" sz="2000" dirty="0">
                <a:solidFill>
                  <a:srgbClr val="FFFFFF"/>
                </a:solidFill>
              </a:rPr>
              <a:t> }}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some content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{{ end }}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{{ if </a:t>
            </a:r>
            <a:r>
              <a:rPr lang="en-US" sz="2000" dirty="0" err="1">
                <a:solidFill>
                  <a:srgbClr val="FFFFFF"/>
                </a:solidFill>
              </a:rPr>
              <a:t>arg</a:t>
            </a:r>
            <a:r>
              <a:rPr lang="en-US" sz="2000" dirty="0">
                <a:solidFill>
                  <a:srgbClr val="FFFFFF"/>
                </a:solidFill>
              </a:rPr>
              <a:t> }}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some content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{{ else }}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other content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{{ end }}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（例子）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3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C44-52F2-4703-841E-8D2A77F3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</a:t>
            </a:r>
            <a:r>
              <a:rPr lang="en-US" altLang="zh-CN" dirty="0"/>
              <a:t>/</a:t>
            </a:r>
            <a:r>
              <a:rPr lang="zh-CN" altLang="en-US" dirty="0"/>
              <a:t>遍历 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B573-3342-461A-9705-7EFAD1DB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{{ range array }}</a:t>
            </a:r>
          </a:p>
          <a:p>
            <a:pPr marL="0" indent="0">
              <a:buNone/>
            </a:pPr>
            <a:r>
              <a:rPr lang="en-US" altLang="zh-CN" dirty="0"/>
              <a:t>  Dot is set to the element {{ . }}</a:t>
            </a:r>
          </a:p>
          <a:p>
            <a:pPr marL="0" indent="0">
              <a:buNone/>
            </a:pPr>
            <a:r>
              <a:rPr lang="en-US" altLang="zh-CN" dirty="0"/>
              <a:t>{{ end }}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这类 </a:t>
            </a:r>
            <a:r>
              <a:rPr lang="en-US" altLang="zh-CN" dirty="0"/>
              <a:t>Action </a:t>
            </a:r>
            <a:r>
              <a:rPr lang="zh-CN" altLang="en-US" dirty="0"/>
              <a:t>用来遍历数组、</a:t>
            </a:r>
            <a:r>
              <a:rPr lang="en-US" altLang="zh-CN" dirty="0"/>
              <a:t>slice</a:t>
            </a:r>
            <a:r>
              <a:rPr lang="zh-CN" altLang="en-US" dirty="0"/>
              <a:t>、</a:t>
            </a:r>
            <a:r>
              <a:rPr lang="en-US" altLang="zh-CN" dirty="0"/>
              <a:t>map </a:t>
            </a:r>
            <a:r>
              <a:rPr lang="zh-CN" altLang="en-US" dirty="0"/>
              <a:t>或 </a:t>
            </a:r>
            <a:r>
              <a:rPr lang="en-US" altLang="zh-CN" dirty="0"/>
              <a:t>channel </a:t>
            </a:r>
            <a:r>
              <a:rPr lang="zh-CN" altLang="en-US" dirty="0"/>
              <a:t>等数据结构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zh-CN" altLang="en-US" dirty="0"/>
              <a:t>”用来表示每次迭代循环中的元素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r>
              <a:rPr lang="zh-CN" altLang="en-US" dirty="0"/>
              <a:t>回落机制（例子）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13F7-E5EF-41F9-81BB-84203C06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 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3E8F-4C13-4F30-BB4E-884C6E22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{{ with </a:t>
            </a:r>
            <a:r>
              <a:rPr lang="en-US" dirty="0" err="1"/>
              <a:t>arg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  Dot is set to </a:t>
            </a:r>
            <a:r>
              <a:rPr lang="en-US" dirty="0" err="1"/>
              <a:t>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{{ end }}</a:t>
            </a:r>
          </a:p>
          <a:p>
            <a:endParaRPr lang="en-US" altLang="zh-CN" dirty="0"/>
          </a:p>
          <a:p>
            <a:r>
              <a:rPr lang="zh-CN" altLang="en-US" dirty="0"/>
              <a:t>它允许在指定范围内，让“</a:t>
            </a:r>
            <a:r>
              <a:rPr lang="en-US" altLang="zh-CN" dirty="0"/>
              <a:t>.</a:t>
            </a:r>
            <a:r>
              <a:rPr lang="zh-CN" altLang="en-US" dirty="0"/>
              <a:t>”来表示其它指定的值（</a:t>
            </a:r>
            <a:r>
              <a:rPr lang="en-US" altLang="zh-CN" dirty="0" err="1"/>
              <a:t>arg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r>
              <a:rPr lang="zh-CN" altLang="en-US" dirty="0"/>
              <a:t>也有回落机制（例子）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0163-83FC-47AB-BCE8-03816633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包含 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51F0-16FA-49AE-9A82-FC57A65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{{ template "name" }}</a:t>
            </a:r>
          </a:p>
          <a:p>
            <a:r>
              <a:rPr lang="zh-CN" altLang="en-US" dirty="0"/>
              <a:t>它允许你在模板中包含其它的模板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{{ template "name" </a:t>
            </a:r>
            <a:r>
              <a:rPr lang="en-US" dirty="0" err="1"/>
              <a:t>arg</a:t>
            </a:r>
            <a:r>
              <a:rPr lang="en-US" dirty="0"/>
              <a:t> }}</a:t>
            </a:r>
          </a:p>
          <a:p>
            <a:r>
              <a:rPr lang="zh-CN" altLang="en-US" dirty="0"/>
              <a:t>给被包含模板传递参数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7351-6571-4246-A300-1352E28F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 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AE58-5F65-4A87-B537-CCB20006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472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331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使用 Go 创建 Web 应用</vt:lpstr>
      <vt:lpstr>07. 模板 - Action</vt:lpstr>
      <vt:lpstr>什么是 Action</vt:lpstr>
      <vt:lpstr>条件 Action</vt:lpstr>
      <vt:lpstr>迭代/遍历 Action</vt:lpstr>
      <vt:lpstr>设置 Action</vt:lpstr>
      <vt:lpstr>包含 Action</vt:lpstr>
      <vt:lpstr>定义 Action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2020-11-26T13:26:23Z</dcterms:modified>
</cp:coreProperties>
</file>