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E4108-92DB-4012-9BBC-F8F622CC6006}" v="23" dt="2020-12-02T03:27:45.062"/>
    <p1510:client id="{8F0D7866-DBA4-46CA-8FBE-CC4B43E38B4C}" v="1" dt="2020-12-01T12:26:27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2020-12-02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2020-12-02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2020-12-02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07. </a:t>
            </a:r>
            <a:r>
              <a:rPr lang="zh-CN" altLang="en-US" dirty="0"/>
              <a:t>模板 </a:t>
            </a:r>
            <a:r>
              <a:rPr lang="en-US" altLang="zh-CN" dirty="0"/>
              <a:t>– </a:t>
            </a:r>
            <a:r>
              <a:rPr lang="zh-CN" altLang="en-US" dirty="0"/>
              <a:t>模板组合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2DFA-4D38-4CC3-B3C7-26EA4337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</a:t>
            </a:r>
            <a:r>
              <a:rPr lang="zh-CN" altLang="en-US" dirty="0"/>
              <a:t>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EF4E-7062-498B-B46A-DB29F73D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Layout </a:t>
            </a:r>
            <a:r>
              <a:rPr lang="zh-CN" altLang="en-US" dirty="0"/>
              <a:t>模板就是网页中固定的部分，它可以被多个网页重复使用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13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E55-1A0D-44B9-A40C-2CC03428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如果制作 </a:t>
            </a:r>
            <a:r>
              <a:rPr lang="en-US" altLang="zh-CN" dirty="0"/>
              <a:t>layout </a:t>
            </a:r>
            <a:r>
              <a:rPr lang="zh-CN" altLang="en-US" dirty="0"/>
              <a:t>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A524-50DE-4B79-9CED-2BD34E7E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r>
              <a:rPr lang="zh-CN" altLang="en-US" dirty="0"/>
              <a:t>（包含）</a:t>
            </a:r>
            <a:r>
              <a:rPr lang="en-US" altLang="zh-CN" dirty="0"/>
              <a:t>action </a:t>
            </a:r>
            <a:r>
              <a:rPr lang="zh-CN" altLang="en-US" dirty="0"/>
              <a:t>的形式：</a:t>
            </a:r>
            <a:r>
              <a:rPr lang="en-US" altLang="zh-CN" dirty="0"/>
              <a:t>{{ template "name" . }}</a:t>
            </a:r>
          </a:p>
          <a:p>
            <a:r>
              <a:rPr lang="zh-CN" altLang="en-US" dirty="0"/>
              <a:t>以这种方式做 </a:t>
            </a:r>
            <a:r>
              <a:rPr lang="en-US" altLang="zh-CN" dirty="0"/>
              <a:t>layout </a:t>
            </a:r>
            <a:r>
              <a:rPr lang="zh-CN" altLang="en-US" dirty="0"/>
              <a:t>模板是不可行的（例子）</a:t>
            </a:r>
            <a:endParaRPr lang="en-US" altLang="zh-CN" dirty="0"/>
          </a:p>
          <a:p>
            <a:r>
              <a:rPr lang="zh-CN" altLang="en-US" dirty="0"/>
              <a:t>正确的做法是在模板文件里面使用 </a:t>
            </a:r>
            <a:r>
              <a:rPr lang="en-US" altLang="zh-CN" dirty="0"/>
              <a:t>define action </a:t>
            </a:r>
            <a:r>
              <a:rPr lang="zh-CN" altLang="en-US" dirty="0"/>
              <a:t>再定义一个模板（例子）</a:t>
            </a:r>
            <a:endParaRPr lang="en-US" altLang="zh-CN" dirty="0"/>
          </a:p>
          <a:p>
            <a:r>
              <a:rPr lang="zh-CN" altLang="en-US" dirty="0"/>
              <a:t>也可以在多个模板文件里，定义同名的模板（例子）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494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FBF6-DF86-42A5-BAD2-11FC2A0B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block action </a:t>
            </a:r>
            <a:r>
              <a:rPr lang="zh-CN" altLang="en-US" dirty="0"/>
              <a:t>定义默认模板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BA28-3F10-4DFD-981B-D9107587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{{ block </a:t>
            </a:r>
            <a:r>
              <a:rPr lang="en-US" dirty="0" err="1"/>
              <a:t>arg</a:t>
            </a:r>
            <a:r>
              <a:rPr lang="en-US" dirty="0"/>
              <a:t> }}</a:t>
            </a:r>
          </a:p>
          <a:p>
            <a:pPr marL="0" indent="0">
              <a:buNone/>
            </a:pPr>
            <a:r>
              <a:rPr lang="en-US" dirty="0"/>
              <a:t>  Dot is set to </a:t>
            </a:r>
            <a:r>
              <a:rPr lang="en-US" dirty="0" err="1"/>
              <a:t>arg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{{ end }}</a:t>
            </a:r>
          </a:p>
          <a:p>
            <a:r>
              <a:rPr lang="en-US" altLang="zh-CN" dirty="0"/>
              <a:t>block action </a:t>
            </a:r>
            <a:r>
              <a:rPr lang="zh-CN" altLang="en-US" dirty="0"/>
              <a:t>可以定义模板，并同时就使用它</a:t>
            </a:r>
            <a:endParaRPr lang="en-US" altLang="zh-CN" dirty="0"/>
          </a:p>
          <a:p>
            <a:r>
              <a:rPr lang="en-US" altLang="zh-CN" dirty="0"/>
              <a:t>template</a:t>
            </a:r>
            <a:r>
              <a:rPr lang="zh-CN" altLang="en-US" dirty="0"/>
              <a:t>：模板必须可用</a:t>
            </a:r>
            <a:endParaRPr lang="en-US" altLang="zh-CN" dirty="0"/>
          </a:p>
          <a:p>
            <a:r>
              <a:rPr lang="en-US" altLang="zh-CN" dirty="0"/>
              <a:t>block</a:t>
            </a:r>
            <a:r>
              <a:rPr lang="zh-CN" altLang="en-US" dirty="0"/>
              <a:t>：模板可以不存在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506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16C9-4595-4A78-ADC6-21BDF8BC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（补）逻辑运算符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D0ED-0C5E-44FB-B598-814E9372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eq/ne</a:t>
            </a:r>
          </a:p>
          <a:p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le/</a:t>
            </a:r>
            <a:r>
              <a:rPr lang="en-US" dirty="0" err="1"/>
              <a:t>ge</a:t>
            </a:r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060506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173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使用 Go 创建 Web 应用</vt:lpstr>
      <vt:lpstr>07. 模板 – 模板组合</vt:lpstr>
      <vt:lpstr>Layout 模板</vt:lpstr>
      <vt:lpstr>如果制作 layout 模板</vt:lpstr>
      <vt:lpstr>使用 block action 定义默认模板</vt:lpstr>
      <vt:lpstr>（补）逻辑运算符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Xu</cp:lastModifiedBy>
  <cp:revision>1</cp:revision>
  <dcterms:created xsi:type="dcterms:W3CDTF">2020-11-19T03:38:51Z</dcterms:created>
  <dcterms:modified xsi:type="dcterms:W3CDTF">2020-12-02T03:27:47Z</dcterms:modified>
</cp:coreProperties>
</file>