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563" r:id="rId1"/>
  </p:sld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1B7472-A120-47D0-9552-4784DA012BC3}" v="1" dt="2020-12-17T12:08:04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4B748362-8B6B-4D6A-9FC5-BC7FC1399AD3}"/>
    <pc:docChg chg="modSld">
      <pc:chgData name="Yang Xu" userId="2ef8d03b0d59ea36" providerId="LiveId" clId="{4B748362-8B6B-4D6A-9FC5-BC7FC1399AD3}" dt="2020-11-09T11:43:50.793" v="7" actId="20577"/>
      <pc:docMkLst>
        <pc:docMk/>
      </pc:docMkLst>
      <pc:sldChg chg="modSp">
        <pc:chgData name="Yang Xu" userId="2ef8d03b0d59ea36" providerId="LiveId" clId="{4B748362-8B6B-4D6A-9FC5-BC7FC1399AD3}" dt="2020-11-09T11:43:50.793" v="7" actId="20577"/>
        <pc:sldMkLst>
          <pc:docMk/>
          <pc:sldMk cId="4101183386" sldId="266"/>
        </pc:sldMkLst>
        <pc:spChg chg="mod">
          <ac:chgData name="Yang Xu" userId="2ef8d03b0d59ea36" providerId="LiveId" clId="{4B748362-8B6B-4D6A-9FC5-BC7FC1399AD3}" dt="2020-11-09T11:43:50.793" v="7" actId="20577"/>
          <ac:spMkLst>
            <pc:docMk/>
            <pc:sldMk cId="4101183386" sldId="266"/>
            <ac:spMk id="3" creationId="{73BBD272-C707-423F-9D79-020B7BB25A68}"/>
          </ac:spMkLst>
        </pc:spChg>
      </pc:sldChg>
    </pc:docChg>
  </pc:docChgLst>
  <pc:docChgLst>
    <pc:chgData name="Yang Xu" userId="2ef8d03b0d59ea36" providerId="LiveId" clId="{1A77E2EA-8A79-4018-913C-DC84A006494E}"/>
    <pc:docChg chg="undo redo custSel addSld delSld modSld">
      <pc:chgData name="Yang Xu" userId="2ef8d03b0d59ea36" providerId="LiveId" clId="{1A77E2EA-8A79-4018-913C-DC84A006494E}" dt="2020-11-05T15:03:22.259" v="1281" actId="20577"/>
      <pc:docMkLst>
        <pc:docMk/>
      </pc:docMkLst>
      <pc:sldChg chg="modTransition">
        <pc:chgData name="Yang Xu" userId="2ef8d03b0d59ea36" providerId="LiveId" clId="{1A77E2EA-8A79-4018-913C-DC84A006494E}" dt="2020-11-05T13:12:53.493" v="1036"/>
        <pc:sldMkLst>
          <pc:docMk/>
          <pc:sldMk cId="574247187" sldId="256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094406252" sldId="258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421242126" sldId="263"/>
        </pc:sldMkLst>
      </pc:sldChg>
      <pc:sldChg chg="modSp mod modTransition">
        <pc:chgData name="Yang Xu" userId="2ef8d03b0d59ea36" providerId="LiveId" clId="{1A77E2EA-8A79-4018-913C-DC84A006494E}" dt="2020-11-05T13:21:06.257" v="1151" actId="20577"/>
        <pc:sldMkLst>
          <pc:docMk/>
          <pc:sldMk cId="1662028748" sldId="264"/>
        </pc:sldMkLst>
        <pc:spChg chg="mod">
          <ac:chgData name="Yang Xu" userId="2ef8d03b0d59ea36" providerId="LiveId" clId="{1A77E2EA-8A79-4018-913C-DC84A006494E}" dt="2020-11-05T13:21:06.257" v="1151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mod modTransition modAnim">
        <pc:chgData name="Yang Xu" userId="2ef8d03b0d59ea36" providerId="LiveId" clId="{1A77E2EA-8A79-4018-913C-DC84A006494E}" dt="2020-11-05T13:23:00.663" v="1159" actId="20577"/>
        <pc:sldMkLst>
          <pc:docMk/>
          <pc:sldMk cId="1861577353" sldId="265"/>
        </pc:sldMkLst>
        <pc:spChg chg="mod">
          <ac:chgData name="Yang Xu" userId="2ef8d03b0d59ea36" providerId="LiveId" clId="{1A77E2EA-8A79-4018-913C-DC84A006494E}" dt="2020-11-05T13:23:00.663" v="1159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Yang Xu" userId="2ef8d03b0d59ea36" providerId="LiveId" clId="{1A77E2EA-8A79-4018-913C-DC84A006494E}" dt="2020-11-05T13:13:31.047" v="1105" actId="6549"/>
          <ac:spMkLst>
            <pc:docMk/>
            <pc:sldMk cId="1861577353" sldId="265"/>
            <ac:spMk id="3" creationId="{ED29A9BD-417B-4DE0-8397-22E9C88A63DA}"/>
          </ac:spMkLst>
        </pc:spChg>
      </pc:sldChg>
      <pc:sldChg chg="modSp modTransition modAnim">
        <pc:chgData name="Yang Xu" userId="2ef8d03b0d59ea36" providerId="LiveId" clId="{1A77E2EA-8A79-4018-913C-DC84A006494E}" dt="2020-11-05T13:23:05.859" v="1168" actId="20577"/>
        <pc:sldMkLst>
          <pc:docMk/>
          <pc:sldMk cId="3957839526" sldId="266"/>
        </pc:sldMkLst>
        <pc:spChg chg="mod">
          <ac:chgData name="Yang Xu" userId="2ef8d03b0d59ea36" providerId="LiveId" clId="{1A77E2EA-8A79-4018-913C-DC84A006494E}" dt="2020-11-05T13:23:05.859" v="1168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Yang Xu" userId="2ef8d03b0d59ea36" providerId="LiveId" clId="{1A77E2EA-8A79-4018-913C-DC84A006494E}" dt="2020-11-05T13:15:04.778" v="1132"/>
          <ac:spMkLst>
            <pc:docMk/>
            <pc:sldMk cId="3957839526" sldId="266"/>
            <ac:spMk id="3" creationId="{48322306-9127-4C97-A4E5-254943B9D8D6}"/>
          </ac:spMkLst>
        </pc:spChg>
      </pc:sldChg>
      <pc:sldChg chg="modSp modTransition modAnim">
        <pc:chgData name="Yang Xu" userId="2ef8d03b0d59ea36" providerId="LiveId" clId="{1A77E2EA-8A79-4018-913C-DC84A006494E}" dt="2020-11-05T13:23:11.185" v="1178" actId="20577"/>
        <pc:sldMkLst>
          <pc:docMk/>
          <pc:sldMk cId="3495778373" sldId="267"/>
        </pc:sldMkLst>
        <pc:spChg chg="mod">
          <ac:chgData name="Yang Xu" userId="2ef8d03b0d59ea36" providerId="LiveId" clId="{1A77E2EA-8A79-4018-913C-DC84A006494E}" dt="2020-11-05T13:23:11.185" v="1178" actId="20577"/>
          <ac:spMkLst>
            <pc:docMk/>
            <pc:sldMk cId="3495778373" sldId="267"/>
            <ac:spMk id="2" creationId="{55985BF2-A59D-48D3-857C-675160B72A25}"/>
          </ac:spMkLst>
        </pc:spChg>
      </pc:sldChg>
      <pc:sldChg chg="modSp modTransition modAnim">
        <pc:chgData name="Yang Xu" userId="2ef8d03b0d59ea36" providerId="LiveId" clId="{1A77E2EA-8A79-4018-913C-DC84A006494E}" dt="2020-11-05T13:23:15.676" v="1186" actId="20577"/>
        <pc:sldMkLst>
          <pc:docMk/>
          <pc:sldMk cId="2375682354" sldId="268"/>
        </pc:sldMkLst>
        <pc:spChg chg="mod">
          <ac:chgData name="Yang Xu" userId="2ef8d03b0d59ea36" providerId="LiveId" clId="{1A77E2EA-8A79-4018-913C-DC84A006494E}" dt="2020-11-05T13:23:15.676" v="1186" actId="20577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Yang Xu" userId="2ef8d03b0d59ea36" providerId="LiveId" clId="{1A77E2EA-8A79-4018-913C-DC84A006494E}" dt="2020-11-05T13:14:55.965" v="1131"/>
          <ac:spMkLst>
            <pc:docMk/>
            <pc:sldMk cId="2375682354" sldId="268"/>
            <ac:spMk id="3" creationId="{760B0519-EC5D-4075-A22D-D6567EBBD218}"/>
          </ac:spMkLst>
        </pc:spChg>
      </pc:sldChg>
      <pc:sldChg chg="modSp modTransition modAnim">
        <pc:chgData name="Yang Xu" userId="2ef8d03b0d59ea36" providerId="LiveId" clId="{1A77E2EA-8A79-4018-913C-DC84A006494E}" dt="2020-11-05T13:14:48.391" v="1130" actId="20577"/>
        <pc:sldMkLst>
          <pc:docMk/>
          <pc:sldMk cId="1269685441" sldId="269"/>
        </pc:sldMkLst>
        <pc:spChg chg="mod">
          <ac:chgData name="Yang Xu" userId="2ef8d03b0d59ea36" providerId="LiveId" clId="{1A77E2EA-8A79-4018-913C-DC84A006494E}" dt="2020-11-05T13:14:48.391" v="1130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modSp mod modTransition modAnim">
        <pc:chgData name="Yang Xu" userId="2ef8d03b0d59ea36" providerId="LiveId" clId="{1A77E2EA-8A79-4018-913C-DC84A006494E}" dt="2020-11-05T13:23:20.761" v="1194" actId="20577"/>
        <pc:sldMkLst>
          <pc:docMk/>
          <pc:sldMk cId="1984822546" sldId="270"/>
        </pc:sldMkLst>
        <pc:spChg chg="mod">
          <ac:chgData name="Yang Xu" userId="2ef8d03b0d59ea36" providerId="LiveId" clId="{1A77E2EA-8A79-4018-913C-DC84A006494E}" dt="2020-11-05T13:23:20.761" v="1194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Yang Xu" userId="2ef8d03b0d59ea36" providerId="LiveId" clId="{1A77E2EA-8A79-4018-913C-DC84A006494E}" dt="2020-11-05T13:14:38.817" v="1128" actId="20577"/>
          <ac:spMkLst>
            <pc:docMk/>
            <pc:sldMk cId="1984822546" sldId="270"/>
            <ac:spMk id="3" creationId="{FBC81282-1834-4293-8356-66931D4207F2}"/>
          </ac:spMkLst>
        </pc:spChg>
        <pc:picChg chg="mod">
          <ac:chgData name="Yang Xu" userId="2ef8d03b0d59ea36" providerId="LiveId" clId="{1A77E2EA-8A79-4018-913C-DC84A006494E}" dt="2020-11-05T13:14:25.261" v="1118" actId="1076"/>
          <ac:picMkLst>
            <pc:docMk/>
            <pc:sldMk cId="1984822546" sldId="270"/>
            <ac:picMk id="5" creationId="{74287A88-A320-48D7-9AEB-CE0420D8709C}"/>
          </ac:picMkLst>
        </pc:picChg>
      </pc:sldChg>
      <pc:sldChg chg="modSp mod modTransition modAnim">
        <pc:chgData name="Yang Xu" userId="2ef8d03b0d59ea36" providerId="LiveId" clId="{1A77E2EA-8A79-4018-913C-DC84A006494E}" dt="2020-11-05T13:15:54.667" v="1137"/>
        <pc:sldMkLst>
          <pc:docMk/>
          <pc:sldMk cId="507283470" sldId="271"/>
        </pc:sldMkLst>
        <pc:spChg chg="mod">
          <ac:chgData name="Yang Xu" userId="2ef8d03b0d59ea36" providerId="LiveId" clId="{1A77E2EA-8A79-4018-913C-DC84A006494E}" dt="2020-11-05T13:06:47.197" v="540" actId="20577"/>
          <ac:spMkLst>
            <pc:docMk/>
            <pc:sldMk cId="507283470" sldId="271"/>
            <ac:spMk id="2" creationId="{D5598629-BDB9-41CE-A785-D00B48DC4281}"/>
          </ac:spMkLst>
        </pc:spChg>
      </pc:sldChg>
      <pc:sldChg chg="modSp mod modTransition modAnim">
        <pc:chgData name="Yang Xu" userId="2ef8d03b0d59ea36" providerId="LiveId" clId="{1A77E2EA-8A79-4018-913C-DC84A006494E}" dt="2020-11-05T14:07:32.430" v="1240" actId="20577"/>
        <pc:sldMkLst>
          <pc:docMk/>
          <pc:sldMk cId="2340705664" sldId="272"/>
        </pc:sldMkLst>
        <pc:spChg chg="mod">
          <ac:chgData name="Yang Xu" userId="2ef8d03b0d59ea36" providerId="LiveId" clId="{1A77E2EA-8A79-4018-913C-DC84A006494E}" dt="2020-11-05T13:06:51.662" v="541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Yang Xu" userId="2ef8d03b0d59ea36" providerId="LiveId" clId="{1A77E2EA-8A79-4018-913C-DC84A006494E}" dt="2020-11-05T14:07:32.430" v="1240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modSp mod modTransition modAnim">
        <pc:chgData name="Yang Xu" userId="2ef8d03b0d59ea36" providerId="LiveId" clId="{1A77E2EA-8A79-4018-913C-DC84A006494E}" dt="2020-11-05T13:16:02.941" v="1141"/>
        <pc:sldMkLst>
          <pc:docMk/>
          <pc:sldMk cId="2183944632" sldId="273"/>
        </pc:sldMkLst>
        <pc:spChg chg="mod">
          <ac:chgData name="Yang Xu" userId="2ef8d03b0d59ea36" providerId="LiveId" clId="{1A77E2EA-8A79-4018-913C-DC84A006494E}" dt="2020-11-05T13:06:55.154" v="542"/>
          <ac:spMkLst>
            <pc:docMk/>
            <pc:sldMk cId="2183944632" sldId="273"/>
            <ac:spMk id="2" creationId="{22DBE3BA-7758-41F7-AD4E-59D2A81A4DCC}"/>
          </ac:spMkLst>
        </pc:spChg>
        <pc:spChg chg="mod">
          <ac:chgData name="Yang Xu" userId="2ef8d03b0d59ea36" providerId="LiveId" clId="{1A77E2EA-8A79-4018-913C-DC84A006494E}" dt="2020-11-05T13:06:34.304" v="532" actId="20577"/>
          <ac:spMkLst>
            <pc:docMk/>
            <pc:sldMk cId="2183944632" sldId="273"/>
            <ac:spMk id="3" creationId="{80525DA9-201E-455F-8C9C-5A5A99F113CA}"/>
          </ac:spMkLst>
        </pc:spChg>
      </pc:sldChg>
      <pc:sldChg chg="addSp delSp modSp new mod modTransition modAnim">
        <pc:chgData name="Yang Xu" userId="2ef8d03b0d59ea36" providerId="LiveId" clId="{1A77E2EA-8A79-4018-913C-DC84A006494E}" dt="2020-11-05T15:03:22.259" v="1281" actId="20577"/>
        <pc:sldMkLst>
          <pc:docMk/>
          <pc:sldMk cId="1114372903" sldId="274"/>
        </pc:sldMkLst>
        <pc:spChg chg="mod">
          <ac:chgData name="Yang Xu" userId="2ef8d03b0d59ea36" providerId="LiveId" clId="{1A77E2EA-8A79-4018-913C-DC84A006494E}" dt="2020-11-05T13:09:25.511" v="737" actId="20577"/>
          <ac:spMkLst>
            <pc:docMk/>
            <pc:sldMk cId="1114372903" sldId="274"/>
            <ac:spMk id="2" creationId="{526CDA3A-41C0-446E-A528-E435E1B5494A}"/>
          </ac:spMkLst>
        </pc:spChg>
        <pc:spChg chg="mod">
          <ac:chgData name="Yang Xu" userId="2ef8d03b0d59ea36" providerId="LiveId" clId="{1A77E2EA-8A79-4018-913C-DC84A006494E}" dt="2020-11-05T15:03:22.259" v="1281" actId="20577"/>
          <ac:spMkLst>
            <pc:docMk/>
            <pc:sldMk cId="1114372903" sldId="274"/>
            <ac:spMk id="3" creationId="{66DD146D-B72B-4445-BE57-D8573198EB67}"/>
          </ac:spMkLst>
        </pc:spChg>
        <pc:spChg chg="add del">
          <ac:chgData name="Yang Xu" userId="2ef8d03b0d59ea36" providerId="LiveId" clId="{1A77E2EA-8A79-4018-913C-DC84A006494E}" dt="2020-11-05T13:11:59.073" v="945"/>
          <ac:spMkLst>
            <pc:docMk/>
            <pc:sldMk cId="1114372903" sldId="274"/>
            <ac:spMk id="4" creationId="{873EDF7B-AE20-45F8-B04A-3A7C57F58488}"/>
          </ac:spMkLst>
        </pc:spChg>
        <pc:spChg chg="add del">
          <ac:chgData name="Yang Xu" userId="2ef8d03b0d59ea36" providerId="LiveId" clId="{1A77E2EA-8A79-4018-913C-DC84A006494E}" dt="2020-11-05T13:12:17.013" v="989"/>
          <ac:spMkLst>
            <pc:docMk/>
            <pc:sldMk cId="1114372903" sldId="274"/>
            <ac:spMk id="5" creationId="{02D1D659-3165-42C7-818F-71013F64A84C}"/>
          </ac:spMkLst>
        </pc:spChg>
      </pc:sldChg>
      <pc:sldChg chg="modSp new del mod">
        <pc:chgData name="Yang Xu" userId="2ef8d03b0d59ea36" providerId="LiveId" clId="{1A77E2EA-8A79-4018-913C-DC84A006494E}" dt="2020-11-05T13:12:50.724" v="1035" actId="47"/>
        <pc:sldMkLst>
          <pc:docMk/>
          <pc:sldMk cId="2660350362" sldId="275"/>
        </pc:sldMkLst>
        <pc:spChg chg="mod">
          <ac:chgData name="Yang Xu" userId="2ef8d03b0d59ea36" providerId="LiveId" clId="{1A77E2EA-8A79-4018-913C-DC84A006494E}" dt="2020-11-05T13:09:19.519" v="730" actId="21"/>
          <ac:spMkLst>
            <pc:docMk/>
            <pc:sldMk cId="2660350362" sldId="275"/>
            <ac:spMk id="2" creationId="{D8C07602-A942-409E-A651-E6258FD5B093}"/>
          </ac:spMkLst>
        </pc:spChg>
      </pc:sldChg>
    </pc:docChg>
  </pc:docChgLst>
  <pc:docChgLst>
    <pc:chgData name="Yang Xu" userId="2ef8d03b0d59ea36" providerId="LiveId" clId="{D13401DF-5E34-4722-B461-B8A1D1F7F104}"/>
    <pc:docChg chg="modSld">
      <pc:chgData name="Yang Xu" userId="2ef8d03b0d59ea36" providerId="LiveId" clId="{D13401DF-5E34-4722-B461-B8A1D1F7F104}" dt="2020-10-27T12:54:34.865" v="4" actId="20577"/>
      <pc:docMkLst>
        <pc:docMk/>
      </pc:docMkLst>
      <pc:sldChg chg="modSp">
        <pc:chgData name="Yang Xu" userId="2ef8d03b0d59ea36" providerId="LiveId" clId="{D13401DF-5E34-4722-B461-B8A1D1F7F104}" dt="2020-10-27T12:54:34.865" v="4" actId="20577"/>
        <pc:sldMkLst>
          <pc:docMk/>
          <pc:sldMk cId="608120414" sldId="268"/>
        </pc:sldMkLst>
        <pc:spChg chg="mod">
          <ac:chgData name="Yang Xu" userId="2ef8d03b0d59ea36" providerId="LiveId" clId="{D13401DF-5E34-4722-B461-B8A1D1F7F104}" dt="2020-10-27T12:54:34.865" v="4" actId="20577"/>
          <ac:spMkLst>
            <pc:docMk/>
            <pc:sldMk cId="608120414" sldId="268"/>
            <ac:spMk id="3" creationId="{1D0A099F-E057-4D77-A75E-5CDD7C992F23}"/>
          </ac:spMkLst>
        </pc:spChg>
      </pc:sldChg>
    </pc:docChg>
  </pc:docChgLst>
  <pc:docChgLst>
    <pc:chgData name="Xu" userId="2ef8d03b0d59ea36" providerId="LiveId" clId="{DD0C62A2-2F31-43B9-B3C2-964D9C6A414A}"/>
    <pc:docChg chg="undo custSel addSld delSld modSld">
      <pc:chgData name="Xu" userId="2ef8d03b0d59ea36" providerId="LiveId" clId="{DD0C62A2-2F31-43B9-B3C2-964D9C6A414A}" dt="2020-10-27T04:55:52.182" v="2055"/>
      <pc:docMkLst>
        <pc:docMk/>
      </pc:docMkLst>
      <pc:sldChg chg="modTransition">
        <pc:chgData name="Xu" userId="2ef8d03b0d59ea36" providerId="LiveId" clId="{DD0C62A2-2F31-43B9-B3C2-964D9C6A414A}" dt="2020-10-27T04:55:24.020" v="2044"/>
        <pc:sldMkLst>
          <pc:docMk/>
          <pc:sldMk cId="574247187" sldId="256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094406252" sldId="258"/>
        </pc:sldMkLst>
        <pc:spChg chg="mod">
          <ac:chgData name="Xu" userId="2ef8d03b0d59ea36" providerId="LiveId" clId="{DD0C62A2-2F31-43B9-B3C2-964D9C6A414A}" dt="2020-10-27T04:30:13.640" v="2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DD0C62A2-2F31-43B9-B3C2-964D9C6A414A}" dt="2020-10-27T04:55:24.020" v="2044"/>
        <pc:sldMkLst>
          <pc:docMk/>
          <pc:sldMk cId="1421242126" sldId="263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662028748" sldId="264"/>
        </pc:sldMkLst>
        <pc:spChg chg="mod">
          <ac:chgData name="Xu" userId="2ef8d03b0d59ea36" providerId="LiveId" clId="{DD0C62A2-2F31-43B9-B3C2-964D9C6A414A}" dt="2020-10-27T04:30:44.623" v="92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55157392" sldId="265"/>
        </pc:sldMkLst>
      </pc:sldChg>
      <pc:sldChg chg="modSp new mod modTransition modAnim">
        <pc:chgData name="Xu" userId="2ef8d03b0d59ea36" providerId="LiveId" clId="{DD0C62A2-2F31-43B9-B3C2-964D9C6A414A}" dt="2020-10-27T04:55:35.818" v="2046"/>
        <pc:sldMkLst>
          <pc:docMk/>
          <pc:sldMk cId="3404028073" sldId="265"/>
        </pc:sldMkLst>
        <pc:spChg chg="mod">
          <ac:chgData name="Xu" userId="2ef8d03b0d59ea36" providerId="LiveId" clId="{DD0C62A2-2F31-43B9-B3C2-964D9C6A414A}" dt="2020-10-27T04:34:39.355" v="415" actId="20577"/>
          <ac:spMkLst>
            <pc:docMk/>
            <pc:sldMk cId="3404028073" sldId="265"/>
            <ac:spMk id="2" creationId="{EE5C5376-3868-4239-BE2F-CEC561C3BB97}"/>
          </ac:spMkLst>
        </pc:spChg>
        <pc:spChg chg="mod">
          <ac:chgData name="Xu" userId="2ef8d03b0d59ea36" providerId="LiveId" clId="{DD0C62A2-2F31-43B9-B3C2-964D9C6A414A}" dt="2020-10-27T04:45:40.514" v="1438"/>
          <ac:spMkLst>
            <pc:docMk/>
            <pc:sldMk cId="3404028073" sldId="265"/>
            <ac:spMk id="3" creationId="{BAF1137C-AC29-4482-A181-B72DDAA156B8}"/>
          </ac:spMkLst>
        </pc:spChg>
      </pc:sldChg>
      <pc:sldChg chg="modSp new mod modTransition modAnim">
        <pc:chgData name="Xu" userId="2ef8d03b0d59ea36" providerId="LiveId" clId="{DD0C62A2-2F31-43B9-B3C2-964D9C6A414A}" dt="2020-10-27T04:55:39.785" v="2048"/>
        <pc:sldMkLst>
          <pc:docMk/>
          <pc:sldMk cId="102240778" sldId="266"/>
        </pc:sldMkLst>
        <pc:spChg chg="mod">
          <ac:chgData name="Xu" userId="2ef8d03b0d59ea36" providerId="LiveId" clId="{DD0C62A2-2F31-43B9-B3C2-964D9C6A414A}" dt="2020-10-27T04:34:42.450" v="420" actId="20577"/>
          <ac:spMkLst>
            <pc:docMk/>
            <pc:sldMk cId="102240778" sldId="266"/>
            <ac:spMk id="2" creationId="{3ECE00CF-52F5-4AAE-B370-870D8AFCEEC3}"/>
          </ac:spMkLst>
        </pc:spChg>
        <pc:spChg chg="mod">
          <ac:chgData name="Xu" userId="2ef8d03b0d59ea36" providerId="LiveId" clId="{DD0C62A2-2F31-43B9-B3C2-964D9C6A414A}" dt="2020-10-27T04:47:22.646" v="1588" actId="20577"/>
          <ac:spMkLst>
            <pc:docMk/>
            <pc:sldMk cId="102240778" sldId="266"/>
            <ac:spMk id="3" creationId="{5074B900-1FBA-44C0-92B1-6BB9F318251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288273655" sldId="26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58680024" sldId="267"/>
        </pc:sldMkLst>
      </pc:sldChg>
      <pc:sldChg chg="modSp new mod modTransition modAnim">
        <pc:chgData name="Xu" userId="2ef8d03b0d59ea36" providerId="LiveId" clId="{DD0C62A2-2F31-43B9-B3C2-964D9C6A414A}" dt="2020-10-27T04:55:44.104" v="2050"/>
        <pc:sldMkLst>
          <pc:docMk/>
          <pc:sldMk cId="1409213510" sldId="267"/>
        </pc:sldMkLst>
        <pc:spChg chg="mod">
          <ac:chgData name="Xu" userId="2ef8d03b0d59ea36" providerId="LiveId" clId="{DD0C62A2-2F31-43B9-B3C2-964D9C6A414A}" dt="2020-10-27T04:34:22.196" v="356" actId="20577"/>
          <ac:spMkLst>
            <pc:docMk/>
            <pc:sldMk cId="1409213510" sldId="267"/>
            <ac:spMk id="2" creationId="{EAFC1D63-5B53-489E-BBC2-093862BB1075}"/>
          </ac:spMkLst>
        </pc:spChg>
        <pc:spChg chg="mod">
          <ac:chgData name="Xu" userId="2ef8d03b0d59ea36" providerId="LiveId" clId="{DD0C62A2-2F31-43B9-B3C2-964D9C6A414A}" dt="2020-10-27T04:49:24.510" v="1796" actId="20577"/>
          <ac:spMkLst>
            <pc:docMk/>
            <pc:sldMk cId="1409213510" sldId="267"/>
            <ac:spMk id="3" creationId="{867CB935-CCFD-4324-BEB2-DB0ACB007478}"/>
          </ac:spMkLst>
        </pc:spChg>
      </pc:sldChg>
      <pc:sldChg chg="modSp new mod modTransition modAnim">
        <pc:chgData name="Xu" userId="2ef8d03b0d59ea36" providerId="LiveId" clId="{DD0C62A2-2F31-43B9-B3C2-964D9C6A414A}" dt="2020-10-27T04:55:47.304" v="2052"/>
        <pc:sldMkLst>
          <pc:docMk/>
          <pc:sldMk cId="608120414" sldId="268"/>
        </pc:sldMkLst>
        <pc:spChg chg="mod">
          <ac:chgData name="Xu" userId="2ef8d03b0d59ea36" providerId="LiveId" clId="{DD0C62A2-2F31-43B9-B3C2-964D9C6A414A}" dt="2020-10-27T04:37:20.996" v="700" actId="20577"/>
          <ac:spMkLst>
            <pc:docMk/>
            <pc:sldMk cId="608120414" sldId="268"/>
            <ac:spMk id="2" creationId="{3E942547-09A7-4DA0-99FF-4D5B407C674B}"/>
          </ac:spMkLst>
        </pc:spChg>
        <pc:spChg chg="mod">
          <ac:chgData name="Xu" userId="2ef8d03b0d59ea36" providerId="LiveId" clId="{DD0C62A2-2F31-43B9-B3C2-964D9C6A414A}" dt="2020-10-27T04:50:41.483" v="1949" actId="20577"/>
          <ac:spMkLst>
            <pc:docMk/>
            <pc:sldMk cId="608120414" sldId="268"/>
            <ac:spMk id="3" creationId="{1D0A099F-E057-4D77-A75E-5CDD7C992F23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841649094" sldId="268"/>
        </pc:sldMkLst>
      </pc:sldChg>
      <pc:sldChg chg="modSp new mod modTransition modAnim">
        <pc:chgData name="Xu" userId="2ef8d03b0d59ea36" providerId="LiveId" clId="{DD0C62A2-2F31-43B9-B3C2-964D9C6A414A}" dt="2020-10-27T04:55:52.182" v="2055"/>
        <pc:sldMkLst>
          <pc:docMk/>
          <pc:sldMk cId="2244938298" sldId="269"/>
        </pc:sldMkLst>
        <pc:spChg chg="mod">
          <ac:chgData name="Xu" userId="2ef8d03b0d59ea36" providerId="LiveId" clId="{DD0C62A2-2F31-43B9-B3C2-964D9C6A414A}" dt="2020-10-27T04:40:15.427" v="1059" actId="20577"/>
          <ac:spMkLst>
            <pc:docMk/>
            <pc:sldMk cId="2244938298" sldId="269"/>
            <ac:spMk id="2" creationId="{AC272BA1-D547-47E1-A5E3-48584808C3BB}"/>
          </ac:spMkLst>
        </pc:spChg>
        <pc:spChg chg="mod">
          <ac:chgData name="Xu" userId="2ef8d03b0d59ea36" providerId="LiveId" clId="{DD0C62A2-2F31-43B9-B3C2-964D9C6A414A}" dt="2020-10-27T04:55:19.472" v="2043" actId="20577"/>
          <ac:spMkLst>
            <pc:docMk/>
            <pc:sldMk cId="2244938298" sldId="269"/>
            <ac:spMk id="3" creationId="{93412B0E-27F8-43A6-97EF-DA2515926B9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096117840" sldId="269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00751226" sldId="270"/>
        </pc:sldMkLst>
      </pc:sldChg>
      <pc:sldChg chg="addSp delSp modSp new mod modTransition">
        <pc:chgData name="Xu" userId="2ef8d03b0d59ea36" providerId="LiveId" clId="{DD0C62A2-2F31-43B9-B3C2-964D9C6A414A}" dt="2020-10-27T04:55:24.020" v="2044"/>
        <pc:sldMkLst>
          <pc:docMk/>
          <pc:sldMk cId="4168562149" sldId="270"/>
        </pc:sldMkLst>
        <pc:spChg chg="mod">
          <ac:chgData name="Xu" userId="2ef8d03b0d59ea36" providerId="LiveId" clId="{DD0C62A2-2F31-43B9-B3C2-964D9C6A414A}" dt="2020-10-27T04:43:17.047" v="1349" actId="20577"/>
          <ac:spMkLst>
            <pc:docMk/>
            <pc:sldMk cId="4168562149" sldId="270"/>
            <ac:spMk id="2" creationId="{C2E6DCF1-BA48-49F0-AA10-9677D6DBE0B5}"/>
          </ac:spMkLst>
        </pc:spChg>
        <pc:spChg chg="del mod">
          <ac:chgData name="Xu" userId="2ef8d03b0d59ea36" providerId="LiveId" clId="{DD0C62A2-2F31-43B9-B3C2-964D9C6A414A}" dt="2020-10-27T04:43:55.338" v="1365" actId="478"/>
          <ac:spMkLst>
            <pc:docMk/>
            <pc:sldMk cId="4168562149" sldId="270"/>
            <ac:spMk id="3" creationId="{F55AAEEE-E0C7-4DA7-8092-936EC394A3EF}"/>
          </ac:spMkLst>
        </pc:spChg>
        <pc:spChg chg="add del mod">
          <ac:chgData name="Xu" userId="2ef8d03b0d59ea36" providerId="LiveId" clId="{DD0C62A2-2F31-43B9-B3C2-964D9C6A414A}" dt="2020-10-27T04:43:57.339" v="1366" actId="478"/>
          <ac:spMkLst>
            <pc:docMk/>
            <pc:sldMk cId="4168562149" sldId="270"/>
            <ac:spMk id="5" creationId="{A7010257-A055-4B3D-AD12-0D98D6CF53B4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864260174" sldId="271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977010366" sldId="272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295910605" sldId="273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460597779" sldId="274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375841026" sldId="275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268507571" sldId="27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401173735" sldId="277"/>
        </pc:sldMkLst>
      </pc:sldChg>
    </pc:docChg>
  </pc:docChgLst>
  <pc:docChgLst>
    <pc:chgData name="Xu" userId="2ef8d03b0d59ea36" providerId="LiveId" clId="{7B0F7059-2309-47CB-9738-351F7E3D7BE6}"/>
    <pc:docChg chg="undo custSel addSld delSld modSld">
      <pc:chgData name="Xu" userId="2ef8d03b0d59ea36" providerId="LiveId" clId="{7B0F7059-2309-47CB-9738-351F7E3D7BE6}" dt="2020-11-30T05:01:03.945" v="2491" actId="20577"/>
      <pc:docMkLst>
        <pc:docMk/>
      </pc:docMkLst>
      <pc:sldChg chg="modTransition">
        <pc:chgData name="Xu" userId="2ef8d03b0d59ea36" providerId="LiveId" clId="{7B0F7059-2309-47CB-9738-351F7E3D7BE6}" dt="2020-11-30T04:57:01.831" v="2406"/>
        <pc:sldMkLst>
          <pc:docMk/>
          <pc:sldMk cId="574247187" sldId="256"/>
        </pc:sldMkLst>
      </pc:sldChg>
      <pc:sldChg chg="modSp mod modTransition">
        <pc:chgData name="Xu" userId="2ef8d03b0d59ea36" providerId="LiveId" clId="{7B0F7059-2309-47CB-9738-351F7E3D7BE6}" dt="2020-11-30T05:01:03.945" v="2491" actId="20577"/>
        <pc:sldMkLst>
          <pc:docMk/>
          <pc:sldMk cId="1094406252" sldId="258"/>
        </pc:sldMkLst>
        <pc:spChg chg="mod">
          <ac:chgData name="Xu" userId="2ef8d03b0d59ea36" providerId="LiveId" clId="{7B0F7059-2309-47CB-9738-351F7E3D7BE6}" dt="2020-11-30T05:01:03.945" v="2491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7B0F7059-2309-47CB-9738-351F7E3D7BE6}" dt="2020-11-30T04:57:01.831" v="2406"/>
        <pc:sldMkLst>
          <pc:docMk/>
          <pc:sldMk cId="1421242126" sldId="263"/>
        </pc:sldMkLst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3446835361" sldId="264"/>
        </pc:sldMkLst>
      </pc:sldChg>
      <pc:sldChg chg="modSp new mod modTransition modAnim">
        <pc:chgData name="Xu" userId="2ef8d03b0d59ea36" providerId="LiveId" clId="{7B0F7059-2309-47CB-9738-351F7E3D7BE6}" dt="2020-11-30T04:57:08.651" v="2408"/>
        <pc:sldMkLst>
          <pc:docMk/>
          <pc:sldMk cId="3537041162" sldId="264"/>
        </pc:sldMkLst>
        <pc:spChg chg="mod">
          <ac:chgData name="Xu" userId="2ef8d03b0d59ea36" providerId="LiveId" clId="{7B0F7059-2309-47CB-9738-351F7E3D7BE6}" dt="2020-11-30T03:38:03.573" v="33" actId="20577"/>
          <ac:spMkLst>
            <pc:docMk/>
            <pc:sldMk cId="3537041162" sldId="264"/>
            <ac:spMk id="2" creationId="{A162AE76-E8FF-4FC8-981C-01B2E481B07C}"/>
          </ac:spMkLst>
        </pc:spChg>
        <pc:spChg chg="mod">
          <ac:chgData name="Xu" userId="2ef8d03b0d59ea36" providerId="LiveId" clId="{7B0F7059-2309-47CB-9738-351F7E3D7BE6}" dt="2020-11-30T04:01:14.315" v="1651" actId="20577"/>
          <ac:spMkLst>
            <pc:docMk/>
            <pc:sldMk cId="3537041162" sldId="264"/>
            <ac:spMk id="3" creationId="{34E8E94C-9670-42E7-AD30-57C7E1B26B25}"/>
          </ac:spMkLst>
        </pc:spChg>
      </pc:sldChg>
      <pc:sldChg chg="modSp new mod modTransition modAnim">
        <pc:chgData name="Xu" userId="2ef8d03b0d59ea36" providerId="LiveId" clId="{7B0F7059-2309-47CB-9738-351F7E3D7BE6}" dt="2020-11-30T04:57:28.708" v="2410"/>
        <pc:sldMkLst>
          <pc:docMk/>
          <pc:sldMk cId="1536196858" sldId="265"/>
        </pc:sldMkLst>
        <pc:spChg chg="mod">
          <ac:chgData name="Xu" userId="2ef8d03b0d59ea36" providerId="LiveId" clId="{7B0F7059-2309-47CB-9738-351F7E3D7BE6}" dt="2020-11-30T03:40:54.645" v="453" actId="20577"/>
          <ac:spMkLst>
            <pc:docMk/>
            <pc:sldMk cId="1536196858" sldId="265"/>
            <ac:spMk id="2" creationId="{FC8DBA3E-5DB5-4C27-B6E4-B3691809DBDC}"/>
          </ac:spMkLst>
        </pc:spChg>
        <pc:spChg chg="mod">
          <ac:chgData name="Xu" userId="2ef8d03b0d59ea36" providerId="LiveId" clId="{7B0F7059-2309-47CB-9738-351F7E3D7BE6}" dt="2020-11-30T03:41:12.110" v="495" actId="20577"/>
          <ac:spMkLst>
            <pc:docMk/>
            <pc:sldMk cId="1536196858" sldId="265"/>
            <ac:spMk id="3" creationId="{0885CDD1-DEEA-4D6B-9A5F-5BA90DE716C7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3687335195" sldId="265"/>
        </pc:sldMkLst>
      </pc:sldChg>
      <pc:sldChg chg="modSp new mod modTransition modAnim">
        <pc:chgData name="Xu" userId="2ef8d03b0d59ea36" providerId="LiveId" clId="{7B0F7059-2309-47CB-9738-351F7E3D7BE6}" dt="2020-11-30T04:57:41.170" v="2414"/>
        <pc:sldMkLst>
          <pc:docMk/>
          <pc:sldMk cId="3257025793" sldId="266"/>
        </pc:sldMkLst>
        <pc:spChg chg="mod">
          <ac:chgData name="Xu" userId="2ef8d03b0d59ea36" providerId="LiveId" clId="{7B0F7059-2309-47CB-9738-351F7E3D7BE6}" dt="2020-11-30T03:41:35.621" v="534" actId="20577"/>
          <ac:spMkLst>
            <pc:docMk/>
            <pc:sldMk cId="3257025793" sldId="266"/>
            <ac:spMk id="2" creationId="{D36DC7BF-533C-4C98-8A7D-C37CDBEE5856}"/>
          </ac:spMkLst>
        </pc:spChg>
        <pc:spChg chg="mod">
          <ac:chgData name="Xu" userId="2ef8d03b0d59ea36" providerId="LiveId" clId="{7B0F7059-2309-47CB-9738-351F7E3D7BE6}" dt="2020-11-30T03:42:47.382" v="641" actId="12"/>
          <ac:spMkLst>
            <pc:docMk/>
            <pc:sldMk cId="3257025793" sldId="266"/>
            <ac:spMk id="3" creationId="{70B3ED19-2CCF-4958-AD59-ED32630A9DC5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4132108844" sldId="266"/>
        </pc:sldMkLst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474468748" sldId="267"/>
        </pc:sldMkLst>
      </pc:sldChg>
      <pc:sldChg chg="modSp new mod modTransition modAnim">
        <pc:chgData name="Xu" userId="2ef8d03b0d59ea36" providerId="LiveId" clId="{7B0F7059-2309-47CB-9738-351F7E3D7BE6}" dt="2020-11-30T04:57:46.299" v="2416"/>
        <pc:sldMkLst>
          <pc:docMk/>
          <pc:sldMk cId="823106336" sldId="267"/>
        </pc:sldMkLst>
        <pc:spChg chg="mod">
          <ac:chgData name="Xu" userId="2ef8d03b0d59ea36" providerId="LiveId" clId="{7B0F7059-2309-47CB-9738-351F7E3D7BE6}" dt="2020-11-30T03:43:13.557" v="663" actId="20577"/>
          <ac:spMkLst>
            <pc:docMk/>
            <pc:sldMk cId="823106336" sldId="267"/>
            <ac:spMk id="2" creationId="{ABB843B3-8E6B-438D-A239-43A279A8877D}"/>
          </ac:spMkLst>
        </pc:spChg>
        <pc:spChg chg="mod">
          <ac:chgData name="Xu" userId="2ef8d03b0d59ea36" providerId="LiveId" clId="{7B0F7059-2309-47CB-9738-351F7E3D7BE6}" dt="2020-11-30T04:03:25.821" v="1704" actId="20577"/>
          <ac:spMkLst>
            <pc:docMk/>
            <pc:sldMk cId="823106336" sldId="267"/>
            <ac:spMk id="3" creationId="{DB7D33BD-77D3-4C40-A1A0-7F7DFB57AB04}"/>
          </ac:spMkLst>
        </pc:spChg>
      </pc:sldChg>
      <pc:sldChg chg="modSp new mod modTransition modAnim">
        <pc:chgData name="Xu" userId="2ef8d03b0d59ea36" providerId="LiveId" clId="{7B0F7059-2309-47CB-9738-351F7E3D7BE6}" dt="2020-11-30T04:57:52.876" v="2418"/>
        <pc:sldMkLst>
          <pc:docMk/>
          <pc:sldMk cId="1200133479" sldId="268"/>
        </pc:sldMkLst>
        <pc:spChg chg="mod">
          <ac:chgData name="Xu" userId="2ef8d03b0d59ea36" providerId="LiveId" clId="{7B0F7059-2309-47CB-9738-351F7E3D7BE6}" dt="2020-11-30T03:53:28.804" v="1013" actId="20577"/>
          <ac:spMkLst>
            <pc:docMk/>
            <pc:sldMk cId="1200133479" sldId="268"/>
            <ac:spMk id="2" creationId="{A8713B75-A9EF-4B7D-A3EB-991AA52DAE17}"/>
          </ac:spMkLst>
        </pc:spChg>
        <pc:spChg chg="mod">
          <ac:chgData name="Xu" userId="2ef8d03b0d59ea36" providerId="LiveId" clId="{7B0F7059-2309-47CB-9738-351F7E3D7BE6}" dt="2020-11-30T03:56:25.301" v="1287" actId="20577"/>
          <ac:spMkLst>
            <pc:docMk/>
            <pc:sldMk cId="1200133479" sldId="268"/>
            <ac:spMk id="3" creationId="{D997034B-646A-4A2C-9D0F-FBA85AB44FA6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1740590555" sldId="268"/>
        </pc:sldMkLst>
      </pc:sldChg>
      <pc:sldChg chg="modSp new mod modTransition modAnim">
        <pc:chgData name="Xu" userId="2ef8d03b0d59ea36" providerId="LiveId" clId="{7B0F7059-2309-47CB-9738-351F7E3D7BE6}" dt="2020-11-30T05:00:43.931" v="2480" actId="27636"/>
        <pc:sldMkLst>
          <pc:docMk/>
          <pc:sldMk cId="606579571" sldId="269"/>
        </pc:sldMkLst>
        <pc:spChg chg="mod">
          <ac:chgData name="Xu" userId="2ef8d03b0d59ea36" providerId="LiveId" clId="{7B0F7059-2309-47CB-9738-351F7E3D7BE6}" dt="2020-11-30T03:56:37.620" v="1309" actId="20577"/>
          <ac:spMkLst>
            <pc:docMk/>
            <pc:sldMk cId="606579571" sldId="269"/>
            <ac:spMk id="2" creationId="{60F9CF19-06EE-4868-8191-6B4A3607D4B4}"/>
          </ac:spMkLst>
        </pc:spChg>
        <pc:spChg chg="mod">
          <ac:chgData name="Xu" userId="2ef8d03b0d59ea36" providerId="LiveId" clId="{7B0F7059-2309-47CB-9738-351F7E3D7BE6}" dt="2020-11-30T05:00:43.931" v="2480" actId="27636"/>
          <ac:spMkLst>
            <pc:docMk/>
            <pc:sldMk cId="606579571" sldId="269"/>
            <ac:spMk id="3" creationId="{A1559161-026B-404A-AB44-20592D085A58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1679547261" sldId="269"/>
        </pc:sldMkLst>
      </pc:sldChg>
      <pc:sldChg chg="modSp new mod modTransition modAnim">
        <pc:chgData name="Xu" userId="2ef8d03b0d59ea36" providerId="LiveId" clId="{7B0F7059-2309-47CB-9738-351F7E3D7BE6}" dt="2020-11-30T04:58:50.097" v="2426" actId="5793"/>
        <pc:sldMkLst>
          <pc:docMk/>
          <pc:sldMk cId="3182133556" sldId="270"/>
        </pc:sldMkLst>
        <pc:spChg chg="mod">
          <ac:chgData name="Xu" userId="2ef8d03b0d59ea36" providerId="LiveId" clId="{7B0F7059-2309-47CB-9738-351F7E3D7BE6}" dt="2020-11-30T03:58:59.140" v="1496" actId="20577"/>
          <ac:spMkLst>
            <pc:docMk/>
            <pc:sldMk cId="3182133556" sldId="270"/>
            <ac:spMk id="2" creationId="{ACA9C0AD-712B-43B4-B7F2-B288F38F081F}"/>
          </ac:spMkLst>
        </pc:spChg>
        <pc:spChg chg="mod">
          <ac:chgData name="Xu" userId="2ef8d03b0d59ea36" providerId="LiveId" clId="{7B0F7059-2309-47CB-9738-351F7E3D7BE6}" dt="2020-11-30T04:58:50.097" v="2426" actId="5793"/>
          <ac:spMkLst>
            <pc:docMk/>
            <pc:sldMk cId="3182133556" sldId="270"/>
            <ac:spMk id="3" creationId="{AA791DB2-C330-490B-9C44-58DAE44008B5}"/>
          </ac:spMkLst>
        </pc:spChg>
      </pc:sldChg>
      <pc:sldChg chg="modSp add del mod">
        <pc:chgData name="Xu" userId="2ef8d03b0d59ea36" providerId="LiveId" clId="{7B0F7059-2309-47CB-9738-351F7E3D7BE6}" dt="2020-11-30T04:45:42.724" v="1819" actId="47"/>
        <pc:sldMkLst>
          <pc:docMk/>
          <pc:sldMk cId="460507473" sldId="271"/>
        </pc:sldMkLst>
        <pc:spChg chg="mod">
          <ac:chgData name="Xu" userId="2ef8d03b0d59ea36" providerId="LiveId" clId="{7B0F7059-2309-47CB-9738-351F7E3D7BE6}" dt="2020-11-30T04:41:51.433" v="1818" actId="20577"/>
          <ac:spMkLst>
            <pc:docMk/>
            <pc:sldMk cId="460507473" sldId="271"/>
            <ac:spMk id="3" creationId="{DB7D33BD-77D3-4C40-A1A0-7F7DFB57AB04}"/>
          </ac:spMkLst>
        </pc:spChg>
      </pc:sldChg>
      <pc:sldChg chg="modSp new mod modTransition modAnim">
        <pc:chgData name="Xu" userId="2ef8d03b0d59ea36" providerId="LiveId" clId="{7B0F7059-2309-47CB-9738-351F7E3D7BE6}" dt="2020-11-30T04:58:23.155" v="2420"/>
        <pc:sldMkLst>
          <pc:docMk/>
          <pc:sldMk cId="3042404917" sldId="271"/>
        </pc:sldMkLst>
        <pc:spChg chg="mod">
          <ac:chgData name="Xu" userId="2ef8d03b0d59ea36" providerId="LiveId" clId="{7B0F7059-2309-47CB-9738-351F7E3D7BE6}" dt="2020-11-30T04:48:48.554" v="1834" actId="20577"/>
          <ac:spMkLst>
            <pc:docMk/>
            <pc:sldMk cId="3042404917" sldId="271"/>
            <ac:spMk id="2" creationId="{97DAF68A-500D-4DF6-AE21-A0E1965D4718}"/>
          </ac:spMkLst>
        </pc:spChg>
        <pc:spChg chg="mod">
          <ac:chgData name="Xu" userId="2ef8d03b0d59ea36" providerId="LiveId" clId="{7B0F7059-2309-47CB-9738-351F7E3D7BE6}" dt="2020-11-30T04:52:43.765" v="2132" actId="6549"/>
          <ac:spMkLst>
            <pc:docMk/>
            <pc:sldMk cId="3042404917" sldId="271"/>
            <ac:spMk id="3" creationId="{97491F5D-54A6-47C5-9C04-54AF305DDA1E}"/>
          </ac:spMkLst>
        </pc:spChg>
      </pc:sldChg>
    </pc:docChg>
  </pc:docChgLst>
  <pc:docChgLst>
    <pc:chgData name="Xu" userId="2ef8d03b0d59ea36" providerId="LiveId" clId="{E5746D42-D616-42AD-B018-87C8B13CF49E}"/>
    <pc:docChg chg="undo custSel addSld delSld modSld">
      <pc:chgData name="Xu" userId="2ef8d03b0d59ea36" providerId="LiveId" clId="{E5746D42-D616-42AD-B018-87C8B13CF49E}" dt="2020-11-09T08:35:53.610" v="1573"/>
      <pc:docMkLst>
        <pc:docMk/>
      </pc:docMkLst>
      <pc:sldChg chg="modTransition">
        <pc:chgData name="Xu" userId="2ef8d03b0d59ea36" providerId="LiveId" clId="{E5746D42-D616-42AD-B018-87C8B13CF49E}" dt="2020-11-09T08:35:26.975" v="1565"/>
        <pc:sldMkLst>
          <pc:docMk/>
          <pc:sldMk cId="574247187" sldId="256"/>
        </pc:sldMkLst>
      </pc:sldChg>
      <pc:sldChg chg="modSp mod modTransition">
        <pc:chgData name="Xu" userId="2ef8d03b0d59ea36" providerId="LiveId" clId="{E5746D42-D616-42AD-B018-87C8B13CF49E}" dt="2020-11-09T08:35:26.975" v="1565"/>
        <pc:sldMkLst>
          <pc:docMk/>
          <pc:sldMk cId="1094406252" sldId="258"/>
        </pc:sldMkLst>
        <pc:spChg chg="mod">
          <ac:chgData name="Xu" userId="2ef8d03b0d59ea36" providerId="LiveId" clId="{E5746D42-D616-42AD-B018-87C8B13CF49E}" dt="2020-11-09T08:04:46.921" v="16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E5746D42-D616-42AD-B018-87C8B13CF49E}" dt="2020-11-09T08:35:26.975" v="1565"/>
        <pc:sldMkLst>
          <pc:docMk/>
          <pc:sldMk cId="1421242126" sldId="263"/>
        </pc:sldMkLst>
      </pc:sldChg>
      <pc:sldChg chg="modSp new mod modTransition modAnim">
        <pc:chgData name="Xu" userId="2ef8d03b0d59ea36" providerId="LiveId" clId="{E5746D42-D616-42AD-B018-87C8B13CF49E}" dt="2020-11-09T08:35:36.203" v="1567"/>
        <pc:sldMkLst>
          <pc:docMk/>
          <pc:sldMk cId="728137496" sldId="264"/>
        </pc:sldMkLst>
        <pc:spChg chg="mod">
          <ac:chgData name="Xu" userId="2ef8d03b0d59ea36" providerId="LiveId" clId="{E5746D42-D616-42AD-B018-87C8B13CF49E}" dt="2020-11-09T08:07:17.055" v="33" actId="20577"/>
          <ac:spMkLst>
            <pc:docMk/>
            <pc:sldMk cId="728137496" sldId="264"/>
            <ac:spMk id="2" creationId="{4263107C-C107-4E78-A19E-C70693F6ED1D}"/>
          </ac:spMkLst>
        </pc:spChg>
        <pc:spChg chg="mod">
          <ac:chgData name="Xu" userId="2ef8d03b0d59ea36" providerId="LiveId" clId="{E5746D42-D616-42AD-B018-87C8B13CF49E}" dt="2020-11-09T08:12:06.777" v="297" actId="20577"/>
          <ac:spMkLst>
            <pc:docMk/>
            <pc:sldMk cId="728137496" sldId="264"/>
            <ac:spMk id="3" creationId="{80956DBE-44F5-46A2-B1B5-91411227E395}"/>
          </ac:spMkLst>
        </pc:spChg>
      </pc:sldChg>
      <pc:sldChg chg="del">
        <pc:chgData name="Xu" userId="2ef8d03b0d59ea36" providerId="LiveId" clId="{E5746D42-D616-42AD-B018-87C8B13CF49E}" dt="2020-11-09T08:07:08.206" v="18" actId="47"/>
        <pc:sldMkLst>
          <pc:docMk/>
          <pc:sldMk cId="1662028748" sldId="264"/>
        </pc:sldMkLst>
      </pc:sldChg>
      <pc:sldChg chg="modSp new mod modTransition">
        <pc:chgData name="Xu" userId="2ef8d03b0d59ea36" providerId="LiveId" clId="{E5746D42-D616-42AD-B018-87C8B13CF49E}" dt="2020-11-09T08:35:26.975" v="1565"/>
        <pc:sldMkLst>
          <pc:docMk/>
          <pc:sldMk cId="1712489470" sldId="265"/>
        </pc:sldMkLst>
        <pc:spChg chg="mod">
          <ac:chgData name="Xu" userId="2ef8d03b0d59ea36" providerId="LiveId" clId="{E5746D42-D616-42AD-B018-87C8B13CF49E}" dt="2020-11-09T08:12:14.022" v="304" actId="20577"/>
          <ac:spMkLst>
            <pc:docMk/>
            <pc:sldMk cId="1712489470" sldId="265"/>
            <ac:spMk id="2" creationId="{AC670777-E5BD-4033-AF88-4656964F261C}"/>
          </ac:spMkLst>
        </pc:spChg>
        <pc:spChg chg="mod">
          <ac:chgData name="Xu" userId="2ef8d03b0d59ea36" providerId="LiveId" clId="{E5746D42-D616-42AD-B018-87C8B13CF49E}" dt="2020-11-09T08:13:52.114" v="494" actId="20577"/>
          <ac:spMkLst>
            <pc:docMk/>
            <pc:sldMk cId="1712489470" sldId="265"/>
            <ac:spMk id="3" creationId="{21094860-F697-4907-AEEF-F41564A0EA4C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861577353" sldId="265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3957839526" sldId="266"/>
        </pc:sldMkLst>
      </pc:sldChg>
      <pc:sldChg chg="modSp new mod modTransition modAnim">
        <pc:chgData name="Xu" userId="2ef8d03b0d59ea36" providerId="LiveId" clId="{E5746D42-D616-42AD-B018-87C8B13CF49E}" dt="2020-11-09T08:35:45.459" v="1569"/>
        <pc:sldMkLst>
          <pc:docMk/>
          <pc:sldMk cId="4101183386" sldId="266"/>
        </pc:sldMkLst>
        <pc:spChg chg="mod">
          <ac:chgData name="Xu" userId="2ef8d03b0d59ea36" providerId="LiveId" clId="{E5746D42-D616-42AD-B018-87C8B13CF49E}" dt="2020-11-09T08:14:11.160" v="521" actId="20577"/>
          <ac:spMkLst>
            <pc:docMk/>
            <pc:sldMk cId="4101183386" sldId="266"/>
            <ac:spMk id="2" creationId="{72E5A2D5-0C71-4E05-A39D-3E17B7CA3AA2}"/>
          </ac:spMkLst>
        </pc:spChg>
        <pc:spChg chg="mod">
          <ac:chgData name="Xu" userId="2ef8d03b0d59ea36" providerId="LiveId" clId="{E5746D42-D616-42AD-B018-87C8B13CF49E}" dt="2020-11-09T08:27:47.129" v="1380" actId="20577"/>
          <ac:spMkLst>
            <pc:docMk/>
            <pc:sldMk cId="4101183386" sldId="266"/>
            <ac:spMk id="3" creationId="{73BBD272-C707-423F-9D79-020B7BB25A68}"/>
          </ac:spMkLst>
        </pc:spChg>
      </pc:sldChg>
      <pc:sldChg chg="modSp new mod modTransition modAnim">
        <pc:chgData name="Xu" userId="2ef8d03b0d59ea36" providerId="LiveId" clId="{E5746D42-D616-42AD-B018-87C8B13CF49E}" dt="2020-11-09T08:35:50.051" v="1571"/>
        <pc:sldMkLst>
          <pc:docMk/>
          <pc:sldMk cId="2415903886" sldId="267"/>
        </pc:sldMkLst>
        <pc:spChg chg="mod">
          <ac:chgData name="Xu" userId="2ef8d03b0d59ea36" providerId="LiveId" clId="{E5746D42-D616-42AD-B018-87C8B13CF49E}" dt="2020-11-09T08:27:34.356" v="1375" actId="20577"/>
          <ac:spMkLst>
            <pc:docMk/>
            <pc:sldMk cId="2415903886" sldId="267"/>
            <ac:spMk id="2" creationId="{F332DB9E-6BBE-4891-AF31-0D5366D4C9F1}"/>
          </ac:spMkLst>
        </pc:spChg>
        <pc:spChg chg="mod">
          <ac:chgData name="Xu" userId="2ef8d03b0d59ea36" providerId="LiveId" clId="{E5746D42-D616-42AD-B018-87C8B13CF49E}" dt="2020-11-09T08:29:40.326" v="1564" actId="20577"/>
          <ac:spMkLst>
            <pc:docMk/>
            <pc:sldMk cId="2415903886" sldId="267"/>
            <ac:spMk id="3" creationId="{31BD1AD1-34DB-49A8-8E6E-3C47DE5E0AFF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3495778373" sldId="267"/>
        </pc:sldMkLst>
      </pc:sldChg>
      <pc:sldChg chg="modSp new mod modTransition modAnim">
        <pc:chgData name="Xu" userId="2ef8d03b0d59ea36" providerId="LiveId" clId="{E5746D42-D616-42AD-B018-87C8B13CF49E}" dt="2020-11-09T08:35:53.610" v="1573"/>
        <pc:sldMkLst>
          <pc:docMk/>
          <pc:sldMk cId="757692902" sldId="268"/>
        </pc:sldMkLst>
        <pc:spChg chg="mod">
          <ac:chgData name="Xu" userId="2ef8d03b0d59ea36" providerId="LiveId" clId="{E5746D42-D616-42AD-B018-87C8B13CF49E}" dt="2020-11-09T08:27:24.164" v="1373" actId="20577"/>
          <ac:spMkLst>
            <pc:docMk/>
            <pc:sldMk cId="757692902" sldId="268"/>
            <ac:spMk id="2" creationId="{8E3FF9A6-FCA4-45F4-A62C-7E07FDB34FB6}"/>
          </ac:spMkLst>
        </pc:spChg>
        <pc:spChg chg="mod">
          <ac:chgData name="Xu" userId="2ef8d03b0d59ea36" providerId="LiveId" clId="{E5746D42-D616-42AD-B018-87C8B13CF49E}" dt="2020-11-09T08:29:09.025" v="1554" actId="20577"/>
          <ac:spMkLst>
            <pc:docMk/>
            <pc:sldMk cId="757692902" sldId="268"/>
            <ac:spMk id="3" creationId="{39B2F8D3-06FD-45E8-8DBE-D69AA218B9B3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375682354" sldId="268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269685441" sldId="269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984822546" sldId="270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507283470" sldId="271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340705664" sldId="272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183944632" sldId="273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114372903" sldId="274"/>
        </pc:sldMkLst>
      </pc:sldChg>
    </pc:docChg>
  </pc:docChgLst>
  <pc:docChgLst>
    <pc:chgData name="Xu" userId="2ef8d03b0d59ea36" providerId="LiveId" clId="{FFFF327F-8644-4822-923E-AE6ED5900B5B}"/>
    <pc:docChg chg="undo custSel addSld delSld modSld">
      <pc:chgData name="Xu" userId="2ef8d03b0d59ea36" providerId="LiveId" clId="{FFFF327F-8644-4822-923E-AE6ED5900B5B}" dt="2020-12-15T04:20:02.644" v="1200"/>
      <pc:docMkLst>
        <pc:docMk/>
      </pc:docMkLst>
      <pc:sldChg chg="modTransition">
        <pc:chgData name="Xu" userId="2ef8d03b0d59ea36" providerId="LiveId" clId="{FFFF327F-8644-4822-923E-AE6ED5900B5B}" dt="2020-12-15T04:19:23.125" v="1192"/>
        <pc:sldMkLst>
          <pc:docMk/>
          <pc:sldMk cId="574247187" sldId="256"/>
        </pc:sldMkLst>
      </pc:sldChg>
      <pc:sldChg chg="modSp mod modTransition">
        <pc:chgData name="Xu" userId="2ef8d03b0d59ea36" providerId="LiveId" clId="{FFFF327F-8644-4822-923E-AE6ED5900B5B}" dt="2020-12-15T04:19:23.125" v="1192"/>
        <pc:sldMkLst>
          <pc:docMk/>
          <pc:sldMk cId="1094406252" sldId="258"/>
        </pc:sldMkLst>
        <pc:spChg chg="mod">
          <ac:chgData name="Xu" userId="2ef8d03b0d59ea36" providerId="LiveId" clId="{FFFF327F-8644-4822-923E-AE6ED5900B5B}" dt="2020-12-15T03:56:32.962" v="75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FFFF327F-8644-4822-923E-AE6ED5900B5B}" dt="2020-12-15T04:19:23.125" v="1192"/>
        <pc:sldMkLst>
          <pc:docMk/>
          <pc:sldMk cId="1421242126" sldId="263"/>
        </pc:sldMkLst>
      </pc:sldChg>
      <pc:sldChg chg="modSp del mod">
        <pc:chgData name="Xu" userId="2ef8d03b0d59ea36" providerId="LiveId" clId="{FFFF327F-8644-4822-923E-AE6ED5900B5B}" dt="2020-12-15T03:52:35.599" v="69" actId="47"/>
        <pc:sldMkLst>
          <pc:docMk/>
          <pc:sldMk cId="967291343" sldId="264"/>
        </pc:sldMkLst>
        <pc:spChg chg="mod">
          <ac:chgData name="Xu" userId="2ef8d03b0d59ea36" providerId="LiveId" clId="{FFFF327F-8644-4822-923E-AE6ED5900B5B}" dt="2020-12-15T03:51:54.035" v="33" actId="20577"/>
          <ac:spMkLst>
            <pc:docMk/>
            <pc:sldMk cId="967291343" sldId="264"/>
            <ac:spMk id="2" creationId="{E1AD2DFA-4D38-4CC3-B3C7-26EA43375BE2}"/>
          </ac:spMkLst>
        </pc:spChg>
        <pc:spChg chg="mod">
          <ac:chgData name="Xu" userId="2ef8d03b0d59ea36" providerId="LiveId" clId="{FFFF327F-8644-4822-923E-AE6ED5900B5B}" dt="2020-12-15T03:51:57.974" v="41" actId="20577"/>
          <ac:spMkLst>
            <pc:docMk/>
            <pc:sldMk cId="967291343" sldId="264"/>
            <ac:spMk id="3" creationId="{B945EF4E-7062-498B-B46A-DB29F73DC8C1}"/>
          </ac:spMkLst>
        </pc:spChg>
      </pc:sldChg>
      <pc:sldChg chg="addSp delSp modSp new mod modTransition modAnim">
        <pc:chgData name="Xu" userId="2ef8d03b0d59ea36" providerId="LiveId" clId="{FFFF327F-8644-4822-923E-AE6ED5900B5B}" dt="2020-12-15T04:19:33.566" v="1194"/>
        <pc:sldMkLst>
          <pc:docMk/>
          <pc:sldMk cId="1023905247" sldId="264"/>
        </pc:sldMkLst>
        <pc:spChg chg="mod">
          <ac:chgData name="Xu" userId="2ef8d03b0d59ea36" providerId="LiveId" clId="{FFFF327F-8644-4822-923E-AE6ED5900B5B}" dt="2020-12-15T03:56:55.919" v="96" actId="20577"/>
          <ac:spMkLst>
            <pc:docMk/>
            <pc:sldMk cId="1023905247" sldId="264"/>
            <ac:spMk id="2" creationId="{AE02035E-8A74-491A-9BEB-9F6BB5112E23}"/>
          </ac:spMkLst>
        </pc:spChg>
        <pc:spChg chg="del">
          <ac:chgData name="Xu" userId="2ef8d03b0d59ea36" providerId="LiveId" clId="{FFFF327F-8644-4822-923E-AE6ED5900B5B}" dt="2020-12-15T03:58:14.140" v="97" actId="22"/>
          <ac:spMkLst>
            <pc:docMk/>
            <pc:sldMk cId="1023905247" sldId="264"/>
            <ac:spMk id="3" creationId="{49DD955B-F1A3-49BA-8A4E-6C5E35725FB6}"/>
          </ac:spMkLst>
        </pc:spChg>
        <pc:spChg chg="add mod">
          <ac:chgData name="Xu" userId="2ef8d03b0d59ea36" providerId="LiveId" clId="{FFFF327F-8644-4822-923E-AE6ED5900B5B}" dt="2020-12-15T04:08:16.924" v="594" actId="20577"/>
          <ac:spMkLst>
            <pc:docMk/>
            <pc:sldMk cId="1023905247" sldId="264"/>
            <ac:spMk id="7" creationId="{B511967E-5C70-479C-BC49-418E52447387}"/>
          </ac:spMkLst>
        </pc:spChg>
        <pc:picChg chg="add del mod ord">
          <ac:chgData name="Xu" userId="2ef8d03b0d59ea36" providerId="LiveId" clId="{FFFF327F-8644-4822-923E-AE6ED5900B5B}" dt="2020-12-15T03:58:33.288" v="123" actId="478"/>
          <ac:picMkLst>
            <pc:docMk/>
            <pc:sldMk cId="1023905247" sldId="264"/>
            <ac:picMk id="5" creationId="{484C3671-EB57-433F-AA79-8B52B7FB1820}"/>
          </ac:picMkLst>
        </pc:picChg>
      </pc:sldChg>
      <pc:sldChg chg="del">
        <pc:chgData name="Xu" userId="2ef8d03b0d59ea36" providerId="LiveId" clId="{FFFF327F-8644-4822-923E-AE6ED5900B5B}" dt="2020-12-15T03:52:01.006" v="42" actId="47"/>
        <pc:sldMkLst>
          <pc:docMk/>
          <pc:sldMk cId="2094940922" sldId="265"/>
        </pc:sldMkLst>
      </pc:sldChg>
      <pc:sldChg chg="addSp delSp modSp new mod modTransition">
        <pc:chgData name="Xu" userId="2ef8d03b0d59ea36" providerId="LiveId" clId="{FFFF327F-8644-4822-923E-AE6ED5900B5B}" dt="2020-12-15T04:19:23.125" v="1192"/>
        <pc:sldMkLst>
          <pc:docMk/>
          <pc:sldMk cId="2108173045" sldId="265"/>
        </pc:sldMkLst>
        <pc:spChg chg="mod">
          <ac:chgData name="Xu" userId="2ef8d03b0d59ea36" providerId="LiveId" clId="{FFFF327F-8644-4822-923E-AE6ED5900B5B}" dt="2020-12-15T03:58:29.918" v="121" actId="20577"/>
          <ac:spMkLst>
            <pc:docMk/>
            <pc:sldMk cId="2108173045" sldId="265"/>
            <ac:spMk id="2" creationId="{48FA503F-136E-4384-86C0-FF7CAF751EC4}"/>
          </ac:spMkLst>
        </pc:spChg>
        <pc:spChg chg="del">
          <ac:chgData name="Xu" userId="2ef8d03b0d59ea36" providerId="LiveId" clId="{FFFF327F-8644-4822-923E-AE6ED5900B5B}" dt="2020-12-15T03:58:30.878" v="122" actId="22"/>
          <ac:spMkLst>
            <pc:docMk/>
            <pc:sldMk cId="2108173045" sldId="265"/>
            <ac:spMk id="3" creationId="{8E70F02A-A49D-4770-B620-62E6647171F6}"/>
          </ac:spMkLst>
        </pc:spChg>
        <pc:picChg chg="add mod ord">
          <ac:chgData name="Xu" userId="2ef8d03b0d59ea36" providerId="LiveId" clId="{FFFF327F-8644-4822-923E-AE6ED5900B5B}" dt="2020-12-15T03:58:30.878" v="122" actId="22"/>
          <ac:picMkLst>
            <pc:docMk/>
            <pc:sldMk cId="2108173045" sldId="265"/>
            <ac:picMk id="5" creationId="{D382A7AB-885A-42F2-B041-E1B5D8C8E986}"/>
          </ac:picMkLst>
        </pc:picChg>
      </pc:sldChg>
      <pc:sldChg chg="addSp delSp modSp new mod modTransition modAnim">
        <pc:chgData name="Xu" userId="2ef8d03b0d59ea36" providerId="LiveId" clId="{FFFF327F-8644-4822-923E-AE6ED5900B5B}" dt="2020-12-15T04:19:23.125" v="1192"/>
        <pc:sldMkLst>
          <pc:docMk/>
          <pc:sldMk cId="1044482180" sldId="266"/>
        </pc:sldMkLst>
        <pc:spChg chg="mod">
          <ac:chgData name="Xu" userId="2ef8d03b0d59ea36" providerId="LiveId" clId="{FFFF327F-8644-4822-923E-AE6ED5900B5B}" dt="2020-12-15T04:01:07.666" v="332" actId="20577"/>
          <ac:spMkLst>
            <pc:docMk/>
            <pc:sldMk cId="1044482180" sldId="266"/>
            <ac:spMk id="2" creationId="{942BED8D-3073-4056-B5C6-6358AF2C5FDF}"/>
          </ac:spMkLst>
        </pc:spChg>
        <pc:spChg chg="del">
          <ac:chgData name="Xu" userId="2ef8d03b0d59ea36" providerId="LiveId" clId="{FFFF327F-8644-4822-923E-AE6ED5900B5B}" dt="2020-12-15T04:06:19.172" v="519" actId="478"/>
          <ac:spMkLst>
            <pc:docMk/>
            <pc:sldMk cId="1044482180" sldId="266"/>
            <ac:spMk id="3" creationId="{1FA7DCA4-1E9F-4FD8-A031-3AF562B09CA0}"/>
          </ac:spMkLst>
        </pc:spChg>
        <pc:spChg chg="add mod">
          <ac:chgData name="Xu" userId="2ef8d03b0d59ea36" providerId="LiveId" clId="{FFFF327F-8644-4822-923E-AE6ED5900B5B}" dt="2020-12-15T04:05:23.159" v="469" actId="1076"/>
          <ac:spMkLst>
            <pc:docMk/>
            <pc:sldMk cId="1044482180" sldId="266"/>
            <ac:spMk id="4" creationId="{E7CAA1B6-9E41-49A8-B882-6D4AC6982AC0}"/>
          </ac:spMkLst>
        </pc:spChg>
        <pc:spChg chg="add mod">
          <ac:chgData name="Xu" userId="2ef8d03b0d59ea36" providerId="LiveId" clId="{FFFF327F-8644-4822-923E-AE6ED5900B5B}" dt="2020-12-15T04:02:38.035" v="412" actId="1076"/>
          <ac:spMkLst>
            <pc:docMk/>
            <pc:sldMk cId="1044482180" sldId="266"/>
            <ac:spMk id="5" creationId="{70EDB413-3DCC-490B-84C3-04E24769BBBA}"/>
          </ac:spMkLst>
        </pc:spChg>
        <pc:spChg chg="add mod">
          <ac:chgData name="Xu" userId="2ef8d03b0d59ea36" providerId="LiveId" clId="{FFFF327F-8644-4822-923E-AE6ED5900B5B}" dt="2020-12-15T04:06:12.211" v="516" actId="20577"/>
          <ac:spMkLst>
            <pc:docMk/>
            <pc:sldMk cId="1044482180" sldId="266"/>
            <ac:spMk id="6" creationId="{5BCB4756-CC45-44E4-8554-522A64A3722B}"/>
          </ac:spMkLst>
        </pc:spChg>
        <pc:spChg chg="add mod">
          <ac:chgData name="Xu" userId="2ef8d03b0d59ea36" providerId="LiveId" clId="{FFFF327F-8644-4822-923E-AE6ED5900B5B}" dt="2020-12-15T04:06:14.471" v="517"/>
          <ac:spMkLst>
            <pc:docMk/>
            <pc:sldMk cId="1044482180" sldId="266"/>
            <ac:spMk id="7" creationId="{0A930148-D88E-445D-9557-05C45BB7C66C}"/>
          </ac:spMkLst>
        </pc:spChg>
        <pc:spChg chg="add mod">
          <ac:chgData name="Xu" userId="2ef8d03b0d59ea36" providerId="LiveId" clId="{FFFF327F-8644-4822-923E-AE6ED5900B5B}" dt="2020-12-15T04:06:15.301" v="518"/>
          <ac:spMkLst>
            <pc:docMk/>
            <pc:sldMk cId="1044482180" sldId="266"/>
            <ac:spMk id="8" creationId="{53108E46-A8C7-4B9A-B501-55E95DBBCAD5}"/>
          </ac:spMkLst>
        </pc:spChg>
        <pc:spChg chg="add mod">
          <ac:chgData name="Xu" userId="2ef8d03b0d59ea36" providerId="LiveId" clId="{FFFF327F-8644-4822-923E-AE6ED5900B5B}" dt="2020-12-15T04:03:23.798" v="438" actId="1076"/>
          <ac:spMkLst>
            <pc:docMk/>
            <pc:sldMk cId="1044482180" sldId="266"/>
            <ac:spMk id="9" creationId="{58E113FA-5F8E-4D99-8D18-7C5185FC2018}"/>
          </ac:spMkLst>
        </pc:spChg>
        <pc:spChg chg="add mod">
          <ac:chgData name="Xu" userId="2ef8d03b0d59ea36" providerId="LiveId" clId="{FFFF327F-8644-4822-923E-AE6ED5900B5B}" dt="2020-12-15T04:05:26.481" v="470" actId="1076"/>
          <ac:spMkLst>
            <pc:docMk/>
            <pc:sldMk cId="1044482180" sldId="266"/>
            <ac:spMk id="10" creationId="{EAF6691A-CDF5-4786-B3F2-A7ECEEE8612F}"/>
          </ac:spMkLst>
        </pc:spChg>
        <pc:spChg chg="add del mod">
          <ac:chgData name="Xu" userId="2ef8d03b0d59ea36" providerId="LiveId" clId="{FFFF327F-8644-4822-923E-AE6ED5900B5B}" dt="2020-12-15T04:04:25.171" v="458" actId="478"/>
          <ac:spMkLst>
            <pc:docMk/>
            <pc:sldMk cId="1044482180" sldId="266"/>
            <ac:spMk id="11" creationId="{BCE3AD26-F7B0-4986-B0D9-457A4B2CD168}"/>
          </ac:spMkLst>
        </pc:spChg>
        <pc:spChg chg="add del">
          <ac:chgData name="Xu" userId="2ef8d03b0d59ea36" providerId="LiveId" clId="{FFFF327F-8644-4822-923E-AE6ED5900B5B}" dt="2020-12-15T04:04:57.793" v="460" actId="478"/>
          <ac:spMkLst>
            <pc:docMk/>
            <pc:sldMk cId="1044482180" sldId="266"/>
            <ac:spMk id="12" creationId="{B595FBC9-397B-4569-A2AB-C7B9326D6100}"/>
          </ac:spMkLst>
        </pc:spChg>
        <pc:spChg chg="add mod">
          <ac:chgData name="Xu" userId="2ef8d03b0d59ea36" providerId="LiveId" clId="{FFFF327F-8644-4822-923E-AE6ED5900B5B}" dt="2020-12-15T04:05:42.774" v="508" actId="13822"/>
          <ac:spMkLst>
            <pc:docMk/>
            <pc:sldMk cId="1044482180" sldId="266"/>
            <ac:spMk id="13" creationId="{891B3AF2-A67B-46E0-92AB-595264898E61}"/>
          </ac:spMkLst>
        </pc:spChg>
        <pc:spChg chg="add mod">
          <ac:chgData name="Xu" userId="2ef8d03b0d59ea36" providerId="LiveId" clId="{FFFF327F-8644-4822-923E-AE6ED5900B5B}" dt="2020-12-15T04:07:18.148" v="570" actId="1076"/>
          <ac:spMkLst>
            <pc:docMk/>
            <pc:sldMk cId="1044482180" sldId="266"/>
            <ac:spMk id="14" creationId="{82B065EE-7567-45E6-B189-8E97D830D570}"/>
          </ac:spMkLst>
        </pc:spChg>
      </pc:sldChg>
      <pc:sldChg chg="del">
        <pc:chgData name="Xu" userId="2ef8d03b0d59ea36" providerId="LiveId" clId="{FFFF327F-8644-4822-923E-AE6ED5900B5B}" dt="2020-12-15T03:52:01.006" v="42" actId="47"/>
        <pc:sldMkLst>
          <pc:docMk/>
          <pc:sldMk cId="1758506665" sldId="266"/>
        </pc:sldMkLst>
      </pc:sldChg>
      <pc:sldChg chg="modSp new del mod">
        <pc:chgData name="Xu" userId="2ef8d03b0d59ea36" providerId="LiveId" clId="{FFFF327F-8644-4822-923E-AE6ED5900B5B}" dt="2020-12-15T04:14:22.270" v="943" actId="47"/>
        <pc:sldMkLst>
          <pc:docMk/>
          <pc:sldMk cId="243217024" sldId="267"/>
        </pc:sldMkLst>
        <pc:spChg chg="mod">
          <ac:chgData name="Xu" userId="2ef8d03b0d59ea36" providerId="LiveId" clId="{FFFF327F-8644-4822-923E-AE6ED5900B5B}" dt="2020-12-15T04:10:06.759" v="600" actId="20577"/>
          <ac:spMkLst>
            <pc:docMk/>
            <pc:sldMk cId="243217024" sldId="267"/>
            <ac:spMk id="2" creationId="{7823F996-99D7-41E8-8041-13F2FAEA978F}"/>
          </ac:spMkLst>
        </pc:spChg>
      </pc:sldChg>
      <pc:sldChg chg="del">
        <pc:chgData name="Xu" userId="2ef8d03b0d59ea36" providerId="LiveId" clId="{FFFF327F-8644-4822-923E-AE6ED5900B5B}" dt="2020-12-15T03:52:01.006" v="42" actId="47"/>
        <pc:sldMkLst>
          <pc:docMk/>
          <pc:sldMk cId="1060506570" sldId="267"/>
        </pc:sldMkLst>
      </pc:sldChg>
      <pc:sldChg chg="modSp new mod modTransition modAnim">
        <pc:chgData name="Xu" userId="2ef8d03b0d59ea36" providerId="LiveId" clId="{FFFF327F-8644-4822-923E-AE6ED5900B5B}" dt="2020-12-15T04:19:55.353" v="1198"/>
        <pc:sldMkLst>
          <pc:docMk/>
          <pc:sldMk cId="2121269083" sldId="268"/>
        </pc:sldMkLst>
        <pc:spChg chg="mod">
          <ac:chgData name="Xu" userId="2ef8d03b0d59ea36" providerId="LiveId" clId="{FFFF327F-8644-4822-923E-AE6ED5900B5B}" dt="2020-12-15T04:10:13.801" v="615" actId="20577"/>
          <ac:spMkLst>
            <pc:docMk/>
            <pc:sldMk cId="2121269083" sldId="268"/>
            <ac:spMk id="2" creationId="{E15AC705-F912-4203-B4D6-243287C0D07A}"/>
          </ac:spMkLst>
        </pc:spChg>
        <pc:spChg chg="mod">
          <ac:chgData name="Xu" userId="2ef8d03b0d59ea36" providerId="LiveId" clId="{FFFF327F-8644-4822-923E-AE6ED5900B5B}" dt="2020-12-15T04:14:19.779" v="942" actId="207"/>
          <ac:spMkLst>
            <pc:docMk/>
            <pc:sldMk cId="2121269083" sldId="268"/>
            <ac:spMk id="3" creationId="{D7B792E1-A2CE-4CD7-99C6-A40BC7C1143C}"/>
          </ac:spMkLst>
        </pc:spChg>
      </pc:sldChg>
      <pc:sldChg chg="modSp new mod modTransition modAnim">
        <pc:chgData name="Xu" userId="2ef8d03b0d59ea36" providerId="LiveId" clId="{FFFF327F-8644-4822-923E-AE6ED5900B5B}" dt="2020-12-15T04:20:02.644" v="1200"/>
        <pc:sldMkLst>
          <pc:docMk/>
          <pc:sldMk cId="596608886" sldId="269"/>
        </pc:sldMkLst>
        <pc:spChg chg="mod">
          <ac:chgData name="Xu" userId="2ef8d03b0d59ea36" providerId="LiveId" clId="{FFFF327F-8644-4822-923E-AE6ED5900B5B}" dt="2020-12-15T04:14:35.172" v="961" actId="20577"/>
          <ac:spMkLst>
            <pc:docMk/>
            <pc:sldMk cId="596608886" sldId="269"/>
            <ac:spMk id="2" creationId="{1D9AD308-3B5F-4F75-9C17-E832C30DF561}"/>
          </ac:spMkLst>
        </pc:spChg>
        <pc:spChg chg="mod">
          <ac:chgData name="Xu" userId="2ef8d03b0d59ea36" providerId="LiveId" clId="{FFFF327F-8644-4822-923E-AE6ED5900B5B}" dt="2020-12-15T04:19:01.609" v="1191" actId="20577"/>
          <ac:spMkLst>
            <pc:docMk/>
            <pc:sldMk cId="596608886" sldId="269"/>
            <ac:spMk id="3" creationId="{CBA385EE-853B-4525-96CE-147A46171A99}"/>
          </ac:spMkLst>
        </pc:spChg>
      </pc:sldChg>
    </pc:docChg>
  </pc:docChgLst>
  <pc:docChgLst>
    <pc:chgData name="Xu" userId="2ef8d03b0d59ea36" providerId="LiveId" clId="{11D587A5-CC59-4421-89CE-D76FAC51CD3F}"/>
    <pc:docChg chg="undo redo custSel mod addSld delSld modSld sldOrd">
      <pc:chgData name="Xu" userId="2ef8d03b0d59ea36" providerId="LiveId" clId="{11D587A5-CC59-4421-89CE-D76FAC51CD3F}" dt="2020-11-25T06:36:13.954" v="4242"/>
      <pc:docMkLst>
        <pc:docMk/>
      </pc:docMkLst>
      <pc:sldChg chg="modTransition">
        <pc:chgData name="Xu" userId="2ef8d03b0d59ea36" providerId="LiveId" clId="{11D587A5-CC59-4421-89CE-D76FAC51CD3F}" dt="2020-11-25T06:35:22.577" v="4229"/>
        <pc:sldMkLst>
          <pc:docMk/>
          <pc:sldMk cId="574247187" sldId="256"/>
        </pc:sldMkLst>
      </pc:sldChg>
      <pc:sldChg chg="modSp mod modTransition">
        <pc:chgData name="Xu" userId="2ef8d03b0d59ea36" providerId="LiveId" clId="{11D587A5-CC59-4421-89CE-D76FAC51CD3F}" dt="2020-11-25T06:35:22.577" v="4229"/>
        <pc:sldMkLst>
          <pc:docMk/>
          <pc:sldMk cId="1094406252" sldId="258"/>
        </pc:sldMkLst>
        <pc:spChg chg="mod">
          <ac:chgData name="Xu" userId="2ef8d03b0d59ea36" providerId="LiveId" clId="{11D587A5-CC59-4421-89CE-D76FAC51CD3F}" dt="2020-11-25T03:46:18.618" v="3128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11D587A5-CC59-4421-89CE-D76FAC51CD3F}" dt="2020-11-25T06:35:22.577" v="4229"/>
        <pc:sldMkLst>
          <pc:docMk/>
          <pc:sldMk cId="1421242126" sldId="263"/>
        </pc:sldMkLst>
      </pc:sldChg>
      <pc:sldChg chg="modSp del mod modAnim">
        <pc:chgData name="Xu" userId="2ef8d03b0d59ea36" providerId="LiveId" clId="{11D587A5-CC59-4421-89CE-D76FAC51CD3F}" dt="2020-11-25T03:44:36.851" v="3119" actId="47"/>
        <pc:sldMkLst>
          <pc:docMk/>
          <pc:sldMk cId="728137496" sldId="264"/>
        </pc:sldMkLst>
        <pc:spChg chg="mod">
          <ac:chgData name="Xu" userId="2ef8d03b0d59ea36" providerId="LiveId" clId="{11D587A5-CC59-4421-89CE-D76FAC51CD3F}" dt="2020-11-19T03:09:03.005" v="42" actId="20577"/>
          <ac:spMkLst>
            <pc:docMk/>
            <pc:sldMk cId="728137496" sldId="264"/>
            <ac:spMk id="2" creationId="{4263107C-C107-4E78-A19E-C70693F6ED1D}"/>
          </ac:spMkLst>
        </pc:spChg>
        <pc:spChg chg="mod">
          <ac:chgData name="Xu" userId="2ef8d03b0d59ea36" providerId="LiveId" clId="{11D587A5-CC59-4421-89CE-D76FAC51CD3F}" dt="2020-11-19T03:11:04.327" v="173" actId="27636"/>
          <ac:spMkLst>
            <pc:docMk/>
            <pc:sldMk cId="728137496" sldId="264"/>
            <ac:spMk id="3" creationId="{80956DBE-44F5-46A2-B1B5-91411227E395}"/>
          </ac:spMkLst>
        </pc:spChg>
      </pc:sldChg>
      <pc:sldChg chg="modSp new mod modTransition modAnim">
        <pc:chgData name="Xu" userId="2ef8d03b0d59ea36" providerId="LiveId" clId="{11D587A5-CC59-4421-89CE-D76FAC51CD3F}" dt="2020-11-25T06:35:28.831" v="4231"/>
        <pc:sldMkLst>
          <pc:docMk/>
          <pc:sldMk cId="3446835361" sldId="264"/>
        </pc:sldMkLst>
        <pc:spChg chg="mod">
          <ac:chgData name="Xu" userId="2ef8d03b0d59ea36" providerId="LiveId" clId="{11D587A5-CC59-4421-89CE-D76FAC51CD3F}" dt="2020-11-25T03:46:37.719" v="3148" actId="20577"/>
          <ac:spMkLst>
            <pc:docMk/>
            <pc:sldMk cId="3446835361" sldId="264"/>
            <ac:spMk id="2" creationId="{75A147DA-BE93-4395-893E-88743939C36E}"/>
          </ac:spMkLst>
        </pc:spChg>
        <pc:spChg chg="mod">
          <ac:chgData name="Xu" userId="2ef8d03b0d59ea36" providerId="LiveId" clId="{11D587A5-CC59-4421-89CE-D76FAC51CD3F}" dt="2020-11-25T03:49:41.876" v="3540" actId="20577"/>
          <ac:spMkLst>
            <pc:docMk/>
            <pc:sldMk cId="3446835361" sldId="264"/>
            <ac:spMk id="3" creationId="{2D9A5F80-0055-4999-8554-C1CA3EE0A7B2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15349327" sldId="265"/>
        </pc:sldMkLst>
        <pc:spChg chg="mod">
          <ac:chgData name="Xu" userId="2ef8d03b0d59ea36" providerId="LiveId" clId="{11D587A5-CC59-4421-89CE-D76FAC51CD3F}" dt="2020-11-19T03:16:50.116" v="193" actId="20577"/>
          <ac:spMkLst>
            <pc:docMk/>
            <pc:sldMk cId="115349327" sldId="265"/>
            <ac:spMk id="2" creationId="{4BAC2863-4F76-49F9-9A8B-EB4C3FDA753F}"/>
          </ac:spMkLst>
        </pc:spChg>
        <pc:spChg chg="mod">
          <ac:chgData name="Xu" userId="2ef8d03b0d59ea36" providerId="LiveId" clId="{11D587A5-CC59-4421-89CE-D76FAC51CD3F}" dt="2020-11-19T03:19:45.311" v="513" actId="20577"/>
          <ac:spMkLst>
            <pc:docMk/>
            <pc:sldMk cId="115349327" sldId="265"/>
            <ac:spMk id="3" creationId="{69B9EF33-8932-4E8B-8759-174B858591BA}"/>
          </ac:spMkLst>
        </pc:sp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1712489470" sldId="265"/>
        </pc:sldMkLst>
      </pc:sldChg>
      <pc:sldChg chg="addSp modSp new mod modTransition setBg modAnim">
        <pc:chgData name="Xu" userId="2ef8d03b0d59ea36" providerId="LiveId" clId="{11D587A5-CC59-4421-89CE-D76FAC51CD3F}" dt="2020-11-25T06:35:40.635" v="4234"/>
        <pc:sldMkLst>
          <pc:docMk/>
          <pc:sldMk cId="3687335195" sldId="265"/>
        </pc:sldMkLst>
        <pc:spChg chg="mo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2" creationId="{1890A6AF-0BEA-4411-A9DB-2201303E0B0A}"/>
          </ac:spMkLst>
        </pc:spChg>
        <pc:spChg chg="mod">
          <ac:chgData name="Xu" userId="2ef8d03b0d59ea36" providerId="LiveId" clId="{11D587A5-CC59-4421-89CE-D76FAC51CD3F}" dt="2020-11-25T03:52:08.752" v="3582" actId="20577"/>
          <ac:spMkLst>
            <pc:docMk/>
            <pc:sldMk cId="3687335195" sldId="265"/>
            <ac:spMk id="3" creationId="{E1FE2B0B-560A-490A-B859-040C7FF3C23C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8" creationId="{4B0FA309-807F-4C17-98EF-A3BA7388E213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12" creationId="{C8FA1749-B91A-40E7-AD01-0B9C9C6AF74E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16" creationId="{700676C8-6DE8-47DD-9A23-D42063A12E10}"/>
          </ac:spMkLst>
        </pc:spChg>
        <pc:picChg chg="add">
          <ac:chgData name="Xu" userId="2ef8d03b0d59ea36" providerId="LiveId" clId="{11D587A5-CC59-4421-89CE-D76FAC51CD3F}" dt="2020-11-25T03:51:32.634" v="3570" actId="26606"/>
          <ac:picMkLst>
            <pc:docMk/>
            <pc:sldMk cId="3687335195" sldId="265"/>
            <ac:picMk id="10" creationId="{2642A87B-CAE9-4F8F-B293-28388E45D9EE}"/>
          </ac:picMkLst>
        </pc:picChg>
        <pc:picChg chg="add">
          <ac:chgData name="Xu" userId="2ef8d03b0d59ea36" providerId="LiveId" clId="{11D587A5-CC59-4421-89CE-D76FAC51CD3F}" dt="2020-11-25T03:51:32.634" v="3570" actId="26606"/>
          <ac:picMkLst>
            <pc:docMk/>
            <pc:sldMk cId="3687335195" sldId="265"/>
            <ac:picMk id="14" creationId="{3B7A934F-FFF7-4353-83D3-4EF66E93EEF8}"/>
          </ac:picMkLst>
        </pc:picChg>
      </pc:sldChg>
      <pc:sldChg chg="addSp modSp new del mod">
        <pc:chgData name="Xu" userId="2ef8d03b0d59ea36" providerId="LiveId" clId="{11D587A5-CC59-4421-89CE-D76FAC51CD3F}" dt="2020-11-25T03:44:36.851" v="3119" actId="47"/>
        <pc:sldMkLst>
          <pc:docMk/>
          <pc:sldMk cId="3062998985" sldId="266"/>
        </pc:sldMkLst>
        <pc:spChg chg="mod">
          <ac:chgData name="Xu" userId="2ef8d03b0d59ea36" providerId="LiveId" clId="{11D587A5-CC59-4421-89CE-D76FAC51CD3F}" dt="2020-11-19T03:19:59.202" v="537" actId="20577"/>
          <ac:spMkLst>
            <pc:docMk/>
            <pc:sldMk cId="3062998985" sldId="266"/>
            <ac:spMk id="2" creationId="{280A9E84-1CA0-4604-8581-D2717D7C8E95}"/>
          </ac:spMkLst>
        </pc:spChg>
        <pc:spChg chg="mod">
          <ac:chgData name="Xu" userId="2ef8d03b0d59ea36" providerId="LiveId" clId="{11D587A5-CC59-4421-89CE-D76FAC51CD3F}" dt="2020-11-19T03:20:42.516" v="628" actId="20577"/>
          <ac:spMkLst>
            <pc:docMk/>
            <pc:sldMk cId="3062998985" sldId="266"/>
            <ac:spMk id="3" creationId="{1E0223DF-D0D3-4A66-BEAB-1010EDB49CE8}"/>
          </ac:spMkLst>
        </pc:spChg>
        <pc:spChg chg="add mod">
          <ac:chgData name="Xu" userId="2ef8d03b0d59ea36" providerId="LiveId" clId="{11D587A5-CC59-4421-89CE-D76FAC51CD3F}" dt="2020-11-19T03:21:25.866" v="639" actId="20577"/>
          <ac:spMkLst>
            <pc:docMk/>
            <pc:sldMk cId="3062998985" sldId="266"/>
            <ac:spMk id="4" creationId="{78EB1F14-20B4-431D-9EED-F8AA0BE4716B}"/>
          </ac:spMkLst>
        </pc:spChg>
        <pc:spChg chg="add mod">
          <ac:chgData name="Xu" userId="2ef8d03b0d59ea36" providerId="LiveId" clId="{11D587A5-CC59-4421-89CE-D76FAC51CD3F}" dt="2020-11-19T03:21:29.829" v="652" actId="20577"/>
          <ac:spMkLst>
            <pc:docMk/>
            <pc:sldMk cId="3062998985" sldId="266"/>
            <ac:spMk id="6" creationId="{C600D897-84D8-4F5F-B361-EDC2F8188E1D}"/>
          </ac:spMkLst>
        </pc:spChg>
        <pc:spChg chg="add mod">
          <ac:chgData name="Xu" userId="2ef8d03b0d59ea36" providerId="LiveId" clId="{11D587A5-CC59-4421-89CE-D76FAC51CD3F}" dt="2020-11-19T03:22:52.153" v="671" actId="1076"/>
          <ac:spMkLst>
            <pc:docMk/>
            <pc:sldMk cId="3062998985" sldId="266"/>
            <ac:spMk id="8" creationId="{F51D38EA-2ADA-4D28-B22E-00ADF54FDC5F}"/>
          </ac:spMkLst>
        </pc:spChg>
        <pc:spChg chg="add mod">
          <ac:chgData name="Xu" userId="2ef8d03b0d59ea36" providerId="LiveId" clId="{11D587A5-CC59-4421-89CE-D76FAC51CD3F}" dt="2020-11-19T03:24:00.644" v="717" actId="207"/>
          <ac:spMkLst>
            <pc:docMk/>
            <pc:sldMk cId="3062998985" sldId="266"/>
            <ac:spMk id="16" creationId="{FD9448ED-CAC3-40A7-95BF-6948104A6D56}"/>
          </ac:spMkLst>
        </pc:spChg>
        <pc:cxnChg chg="add mod">
          <ac:chgData name="Xu" userId="2ef8d03b0d59ea36" providerId="LiveId" clId="{11D587A5-CC59-4421-89CE-D76FAC51CD3F}" dt="2020-11-19T03:22:55.042" v="672" actId="14100"/>
          <ac:cxnSpMkLst>
            <pc:docMk/>
            <pc:sldMk cId="3062998985" sldId="266"/>
            <ac:cxnSpMk id="10" creationId="{EF7DB476-E64F-419D-B3F5-B4D695793E26}"/>
          </ac:cxnSpMkLst>
        </pc:cxnChg>
        <pc:cxnChg chg="add mod">
          <ac:chgData name="Xu" userId="2ef8d03b0d59ea36" providerId="LiveId" clId="{11D587A5-CC59-4421-89CE-D76FAC51CD3F}" dt="2020-11-19T03:22:52.153" v="671" actId="1076"/>
          <ac:cxnSpMkLst>
            <pc:docMk/>
            <pc:sldMk cId="3062998985" sldId="266"/>
            <ac:cxnSpMk id="11" creationId="{0AA5A849-C9EA-4025-A552-449F6B621E95}"/>
          </ac:cxnSpMkLst>
        </pc:cxn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4101183386" sldId="266"/>
        </pc:sldMkLst>
      </pc:sldChg>
      <pc:sldChg chg="modSp new mod modTransition modAnim">
        <pc:chgData name="Xu" userId="2ef8d03b0d59ea36" providerId="LiveId" clId="{11D587A5-CC59-4421-89CE-D76FAC51CD3F}" dt="2020-11-25T06:35:55.570" v="4237"/>
        <pc:sldMkLst>
          <pc:docMk/>
          <pc:sldMk cId="4132108844" sldId="266"/>
        </pc:sldMkLst>
        <pc:spChg chg="mod">
          <ac:chgData name="Xu" userId="2ef8d03b0d59ea36" providerId="LiveId" clId="{11D587A5-CC59-4421-89CE-D76FAC51CD3F}" dt="2020-11-25T03:52:49.075" v="3606" actId="20577"/>
          <ac:spMkLst>
            <pc:docMk/>
            <pc:sldMk cId="4132108844" sldId="266"/>
            <ac:spMk id="2" creationId="{8E6CFC44-52F2-4703-841E-8D2A77F38208}"/>
          </ac:spMkLst>
        </pc:spChg>
        <pc:spChg chg="mod">
          <ac:chgData name="Xu" userId="2ef8d03b0d59ea36" providerId="LiveId" clId="{11D587A5-CC59-4421-89CE-D76FAC51CD3F}" dt="2020-11-25T03:58:12.555" v="3991" actId="20577"/>
          <ac:spMkLst>
            <pc:docMk/>
            <pc:sldMk cId="4132108844" sldId="266"/>
            <ac:spMk id="3" creationId="{B564B573-3342-461A-9705-7EFAD1DB5210}"/>
          </ac:spMkLst>
        </pc:spChg>
      </pc:sldChg>
      <pc:sldChg chg="modSp new mod modTransition modAnim">
        <pc:chgData name="Xu" userId="2ef8d03b0d59ea36" providerId="LiveId" clId="{11D587A5-CC59-4421-89CE-D76FAC51CD3F}" dt="2020-11-25T06:36:05.412" v="4240"/>
        <pc:sldMkLst>
          <pc:docMk/>
          <pc:sldMk cId="474468748" sldId="267"/>
        </pc:sldMkLst>
        <pc:spChg chg="mod">
          <ac:chgData name="Xu" userId="2ef8d03b0d59ea36" providerId="LiveId" clId="{11D587A5-CC59-4421-89CE-D76FAC51CD3F}" dt="2020-11-25T03:56:34.087" v="3934" actId="20577"/>
          <ac:spMkLst>
            <pc:docMk/>
            <pc:sldMk cId="474468748" sldId="267"/>
            <ac:spMk id="2" creationId="{6A8D13F7-E5EF-41F9-81BB-84203C061004}"/>
          </ac:spMkLst>
        </pc:spChg>
        <pc:spChg chg="mod">
          <ac:chgData name="Xu" userId="2ef8d03b0d59ea36" providerId="LiveId" clId="{11D587A5-CC59-4421-89CE-D76FAC51CD3F}" dt="2020-11-25T03:59:51.437" v="4089" actId="20577"/>
          <ac:spMkLst>
            <pc:docMk/>
            <pc:sldMk cId="474468748" sldId="267"/>
            <ac:spMk id="3" creationId="{776A3E8F-4C13-4F30-BB4E-884C6E227403}"/>
          </ac:spMkLst>
        </pc:spChg>
      </pc:sldChg>
      <pc:sldChg chg="modSp new mod">
        <pc:chgData name="Xu" userId="2ef8d03b0d59ea36" providerId="LiveId" clId="{11D587A5-CC59-4421-89CE-D76FAC51CD3F}" dt="2020-11-19T03:29:46.783" v="1319" actId="20577"/>
        <pc:sldMkLst>
          <pc:docMk/>
          <pc:sldMk cId="2243537221" sldId="267"/>
        </pc:sldMkLst>
        <pc:spChg chg="mod">
          <ac:chgData name="Xu" userId="2ef8d03b0d59ea36" providerId="LiveId" clId="{11D587A5-CC59-4421-89CE-D76FAC51CD3F}" dt="2020-11-19T03:24:57.823" v="767" actId="20577"/>
          <ac:spMkLst>
            <pc:docMk/>
            <pc:sldMk cId="2243537221" sldId="267"/>
            <ac:spMk id="2" creationId="{83571F22-E52A-4349-B16E-CAF71E05F4C2}"/>
          </ac:spMkLst>
        </pc:spChg>
        <pc:spChg chg="mod">
          <ac:chgData name="Xu" userId="2ef8d03b0d59ea36" providerId="LiveId" clId="{11D587A5-CC59-4421-89CE-D76FAC51CD3F}" dt="2020-11-19T03:29:46.783" v="1319" actId="20577"/>
          <ac:spMkLst>
            <pc:docMk/>
            <pc:sldMk cId="2243537221" sldId="267"/>
            <ac:spMk id="3" creationId="{3FCA6143-010E-4229-94B7-B1F0D5566A79}"/>
          </ac:spMkLst>
        </pc:sp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2415903886" sldId="267"/>
        </pc:sldMkLst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757692902" sldId="268"/>
        </pc:sldMkLst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192083671" sldId="268"/>
        </pc:sldMkLst>
        <pc:spChg chg="mod">
          <ac:chgData name="Xu" userId="2ef8d03b0d59ea36" providerId="LiveId" clId="{11D587A5-CC59-4421-89CE-D76FAC51CD3F}" dt="2020-11-19T03:33:40.680" v="1687" actId="20577"/>
          <ac:spMkLst>
            <pc:docMk/>
            <pc:sldMk cId="1192083671" sldId="268"/>
            <ac:spMk id="2" creationId="{47C68AF6-6DCD-478C-9E67-8D475D58418B}"/>
          </ac:spMkLst>
        </pc:spChg>
        <pc:spChg chg="mod">
          <ac:chgData name="Xu" userId="2ef8d03b0d59ea36" providerId="LiveId" clId="{11D587A5-CC59-4421-89CE-D76FAC51CD3F}" dt="2020-11-19T03:33:19.746" v="1678" actId="20577"/>
          <ac:spMkLst>
            <pc:docMk/>
            <pc:sldMk cId="1192083671" sldId="268"/>
            <ac:spMk id="3" creationId="{BCBE1D32-9729-41CC-BF3F-9B271C0D6515}"/>
          </ac:spMkLst>
        </pc:spChg>
      </pc:sldChg>
      <pc:sldChg chg="modSp new mod modTransition modAnim">
        <pc:chgData name="Xu" userId="2ef8d03b0d59ea36" providerId="LiveId" clId="{11D587A5-CC59-4421-89CE-D76FAC51CD3F}" dt="2020-11-25T06:36:13.954" v="4242"/>
        <pc:sldMkLst>
          <pc:docMk/>
          <pc:sldMk cId="1740590555" sldId="268"/>
        </pc:sldMkLst>
        <pc:spChg chg="mod">
          <ac:chgData name="Xu" userId="2ef8d03b0d59ea36" providerId="LiveId" clId="{11D587A5-CC59-4421-89CE-D76FAC51CD3F}" dt="2020-11-25T04:00:02.871" v="4109" actId="20577"/>
          <ac:spMkLst>
            <pc:docMk/>
            <pc:sldMk cId="1740590555" sldId="268"/>
            <ac:spMk id="2" creationId="{02820163-83FC-47AB-BCE8-03816633C617}"/>
          </ac:spMkLst>
        </pc:spChg>
        <pc:spChg chg="mod">
          <ac:chgData name="Xu" userId="2ef8d03b0d59ea36" providerId="LiveId" clId="{11D587A5-CC59-4421-89CE-D76FAC51CD3F}" dt="2020-11-25T04:05:13.646" v="4228" actId="20577"/>
          <ac:spMkLst>
            <pc:docMk/>
            <pc:sldMk cId="1740590555" sldId="268"/>
            <ac:spMk id="3" creationId="{FB9351F0-16FA-49AE-9A82-FC57A6505324}"/>
          </ac:spMkLst>
        </pc:spChg>
      </pc:sldChg>
      <pc:sldChg chg="addSp delSp modSp new del mod setBg">
        <pc:chgData name="Xu" userId="2ef8d03b0d59ea36" providerId="LiveId" clId="{11D587A5-CC59-4421-89CE-D76FAC51CD3F}" dt="2020-11-25T03:44:36.851" v="3119" actId="47"/>
        <pc:sldMkLst>
          <pc:docMk/>
          <pc:sldMk cId="298937105" sldId="269"/>
        </pc:sldMkLst>
        <pc:spChg chg="mo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2" creationId="{E168475B-6531-43BC-9090-FCE750735EE8}"/>
          </ac:spMkLst>
        </pc:spChg>
        <pc:spChg chg="mod">
          <ac:chgData name="Xu" userId="2ef8d03b0d59ea36" providerId="LiveId" clId="{11D587A5-CC59-4421-89CE-D76FAC51CD3F}" dt="2020-11-19T03:39:23.886" v="2126" actId="20577"/>
          <ac:spMkLst>
            <pc:docMk/>
            <pc:sldMk cId="298937105" sldId="269"/>
            <ac:spMk id="3" creationId="{80A19661-CB01-44C8-90E6-0B301CFD2ACE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1" creationId="{5F85E7EB-64DD-4240-8583-6C243806705F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5" creationId="{891C6E63-BD83-438C-8E5A-539006F798DD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7" creationId="{CA1E0C71-AEB6-4ADF-A06B-0842850D6E81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81" creationId="{FA2C39F2-3E8E-489A-8907-3C251BE71AFD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28" creationId="{C1DA4A20-1DD6-463A-865B-BC58C7202768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0" creationId="{97995CCA-C661-4B85-AAC2-9D76A3B780E0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1" creationId="{1537014F-02CF-4051-B4DD-B0501BC1EF62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3" creationId="{509BAAAD-6CE7-413C-9BB1-497788C84E5A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4" creationId="{7539E3D4-6962-40AB-8B73-E9DD5692F0E7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6" creationId="{AE7C53B3-E639-4BE7-9C53-AAF6DF686F9A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7" creationId="{2CD7F1D5-2F5D-4F06-91C2-5616C9AD5597}"/>
          </ac:spMkLst>
        </pc:spChg>
        <pc:picChg chg="add del">
          <ac:chgData name="Xu" userId="2ef8d03b0d59ea36" providerId="LiveId" clId="{11D587A5-CC59-4421-89CE-D76FAC51CD3F}" dt="2020-11-19T03:38:35.912" v="2114" actId="26606"/>
          <ac:picMkLst>
            <pc:docMk/>
            <pc:sldMk cId="298937105" sldId="269"/>
            <ac:picMk id="73" creationId="{A5AA9413-A886-4022-A477-7ACECA36585E}"/>
          </ac:picMkLst>
        </pc:picChg>
        <pc:picChg chg="add del">
          <ac:chgData name="Xu" userId="2ef8d03b0d59ea36" providerId="LiveId" clId="{11D587A5-CC59-4421-89CE-D76FAC51CD3F}" dt="2020-11-19T03:38:35.912" v="2114" actId="26606"/>
          <ac:picMkLst>
            <pc:docMk/>
            <pc:sldMk cId="298937105" sldId="269"/>
            <ac:picMk id="79" creationId="{63AC3CC6-6498-44DC-8A2A-3BCA9A761D1D}"/>
          </ac:picMkLst>
        </pc:picChg>
        <pc:picChg chg="add del mo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26" creationId="{DE774657-9195-44FA-81C3-F34162C39EEA}"/>
          </ac:picMkLst>
        </pc:picChg>
        <pc:picChg chg="add del">
          <ac:chgData name="Xu" userId="2ef8d03b0d59ea36" providerId="LiveId" clId="{11D587A5-CC59-4421-89CE-D76FAC51CD3F}" dt="2020-11-19T03:38:38.834" v="2116" actId="26606"/>
          <ac:picMkLst>
            <pc:docMk/>
            <pc:sldMk cId="298937105" sldId="269"/>
            <ac:picMk id="1029" creationId="{962C18E5-8207-4CDA-8D1F-3399785D18AC}"/>
          </ac:picMkLst>
        </pc:picChg>
        <pc:picChg chg="add del">
          <ac:chgData name="Xu" userId="2ef8d03b0d59ea36" providerId="LiveId" clId="{11D587A5-CC59-4421-89CE-D76FAC51CD3F}" dt="2020-11-19T03:38:38.834" v="2116" actId="26606"/>
          <ac:picMkLst>
            <pc:docMk/>
            <pc:sldMk cId="298937105" sldId="269"/>
            <ac:picMk id="1032" creationId="{4100C9ED-4B59-4A55-9A49-AED52060E907}"/>
          </ac:picMkLst>
        </pc:picChg>
        <pc:picChg chg="ad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35" creationId="{9490E84B-32AB-4B93-B2A7-C660A2894F2C}"/>
          </ac:picMkLst>
        </pc:picChg>
        <pc:picChg chg="ad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38" creationId="{CA0F9C00-759D-439B-962A-EA32D6076602}"/>
          </ac:picMkLst>
        </pc:picChg>
      </pc:sldChg>
      <pc:sldChg chg="modSp new del mod ord">
        <pc:chgData name="Xu" userId="2ef8d03b0d59ea36" providerId="LiveId" clId="{11D587A5-CC59-4421-89CE-D76FAC51CD3F}" dt="2020-11-25T03:44:36.851" v="3119" actId="47"/>
        <pc:sldMkLst>
          <pc:docMk/>
          <pc:sldMk cId="1594731390" sldId="270"/>
        </pc:sldMkLst>
        <pc:spChg chg="mod">
          <ac:chgData name="Xu" userId="2ef8d03b0d59ea36" providerId="LiveId" clId="{11D587A5-CC59-4421-89CE-D76FAC51CD3F}" dt="2020-11-19T03:41:14.342" v="2144" actId="20577"/>
          <ac:spMkLst>
            <pc:docMk/>
            <pc:sldMk cId="1594731390" sldId="270"/>
            <ac:spMk id="2" creationId="{A6C9DF57-C266-4BEA-8E2F-BF991800F882}"/>
          </ac:spMkLst>
        </pc:spChg>
        <pc:spChg chg="mod">
          <ac:chgData name="Xu" userId="2ef8d03b0d59ea36" providerId="LiveId" clId="{11D587A5-CC59-4421-89CE-D76FAC51CD3F}" dt="2020-11-19T03:41:27.480" v="2150" actId="207"/>
          <ac:spMkLst>
            <pc:docMk/>
            <pc:sldMk cId="1594731390" sldId="270"/>
            <ac:spMk id="3" creationId="{801F21B8-6F2B-438A-B88A-CC830906C1C0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3428616231" sldId="271"/>
        </pc:sldMkLst>
        <pc:spChg chg="mod">
          <ac:chgData name="Xu" userId="2ef8d03b0d59ea36" providerId="LiveId" clId="{11D587A5-CC59-4421-89CE-D76FAC51CD3F}" dt="2020-11-19T03:41:41.613" v="2164" actId="20577"/>
          <ac:spMkLst>
            <pc:docMk/>
            <pc:sldMk cId="3428616231" sldId="271"/>
            <ac:spMk id="2" creationId="{1EF06A2D-9511-416C-A240-9FC2A1E7E6A7}"/>
          </ac:spMkLst>
        </pc:spChg>
        <pc:spChg chg="mod">
          <ac:chgData name="Xu" userId="2ef8d03b0d59ea36" providerId="LiveId" clId="{11D587A5-CC59-4421-89CE-D76FAC51CD3F}" dt="2020-11-19T03:45:57.478" v="2677" actId="14"/>
          <ac:spMkLst>
            <pc:docMk/>
            <pc:sldMk cId="3428616231" sldId="271"/>
            <ac:spMk id="3" creationId="{74375D8D-EBED-42E0-B221-C0130C9E916D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78046645" sldId="272"/>
        </pc:sldMkLst>
        <pc:spChg chg="mod">
          <ac:chgData name="Xu" userId="2ef8d03b0d59ea36" providerId="LiveId" clId="{11D587A5-CC59-4421-89CE-D76FAC51CD3F}" dt="2020-11-19T03:46:10.490" v="2703" actId="20577"/>
          <ac:spMkLst>
            <pc:docMk/>
            <pc:sldMk cId="178046645" sldId="272"/>
            <ac:spMk id="2" creationId="{F26DF155-19E5-489A-8DE9-B6EF5AAF35DB}"/>
          </ac:spMkLst>
        </pc:spChg>
        <pc:spChg chg="mod">
          <ac:chgData name="Xu" userId="2ef8d03b0d59ea36" providerId="LiveId" clId="{11D587A5-CC59-4421-89CE-D76FAC51CD3F}" dt="2020-11-19T03:49:38.630" v="3116" actId="20577"/>
          <ac:spMkLst>
            <pc:docMk/>
            <pc:sldMk cId="178046645" sldId="272"/>
            <ac:spMk id="3" creationId="{5AE38583-254F-423D-AE15-FC800024E505}"/>
          </ac:spMkLst>
        </pc:spChg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594570276" sldId="273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969574642" sldId="274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618232723" sldId="275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170205853" sldId="276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454643404" sldId="277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597408711" sldId="279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091986628" sldId="280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542725126" sldId="281"/>
        </pc:sldMkLst>
      </pc:sldChg>
    </pc:docChg>
  </pc:docChgLst>
  <pc:docChgLst>
    <pc:chgData name="Xu" userId="2ef8d03b0d59ea36" providerId="LiveId" clId="{615E4108-92DB-4012-9BBC-F8F622CC6006}"/>
    <pc:docChg chg="addSld delSld modSld">
      <pc:chgData name="Xu" userId="2ef8d03b0d59ea36" providerId="LiveId" clId="{615E4108-92DB-4012-9BBC-F8F622CC6006}" dt="2020-12-02T03:27:45.062" v="730"/>
      <pc:docMkLst>
        <pc:docMk/>
      </pc:docMkLst>
      <pc:sldChg chg="modTransition">
        <pc:chgData name="Xu" userId="2ef8d03b0d59ea36" providerId="LiveId" clId="{615E4108-92DB-4012-9BBC-F8F622CC6006}" dt="2020-12-02T03:23:01.710" v="657"/>
        <pc:sldMkLst>
          <pc:docMk/>
          <pc:sldMk cId="574247187" sldId="256"/>
        </pc:sldMkLst>
      </pc:sldChg>
      <pc:sldChg chg="modSp mod modTransition">
        <pc:chgData name="Xu" userId="2ef8d03b0d59ea36" providerId="LiveId" clId="{615E4108-92DB-4012-9BBC-F8F622CC6006}" dt="2020-12-02T03:23:01.710" v="657"/>
        <pc:sldMkLst>
          <pc:docMk/>
          <pc:sldMk cId="1094406252" sldId="258"/>
        </pc:sldMkLst>
        <pc:spChg chg="mod">
          <ac:chgData name="Xu" userId="2ef8d03b0d59ea36" providerId="LiveId" clId="{615E4108-92DB-4012-9BBC-F8F622CC6006}" dt="2020-12-02T03:00:33.812" v="1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615E4108-92DB-4012-9BBC-F8F622CC6006}" dt="2020-12-02T03:23:01.710" v="657"/>
        <pc:sldMkLst>
          <pc:docMk/>
          <pc:sldMk cId="1421242126" sldId="263"/>
        </pc:sldMkLst>
      </pc:sldChg>
      <pc:sldChg chg="modSp new mod modTransition">
        <pc:chgData name="Xu" userId="2ef8d03b0d59ea36" providerId="LiveId" clId="{615E4108-92DB-4012-9BBC-F8F622CC6006}" dt="2020-12-02T03:23:01.710" v="657"/>
        <pc:sldMkLst>
          <pc:docMk/>
          <pc:sldMk cId="967291343" sldId="264"/>
        </pc:sldMkLst>
        <pc:spChg chg="mod">
          <ac:chgData name="Xu" userId="2ef8d03b0d59ea36" providerId="LiveId" clId="{615E4108-92DB-4012-9BBC-F8F622CC6006}" dt="2020-12-02T03:04:26.385" v="27" actId="20577"/>
          <ac:spMkLst>
            <pc:docMk/>
            <pc:sldMk cId="967291343" sldId="264"/>
            <ac:spMk id="2" creationId="{E1AD2DFA-4D38-4CC3-B3C7-26EA43375BE2}"/>
          </ac:spMkLst>
        </pc:spChg>
        <pc:spChg chg="mod">
          <ac:chgData name="Xu" userId="2ef8d03b0d59ea36" providerId="LiveId" clId="{615E4108-92DB-4012-9BBC-F8F622CC6006}" dt="2020-12-02T03:05:06.377" v="125" actId="20577"/>
          <ac:spMkLst>
            <pc:docMk/>
            <pc:sldMk cId="967291343" sldId="264"/>
            <ac:spMk id="3" creationId="{B945EF4E-7062-498B-B46A-DB29F73DC8C1}"/>
          </ac:spMkLst>
        </pc:spChg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537041162" sldId="264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1536196858" sldId="265"/>
        </pc:sldMkLst>
      </pc:sldChg>
      <pc:sldChg chg="modSp new mod modTransition modAnim">
        <pc:chgData name="Xu" userId="2ef8d03b0d59ea36" providerId="LiveId" clId="{615E4108-92DB-4012-9BBC-F8F622CC6006}" dt="2020-12-02T03:23:32.472" v="671"/>
        <pc:sldMkLst>
          <pc:docMk/>
          <pc:sldMk cId="2094940922" sldId="265"/>
        </pc:sldMkLst>
        <pc:spChg chg="mod">
          <ac:chgData name="Xu" userId="2ef8d03b0d59ea36" providerId="LiveId" clId="{615E4108-92DB-4012-9BBC-F8F622CC6006}" dt="2020-12-02T03:14:30.650" v="444" actId="20577"/>
          <ac:spMkLst>
            <pc:docMk/>
            <pc:sldMk cId="2094940922" sldId="265"/>
            <ac:spMk id="2" creationId="{ACA34E55-1A0D-44B9-A40C-2CC03428FE18}"/>
          </ac:spMkLst>
        </pc:spChg>
        <pc:spChg chg="mod">
          <ac:chgData name="Xu" userId="2ef8d03b0d59ea36" providerId="LiveId" clId="{615E4108-92DB-4012-9BBC-F8F622CC6006}" dt="2020-12-02T03:14:20.621" v="414" actId="20577"/>
          <ac:spMkLst>
            <pc:docMk/>
            <pc:sldMk cId="2094940922" sldId="265"/>
            <ac:spMk id="3" creationId="{8394A524-50DE-4B79-9CED-2BD34E7E31FE}"/>
          </ac:spMkLst>
        </pc:spChg>
      </pc:sldChg>
      <pc:sldChg chg="modSp new mod modTransition modAnim">
        <pc:chgData name="Xu" userId="2ef8d03b0d59ea36" providerId="LiveId" clId="{615E4108-92DB-4012-9BBC-F8F622CC6006}" dt="2020-12-02T03:23:41.504" v="674"/>
        <pc:sldMkLst>
          <pc:docMk/>
          <pc:sldMk cId="1758506665" sldId="266"/>
        </pc:sldMkLst>
        <pc:spChg chg="mod">
          <ac:chgData name="Xu" userId="2ef8d03b0d59ea36" providerId="LiveId" clId="{615E4108-92DB-4012-9BBC-F8F622CC6006}" dt="2020-12-02T03:15:43.178" v="488" actId="20577"/>
          <ac:spMkLst>
            <pc:docMk/>
            <pc:sldMk cId="1758506665" sldId="266"/>
            <ac:spMk id="2" creationId="{1632FBF6-DF86-42A5-BAD2-11FC2A0B14CC}"/>
          </ac:spMkLst>
        </pc:spChg>
        <pc:spChg chg="mod">
          <ac:chgData name="Xu" userId="2ef8d03b0d59ea36" providerId="LiveId" clId="{615E4108-92DB-4012-9BBC-F8F622CC6006}" dt="2020-12-02T03:22:32.009" v="656" actId="20577"/>
          <ac:spMkLst>
            <pc:docMk/>
            <pc:sldMk cId="1758506665" sldId="266"/>
            <ac:spMk id="3" creationId="{546DBA28-3F10-4DFD-981B-D91075878F1C}"/>
          </ac:spMkLst>
        </pc:spChg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257025793" sldId="266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823106336" sldId="267"/>
        </pc:sldMkLst>
      </pc:sldChg>
      <pc:sldChg chg="modSp new mod modTransition modAnim">
        <pc:chgData name="Xu" userId="2ef8d03b0d59ea36" providerId="LiveId" clId="{615E4108-92DB-4012-9BBC-F8F622CC6006}" dt="2020-12-02T03:27:45.062" v="730"/>
        <pc:sldMkLst>
          <pc:docMk/>
          <pc:sldMk cId="1060506570" sldId="267"/>
        </pc:sldMkLst>
        <pc:spChg chg="mod">
          <ac:chgData name="Xu" userId="2ef8d03b0d59ea36" providerId="LiveId" clId="{615E4108-92DB-4012-9BBC-F8F622CC6006}" dt="2020-12-02T03:27:22.659" v="699" actId="20577"/>
          <ac:spMkLst>
            <pc:docMk/>
            <pc:sldMk cId="1060506570" sldId="267"/>
            <ac:spMk id="2" creationId="{F6E816C9-4595-4A78-ADC6-21BDF8BC9051}"/>
          </ac:spMkLst>
        </pc:spChg>
        <pc:spChg chg="mod">
          <ac:chgData name="Xu" userId="2ef8d03b0d59ea36" providerId="LiveId" clId="{615E4108-92DB-4012-9BBC-F8F622CC6006}" dt="2020-12-02T03:27:35.445" v="727" actId="20577"/>
          <ac:spMkLst>
            <pc:docMk/>
            <pc:sldMk cId="1060506570" sldId="267"/>
            <ac:spMk id="3" creationId="{AA62D0ED-0C5E-44FB-B598-814E9372A9C0}"/>
          </ac:spMkLst>
        </pc:spChg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1200133479" sldId="268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606579571" sldId="269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182133556" sldId="270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042404917" sldId="271"/>
        </pc:sldMkLst>
      </pc:sldChg>
    </pc:docChg>
  </pc:docChgLst>
  <pc:docChgLst>
    <pc:chgData name="Yang Xu" userId="2ef8d03b0d59ea36" providerId="LiveId" clId="{EF1B7472-A120-47D0-9552-4784DA012BC3}"/>
    <pc:docChg chg="modSld">
      <pc:chgData name="Yang Xu" userId="2ef8d03b0d59ea36" providerId="LiveId" clId="{EF1B7472-A120-47D0-9552-4784DA012BC3}" dt="2020-12-17T12:08:04.370" v="0"/>
      <pc:docMkLst>
        <pc:docMk/>
      </pc:docMkLst>
      <pc:sldChg chg="modAnim">
        <pc:chgData name="Yang Xu" userId="2ef8d03b0d59ea36" providerId="LiveId" clId="{EF1B7472-A120-47D0-9552-4784DA012BC3}" dt="2020-12-17T12:08:04.370" v="0"/>
        <pc:sldMkLst>
          <pc:docMk/>
          <pc:sldMk cId="1348550668" sldId="265"/>
        </pc:sldMkLst>
      </pc:sldChg>
    </pc:docChg>
  </pc:docChgLst>
  <pc:docChgLst>
    <pc:chgData name="Yang Xu" userId="2ef8d03b0d59ea36" providerId="LiveId" clId="{F63812A9-155D-40C7-8F68-794867648D4F}"/>
    <pc:docChg chg="modSld">
      <pc:chgData name="Yang Xu" userId="2ef8d03b0d59ea36" providerId="LiveId" clId="{F63812A9-155D-40C7-8F68-794867648D4F}" dt="2020-11-04T14:09:20.559" v="13" actId="20577"/>
      <pc:docMkLst>
        <pc:docMk/>
      </pc:docMkLst>
      <pc:sldChg chg="modSp mod">
        <pc:chgData name="Yang Xu" userId="2ef8d03b0d59ea36" providerId="LiveId" clId="{F63812A9-155D-40C7-8F68-794867648D4F}" dt="2020-11-04T12:30:30.813" v="0" actId="20577"/>
        <pc:sldMkLst>
          <pc:docMk/>
          <pc:sldMk cId="1094406252" sldId="258"/>
        </pc:sldMkLst>
        <pc:spChg chg="mod">
          <ac:chgData name="Yang Xu" userId="2ef8d03b0d59ea36" providerId="LiveId" clId="{F63812A9-155D-40C7-8F68-794867648D4F}" dt="2020-11-04T12:30:30.813" v="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addSp modSp">
        <pc:chgData name="Yang Xu" userId="2ef8d03b0d59ea36" providerId="LiveId" clId="{F63812A9-155D-40C7-8F68-794867648D4F}" dt="2020-11-04T13:29:25.290" v="8" actId="20577"/>
        <pc:sldMkLst>
          <pc:docMk/>
          <pc:sldMk cId="1731372182" sldId="271"/>
        </pc:sldMkLst>
        <pc:spChg chg="mod">
          <ac:chgData name="Yang Xu" userId="2ef8d03b0d59ea36" providerId="LiveId" clId="{F63812A9-155D-40C7-8F68-794867648D4F}" dt="2020-11-04T13:29:25.290" v="8" actId="20577"/>
          <ac:spMkLst>
            <pc:docMk/>
            <pc:sldMk cId="1731372182" sldId="271"/>
            <ac:spMk id="3" creationId="{F0E76FD5-9DBB-47F0-9571-897BD3F0D0A8}"/>
          </ac:spMkLst>
        </pc:spChg>
        <pc:picChg chg="add mod">
          <ac:chgData name="Yang Xu" userId="2ef8d03b0d59ea36" providerId="LiveId" clId="{F63812A9-155D-40C7-8F68-794867648D4F}" dt="2020-11-04T13:28:18.511" v="2" actId="1076"/>
          <ac:picMkLst>
            <pc:docMk/>
            <pc:sldMk cId="1731372182" sldId="271"/>
            <ac:picMk id="1026" creationId="{5A1FEE0D-1295-49DA-AECA-9E0D32EFCB8A}"/>
          </ac:picMkLst>
        </pc:picChg>
      </pc:sldChg>
      <pc:sldChg chg="modSp">
        <pc:chgData name="Yang Xu" userId="2ef8d03b0d59ea36" providerId="LiveId" clId="{F63812A9-155D-40C7-8F68-794867648D4F}" dt="2020-11-04T14:09:20.559" v="13" actId="20577"/>
        <pc:sldMkLst>
          <pc:docMk/>
          <pc:sldMk cId="1456273447" sldId="274"/>
        </pc:sldMkLst>
        <pc:spChg chg="mod">
          <ac:chgData name="Yang Xu" userId="2ef8d03b0d59ea36" providerId="LiveId" clId="{F63812A9-155D-40C7-8F68-794867648D4F}" dt="2020-11-04T14:09:20.559" v="13" actId="20577"/>
          <ac:spMkLst>
            <pc:docMk/>
            <pc:sldMk cId="1456273447" sldId="274"/>
            <ac:spMk id="3" creationId="{5C88612C-DD8A-4ACC-B48C-AF1A29DED6C7}"/>
          </ac:spMkLst>
        </pc:spChg>
      </pc:sldChg>
    </pc:docChg>
  </pc:docChgLst>
  <pc:docChgLst>
    <pc:chgData name="Yang Xu" userId="2ef8d03b0d59ea36" providerId="LiveId" clId="{40707C04-5C25-4495-8F8D-03AB9E383F2A}"/>
    <pc:docChg chg="undo custSel addSld delSld modSld modMainMaster">
      <pc:chgData name="Yang Xu" userId="2ef8d03b0d59ea36" providerId="LiveId" clId="{40707C04-5C25-4495-8F8D-03AB9E383F2A}" dt="2020-10-19T13:49:34.112" v="942" actId="20577"/>
      <pc:docMkLst>
        <pc:docMk/>
      </pc:docMkLst>
      <pc:sldChg chg="modSp mod modTransition">
        <pc:chgData name="Yang Xu" userId="2ef8d03b0d59ea36" providerId="LiveId" clId="{40707C04-5C25-4495-8F8D-03AB9E383F2A}" dt="2020-10-19T13:45:06.857" v="912"/>
        <pc:sldMkLst>
          <pc:docMk/>
          <pc:sldMk cId="574247187" sldId="256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Yang Xu" userId="2ef8d03b0d59ea36" providerId="LiveId" clId="{40707C04-5C25-4495-8F8D-03AB9E383F2A}" dt="2020-10-19T13:33:55.845" v="817" actId="1076"/>
          <ac:spMkLst>
            <pc:docMk/>
            <pc:sldMk cId="574247187" sldId="256"/>
            <ac:spMk id="3" creationId="{30E2C304-C112-4763-853D-F25E457019DF}"/>
          </ac:spMkLst>
        </pc:spChg>
        <pc:picChg chg="mod">
          <ac:chgData name="Yang Xu" userId="2ef8d03b0d59ea36" providerId="LiveId" clId="{40707C04-5C25-4495-8F8D-03AB9E383F2A}" dt="2020-10-19T13:43:00.805" v="907" actId="1076"/>
          <ac:picMkLst>
            <pc:docMk/>
            <pc:sldMk cId="574247187" sldId="256"/>
            <ac:picMk id="5" creationId="{966BBAF9-E617-4BF2-A30B-A335CC5F0993}"/>
          </ac:picMkLst>
        </pc:picChg>
        <pc:picChg chg="mod">
          <ac:chgData name="Yang Xu" userId="2ef8d03b0d59ea36" providerId="LiveId" clId="{40707C04-5C25-4495-8F8D-03AB9E383F2A}" dt="2020-10-19T13:33:50.448" v="815" actId="16037"/>
          <ac:picMkLst>
            <pc:docMk/>
            <pc:sldMk cId="574247187" sldId="256"/>
            <ac:picMk id="7" creationId="{A1BA1F95-B03A-4427-B998-2A6D185C663F}"/>
          </ac:picMkLst>
        </pc:picChg>
      </pc:sldChg>
      <pc:sldChg chg="modSp mod modTransition modAnim">
        <pc:chgData name="Yang Xu" userId="2ef8d03b0d59ea36" providerId="LiveId" clId="{40707C04-5C25-4495-8F8D-03AB9E383F2A}" dt="2020-10-19T13:45:14.582" v="914"/>
        <pc:sldMkLst>
          <pc:docMk/>
          <pc:sldMk cId="3160647880" sldId="257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3" creationId="{0D7BBF74-9825-406B-81AE-03BC5A0D82B6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1094406252" sldId="258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3" creationId="{D598AD03-AA3A-4C88-8AD2-13574F415415}"/>
          </ac:spMkLst>
        </pc:spChg>
      </pc:sldChg>
      <pc:sldChg chg="modSp new mod modTransition modAnim">
        <pc:chgData name="Yang Xu" userId="2ef8d03b0d59ea36" providerId="LiveId" clId="{40707C04-5C25-4495-8F8D-03AB9E383F2A}" dt="2020-10-19T13:45:20.156" v="916"/>
        <pc:sldMkLst>
          <pc:docMk/>
          <pc:sldMk cId="3383155790" sldId="259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2" creationId="{60E12F28-A942-4A18-94CC-777D94A115C3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3" creationId="{025DE46D-9163-43BC-BFC8-1131291E7B85}"/>
          </ac:spMkLst>
        </pc:spChg>
      </pc:sldChg>
      <pc:sldChg chg="modSp new mod modTransition modAnim">
        <pc:chgData name="Yang Xu" userId="2ef8d03b0d59ea36" providerId="LiveId" clId="{40707C04-5C25-4495-8F8D-03AB9E383F2A}" dt="2020-10-19T13:49:34.112" v="942" actId="20577"/>
        <pc:sldMkLst>
          <pc:docMk/>
          <pc:sldMk cId="3338641438" sldId="260"/>
        </pc:sldMkLst>
        <pc:spChg chg="mod">
          <ac:chgData name="Yang Xu" userId="2ef8d03b0d59ea36" providerId="LiveId" clId="{40707C04-5C25-4495-8F8D-03AB9E383F2A}" dt="2020-10-19T13:49:34.112" v="942" actId="20577"/>
          <ac:spMkLst>
            <pc:docMk/>
            <pc:sldMk cId="3338641438" sldId="260"/>
            <ac:spMk id="2" creationId="{F3E7D74C-D40E-4FC3-8E11-5AA87AE62B06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38641438" sldId="260"/>
            <ac:spMk id="3" creationId="{FF79B9DD-77AD-4C12-A311-C3C377A22CF1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3451625417" sldId="261"/>
        </pc:sldMkLst>
        <pc:spChg chg="mod">
          <ac:chgData name="Yang Xu" userId="2ef8d03b0d59ea36" providerId="LiveId" clId="{40707C04-5C25-4495-8F8D-03AB9E383F2A}" dt="2020-10-19T13:34:24.151" v="862" actId="20577"/>
          <ac:spMkLst>
            <pc:docMk/>
            <pc:sldMk cId="3451625417" sldId="261"/>
            <ac:spMk id="2" creationId="{8FEAEB0B-8C8D-49ED-82AC-CF8815A7C184}"/>
          </ac:spMkLst>
        </pc:spChg>
      </pc:sldChg>
      <pc:sldChg chg="new del">
        <pc:chgData name="Yang Xu" userId="2ef8d03b0d59ea36" providerId="LiveId" clId="{40707C04-5C25-4495-8F8D-03AB9E383F2A}" dt="2020-10-19T13:34:11.844" v="819" actId="680"/>
        <pc:sldMkLst>
          <pc:docMk/>
          <pc:sldMk cId="3779095498" sldId="261"/>
        </pc:sldMkLst>
      </pc:sldChg>
      <pc:sldChg chg="new del">
        <pc:chgData name="Yang Xu" userId="2ef8d03b0d59ea36" providerId="LiveId" clId="{40707C04-5C25-4495-8F8D-03AB9E383F2A}" dt="2020-10-19T13:34:40.736" v="864" actId="680"/>
        <pc:sldMkLst>
          <pc:docMk/>
          <pc:sldMk cId="1051592964" sldId="262"/>
        </pc:sldMkLst>
      </pc:sldChg>
      <pc:sldChg chg="new del">
        <pc:chgData name="Yang Xu" userId="2ef8d03b0d59ea36" providerId="LiveId" clId="{40707C04-5C25-4495-8F8D-03AB9E383F2A}" dt="2020-10-19T13:34:49.816" v="866" actId="680"/>
        <pc:sldMkLst>
          <pc:docMk/>
          <pc:sldMk cId="1384410391" sldId="262"/>
        </pc:sldMkLst>
      </pc:sldChg>
      <pc:sldChg chg="modSp new del mod">
        <pc:chgData name="Yang Xu" userId="2ef8d03b0d59ea36" providerId="LiveId" clId="{40707C04-5C25-4495-8F8D-03AB9E383F2A}" dt="2020-10-19T13:35:23.682" v="889" actId="47"/>
        <pc:sldMkLst>
          <pc:docMk/>
          <pc:sldMk cId="1936484883" sldId="262"/>
        </pc:sldMkLst>
        <pc:spChg chg="mod">
          <ac:chgData name="Yang Xu" userId="2ef8d03b0d59ea36" providerId="LiveId" clId="{40707C04-5C25-4495-8F8D-03AB9E383F2A}" dt="2020-10-19T13:35:07.304" v="879" actId="403"/>
          <ac:spMkLst>
            <pc:docMk/>
            <pc:sldMk cId="1936484883" sldId="262"/>
            <ac:spMk id="3" creationId="{D4326005-5CA2-4475-AD3B-B24D0B31ACB7}"/>
          </ac:spMkLst>
        </pc:spChg>
      </pc:sldChg>
      <pc:sldChg chg="addSp delSp modSp new mod modTransition">
        <pc:chgData name="Yang Xu" userId="2ef8d03b0d59ea36" providerId="LiveId" clId="{40707C04-5C25-4495-8F8D-03AB9E383F2A}" dt="2020-10-19T13:45:06.857" v="912"/>
        <pc:sldMkLst>
          <pc:docMk/>
          <pc:sldMk cId="1421242126" sldId="263"/>
        </pc:sldMkLst>
        <pc:spChg chg="mod">
          <ac:chgData name="Yang Xu" userId="2ef8d03b0d59ea36" providerId="LiveId" clId="{40707C04-5C25-4495-8F8D-03AB9E383F2A}" dt="2020-10-19T13:35:19.506" v="888" actId="20577"/>
          <ac:spMkLst>
            <pc:docMk/>
            <pc:sldMk cId="1421242126" sldId="263"/>
            <ac:spMk id="2" creationId="{62E3520E-6621-4A66-98BD-A4E427209AF7}"/>
          </ac:spMkLst>
        </pc:spChg>
        <pc:spChg chg="del">
          <ac:chgData name="Yang Xu" userId="2ef8d03b0d59ea36" providerId="LiveId" clId="{40707C04-5C25-4495-8F8D-03AB9E383F2A}" dt="2020-10-19T13:36:21.910" v="905" actId="478"/>
          <ac:spMkLst>
            <pc:docMk/>
            <pc:sldMk cId="1421242126" sldId="263"/>
            <ac:spMk id="3" creationId="{4AAE484C-E6DD-4063-B020-80E2883C7FC8}"/>
          </ac:spMkLst>
        </pc:spChg>
        <pc:picChg chg="add del mod">
          <ac:chgData name="Yang Xu" userId="2ef8d03b0d59ea36" providerId="LiveId" clId="{40707C04-5C25-4495-8F8D-03AB9E383F2A}" dt="2020-10-19T13:35:57.359" v="895" actId="478"/>
          <ac:picMkLst>
            <pc:docMk/>
            <pc:sldMk cId="1421242126" sldId="263"/>
            <ac:picMk id="5" creationId="{C091703E-9850-47A8-A900-03404B3DBFD3}"/>
          </ac:picMkLst>
        </pc:picChg>
        <pc:picChg chg="add del mod">
          <ac:chgData name="Yang Xu" userId="2ef8d03b0d59ea36" providerId="LiveId" clId="{40707C04-5C25-4495-8F8D-03AB9E383F2A}" dt="2020-10-19T13:36:00.944" v="897" actId="478"/>
          <ac:picMkLst>
            <pc:docMk/>
            <pc:sldMk cId="1421242126" sldId="263"/>
            <ac:picMk id="7" creationId="{50F9D044-92DE-4971-9391-F687CB52662D}"/>
          </ac:picMkLst>
        </pc:picChg>
        <pc:picChg chg="add del mod">
          <ac:chgData name="Yang Xu" userId="2ef8d03b0d59ea36" providerId="LiveId" clId="{40707C04-5C25-4495-8F8D-03AB9E383F2A}" dt="2020-10-19T13:36:15.087" v="901" actId="21"/>
          <ac:picMkLst>
            <pc:docMk/>
            <pc:sldMk cId="1421242126" sldId="263"/>
            <ac:picMk id="9" creationId="{A76CFD3C-668A-4926-9AB8-453CD1AEEACA}"/>
          </ac:picMkLst>
        </pc:picChg>
        <pc:picChg chg="add del mod">
          <ac:chgData name="Yang Xu" userId="2ef8d03b0d59ea36" providerId="LiveId" clId="{40707C04-5C25-4495-8F8D-03AB9E383F2A}" dt="2020-10-19T13:36:26.951" v="906" actId="1076"/>
          <ac:picMkLst>
            <pc:docMk/>
            <pc:sldMk cId="1421242126" sldId="263"/>
            <ac:picMk id="11" creationId="{597AB7F6-BF35-4C79-B742-023A53EF56B4}"/>
          </ac:picMkLst>
        </pc:picChg>
      </pc:sldChg>
      <pc:sldMasterChg chg="modSldLayout">
        <pc:chgData name="Yang Xu" userId="2ef8d03b0d59ea36" providerId="LiveId" clId="{40707C04-5C25-4495-8F8D-03AB9E383F2A}" dt="2020-10-19T13:06:44.183" v="225"/>
        <pc:sldMasterMkLst>
          <pc:docMk/>
          <pc:sldMasterMk cId="536392246" sldId="2147484097"/>
        </pc:sldMasterMkLst>
        <pc:sldLayoutChg chg="delSp">
          <pc:chgData name="Yang Xu" userId="2ef8d03b0d59ea36" providerId="LiveId" clId="{40707C04-5C25-4495-8F8D-03AB9E383F2A}" dt="2020-10-19T13:06:44.183" v="225"/>
          <pc:sldLayoutMkLst>
            <pc:docMk/>
            <pc:sldMasterMk cId="536392246" sldId="2147484097"/>
            <pc:sldLayoutMk cId="976444642" sldId="2147484115"/>
          </pc:sldLayoutMkLst>
          <pc:spChg chg="del">
            <ac:chgData name="Yang Xu" userId="2ef8d03b0d59ea36" providerId="LiveId" clId="{40707C04-5C25-4495-8F8D-03AB9E383F2A}" dt="2020-10-19T13:06:44.183" v="225"/>
            <ac:spMkLst>
              <pc:docMk/>
              <pc:sldMasterMk cId="536392246" sldId="2147484097"/>
              <pc:sldLayoutMk cId="976444642" sldId="2147484115"/>
              <ac:spMk id="7" creationId="{00000000-0000-0000-0000-000000000000}"/>
            </ac:spMkLst>
          </pc:spChg>
        </pc:sldLayoutChg>
      </pc:sldMasterChg>
      <pc:sldMasterChg chg="modSldLayout">
        <pc:chgData name="Yang Xu" userId="2ef8d03b0d59ea36" providerId="LiveId" clId="{40707C04-5C25-4495-8F8D-03AB9E383F2A}" dt="2020-10-19T13:14:54.878" v="334"/>
        <pc:sldMasterMkLst>
          <pc:docMk/>
          <pc:sldMasterMk cId="3057601782" sldId="2147485101"/>
        </pc:sldMasterMkLst>
        <pc:sldLayoutChg chg="delSp">
          <pc:chgData name="Yang Xu" userId="2ef8d03b0d59ea36" providerId="LiveId" clId="{40707C04-5C25-4495-8F8D-03AB9E383F2A}" dt="2020-10-19T13:14:54.878" v="334"/>
          <pc:sldLayoutMkLst>
            <pc:docMk/>
            <pc:sldMasterMk cId="3057601782" sldId="2147485101"/>
            <pc:sldLayoutMk cId="1990816320" sldId="2147485119"/>
          </pc:sldLayoutMkLst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7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9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29" creationId="{00000000-0000-0000-0000-000000000000}"/>
            </ac:spMkLst>
          </pc:spChg>
        </pc:sldLayoutChg>
      </pc:sldMasterChg>
    </pc:docChg>
  </pc:docChgLst>
  <pc:docChgLst>
    <pc:chgData name="Xu" userId="2ef8d03b0d59ea36" providerId="LiveId" clId="{07F986B3-8628-4267-B81B-FAC84349FC2D}"/>
    <pc:docChg chg="undo custSel addSld modSld">
      <pc:chgData name="Xu" userId="2ef8d03b0d59ea36" providerId="LiveId" clId="{07F986B3-8628-4267-B81B-FAC84349FC2D}" dt="2020-10-19T04:08:53.019" v="52" actId="20577"/>
      <pc:docMkLst>
        <pc:docMk/>
      </pc:docMkLst>
      <pc:sldChg chg="modSp mod">
        <pc:chgData name="Xu" userId="2ef8d03b0d59ea36" providerId="LiveId" clId="{07F986B3-8628-4267-B81B-FAC84349FC2D}" dt="2020-10-19T04:08:28.838" v="20" actId="20577"/>
        <pc:sldMkLst>
          <pc:docMk/>
          <pc:sldMk cId="574247187" sldId="256"/>
        </pc:sldMkLst>
        <pc:spChg chg="mod">
          <ac:chgData name="Xu" userId="2ef8d03b0d59ea36" providerId="LiveId" clId="{07F986B3-8628-4267-B81B-FAC84349FC2D}" dt="2020-10-19T04:08:14.075" v="16" actId="1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Xu" userId="2ef8d03b0d59ea36" providerId="LiveId" clId="{07F986B3-8628-4267-B81B-FAC84349FC2D}" dt="2020-10-19T04:08:28.838" v="20" actId="20577"/>
          <ac:spMkLst>
            <pc:docMk/>
            <pc:sldMk cId="574247187" sldId="256"/>
            <ac:spMk id="3" creationId="{30E2C304-C112-4763-853D-F25E457019DF}"/>
          </ac:spMkLst>
        </pc:spChg>
      </pc:sldChg>
      <pc:sldChg chg="modSp new mod">
        <pc:chgData name="Xu" userId="2ef8d03b0d59ea36" providerId="LiveId" clId="{07F986B3-8628-4267-B81B-FAC84349FC2D}" dt="2020-10-19T04:08:53.019" v="52" actId="20577"/>
        <pc:sldMkLst>
          <pc:docMk/>
          <pc:sldMk cId="3160647880" sldId="257"/>
        </pc:sldMkLst>
        <pc:spChg chg="mod">
          <ac:chgData name="Xu" userId="2ef8d03b0d59ea36" providerId="LiveId" clId="{07F986B3-8628-4267-B81B-FAC84349FC2D}" dt="2020-10-19T04:08:43.762" v="38" actId="20577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Xu" userId="2ef8d03b0d59ea36" providerId="LiveId" clId="{07F986B3-8628-4267-B81B-FAC84349FC2D}" dt="2020-10-19T04:08:53.019" v="52" actId="20577"/>
          <ac:spMkLst>
            <pc:docMk/>
            <pc:sldMk cId="3160647880" sldId="257"/>
            <ac:spMk id="3" creationId="{0D7BBF74-9825-406B-81AE-03BC5A0D82B6}"/>
          </ac:spMkLst>
        </pc:spChg>
      </pc:sldChg>
    </pc:docChg>
  </pc:docChgLst>
  <pc:docChgLst>
    <pc:chgData name="Xu" userId="2ef8d03b0d59ea36" providerId="LiveId" clId="{28609393-5CB3-4A1E-9FA7-5B5F6BF67683}"/>
    <pc:docChg chg="undo redo custSel addSld delSld modSld">
      <pc:chgData name="Xu" userId="2ef8d03b0d59ea36" providerId="LiveId" clId="{28609393-5CB3-4A1E-9FA7-5B5F6BF67683}" dt="2020-11-05T08:49:09.437" v="2556" actId="20577"/>
      <pc:docMkLst>
        <pc:docMk/>
      </pc:docMkLst>
      <pc:sldChg chg="modSp mod">
        <pc:chgData name="Xu" userId="2ef8d03b0d59ea36" providerId="LiveId" clId="{28609393-5CB3-4A1E-9FA7-5B5F6BF67683}" dt="2020-11-05T04:11:50.244" v="7" actId="20577"/>
        <pc:sldMkLst>
          <pc:docMk/>
          <pc:sldMk cId="1094406252" sldId="258"/>
        </pc:sldMkLst>
        <pc:spChg chg="mod">
          <ac:chgData name="Xu" userId="2ef8d03b0d59ea36" providerId="LiveId" clId="{28609393-5CB3-4A1E-9FA7-5B5F6BF67683}" dt="2020-11-05T04:11:50.244" v="7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Sp mod">
        <pc:chgData name="Xu" userId="2ef8d03b0d59ea36" providerId="LiveId" clId="{28609393-5CB3-4A1E-9FA7-5B5F6BF67683}" dt="2020-11-05T04:32:56.071" v="1517" actId="20577"/>
        <pc:sldMkLst>
          <pc:docMk/>
          <pc:sldMk cId="1662028748" sldId="264"/>
        </pc:sldMkLst>
        <pc:spChg chg="mod">
          <ac:chgData name="Xu" userId="2ef8d03b0d59ea36" providerId="LiveId" clId="{28609393-5CB3-4A1E-9FA7-5B5F6BF67683}" dt="2020-11-05T04:32:56.071" v="1517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40902017" sldId="265"/>
        </pc:sldMkLst>
      </pc:sldChg>
      <pc:sldChg chg="addSp modSp new mod">
        <pc:chgData name="Xu" userId="2ef8d03b0d59ea36" providerId="LiveId" clId="{28609393-5CB3-4A1E-9FA7-5B5F6BF67683}" dt="2020-11-05T04:18:01.146" v="403" actId="20577"/>
        <pc:sldMkLst>
          <pc:docMk/>
          <pc:sldMk cId="1861577353" sldId="265"/>
        </pc:sldMkLst>
        <pc:spChg chg="mod">
          <ac:chgData name="Xu" userId="2ef8d03b0d59ea36" providerId="LiveId" clId="{28609393-5CB3-4A1E-9FA7-5B5F6BF67683}" dt="2020-11-05T04:13:19.178" v="122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Xu" userId="2ef8d03b0d59ea36" providerId="LiveId" clId="{28609393-5CB3-4A1E-9FA7-5B5F6BF67683}" dt="2020-11-05T04:18:01.146" v="403" actId="20577"/>
          <ac:spMkLst>
            <pc:docMk/>
            <pc:sldMk cId="1861577353" sldId="265"/>
            <ac:spMk id="3" creationId="{ED29A9BD-417B-4DE0-8397-22E9C88A63DA}"/>
          </ac:spMkLst>
        </pc:spChg>
        <pc:picChg chg="add mod">
          <ac:chgData name="Xu" userId="2ef8d03b0d59ea36" providerId="LiveId" clId="{28609393-5CB3-4A1E-9FA7-5B5F6BF67683}" dt="2020-11-05T04:17:59.536" v="402" actId="1076"/>
          <ac:picMkLst>
            <pc:docMk/>
            <pc:sldMk cId="1861577353" sldId="265"/>
            <ac:picMk id="5" creationId="{709228A6-D7DA-498D-AC70-5F3C1B6E172A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99927231" sldId="266"/>
        </pc:sldMkLst>
      </pc:sldChg>
      <pc:sldChg chg="addSp modSp new mod">
        <pc:chgData name="Xu" userId="2ef8d03b0d59ea36" providerId="LiveId" clId="{28609393-5CB3-4A1E-9FA7-5B5F6BF67683}" dt="2020-11-05T04:21:47.553" v="582" actId="1076"/>
        <pc:sldMkLst>
          <pc:docMk/>
          <pc:sldMk cId="3957839526" sldId="266"/>
        </pc:sldMkLst>
        <pc:spChg chg="mod">
          <ac:chgData name="Xu" userId="2ef8d03b0d59ea36" providerId="LiveId" clId="{28609393-5CB3-4A1E-9FA7-5B5F6BF67683}" dt="2020-11-05T04:18:30.771" v="421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Xu" userId="2ef8d03b0d59ea36" providerId="LiveId" clId="{28609393-5CB3-4A1E-9FA7-5B5F6BF67683}" dt="2020-11-05T04:19:14.310" v="575" actId="20577"/>
          <ac:spMkLst>
            <pc:docMk/>
            <pc:sldMk cId="3957839526" sldId="266"/>
            <ac:spMk id="3" creationId="{48322306-9127-4C97-A4E5-254943B9D8D6}"/>
          </ac:spMkLst>
        </pc:spChg>
        <pc:picChg chg="add mod">
          <ac:chgData name="Xu" userId="2ef8d03b0d59ea36" providerId="LiveId" clId="{28609393-5CB3-4A1E-9FA7-5B5F6BF67683}" dt="2020-11-05T04:21:47.553" v="582" actId="1076"/>
          <ac:picMkLst>
            <pc:docMk/>
            <pc:sldMk cId="3957839526" sldId="266"/>
            <ac:picMk id="5" creationId="{C5834175-14BF-42AF-B00B-E7E6575930E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184726235" sldId="267"/>
        </pc:sldMkLst>
      </pc:sldChg>
      <pc:sldChg chg="modSp new mod">
        <pc:chgData name="Xu" userId="2ef8d03b0d59ea36" providerId="LiveId" clId="{28609393-5CB3-4A1E-9FA7-5B5F6BF67683}" dt="2020-11-05T04:26:23.659" v="888" actId="21"/>
        <pc:sldMkLst>
          <pc:docMk/>
          <pc:sldMk cId="3495778373" sldId="267"/>
        </pc:sldMkLst>
        <pc:spChg chg="mod">
          <ac:chgData name="Xu" userId="2ef8d03b0d59ea36" providerId="LiveId" clId="{28609393-5CB3-4A1E-9FA7-5B5F6BF67683}" dt="2020-11-05T04:22:02.291" v="625" actId="20577"/>
          <ac:spMkLst>
            <pc:docMk/>
            <pc:sldMk cId="3495778373" sldId="267"/>
            <ac:spMk id="2" creationId="{55985BF2-A59D-48D3-857C-675160B72A25}"/>
          </ac:spMkLst>
        </pc:spChg>
        <pc:spChg chg="mod">
          <ac:chgData name="Xu" userId="2ef8d03b0d59ea36" providerId="LiveId" clId="{28609393-5CB3-4A1E-9FA7-5B5F6BF67683}" dt="2020-11-05T04:26:23.659" v="888" actId="21"/>
          <ac:spMkLst>
            <pc:docMk/>
            <pc:sldMk cId="3495778373" sldId="267"/>
            <ac:spMk id="3" creationId="{51C4E21E-9F97-4722-B779-F8D678F8B96B}"/>
          </ac:spMkLst>
        </pc:spChg>
      </pc:sldChg>
      <pc:sldChg chg="addSp modSp new mod">
        <pc:chgData name="Xu" userId="2ef8d03b0d59ea36" providerId="LiveId" clId="{28609393-5CB3-4A1E-9FA7-5B5F6BF67683}" dt="2020-11-05T04:29:05.965" v="1059" actId="1076"/>
        <pc:sldMkLst>
          <pc:docMk/>
          <pc:sldMk cId="2375682354" sldId="268"/>
        </pc:sldMkLst>
        <pc:spChg chg="mod">
          <ac:chgData name="Xu" userId="2ef8d03b0d59ea36" providerId="LiveId" clId="{28609393-5CB3-4A1E-9FA7-5B5F6BF67683}" dt="2020-11-05T04:26:31.958" v="890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Xu" userId="2ef8d03b0d59ea36" providerId="LiveId" clId="{28609393-5CB3-4A1E-9FA7-5B5F6BF67683}" dt="2020-11-05T04:28:38.654" v="1055" actId="20577"/>
          <ac:spMkLst>
            <pc:docMk/>
            <pc:sldMk cId="2375682354" sldId="268"/>
            <ac:spMk id="3" creationId="{760B0519-EC5D-4075-A22D-D6567EBBD218}"/>
          </ac:spMkLst>
        </pc:spChg>
        <pc:picChg chg="add mod">
          <ac:chgData name="Xu" userId="2ef8d03b0d59ea36" providerId="LiveId" clId="{28609393-5CB3-4A1E-9FA7-5B5F6BF67683}" dt="2020-11-05T04:29:05.965" v="1059" actId="1076"/>
          <ac:picMkLst>
            <pc:docMk/>
            <pc:sldMk cId="2375682354" sldId="268"/>
            <ac:picMk id="5" creationId="{EC6C2CB4-78A2-42FB-BEA6-3DD199192A82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937368570" sldId="268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30555049" sldId="269"/>
        </pc:sldMkLst>
      </pc:sldChg>
      <pc:sldChg chg="modSp new mod">
        <pc:chgData name="Xu" userId="2ef8d03b0d59ea36" providerId="LiveId" clId="{28609393-5CB3-4A1E-9FA7-5B5F6BF67683}" dt="2020-11-05T04:31:10.685" v="1291" actId="20577"/>
        <pc:sldMkLst>
          <pc:docMk/>
          <pc:sldMk cId="1269685441" sldId="269"/>
        </pc:sldMkLst>
        <pc:spChg chg="mod">
          <ac:chgData name="Xu" userId="2ef8d03b0d59ea36" providerId="LiveId" clId="{28609393-5CB3-4A1E-9FA7-5B5F6BF67683}" dt="2020-11-05T04:29:27.462" v="1074" actId="20577"/>
          <ac:spMkLst>
            <pc:docMk/>
            <pc:sldMk cId="1269685441" sldId="269"/>
            <ac:spMk id="2" creationId="{7DAF9C7E-4057-46F8-AF66-ACAE86AED0FA}"/>
          </ac:spMkLst>
        </pc:spChg>
        <pc:spChg chg="mod">
          <ac:chgData name="Xu" userId="2ef8d03b0d59ea36" providerId="LiveId" clId="{28609393-5CB3-4A1E-9FA7-5B5F6BF67683}" dt="2020-11-05T04:31:10.685" v="1291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addSp modSp new mod">
        <pc:chgData name="Xu" userId="2ef8d03b0d59ea36" providerId="LiveId" clId="{28609393-5CB3-4A1E-9FA7-5B5F6BF67683}" dt="2020-11-05T04:32:34.843" v="1477" actId="20577"/>
        <pc:sldMkLst>
          <pc:docMk/>
          <pc:sldMk cId="1984822546" sldId="270"/>
        </pc:sldMkLst>
        <pc:spChg chg="mod">
          <ac:chgData name="Xu" userId="2ef8d03b0d59ea36" providerId="LiveId" clId="{28609393-5CB3-4A1E-9FA7-5B5F6BF67683}" dt="2020-11-05T04:31:22.952" v="1305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Xu" userId="2ef8d03b0d59ea36" providerId="LiveId" clId="{28609393-5CB3-4A1E-9FA7-5B5F6BF67683}" dt="2020-11-05T04:32:34.843" v="1477" actId="20577"/>
          <ac:spMkLst>
            <pc:docMk/>
            <pc:sldMk cId="1984822546" sldId="270"/>
            <ac:spMk id="3" creationId="{FBC81282-1834-4293-8356-66931D4207F2}"/>
          </ac:spMkLst>
        </pc:spChg>
        <pc:picChg chg="add mod">
          <ac:chgData name="Xu" userId="2ef8d03b0d59ea36" providerId="LiveId" clId="{28609393-5CB3-4A1E-9FA7-5B5F6BF67683}" dt="2020-11-05T04:32:01.966" v="1385" actId="14100"/>
          <ac:picMkLst>
            <pc:docMk/>
            <pc:sldMk cId="1984822546" sldId="270"/>
            <ac:picMk id="5" creationId="{74287A88-A320-48D7-9AEB-CE0420D8709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944860627" sldId="270"/>
        </pc:sldMkLst>
      </pc:sldChg>
      <pc:sldChg chg="modSp new mod">
        <pc:chgData name="Xu" userId="2ef8d03b0d59ea36" providerId="LiveId" clId="{28609393-5CB3-4A1E-9FA7-5B5F6BF67683}" dt="2020-11-05T08:42:35.653" v="1969" actId="20577"/>
        <pc:sldMkLst>
          <pc:docMk/>
          <pc:sldMk cId="507283470" sldId="271"/>
        </pc:sldMkLst>
        <pc:spChg chg="mod">
          <ac:chgData name="Xu" userId="2ef8d03b0d59ea36" providerId="LiveId" clId="{28609393-5CB3-4A1E-9FA7-5B5F6BF67683}" dt="2020-11-05T08:36:37.581" v="1523" actId="20577"/>
          <ac:spMkLst>
            <pc:docMk/>
            <pc:sldMk cId="507283470" sldId="271"/>
            <ac:spMk id="2" creationId="{D5598629-BDB9-41CE-A785-D00B48DC4281}"/>
          </ac:spMkLst>
        </pc:spChg>
        <pc:spChg chg="mod">
          <ac:chgData name="Xu" userId="2ef8d03b0d59ea36" providerId="LiveId" clId="{28609393-5CB3-4A1E-9FA7-5B5F6BF67683}" dt="2020-11-05T08:42:35.653" v="1969" actId="20577"/>
          <ac:spMkLst>
            <pc:docMk/>
            <pc:sldMk cId="507283470" sldId="271"/>
            <ac:spMk id="3" creationId="{BE46ECAF-FADC-4AEF-AFB9-C9C7FECDAF01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731372182" sldId="271"/>
        </pc:sldMkLst>
      </pc:sldChg>
      <pc:sldChg chg="modSp new mod">
        <pc:chgData name="Xu" userId="2ef8d03b0d59ea36" providerId="LiveId" clId="{28609393-5CB3-4A1E-9FA7-5B5F6BF67683}" dt="2020-11-05T08:48:35.738" v="2527" actId="20577"/>
        <pc:sldMkLst>
          <pc:docMk/>
          <pc:sldMk cId="2340705664" sldId="272"/>
        </pc:sldMkLst>
        <pc:spChg chg="mod">
          <ac:chgData name="Xu" userId="2ef8d03b0d59ea36" providerId="LiveId" clId="{28609393-5CB3-4A1E-9FA7-5B5F6BF67683}" dt="2020-11-05T08:42:59.189" v="1980" actId="20577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Xu" userId="2ef8d03b0d59ea36" providerId="LiveId" clId="{28609393-5CB3-4A1E-9FA7-5B5F6BF67683}" dt="2020-11-05T08:48:35.738" v="2527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851998483" sldId="272"/>
        </pc:sldMkLst>
      </pc:sldChg>
      <pc:sldChg chg="modSp new mod">
        <pc:chgData name="Xu" userId="2ef8d03b0d59ea36" providerId="LiveId" clId="{28609393-5CB3-4A1E-9FA7-5B5F6BF67683}" dt="2020-11-05T08:49:09.437" v="2556" actId="20577"/>
        <pc:sldMkLst>
          <pc:docMk/>
          <pc:sldMk cId="2183944632" sldId="273"/>
        </pc:sldMkLst>
        <pc:spChg chg="mod">
          <ac:chgData name="Xu" userId="2ef8d03b0d59ea36" providerId="LiveId" clId="{28609393-5CB3-4A1E-9FA7-5B5F6BF67683}" dt="2020-11-05T08:49:09.437" v="2556" actId="20577"/>
          <ac:spMkLst>
            <pc:docMk/>
            <pc:sldMk cId="2183944632" sldId="273"/>
            <ac:spMk id="2" creationId="{22DBE3BA-7758-41F7-AD4E-59D2A81A4DCC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65645287" sldId="273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456273447" sldId="274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873773689" sldId="275"/>
        </pc:sldMkLst>
      </pc:sldChg>
    </pc:docChg>
  </pc:docChgLst>
  <pc:docChgLst>
    <pc:chgData name="Yang Xu" userId="2ef8d03b0d59ea36" providerId="LiveId" clId="{5CE4B878-398D-42BD-8E87-5C1B9C3BD9C0}"/>
    <pc:docChg chg="undo redo custSel addSld delSld modSld">
      <pc:chgData name="Yang Xu" userId="2ef8d03b0d59ea36" providerId="LiveId" clId="{5CE4B878-398D-42BD-8E87-5C1B9C3BD9C0}" dt="2020-11-26T13:25:50.342" v="1387"/>
      <pc:docMkLst>
        <pc:docMk/>
      </pc:docMkLst>
      <pc:sldChg chg="modTransition">
        <pc:chgData name="Yang Xu" userId="2ef8d03b0d59ea36" providerId="LiveId" clId="{5CE4B878-398D-42BD-8E87-5C1B9C3BD9C0}" dt="2020-11-23T11:40:34.233" v="1232"/>
        <pc:sldMkLst>
          <pc:docMk/>
          <pc:sldMk cId="574247187" sldId="256"/>
        </pc:sldMkLst>
      </pc:sldChg>
      <pc:sldChg chg="modTransition">
        <pc:chgData name="Yang Xu" userId="2ef8d03b0d59ea36" providerId="LiveId" clId="{5CE4B878-398D-42BD-8E87-5C1B9C3BD9C0}" dt="2020-11-23T11:40:34.233" v="1232"/>
        <pc:sldMkLst>
          <pc:docMk/>
          <pc:sldMk cId="1094406252" sldId="258"/>
        </pc:sldMkLst>
      </pc:sldChg>
      <pc:sldChg chg="modTransition">
        <pc:chgData name="Yang Xu" userId="2ef8d03b0d59ea36" providerId="LiveId" clId="{5CE4B878-398D-42BD-8E87-5C1B9C3BD9C0}" dt="2020-11-23T11:40:34.233" v="1232"/>
        <pc:sldMkLst>
          <pc:docMk/>
          <pc:sldMk cId="1421242126" sldId="263"/>
        </pc:sldMkLst>
      </pc:sldChg>
      <pc:sldChg chg="modSp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728137496" sldId="264"/>
        </pc:sldMkLst>
        <pc:spChg chg="mod">
          <ac:chgData name="Yang Xu" userId="2ef8d03b0d59ea36" providerId="LiveId" clId="{5CE4B878-398D-42BD-8E87-5C1B9C3BD9C0}" dt="2020-11-23T11:13:59.734" v="2" actId="6549"/>
          <ac:spMkLst>
            <pc:docMk/>
            <pc:sldMk cId="728137496" sldId="264"/>
            <ac:spMk id="3" creationId="{80956DBE-44F5-46A2-B1B5-91411227E395}"/>
          </ac:spMkLst>
        </pc:spChg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15349327" sldId="265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3062998985" sldId="266"/>
        </pc:sldMkLst>
      </pc:sldChg>
      <pc:sldChg chg="del modTransition modAnim">
        <pc:chgData name="Yang Xu" userId="2ef8d03b0d59ea36" providerId="LiveId" clId="{5CE4B878-398D-42BD-8E87-5C1B9C3BD9C0}" dt="2020-11-23T11:43:14.295" v="1261" actId="47"/>
        <pc:sldMkLst>
          <pc:docMk/>
          <pc:sldMk cId="2243537221" sldId="267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192083671" sldId="268"/>
        </pc:sldMkLst>
      </pc:sldChg>
      <pc:sldChg chg="modSp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298937105" sldId="269"/>
        </pc:sldMkLst>
        <pc:spChg chg="mod">
          <ac:chgData name="Yang Xu" userId="2ef8d03b0d59ea36" providerId="LiveId" clId="{5CE4B878-398D-42BD-8E87-5C1B9C3BD9C0}" dt="2020-11-23T11:43:37.187" v="1265" actId="14100"/>
          <ac:spMkLst>
            <pc:docMk/>
            <pc:sldMk cId="298937105" sldId="269"/>
            <ac:spMk id="3" creationId="{80A19661-CB01-44C8-90E6-0B301CFD2ACE}"/>
          </ac:spMkLst>
        </pc:spChg>
      </pc:sldChg>
      <pc:sldChg chg="modSp new mod modTransition">
        <pc:chgData name="Yang Xu" userId="2ef8d03b0d59ea36" providerId="LiveId" clId="{5CE4B878-398D-42BD-8E87-5C1B9C3BD9C0}" dt="2020-11-26T13:25:50.342" v="1387"/>
        <pc:sldMkLst>
          <pc:docMk/>
          <pc:sldMk cId="1679547261" sldId="269"/>
        </pc:sldMkLst>
        <pc:spChg chg="mod">
          <ac:chgData name="Yang Xu" userId="2ef8d03b0d59ea36" providerId="LiveId" clId="{5CE4B878-398D-42BD-8E87-5C1B9C3BD9C0}" dt="2020-11-26T13:25:26.278" v="1363" actId="20577"/>
          <ac:spMkLst>
            <pc:docMk/>
            <pc:sldMk cId="1679547261" sldId="269"/>
            <ac:spMk id="2" creationId="{48B87351-6571-4246-A300-1352E28F649B}"/>
          </ac:spMkLst>
        </pc:spChg>
        <pc:spChg chg="mod">
          <ac:chgData name="Yang Xu" userId="2ef8d03b0d59ea36" providerId="LiveId" clId="{5CE4B878-398D-42BD-8E87-5C1B9C3BD9C0}" dt="2020-11-26T13:25:35.224" v="1386" actId="20577"/>
          <ac:spMkLst>
            <pc:docMk/>
            <pc:sldMk cId="1679547261" sldId="269"/>
            <ac:spMk id="3" creationId="{8928AE58-5F65-4A87-B537-CCB2000612FD}"/>
          </ac:spMkLst>
        </pc:spChg>
      </pc:sldChg>
      <pc:sldChg chg="add del modTransition">
        <pc:chgData name="Yang Xu" userId="2ef8d03b0d59ea36" providerId="LiveId" clId="{5CE4B878-398D-42BD-8E87-5C1B9C3BD9C0}" dt="2020-11-24T12:39:39.806" v="1337" actId="47"/>
        <pc:sldMkLst>
          <pc:docMk/>
          <pc:sldMk cId="1594731390" sldId="270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3428616231" sldId="271"/>
        </pc:sldMkLst>
      </pc:sldChg>
      <pc:sldChg chg="modSp 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78046645" sldId="272"/>
        </pc:sldMkLst>
        <pc:spChg chg="mod">
          <ac:chgData name="Yang Xu" userId="2ef8d03b0d59ea36" providerId="LiveId" clId="{5CE4B878-398D-42BD-8E87-5C1B9C3BD9C0}" dt="2020-11-23T12:22:04.234" v="1335" actId="20577"/>
          <ac:spMkLst>
            <pc:docMk/>
            <pc:sldMk cId="178046645" sldId="272"/>
            <ac:spMk id="3" creationId="{5AE38583-254F-423D-AE15-FC800024E505}"/>
          </ac:spMkLst>
        </pc:spChg>
      </pc:sldChg>
      <pc:sldChg chg="addSp delSp modSp new mod modTransition modAnim">
        <pc:chgData name="Yang Xu" userId="2ef8d03b0d59ea36" providerId="LiveId" clId="{5CE4B878-398D-42BD-8E87-5C1B9C3BD9C0}" dt="2020-11-23T11:44:07.528" v="1275"/>
        <pc:sldMkLst>
          <pc:docMk/>
          <pc:sldMk cId="1594570276" sldId="273"/>
        </pc:sldMkLst>
        <pc:spChg chg="mod">
          <ac:chgData name="Yang Xu" userId="2ef8d03b0d59ea36" providerId="LiveId" clId="{5CE4B878-398D-42BD-8E87-5C1B9C3BD9C0}" dt="2020-11-23T11:20:26.895" v="15" actId="20577"/>
          <ac:spMkLst>
            <pc:docMk/>
            <pc:sldMk cId="1594570276" sldId="273"/>
            <ac:spMk id="2" creationId="{20B02645-9059-42BD-A42B-08BEF648B7EB}"/>
          </ac:spMkLst>
        </pc:spChg>
        <pc:spChg chg="mod">
          <ac:chgData name="Yang Xu" userId="2ef8d03b0d59ea36" providerId="LiveId" clId="{5CE4B878-398D-42BD-8E87-5C1B9C3BD9C0}" dt="2020-11-23T11:23:32.531" v="251" actId="6549"/>
          <ac:spMkLst>
            <pc:docMk/>
            <pc:sldMk cId="1594570276" sldId="273"/>
            <ac:spMk id="3" creationId="{212EC38E-0D25-4D96-AB59-E4AF8160C346}"/>
          </ac:spMkLst>
        </pc:spChg>
        <pc:spChg chg="add del">
          <ac:chgData name="Yang Xu" userId="2ef8d03b0d59ea36" providerId="LiveId" clId="{5CE4B878-398D-42BD-8E87-5C1B9C3BD9C0}" dt="2020-11-23T11:22:39.895" v="189"/>
          <ac:spMkLst>
            <pc:docMk/>
            <pc:sldMk cId="1594570276" sldId="273"/>
            <ac:spMk id="4" creationId="{1A257895-F553-418E-94D3-75E9849E8101}"/>
          </ac:spMkLst>
        </pc:spChg>
      </pc:sldChg>
      <pc:sldChg chg="modSp new mod modTransition modAnim">
        <pc:chgData name="Yang Xu" userId="2ef8d03b0d59ea36" providerId="LiveId" clId="{5CE4B878-398D-42BD-8E87-5C1B9C3BD9C0}" dt="2020-11-23T11:44:11.421" v="1277"/>
        <pc:sldMkLst>
          <pc:docMk/>
          <pc:sldMk cId="969574642" sldId="274"/>
        </pc:sldMkLst>
        <pc:spChg chg="mod">
          <ac:chgData name="Yang Xu" userId="2ef8d03b0d59ea36" providerId="LiveId" clId="{5CE4B878-398D-42BD-8E87-5C1B9C3BD9C0}" dt="2020-11-23T11:23:38.710" v="263" actId="20577"/>
          <ac:spMkLst>
            <pc:docMk/>
            <pc:sldMk cId="969574642" sldId="274"/>
            <ac:spMk id="2" creationId="{9288FA21-32EA-47DF-BAFF-6ED773A0F775}"/>
          </ac:spMkLst>
        </pc:spChg>
        <pc:spChg chg="mod">
          <ac:chgData name="Yang Xu" userId="2ef8d03b0d59ea36" providerId="LiveId" clId="{5CE4B878-398D-42BD-8E87-5C1B9C3BD9C0}" dt="2020-11-23T11:28:21.255" v="657" actId="20577"/>
          <ac:spMkLst>
            <pc:docMk/>
            <pc:sldMk cId="969574642" sldId="274"/>
            <ac:spMk id="3" creationId="{B66FF4DF-9C96-447C-95A1-C025D45DA83B}"/>
          </ac:spMkLst>
        </pc:spChg>
      </pc:sldChg>
      <pc:sldChg chg="modSp new mod modTransition modAnim">
        <pc:chgData name="Yang Xu" userId="2ef8d03b0d59ea36" providerId="LiveId" clId="{5CE4B878-398D-42BD-8E87-5C1B9C3BD9C0}" dt="2020-11-23T11:44:15.686" v="1278"/>
        <pc:sldMkLst>
          <pc:docMk/>
          <pc:sldMk cId="1618232723" sldId="275"/>
        </pc:sldMkLst>
        <pc:spChg chg="mod">
          <ac:chgData name="Yang Xu" userId="2ef8d03b0d59ea36" providerId="LiveId" clId="{5CE4B878-398D-42BD-8E87-5C1B9C3BD9C0}" dt="2020-11-23T11:28:34.262" v="663"/>
          <ac:spMkLst>
            <pc:docMk/>
            <pc:sldMk cId="1618232723" sldId="275"/>
            <ac:spMk id="2" creationId="{B52CD5B0-F4C6-4AC7-B836-5013B611D7CE}"/>
          </ac:spMkLst>
        </pc:spChg>
        <pc:spChg chg="mod">
          <ac:chgData name="Yang Xu" userId="2ef8d03b0d59ea36" providerId="LiveId" clId="{5CE4B878-398D-42BD-8E87-5C1B9C3BD9C0}" dt="2020-11-23T11:29:14.598" v="722" actId="20577"/>
          <ac:spMkLst>
            <pc:docMk/>
            <pc:sldMk cId="1618232723" sldId="275"/>
            <ac:spMk id="3" creationId="{8CEC4F06-13EC-4340-8A8C-06F78CBDB03A}"/>
          </ac:spMkLst>
        </pc:spChg>
      </pc:sldChg>
      <pc:sldChg chg="modSp new mod modTransition modAnim">
        <pc:chgData name="Yang Xu" userId="2ef8d03b0d59ea36" providerId="LiveId" clId="{5CE4B878-398D-42BD-8E87-5C1B9C3BD9C0}" dt="2020-11-23T11:44:22.212" v="1279"/>
        <pc:sldMkLst>
          <pc:docMk/>
          <pc:sldMk cId="1170205853" sldId="276"/>
        </pc:sldMkLst>
        <pc:spChg chg="mod">
          <ac:chgData name="Yang Xu" userId="2ef8d03b0d59ea36" providerId="LiveId" clId="{5CE4B878-398D-42BD-8E87-5C1B9C3BD9C0}" dt="2020-11-23T11:29:19.062" v="729" actId="20577"/>
          <ac:spMkLst>
            <pc:docMk/>
            <pc:sldMk cId="1170205853" sldId="276"/>
            <ac:spMk id="2" creationId="{5CFF7154-8D63-4C84-92E9-ED0352196243}"/>
          </ac:spMkLst>
        </pc:spChg>
        <pc:spChg chg="mod">
          <ac:chgData name="Yang Xu" userId="2ef8d03b0d59ea36" providerId="LiveId" clId="{5CE4B878-398D-42BD-8E87-5C1B9C3BD9C0}" dt="2020-11-23T11:29:47.280" v="801" actId="20577"/>
          <ac:spMkLst>
            <pc:docMk/>
            <pc:sldMk cId="1170205853" sldId="276"/>
            <ac:spMk id="3" creationId="{C8793B19-6DAF-4D6F-857A-6F15693F524C}"/>
          </ac:spMkLst>
        </pc:spChg>
      </pc:sldChg>
      <pc:sldChg chg="modSp new mod modTransition modAnim">
        <pc:chgData name="Yang Xu" userId="2ef8d03b0d59ea36" providerId="LiveId" clId="{5CE4B878-398D-42BD-8E87-5C1B9C3BD9C0}" dt="2020-11-23T11:44:29.384" v="1282"/>
        <pc:sldMkLst>
          <pc:docMk/>
          <pc:sldMk cId="1454643404" sldId="277"/>
        </pc:sldMkLst>
        <pc:spChg chg="mod">
          <ac:chgData name="Yang Xu" userId="2ef8d03b0d59ea36" providerId="LiveId" clId="{5CE4B878-398D-42BD-8E87-5C1B9C3BD9C0}" dt="2020-11-23T11:30:00.541" v="817" actId="20577"/>
          <ac:spMkLst>
            <pc:docMk/>
            <pc:sldMk cId="1454643404" sldId="277"/>
            <ac:spMk id="2" creationId="{5A9592B5-EEB5-4336-B053-4A21DC2DE321}"/>
          </ac:spMkLst>
        </pc:spChg>
        <pc:spChg chg="mod">
          <ac:chgData name="Yang Xu" userId="2ef8d03b0d59ea36" providerId="LiveId" clId="{5CE4B878-398D-42BD-8E87-5C1B9C3BD9C0}" dt="2020-11-23T11:40:19.849" v="1231" actId="20577"/>
          <ac:spMkLst>
            <pc:docMk/>
            <pc:sldMk cId="1454643404" sldId="277"/>
            <ac:spMk id="3" creationId="{76095C8B-6616-44BD-9F77-EAF97C53BDE2}"/>
          </ac:spMkLst>
        </pc:spChg>
      </pc:sldChg>
      <pc:sldChg chg="modSp new del mod modTransition">
        <pc:chgData name="Yang Xu" userId="2ef8d03b0d59ea36" providerId="LiveId" clId="{5CE4B878-398D-42BD-8E87-5C1B9C3BD9C0}" dt="2020-11-23T11:45:14.184" v="1292" actId="47"/>
        <pc:sldMkLst>
          <pc:docMk/>
          <pc:sldMk cId="3208977099" sldId="278"/>
        </pc:sldMkLst>
        <pc:spChg chg="mod">
          <ac:chgData name="Yang Xu" userId="2ef8d03b0d59ea36" providerId="LiveId" clId="{5CE4B878-398D-42BD-8E87-5C1B9C3BD9C0}" dt="2020-11-23T11:31:32.477" v="955" actId="20577"/>
          <ac:spMkLst>
            <pc:docMk/>
            <pc:sldMk cId="3208977099" sldId="278"/>
            <ac:spMk id="2" creationId="{7286BD7E-E3DC-426A-B34F-E3203CD5323A}"/>
          </ac:spMkLst>
        </pc:spChg>
        <pc:spChg chg="mod">
          <ac:chgData name="Yang Xu" userId="2ef8d03b0d59ea36" providerId="LiveId" clId="{5CE4B878-398D-42BD-8E87-5C1B9C3BD9C0}" dt="2020-11-23T11:39:51.946" v="1230" actId="20577"/>
          <ac:spMkLst>
            <pc:docMk/>
            <pc:sldMk cId="3208977099" sldId="278"/>
            <ac:spMk id="3" creationId="{5136A768-B6C2-4505-B919-04C56A8AA6BC}"/>
          </ac:spMkLst>
        </pc:spChg>
      </pc:sldChg>
      <pc:sldChg chg="modSp new mod modTransition modAnim">
        <pc:chgData name="Yang Xu" userId="2ef8d03b0d59ea36" providerId="LiveId" clId="{5CE4B878-398D-42BD-8E87-5C1B9C3BD9C0}" dt="2020-11-23T11:44:25.157" v="1280"/>
        <pc:sldMkLst>
          <pc:docMk/>
          <pc:sldMk cId="2597408711" sldId="279"/>
        </pc:sldMkLst>
        <pc:spChg chg="mod">
          <ac:chgData name="Yang Xu" userId="2ef8d03b0d59ea36" providerId="LiveId" clId="{5CE4B878-398D-42BD-8E87-5C1B9C3BD9C0}" dt="2020-11-23T11:33:34.318" v="973" actId="20577"/>
          <ac:spMkLst>
            <pc:docMk/>
            <pc:sldMk cId="2597408711" sldId="279"/>
            <ac:spMk id="2" creationId="{9214101A-D73F-41AF-880A-3E9C5B4A0903}"/>
          </ac:spMkLst>
        </pc:spChg>
        <pc:spChg chg="mod">
          <ac:chgData name="Yang Xu" userId="2ef8d03b0d59ea36" providerId="LiveId" clId="{5CE4B878-398D-42BD-8E87-5C1B9C3BD9C0}" dt="2020-11-23T11:36:35.235" v="1056" actId="20577"/>
          <ac:spMkLst>
            <pc:docMk/>
            <pc:sldMk cId="2597408711" sldId="279"/>
            <ac:spMk id="3" creationId="{99361463-61B1-4478-B7CE-16865C6FA1ED}"/>
          </ac:spMkLst>
        </pc:spChg>
      </pc:sldChg>
      <pc:sldChg chg="modSp new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2091986628" sldId="280"/>
        </pc:sldMkLst>
        <pc:spChg chg="mod">
          <ac:chgData name="Yang Xu" userId="2ef8d03b0d59ea36" providerId="LiveId" clId="{5CE4B878-398D-42BD-8E87-5C1B9C3BD9C0}" dt="2020-11-23T11:41:40.887" v="1241"/>
          <ac:spMkLst>
            <pc:docMk/>
            <pc:sldMk cId="2091986628" sldId="280"/>
            <ac:spMk id="2" creationId="{C664E36C-01F1-443E-96E1-D14A8D13981B}"/>
          </ac:spMkLst>
        </pc:spChg>
        <pc:spChg chg="mod">
          <ac:chgData name="Yang Xu" userId="2ef8d03b0d59ea36" providerId="LiveId" clId="{5CE4B878-398D-42BD-8E87-5C1B9C3BD9C0}" dt="2020-11-23T11:42:38.756" v="1252" actId="121"/>
          <ac:spMkLst>
            <pc:docMk/>
            <pc:sldMk cId="2091986628" sldId="280"/>
            <ac:spMk id="3" creationId="{2DFFD1C5-9435-4F4C-8DC2-89CE1A491841}"/>
          </ac:spMkLst>
        </pc:spChg>
        <pc:spChg chg="mod">
          <ac:chgData name="Yang Xu" userId="2ef8d03b0d59ea36" providerId="LiveId" clId="{5CE4B878-398D-42BD-8E87-5C1B9C3BD9C0}" dt="2020-11-23T11:42:22.896" v="1250" actId="14100"/>
          <ac:spMkLst>
            <pc:docMk/>
            <pc:sldMk cId="2091986628" sldId="280"/>
            <ac:spMk id="4" creationId="{D6EF3FD5-67B9-4E56-8101-F301A43402D2}"/>
          </ac:spMkLst>
        </pc:spChg>
        <pc:spChg chg="mod">
          <ac:chgData name="Yang Xu" userId="2ef8d03b0d59ea36" providerId="LiveId" clId="{5CE4B878-398D-42BD-8E87-5C1B9C3BD9C0}" dt="2020-11-23T11:41:58.274" v="1246" actId="20577"/>
          <ac:spMkLst>
            <pc:docMk/>
            <pc:sldMk cId="2091986628" sldId="280"/>
            <ac:spMk id="5" creationId="{FBC2C9B6-1395-4F34-97EF-0531B9390DAD}"/>
          </ac:spMkLst>
        </pc:spChg>
        <pc:spChg chg="mod">
          <ac:chgData name="Yang Xu" userId="2ef8d03b0d59ea36" providerId="LiveId" clId="{5CE4B878-398D-42BD-8E87-5C1B9C3BD9C0}" dt="2020-11-23T11:42:06.424" v="1248" actId="14"/>
          <ac:spMkLst>
            <pc:docMk/>
            <pc:sldMk cId="2091986628" sldId="280"/>
            <ac:spMk id="6" creationId="{250C9DB3-32B1-43DF-844C-AF96948FD505}"/>
          </ac:spMkLst>
        </pc:spChg>
      </pc:sldChg>
      <pc:sldChg chg="modSp new mod modTransition modAnim">
        <pc:chgData name="Yang Xu" userId="2ef8d03b0d59ea36" providerId="LiveId" clId="{5CE4B878-398D-42BD-8E87-5C1B9C3BD9C0}" dt="2020-11-23T11:45:56.878" v="1315"/>
        <pc:sldMkLst>
          <pc:docMk/>
          <pc:sldMk cId="2542725126" sldId="281"/>
        </pc:sldMkLst>
        <pc:spChg chg="mod">
          <ac:chgData name="Yang Xu" userId="2ef8d03b0d59ea36" providerId="LiveId" clId="{5CE4B878-398D-42BD-8E87-5C1B9C3BD9C0}" dt="2020-11-23T11:44:49.032" v="1284"/>
          <ac:spMkLst>
            <pc:docMk/>
            <pc:sldMk cId="2542725126" sldId="281"/>
            <ac:spMk id="2" creationId="{9C5EF42A-67BC-4283-B90D-C64D6423BDAE}"/>
          </ac:spMkLst>
        </pc:spChg>
        <pc:spChg chg="mod">
          <ac:chgData name="Yang Xu" userId="2ef8d03b0d59ea36" providerId="LiveId" clId="{5CE4B878-398D-42BD-8E87-5C1B9C3BD9C0}" dt="2020-11-23T11:45:22.978" v="1294" actId="121"/>
          <ac:spMkLst>
            <pc:docMk/>
            <pc:sldMk cId="2542725126" sldId="281"/>
            <ac:spMk id="3" creationId="{575C13B7-71AD-4746-B475-15550643F041}"/>
          </ac:spMkLst>
        </pc:spChg>
        <pc:spChg chg="mod">
          <ac:chgData name="Yang Xu" userId="2ef8d03b0d59ea36" providerId="LiveId" clId="{5CE4B878-398D-42BD-8E87-5C1B9C3BD9C0}" dt="2020-11-23T11:45:25.513" v="1295" actId="121"/>
          <ac:spMkLst>
            <pc:docMk/>
            <pc:sldMk cId="2542725126" sldId="281"/>
            <ac:spMk id="4" creationId="{78E81B1C-8879-4C91-81F5-04BBA525BCCA}"/>
          </ac:spMkLst>
        </pc:spChg>
        <pc:spChg chg="mod">
          <ac:chgData name="Yang Xu" userId="2ef8d03b0d59ea36" providerId="LiveId" clId="{5CE4B878-398D-42BD-8E87-5C1B9C3BD9C0}" dt="2020-11-23T11:45:03.603" v="1288"/>
          <ac:spMkLst>
            <pc:docMk/>
            <pc:sldMk cId="2542725126" sldId="281"/>
            <ac:spMk id="5" creationId="{AB0EB74F-0E91-40F0-9208-D3D3CF915154}"/>
          </ac:spMkLst>
        </pc:spChg>
        <pc:spChg chg="mod">
          <ac:chgData name="Yang Xu" userId="2ef8d03b0d59ea36" providerId="LiveId" clId="{5CE4B878-398D-42BD-8E87-5C1B9C3BD9C0}" dt="2020-11-23T11:45:35.151" v="1309" actId="20577"/>
          <ac:spMkLst>
            <pc:docMk/>
            <pc:sldMk cId="2542725126" sldId="281"/>
            <ac:spMk id="6" creationId="{DC1F5DA5-F070-4B61-ABA4-AD1836D8BBC9}"/>
          </ac:spMkLst>
        </pc:spChg>
      </pc:sldChg>
    </pc:docChg>
  </pc:docChgLst>
  <pc:docChgLst>
    <pc:chgData name="Yang Xu" userId="2ef8d03b0d59ea36" providerId="LiveId" clId="{8F0D7866-DBA4-46CA-8FBE-CC4B43E38B4C}"/>
    <pc:docChg chg="modSld">
      <pc:chgData name="Yang Xu" userId="2ef8d03b0d59ea36" providerId="LiveId" clId="{8F0D7866-DBA4-46CA-8FBE-CC4B43E38B4C}" dt="2020-12-01T12:26:27.903" v="0" actId="6549"/>
      <pc:docMkLst>
        <pc:docMk/>
      </pc:docMkLst>
      <pc:sldChg chg="modSp modAnim">
        <pc:chgData name="Yang Xu" userId="2ef8d03b0d59ea36" providerId="LiveId" clId="{8F0D7866-DBA4-46CA-8FBE-CC4B43E38B4C}" dt="2020-12-01T12:26:27.903" v="0" actId="6549"/>
        <pc:sldMkLst>
          <pc:docMk/>
          <pc:sldMk cId="823106336" sldId="267"/>
        </pc:sldMkLst>
        <pc:spChg chg="mod">
          <ac:chgData name="Yang Xu" userId="2ef8d03b0d59ea36" providerId="LiveId" clId="{8F0D7866-DBA4-46CA-8FBE-CC4B43E38B4C}" dt="2020-12-01T12:26:27.903" v="0" actId="6549"/>
          <ac:spMkLst>
            <pc:docMk/>
            <pc:sldMk cId="823106336" sldId="267"/>
            <ac:spMk id="3" creationId="{DB7D33BD-77D3-4C40-A1A0-7F7DFB57AB04}"/>
          </ac:spMkLst>
        </pc:spChg>
      </pc:sldChg>
    </pc:docChg>
  </pc:docChgLst>
  <pc:docChgLst>
    <pc:chgData name="Xu" userId="2ef8d03b0d59ea36" providerId="LiveId" clId="{07B77B82-085D-4A5A-A00D-C4AE55CA8A31}"/>
    <pc:docChg chg="delSld modSld">
      <pc:chgData name="Xu" userId="2ef8d03b0d59ea36" providerId="LiveId" clId="{07B77B82-085D-4A5A-A00D-C4AE55CA8A31}" dt="2020-12-16T01:33:48.845" v="7" actId="47"/>
      <pc:docMkLst>
        <pc:docMk/>
      </pc:docMkLst>
      <pc:sldChg chg="modSp mod">
        <pc:chgData name="Xu" userId="2ef8d03b0d59ea36" providerId="LiveId" clId="{07B77B82-085D-4A5A-A00D-C4AE55CA8A31}" dt="2020-12-16T01:33:45.685" v="6" actId="20577"/>
        <pc:sldMkLst>
          <pc:docMk/>
          <pc:sldMk cId="1094406252" sldId="258"/>
        </pc:sldMkLst>
        <pc:spChg chg="mod">
          <ac:chgData name="Xu" userId="2ef8d03b0d59ea36" providerId="LiveId" clId="{07B77B82-085D-4A5A-A00D-C4AE55CA8A31}" dt="2020-12-16T01:33:45.685" v="6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1023905247" sldId="264"/>
        </pc:sldMkLst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2108173045" sldId="265"/>
        </pc:sldMkLst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1044482180" sldId="266"/>
        </pc:sldMkLst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2121269083" sldId="268"/>
        </pc:sldMkLst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596608886" sldId="269"/>
        </pc:sldMkLst>
      </pc:sldChg>
    </pc:docChg>
  </pc:docChgLst>
  <pc:docChgLst>
    <pc:chgData name="Yang Xu" userId="2ef8d03b0d59ea36" providerId="LiveId" clId="{B67E9E70-176D-44FF-9F52-2714896B5E41}"/>
    <pc:docChg chg="undo redo custSel addSld delSld modSld sldOrd">
      <pc:chgData name="Yang Xu" userId="2ef8d03b0d59ea36" providerId="LiveId" clId="{B67E9E70-176D-44FF-9F52-2714896B5E41}" dt="2020-10-25T13:28:30.011" v="2791"/>
      <pc:docMkLst>
        <pc:docMk/>
      </pc:docMkLst>
      <pc:sldChg chg="modTransition">
        <pc:chgData name="Yang Xu" userId="2ef8d03b0d59ea36" providerId="LiveId" clId="{B67E9E70-176D-44FF-9F52-2714896B5E41}" dt="2020-10-25T12:18:04.188" v="2486"/>
        <pc:sldMkLst>
          <pc:docMk/>
          <pc:sldMk cId="574247187" sldId="256"/>
        </pc:sldMkLst>
      </pc:sldChg>
      <pc:sldChg chg="del">
        <pc:chgData name="Yang Xu" userId="2ef8d03b0d59ea36" providerId="LiveId" clId="{B67E9E70-176D-44FF-9F52-2714896B5E41}" dt="2020-10-22T12:20:21.328" v="1" actId="47"/>
        <pc:sldMkLst>
          <pc:docMk/>
          <pc:sldMk cId="3160647880" sldId="257"/>
        </pc:sldMkLst>
      </pc:sldChg>
      <pc:sldChg chg="modSp mod modTransition">
        <pc:chgData name="Yang Xu" userId="2ef8d03b0d59ea36" providerId="LiveId" clId="{B67E9E70-176D-44FF-9F52-2714896B5E41}" dt="2020-10-25T12:18:04.188" v="2486"/>
        <pc:sldMkLst>
          <pc:docMk/>
          <pc:sldMk cId="1094406252" sldId="258"/>
        </pc:sldMkLst>
        <pc:spChg chg="mod">
          <ac:chgData name="Yang Xu" userId="2ef8d03b0d59ea36" providerId="LiveId" clId="{B67E9E70-176D-44FF-9F52-2714896B5E41}" dt="2020-10-22T12:23:07.802" v="25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B67E9E70-176D-44FF-9F52-2714896B5E41}" dt="2020-10-22T12:24:43.036" v="143"/>
          <ac:spMkLst>
            <pc:docMk/>
            <pc:sldMk cId="1094406252" sldId="258"/>
            <ac:spMk id="3" creationId="{D598AD03-AA3A-4C88-8AD2-13574F415415}"/>
          </ac:spMkLst>
        </pc:spChg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83155790" sldId="259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38641438" sldId="260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451625417" sldId="261"/>
        </pc:sldMkLst>
      </pc:sldChg>
      <pc:sldChg chg="modTransition">
        <pc:chgData name="Yang Xu" userId="2ef8d03b0d59ea36" providerId="LiveId" clId="{B67E9E70-176D-44FF-9F52-2714896B5E41}" dt="2020-10-25T12:18:04.188" v="2486"/>
        <pc:sldMkLst>
          <pc:docMk/>
          <pc:sldMk cId="1421242126" sldId="263"/>
        </pc:sldMkLst>
      </pc:sldChg>
      <pc:sldChg chg="modSp new mod modTransition">
        <pc:chgData name="Yang Xu" userId="2ef8d03b0d59ea36" providerId="LiveId" clId="{B67E9E70-176D-44FF-9F52-2714896B5E41}" dt="2020-10-25T12:18:04.188" v="2486"/>
        <pc:sldMkLst>
          <pc:docMk/>
          <pc:sldMk cId="1662028748" sldId="264"/>
        </pc:sldMkLst>
        <pc:spChg chg="mod">
          <ac:chgData name="Yang Xu" userId="2ef8d03b0d59ea36" providerId="LiveId" clId="{B67E9E70-176D-44FF-9F52-2714896B5E41}" dt="2020-10-22T12:23:30.522" v="41" actId="20577"/>
          <ac:spMkLst>
            <pc:docMk/>
            <pc:sldMk cId="1662028748" sldId="264"/>
            <ac:spMk id="2" creationId="{586BC204-455E-403A-8DDC-0C2A60D3FC9B}"/>
          </ac:spMkLst>
        </pc:spChg>
        <pc:spChg chg="mod">
          <ac:chgData name="Yang Xu" userId="2ef8d03b0d59ea36" providerId="LiveId" clId="{B67E9E70-176D-44FF-9F52-2714896B5E41}" dt="2020-10-22T12:24:25.081" v="139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55157392" sldId="265"/>
        </pc:sldMkLst>
        <pc:spChg chg="mod">
          <ac:chgData name="Yang Xu" userId="2ef8d03b0d59ea36" providerId="LiveId" clId="{B67E9E70-176D-44FF-9F52-2714896B5E41}" dt="2020-10-23T13:24:29.382" v="176" actId="20577"/>
          <ac:spMkLst>
            <pc:docMk/>
            <pc:sldMk cId="55157392" sldId="265"/>
            <ac:spMk id="2" creationId="{E6585C4F-6563-49D2-8442-F896AC4E9DF7}"/>
          </ac:spMkLst>
        </pc:spChg>
        <pc:spChg chg="del">
          <ac:chgData name="Yang Xu" userId="2ef8d03b0d59ea36" providerId="LiveId" clId="{B67E9E70-176D-44FF-9F52-2714896B5E41}" dt="2020-10-23T13:24:46.217" v="177" actId="478"/>
          <ac:spMkLst>
            <pc:docMk/>
            <pc:sldMk cId="55157392" sldId="265"/>
            <ac:spMk id="3" creationId="{E2000253-B03B-4FCC-B993-598F2416C375}"/>
          </ac:spMkLst>
        </pc:spChg>
        <pc:spChg chg="add mod">
          <ac:chgData name="Yang Xu" userId="2ef8d03b0d59ea36" providerId="LiveId" clId="{B67E9E70-176D-44FF-9F52-2714896B5E41}" dt="2020-10-23T13:25:49.914" v="211" actId="1037"/>
          <ac:spMkLst>
            <pc:docMk/>
            <pc:sldMk cId="55157392" sldId="265"/>
            <ac:spMk id="4" creationId="{1B15D157-78ED-47FA-A0EE-79C4AC1665BC}"/>
          </ac:spMkLst>
        </pc:spChg>
        <pc:spChg chg="add mod">
          <ac:chgData name="Yang Xu" userId="2ef8d03b0d59ea36" providerId="LiveId" clId="{B67E9E70-176D-44FF-9F52-2714896B5E41}" dt="2020-10-23T13:27:19.245" v="239" actId="1076"/>
          <ac:spMkLst>
            <pc:docMk/>
            <pc:sldMk cId="55157392" sldId="265"/>
            <ac:spMk id="5" creationId="{0949D305-0B94-46D9-AA1A-1495C6B5F16B}"/>
          </ac:spMkLst>
        </pc:spChg>
        <pc:spChg chg="add mod">
          <ac:chgData name="Yang Xu" userId="2ef8d03b0d59ea36" providerId="LiveId" clId="{B67E9E70-176D-44FF-9F52-2714896B5E41}" dt="2020-10-23T13:26:29.552" v="233" actId="20577"/>
          <ac:spMkLst>
            <pc:docMk/>
            <pc:sldMk cId="55157392" sldId="265"/>
            <ac:spMk id="6" creationId="{3DC50F49-2009-4029-BAE3-FAF48A748961}"/>
          </ac:spMkLst>
        </pc:spChg>
        <pc:spChg chg="add mod">
          <ac:chgData name="Yang Xu" userId="2ef8d03b0d59ea36" providerId="LiveId" clId="{B67E9E70-176D-44FF-9F52-2714896B5E41}" dt="2020-10-23T13:28:10.086" v="266" actId="1076"/>
          <ac:spMkLst>
            <pc:docMk/>
            <pc:sldMk cId="55157392" sldId="265"/>
            <ac:spMk id="7" creationId="{C8C6564E-191F-4A21-BE0E-BECF2EA8DD93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24.754" v="2491"/>
        <pc:sldMkLst>
          <pc:docMk/>
          <pc:sldMk cId="4288273655" sldId="266"/>
        </pc:sldMkLst>
        <pc:spChg chg="mod">
          <ac:chgData name="Yang Xu" userId="2ef8d03b0d59ea36" providerId="LiveId" clId="{B67E9E70-176D-44FF-9F52-2714896B5E41}" dt="2020-10-23T13:29:41.572" v="282" actId="20577"/>
          <ac:spMkLst>
            <pc:docMk/>
            <pc:sldMk cId="4288273655" sldId="266"/>
            <ac:spMk id="2" creationId="{C40900B8-B642-43D2-8ED8-ED9852258079}"/>
          </ac:spMkLst>
        </pc:spChg>
        <pc:spChg chg="add del mod">
          <ac:chgData name="Yang Xu" userId="2ef8d03b0d59ea36" providerId="LiveId" clId="{B67E9E70-176D-44FF-9F52-2714896B5E41}" dt="2020-10-25T02:31:52.316" v="1950" actId="20577"/>
          <ac:spMkLst>
            <pc:docMk/>
            <pc:sldMk cId="4288273655" sldId="266"/>
            <ac:spMk id="3" creationId="{1F98C065-7245-43F6-B3C9-98587DD0409C}"/>
          </ac:spMkLst>
        </pc:spChg>
        <pc:spChg chg="add del mod">
          <ac:chgData name="Yang Xu" userId="2ef8d03b0d59ea36" providerId="LiveId" clId="{B67E9E70-176D-44FF-9F52-2714896B5E41}" dt="2020-10-23T13:30:29.134" v="284"/>
          <ac:spMkLst>
            <pc:docMk/>
            <pc:sldMk cId="4288273655" sldId="266"/>
            <ac:spMk id="4" creationId="{83D093DA-05AC-4E25-A7DD-1ECFB6DB646B}"/>
          </ac:spMkLst>
        </pc:spChg>
      </pc:sldChg>
      <pc:sldChg chg="modSp new mod modTransition modAnim">
        <pc:chgData name="Yang Xu" userId="2ef8d03b0d59ea36" providerId="LiveId" clId="{B67E9E70-176D-44FF-9F52-2714896B5E41}" dt="2020-10-25T12:22:53.664" v="2516"/>
        <pc:sldMkLst>
          <pc:docMk/>
          <pc:sldMk cId="258680024" sldId="267"/>
        </pc:sldMkLst>
        <pc:spChg chg="mod">
          <ac:chgData name="Yang Xu" userId="2ef8d03b0d59ea36" providerId="LiveId" clId="{B67E9E70-176D-44FF-9F52-2714896B5E41}" dt="2020-10-23T13:32:13.728" v="314" actId="20577"/>
          <ac:spMkLst>
            <pc:docMk/>
            <pc:sldMk cId="258680024" sldId="267"/>
            <ac:spMk id="2" creationId="{D5933EC3-7F2C-46CC-8670-449671224556}"/>
          </ac:spMkLst>
        </pc:spChg>
        <pc:spChg chg="mod">
          <ac:chgData name="Yang Xu" userId="2ef8d03b0d59ea36" providerId="LiveId" clId="{B67E9E70-176D-44FF-9F52-2714896B5E41}" dt="2020-10-23T13:33:27.726" v="323"/>
          <ac:spMkLst>
            <pc:docMk/>
            <pc:sldMk cId="258680024" sldId="267"/>
            <ac:spMk id="3" creationId="{BD658836-EB73-4D29-944F-8A7C39D4EF34}"/>
          </ac:spMkLst>
        </pc:spChg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1841649094" sldId="268"/>
        </pc:sldMkLst>
        <pc:spChg chg="mod">
          <ac:chgData name="Yang Xu" userId="2ef8d03b0d59ea36" providerId="LiveId" clId="{B67E9E70-176D-44FF-9F52-2714896B5E41}" dt="2020-10-24T11:34:42.030" v="374" actId="20577"/>
          <ac:spMkLst>
            <pc:docMk/>
            <pc:sldMk cId="1841649094" sldId="268"/>
            <ac:spMk id="2" creationId="{06DDF5E1-DD4D-4C89-8B72-54C099780313}"/>
          </ac:spMkLst>
        </pc:spChg>
        <pc:spChg chg="mod">
          <ac:chgData name="Yang Xu" userId="2ef8d03b0d59ea36" providerId="LiveId" clId="{B67E9E70-176D-44FF-9F52-2714896B5E41}" dt="2020-10-24T11:36:54.699" v="712" actId="20577"/>
          <ac:spMkLst>
            <pc:docMk/>
            <pc:sldMk cId="1841649094" sldId="268"/>
            <ac:spMk id="3" creationId="{8E4105B8-27DB-4F0F-AEC9-67DA163A6879}"/>
          </ac:spMkLst>
        </pc:spChg>
      </pc:sldChg>
      <pc:sldChg chg="modSp add modTransition modAnim">
        <pc:chgData name="Yang Xu" userId="2ef8d03b0d59ea36" providerId="LiveId" clId="{B67E9E70-176D-44FF-9F52-2714896B5E41}" dt="2020-10-25T12:18:04.188" v="2486"/>
        <pc:sldMkLst>
          <pc:docMk/>
          <pc:sldMk cId="3096117840" sldId="269"/>
        </pc:sldMkLst>
        <pc:spChg chg="mod">
          <ac:chgData name="Yang Xu" userId="2ef8d03b0d59ea36" providerId="LiveId" clId="{B67E9E70-176D-44FF-9F52-2714896B5E41}" dt="2020-10-24T11:52:36.871" v="829" actId="20577"/>
          <ac:spMkLst>
            <pc:docMk/>
            <pc:sldMk cId="3096117840" sldId="269"/>
            <ac:spMk id="3" creationId="{8E4105B8-27DB-4F0F-AEC9-67DA163A6879}"/>
          </ac:spMkLst>
        </pc:spChg>
      </pc:sldChg>
      <pc:sldChg chg="new del">
        <pc:chgData name="Yang Xu" userId="2ef8d03b0d59ea36" providerId="LiveId" clId="{B67E9E70-176D-44FF-9F52-2714896B5E41}" dt="2020-10-24T12:06:46.854" v="831" actId="680"/>
        <pc:sldMkLst>
          <pc:docMk/>
          <pc:sldMk cId="149659425" sldId="270"/>
        </pc:sldMkLst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400751226" sldId="270"/>
        </pc:sldMkLst>
        <pc:spChg chg="mod">
          <ac:chgData name="Yang Xu" userId="2ef8d03b0d59ea36" providerId="LiveId" clId="{B67E9E70-176D-44FF-9F52-2714896B5E41}" dt="2020-10-24T12:06:49.158" v="833"/>
          <ac:spMkLst>
            <pc:docMk/>
            <pc:sldMk cId="400751226" sldId="270"/>
            <ac:spMk id="2" creationId="{6435EA94-2168-4E74-B6DF-52D92D05700C}"/>
          </ac:spMkLst>
        </pc:spChg>
        <pc:spChg chg="mod">
          <ac:chgData name="Yang Xu" userId="2ef8d03b0d59ea36" providerId="LiveId" clId="{B67E9E70-176D-44FF-9F52-2714896B5E41}" dt="2020-10-24T12:10:40.200" v="943" actId="20577"/>
          <ac:spMkLst>
            <pc:docMk/>
            <pc:sldMk cId="400751226" sldId="270"/>
            <ac:spMk id="3" creationId="{27623899-65EA-423C-9DFE-9A520D63CF5C}"/>
          </ac:spMkLst>
        </pc:spChg>
        <pc:spChg chg="mod">
          <ac:chgData name="Yang Xu" userId="2ef8d03b0d59ea36" providerId="LiveId" clId="{B67E9E70-176D-44FF-9F52-2714896B5E41}" dt="2020-10-24T12:13:54.100" v="951" actId="20577"/>
          <ac:spMkLst>
            <pc:docMk/>
            <pc:sldMk cId="400751226" sldId="270"/>
            <ac:spMk id="4" creationId="{CB5CEC9E-77AB-4E4C-80A9-31F9A2519B1A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2864260174" sldId="271"/>
        </pc:sldMkLst>
        <pc:spChg chg="mod">
          <ac:chgData name="Yang Xu" userId="2ef8d03b0d59ea36" providerId="LiveId" clId="{B67E9E70-176D-44FF-9F52-2714896B5E41}" dt="2020-10-24T12:17:49.481" v="959" actId="20577"/>
          <ac:spMkLst>
            <pc:docMk/>
            <pc:sldMk cId="2864260174" sldId="271"/>
            <ac:spMk id="2" creationId="{8387A6F2-A1CD-4C33-B463-4F2E99A65D8E}"/>
          </ac:spMkLst>
        </pc:spChg>
        <pc:spChg chg="mod">
          <ac:chgData name="Yang Xu" userId="2ef8d03b0d59ea36" providerId="LiveId" clId="{B67E9E70-176D-44FF-9F52-2714896B5E41}" dt="2020-10-24T12:20:05.414" v="1164" actId="20577"/>
          <ac:spMkLst>
            <pc:docMk/>
            <pc:sldMk cId="2864260174" sldId="271"/>
            <ac:spMk id="3" creationId="{F9AB0FED-518E-44B8-9A4F-D7650C60BE2A}"/>
          </ac:spMkLst>
        </pc:spChg>
        <pc:spChg chg="add del">
          <ac:chgData name="Yang Xu" userId="2ef8d03b0d59ea36" providerId="LiveId" clId="{B67E9E70-176D-44FF-9F52-2714896B5E41}" dt="2020-10-24T12:19:50.470" v="1150"/>
          <ac:spMkLst>
            <pc:docMk/>
            <pc:sldMk cId="2864260174" sldId="271"/>
            <ac:spMk id="4" creationId="{A645A1F6-869B-43CD-B39C-374AB91997DC}"/>
          </ac:spMkLst>
        </pc:spChg>
      </pc:sldChg>
      <pc:sldChg chg="addSp modSp new mod modTransition">
        <pc:chgData name="Yang Xu" userId="2ef8d03b0d59ea36" providerId="LiveId" clId="{B67E9E70-176D-44FF-9F52-2714896B5E41}" dt="2020-10-25T12:18:04.188" v="2486"/>
        <pc:sldMkLst>
          <pc:docMk/>
          <pc:sldMk cId="2977010366" sldId="272"/>
        </pc:sldMkLst>
        <pc:spChg chg="mod">
          <ac:chgData name="Yang Xu" userId="2ef8d03b0d59ea36" providerId="LiveId" clId="{B67E9E70-176D-44FF-9F52-2714896B5E41}" dt="2020-10-24T12:31:14.129" v="1353" actId="20577"/>
          <ac:spMkLst>
            <pc:docMk/>
            <pc:sldMk cId="2977010366" sldId="272"/>
            <ac:spMk id="2" creationId="{418EBE52-751D-41DF-A2CD-7844C57FB638}"/>
          </ac:spMkLst>
        </pc:spChg>
        <pc:spChg chg="mod">
          <ac:chgData name="Yang Xu" userId="2ef8d03b0d59ea36" providerId="LiveId" clId="{B67E9E70-176D-44FF-9F52-2714896B5E41}" dt="2020-10-24T12:28:49.157" v="1265" actId="20577"/>
          <ac:spMkLst>
            <pc:docMk/>
            <pc:sldMk cId="2977010366" sldId="272"/>
            <ac:spMk id="3" creationId="{03C6FDEB-6B57-4F84-97EF-090B800A3FB2}"/>
          </ac:spMkLst>
        </pc:spChg>
        <pc:spChg chg="add mod">
          <ac:chgData name="Yang Xu" userId="2ef8d03b0d59ea36" providerId="LiveId" clId="{B67E9E70-176D-44FF-9F52-2714896B5E41}" dt="2020-10-24T12:29:45.572" v="1302" actId="13822"/>
          <ac:spMkLst>
            <pc:docMk/>
            <pc:sldMk cId="2977010366" sldId="272"/>
            <ac:spMk id="4" creationId="{716CC1B3-CE2A-401D-9669-31E90DC1F7AA}"/>
          </ac:spMkLst>
        </pc:spChg>
        <pc:spChg chg="add mod">
          <ac:chgData name="Yang Xu" userId="2ef8d03b0d59ea36" providerId="LiveId" clId="{B67E9E70-176D-44FF-9F52-2714896B5E41}" dt="2020-10-24T12:29:36.803" v="1300" actId="20577"/>
          <ac:spMkLst>
            <pc:docMk/>
            <pc:sldMk cId="2977010366" sldId="272"/>
            <ac:spMk id="5" creationId="{16BD94A0-9BE1-4404-B034-DFF8FC5CC009}"/>
          </ac:spMkLst>
        </pc:spChg>
        <pc:spChg chg="add mod">
          <ac:chgData name="Yang Xu" userId="2ef8d03b0d59ea36" providerId="LiveId" clId="{B67E9E70-176D-44FF-9F52-2714896B5E41}" dt="2020-10-24T12:30:47.135" v="1339" actId="20577"/>
          <ac:spMkLst>
            <pc:docMk/>
            <pc:sldMk cId="2977010366" sldId="272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30:51.540" v="1343" actId="20577"/>
          <ac:spMkLst>
            <pc:docMk/>
            <pc:sldMk cId="2977010366" sldId="272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30:54.896" v="1347" actId="20577"/>
          <ac:spMkLst>
            <pc:docMk/>
            <pc:sldMk cId="2977010366" sldId="272"/>
            <ac:spMk id="10" creationId="{DFB17AC3-53E0-4EE5-8042-0F1C3BAF367E}"/>
          </ac:spMkLst>
        </pc:spChg>
        <pc:spChg chg="add mod">
          <ac:chgData name="Yang Xu" userId="2ef8d03b0d59ea36" providerId="LiveId" clId="{B67E9E70-176D-44FF-9F52-2714896B5E41}" dt="2020-10-24T12:30:09.679" v="1320" actId="1076"/>
          <ac:spMkLst>
            <pc:docMk/>
            <pc:sldMk cId="2977010366" sldId="272"/>
            <ac:spMk id="11" creationId="{7F933E72-3F3F-46CF-8442-25CB2987F212}"/>
          </ac:spMkLst>
        </pc:spChg>
        <pc:cxnChg chg="add mod">
          <ac:chgData name="Yang Xu" userId="2ef8d03b0d59ea36" providerId="LiveId" clId="{B67E9E70-176D-44FF-9F52-2714896B5E41}" dt="2020-10-24T12:30:30.870" v="1324" actId="1582"/>
          <ac:cxnSpMkLst>
            <pc:docMk/>
            <pc:sldMk cId="2977010366" sldId="272"/>
            <ac:cxnSpMk id="13" creationId="{CF51B0A1-5113-4249-B325-6D6009E7FC67}"/>
          </ac:cxnSpMkLst>
        </pc:cxnChg>
        <pc:cxnChg chg="add mod">
          <ac:chgData name="Yang Xu" userId="2ef8d03b0d59ea36" providerId="LiveId" clId="{B67E9E70-176D-44FF-9F52-2714896B5E41}" dt="2020-10-24T12:30:44.289" v="1330" actId="14100"/>
          <ac:cxnSpMkLst>
            <pc:docMk/>
            <pc:sldMk cId="2977010366" sldId="272"/>
            <ac:cxnSpMk id="14" creationId="{46048E5B-29F5-4A81-8E2E-5E5A626A6096}"/>
          </ac:cxnSpMkLst>
        </pc:cxnChg>
        <pc:cxnChg chg="add mod">
          <ac:chgData name="Yang Xu" userId="2ef8d03b0d59ea36" providerId="LiveId" clId="{B67E9E70-176D-44FF-9F52-2714896B5E41}" dt="2020-10-24T12:30:41.510" v="1329" actId="14100"/>
          <ac:cxnSpMkLst>
            <pc:docMk/>
            <pc:sldMk cId="2977010366" sldId="272"/>
            <ac:cxnSpMk id="16" creationId="{CDA8E78F-A1BE-4E84-8CF4-A4B94589A4F3}"/>
          </ac:cxnSpMkLst>
        </pc:cxnChg>
      </pc:sldChg>
      <pc:sldChg chg="modSp new mod ord modTransition modAnim">
        <pc:chgData name="Yang Xu" userId="2ef8d03b0d59ea36" providerId="LiveId" clId="{B67E9E70-176D-44FF-9F52-2714896B5E41}" dt="2020-10-25T12:27:13.044" v="2526" actId="20577"/>
        <pc:sldMkLst>
          <pc:docMk/>
          <pc:sldMk cId="2295910605" sldId="273"/>
        </pc:sldMkLst>
        <pc:spChg chg="mod">
          <ac:chgData name="Yang Xu" userId="2ef8d03b0d59ea36" providerId="LiveId" clId="{B67E9E70-176D-44FF-9F52-2714896B5E41}" dt="2020-10-25T08:33:17.690" v="1980" actId="20577"/>
          <ac:spMkLst>
            <pc:docMk/>
            <pc:sldMk cId="2295910605" sldId="273"/>
            <ac:spMk id="2" creationId="{9BFE849F-B2BC-4DFF-8F99-6062D217CF38}"/>
          </ac:spMkLst>
        </pc:spChg>
        <pc:spChg chg="mod">
          <ac:chgData name="Yang Xu" userId="2ef8d03b0d59ea36" providerId="LiveId" clId="{B67E9E70-176D-44FF-9F52-2714896B5E41}" dt="2020-10-25T12:27:13.044" v="2526" actId="20577"/>
          <ac:spMkLst>
            <pc:docMk/>
            <pc:sldMk cId="2295910605" sldId="273"/>
            <ac:spMk id="3" creationId="{FAE898F5-5351-4896-86CB-587E5C635872}"/>
          </ac:spMkLst>
        </pc:spChg>
      </pc:sldChg>
      <pc:sldChg chg="addSp delSp modSp add mod modTransition">
        <pc:chgData name="Yang Xu" userId="2ef8d03b0d59ea36" providerId="LiveId" clId="{B67E9E70-176D-44FF-9F52-2714896B5E41}" dt="2020-10-25T12:18:04.188" v="2486"/>
        <pc:sldMkLst>
          <pc:docMk/>
          <pc:sldMk cId="1460597779" sldId="274"/>
        </pc:sldMkLst>
        <pc:spChg chg="mod">
          <ac:chgData name="Yang Xu" userId="2ef8d03b0d59ea36" providerId="LiveId" clId="{B67E9E70-176D-44FF-9F52-2714896B5E41}" dt="2020-10-24T12:56:40.515" v="1386"/>
          <ac:spMkLst>
            <pc:docMk/>
            <pc:sldMk cId="1460597779" sldId="274"/>
            <ac:spMk id="2" creationId="{418EBE52-751D-41DF-A2CD-7844C57FB638}"/>
          </ac:spMkLst>
        </pc:spChg>
        <pc:spChg chg="del mod">
          <ac:chgData name="Yang Xu" userId="2ef8d03b0d59ea36" providerId="LiveId" clId="{B67E9E70-176D-44FF-9F52-2714896B5E41}" dt="2020-10-24T12:57:10.540" v="1400" actId="478"/>
          <ac:spMkLst>
            <pc:docMk/>
            <pc:sldMk cId="1460597779" sldId="274"/>
            <ac:spMk id="3" creationId="{03C6FDEB-6B57-4F84-97EF-090B800A3FB2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4" creationId="{716CC1B3-CE2A-401D-9669-31E90DC1F7AA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5" creationId="{16BD94A0-9BE1-4404-B034-DFF8FC5CC009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56:52.397" v="1390" actId="1076"/>
          <ac:spMkLst>
            <pc:docMk/>
            <pc:sldMk cId="1460597779" sldId="274"/>
            <ac:spMk id="7" creationId="{1BBEE078-45E8-4232-95DE-1CFE96CFED9D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57:17.472" v="1402" actId="1076"/>
          <ac:spMkLst>
            <pc:docMk/>
            <pc:sldMk cId="1460597779" sldId="274"/>
            <ac:spMk id="9" creationId="{389155C5-8ACC-4277-9A93-B32F85380813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0" creationId="{DFB17AC3-53E0-4EE5-8042-0F1C3BAF367E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1" creationId="{7F933E72-3F3F-46CF-8442-25CB2987F212}"/>
          </ac:spMkLst>
        </pc:sp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3" creationId="{CF51B0A1-5113-4249-B325-6D6009E7FC67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4" creationId="{46048E5B-29F5-4A81-8E2E-5E5A626A6096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6" creationId="{CDA8E78F-A1BE-4E84-8CF4-A4B94589A4F3}"/>
          </ac:cxnSpMkLst>
        </pc:cxnChg>
      </pc:sldChg>
      <pc:sldChg chg="modSp new mod modTransition modAnim">
        <pc:chgData name="Yang Xu" userId="2ef8d03b0d59ea36" providerId="LiveId" clId="{B67E9E70-176D-44FF-9F52-2714896B5E41}" dt="2020-10-25T12:18:30.696" v="2493"/>
        <pc:sldMkLst>
          <pc:docMk/>
          <pc:sldMk cId="1375841026" sldId="275"/>
        </pc:sldMkLst>
        <pc:spChg chg="mod">
          <ac:chgData name="Yang Xu" userId="2ef8d03b0d59ea36" providerId="LiveId" clId="{B67E9E70-176D-44FF-9F52-2714896B5E41}" dt="2020-10-25T08:33:29.919" v="2014" actId="20577"/>
          <ac:spMkLst>
            <pc:docMk/>
            <pc:sldMk cId="1375841026" sldId="275"/>
            <ac:spMk id="2" creationId="{C8AF47DF-B4F0-449C-A4A0-99ABB215D5B1}"/>
          </ac:spMkLst>
        </pc:spChg>
        <pc:spChg chg="mod">
          <ac:chgData name="Yang Xu" userId="2ef8d03b0d59ea36" providerId="LiveId" clId="{B67E9E70-176D-44FF-9F52-2714896B5E41}" dt="2020-10-25T08:35:14.385" v="2278" actId="20577"/>
          <ac:spMkLst>
            <pc:docMk/>
            <pc:sldMk cId="1375841026" sldId="275"/>
            <ac:spMk id="3" creationId="{6DDC16D7-2E17-48D8-A95F-263D97EA7295}"/>
          </ac:spMkLst>
        </pc:spChg>
      </pc:sldChg>
      <pc:sldChg chg="modSp new mod modTransition modAnim">
        <pc:chgData name="Yang Xu" userId="2ef8d03b0d59ea36" providerId="LiveId" clId="{B67E9E70-176D-44FF-9F52-2714896B5E41}" dt="2020-10-25T12:50:08.165" v="2528"/>
        <pc:sldMkLst>
          <pc:docMk/>
          <pc:sldMk cId="1268507571" sldId="276"/>
        </pc:sldMkLst>
        <pc:spChg chg="mod">
          <ac:chgData name="Yang Xu" userId="2ef8d03b0d59ea36" providerId="LiveId" clId="{B67E9E70-176D-44FF-9F52-2714896B5E41}" dt="2020-10-25T08:36:00.259" v="2289" actId="20577"/>
          <ac:spMkLst>
            <pc:docMk/>
            <pc:sldMk cId="1268507571" sldId="276"/>
            <ac:spMk id="2" creationId="{954FE8ED-944F-49CB-8DAB-350E4C5379CD}"/>
          </ac:spMkLst>
        </pc:spChg>
        <pc:spChg chg="mod">
          <ac:chgData name="Yang Xu" userId="2ef8d03b0d59ea36" providerId="LiveId" clId="{B67E9E70-176D-44FF-9F52-2714896B5E41}" dt="2020-10-25T12:21:59.062" v="2514" actId="20577"/>
          <ac:spMkLst>
            <pc:docMk/>
            <pc:sldMk cId="1268507571" sldId="276"/>
            <ac:spMk id="3" creationId="{3CAEEFC6-B368-4423-92DD-12FDF7DE2490}"/>
          </ac:spMkLst>
        </pc:spChg>
      </pc:sldChg>
      <pc:sldChg chg="modSp new mod modTransition modAnim">
        <pc:chgData name="Yang Xu" userId="2ef8d03b0d59ea36" providerId="LiveId" clId="{B67E9E70-176D-44FF-9F52-2714896B5E41}" dt="2020-10-25T13:28:30.011" v="2791"/>
        <pc:sldMkLst>
          <pc:docMk/>
          <pc:sldMk cId="3401173735" sldId="277"/>
        </pc:sldMkLst>
        <pc:spChg chg="mod">
          <ac:chgData name="Yang Xu" userId="2ef8d03b0d59ea36" providerId="LiveId" clId="{B67E9E70-176D-44FF-9F52-2714896B5E41}" dt="2020-10-25T13:26:23.673" v="2576" actId="20577"/>
          <ac:spMkLst>
            <pc:docMk/>
            <pc:sldMk cId="3401173735" sldId="277"/>
            <ac:spMk id="2" creationId="{E8FF9278-445F-4830-AD3F-55222B2FCF5B}"/>
          </ac:spMkLst>
        </pc:spChg>
        <pc:spChg chg="mod">
          <ac:chgData name="Yang Xu" userId="2ef8d03b0d59ea36" providerId="LiveId" clId="{B67E9E70-176D-44FF-9F52-2714896B5E41}" dt="2020-10-25T13:26:14.816" v="2540" actId="20577"/>
          <ac:spMkLst>
            <pc:docMk/>
            <pc:sldMk cId="3401173735" sldId="277"/>
            <ac:spMk id="3" creationId="{160DF300-C4BA-41B8-A731-DEB0A4E7E4B7}"/>
          </ac:spMkLst>
        </pc:spChg>
        <pc:spChg chg="mod">
          <ac:chgData name="Yang Xu" userId="2ef8d03b0d59ea36" providerId="LiveId" clId="{B67E9E70-176D-44FF-9F52-2714896B5E41}" dt="2020-10-25T13:26:38.395" v="2603" actId="20577"/>
          <ac:spMkLst>
            <pc:docMk/>
            <pc:sldMk cId="3401173735" sldId="277"/>
            <ac:spMk id="4" creationId="{9ED0F14A-E15D-47CC-9E03-B81F30684992}"/>
          </ac:spMkLst>
        </pc:spChg>
        <pc:spChg chg="mod">
          <ac:chgData name="Yang Xu" userId="2ef8d03b0d59ea36" providerId="LiveId" clId="{B67E9E70-176D-44FF-9F52-2714896B5E41}" dt="2020-10-25T13:26:19.155" v="2555" actId="20577"/>
          <ac:spMkLst>
            <pc:docMk/>
            <pc:sldMk cId="3401173735" sldId="277"/>
            <ac:spMk id="5" creationId="{94522030-8A7E-4F40-A72D-8B7F5FB29A8E}"/>
          </ac:spMkLst>
        </pc:spChg>
        <pc:spChg chg="mod">
          <ac:chgData name="Yang Xu" userId="2ef8d03b0d59ea36" providerId="LiveId" clId="{B67E9E70-176D-44FF-9F52-2714896B5E41}" dt="2020-10-25T13:27:32.023" v="2787" actId="20577"/>
          <ac:spMkLst>
            <pc:docMk/>
            <pc:sldMk cId="3401173735" sldId="277"/>
            <ac:spMk id="6" creationId="{A95F4B01-94C8-4172-8EF6-735627166440}"/>
          </ac:spMkLst>
        </pc:spChg>
      </pc:sldChg>
    </pc:docChg>
  </pc:docChgLst>
  <pc:docChgLst>
    <pc:chgData name="Xu" userId="2ef8d03b0d59ea36" providerId="LiveId" clId="{E9E5F48F-3E70-4641-996E-33EB6EB29B5D}"/>
    <pc:docChg chg="undo redo custSel addSld delSld modSld">
      <pc:chgData name="Xu" userId="2ef8d03b0d59ea36" providerId="LiveId" clId="{E9E5F48F-3E70-4641-996E-33EB6EB29B5D}" dt="2020-11-03T04:29:18.585" v="3288"/>
      <pc:docMkLst>
        <pc:docMk/>
      </pc:docMkLst>
      <pc:sldChg chg="modTransition">
        <pc:chgData name="Xu" userId="2ef8d03b0d59ea36" providerId="LiveId" clId="{E9E5F48F-3E70-4641-996E-33EB6EB29B5D}" dt="2020-11-03T04:27:09.241" v="3226"/>
        <pc:sldMkLst>
          <pc:docMk/>
          <pc:sldMk cId="574247187" sldId="256"/>
        </pc:sldMkLst>
      </pc:sldChg>
      <pc:sldChg chg="modSp mod modTransition">
        <pc:chgData name="Xu" userId="2ef8d03b0d59ea36" providerId="LiveId" clId="{E9E5F48F-3E70-4641-996E-33EB6EB29B5D}" dt="2020-11-03T04:27:09.241" v="3226"/>
        <pc:sldMkLst>
          <pc:docMk/>
          <pc:sldMk cId="1094406252" sldId="258"/>
        </pc:sldMkLst>
        <pc:spChg chg="mod">
          <ac:chgData name="Xu" userId="2ef8d03b0d59ea36" providerId="LiveId" clId="{E9E5F48F-3E70-4641-996E-33EB6EB29B5D}" dt="2020-11-03T03:49:34.093" v="50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Xu" userId="2ef8d03b0d59ea36" providerId="LiveId" clId="{E9E5F48F-3E70-4641-996E-33EB6EB29B5D}" dt="2020-11-03T03:49:36.035" v="51" actId="6549"/>
          <ac:spMkLst>
            <pc:docMk/>
            <pc:sldMk cId="1094406252" sldId="258"/>
            <ac:spMk id="3" creationId="{D598AD03-AA3A-4C88-8AD2-13574F415415}"/>
          </ac:spMkLst>
        </pc:spChg>
      </pc:sldChg>
      <pc:sldChg chg="modTransition">
        <pc:chgData name="Xu" userId="2ef8d03b0d59ea36" providerId="LiveId" clId="{E9E5F48F-3E70-4641-996E-33EB6EB29B5D}" dt="2020-11-03T04:27:09.241" v="3226"/>
        <pc:sldMkLst>
          <pc:docMk/>
          <pc:sldMk cId="1421242126" sldId="263"/>
        </pc:sldMkLst>
      </pc:sldChg>
      <pc:sldChg chg="modSp mod modTransition">
        <pc:chgData name="Xu" userId="2ef8d03b0d59ea36" providerId="LiveId" clId="{E9E5F48F-3E70-4641-996E-33EB6EB29B5D}" dt="2020-11-03T04:27:39.051" v="3264" actId="20577"/>
        <pc:sldMkLst>
          <pc:docMk/>
          <pc:sldMk cId="1662028748" sldId="264"/>
        </pc:sldMkLst>
        <pc:spChg chg="mod">
          <ac:chgData name="Xu" userId="2ef8d03b0d59ea36" providerId="LiveId" clId="{E9E5F48F-3E70-4641-996E-33EB6EB29B5D}" dt="2020-11-03T04:27:39.051" v="3264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new mod modTransition modAnim">
        <pc:chgData name="Xu" userId="2ef8d03b0d59ea36" providerId="LiveId" clId="{E9E5F48F-3E70-4641-996E-33EB6EB29B5D}" dt="2020-11-03T04:28:11.868" v="3268"/>
        <pc:sldMkLst>
          <pc:docMk/>
          <pc:sldMk cId="240902017" sldId="265"/>
        </pc:sldMkLst>
        <pc:spChg chg="mod">
          <ac:chgData name="Xu" userId="2ef8d03b0d59ea36" providerId="LiveId" clId="{E9E5F48F-3E70-4641-996E-33EB6EB29B5D}" dt="2020-11-03T03:49:51.575" v="65" actId="20577"/>
          <ac:spMkLst>
            <pc:docMk/>
            <pc:sldMk cId="240902017" sldId="265"/>
            <ac:spMk id="2" creationId="{72E6EAB5-B6DD-4098-96E6-579677D3FEDE}"/>
          </ac:spMkLst>
        </pc:spChg>
        <pc:spChg chg="mod">
          <ac:chgData name="Xu" userId="2ef8d03b0d59ea36" providerId="LiveId" clId="{E9E5F48F-3E70-4641-996E-33EB6EB29B5D}" dt="2020-11-03T03:51:51.290" v="325" actId="20577"/>
          <ac:spMkLst>
            <pc:docMk/>
            <pc:sldMk cId="240902017" sldId="265"/>
            <ac:spMk id="3" creationId="{ECB01137-2F01-490E-A8BB-952ACCDBD4F6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3404028073" sldId="265"/>
        </pc:sldMkLst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02240778" sldId="266"/>
        </pc:sldMkLst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3199927231" sldId="266"/>
        </pc:sldMkLst>
        <pc:spChg chg="mod">
          <ac:chgData name="Xu" userId="2ef8d03b0d59ea36" providerId="LiveId" clId="{E9E5F48F-3E70-4641-996E-33EB6EB29B5D}" dt="2020-11-03T03:52:10.227" v="339" actId="20577"/>
          <ac:spMkLst>
            <pc:docMk/>
            <pc:sldMk cId="3199927231" sldId="266"/>
            <ac:spMk id="2" creationId="{CF315AC7-51C0-40AE-9369-EC26D1B8F8BE}"/>
          </ac:spMkLst>
        </pc:spChg>
        <pc:spChg chg="mod">
          <ac:chgData name="Xu" userId="2ef8d03b0d59ea36" providerId="LiveId" clId="{E9E5F48F-3E70-4641-996E-33EB6EB29B5D}" dt="2020-11-03T03:52:31.849" v="409" actId="20577"/>
          <ac:spMkLst>
            <pc:docMk/>
            <pc:sldMk cId="3199927231" sldId="266"/>
            <ac:spMk id="3" creationId="{192647C9-7B3C-4884-8AB0-D2A58A48ED4F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409213510" sldId="267"/>
        </pc:sldMkLst>
      </pc:sldChg>
      <pc:sldChg chg="modSp new mod modTransition modAnim">
        <pc:chgData name="Xu" userId="2ef8d03b0d59ea36" providerId="LiveId" clId="{E9E5F48F-3E70-4641-996E-33EB6EB29B5D}" dt="2020-11-03T04:28:27.764" v="3271"/>
        <pc:sldMkLst>
          <pc:docMk/>
          <pc:sldMk cId="2184726235" sldId="267"/>
        </pc:sldMkLst>
        <pc:spChg chg="mod">
          <ac:chgData name="Xu" userId="2ef8d03b0d59ea36" providerId="LiveId" clId="{E9E5F48F-3E70-4641-996E-33EB6EB29B5D}" dt="2020-11-03T03:52:46.046" v="429" actId="20577"/>
          <ac:spMkLst>
            <pc:docMk/>
            <pc:sldMk cId="2184726235" sldId="267"/>
            <ac:spMk id="2" creationId="{025172B6-35CF-4B8B-A0B8-D4A0904E785F}"/>
          </ac:spMkLst>
        </pc:spChg>
        <pc:spChg chg="mod">
          <ac:chgData name="Xu" userId="2ef8d03b0d59ea36" providerId="LiveId" clId="{E9E5F48F-3E70-4641-996E-33EB6EB29B5D}" dt="2020-11-03T03:58:28.097" v="799" actId="27636"/>
          <ac:spMkLst>
            <pc:docMk/>
            <pc:sldMk cId="2184726235" sldId="267"/>
            <ac:spMk id="3" creationId="{8E8EDEE9-B05F-4700-A38E-535D1C4698F9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608120414" sldId="268"/>
        </pc:sldMkLst>
      </pc:sldChg>
      <pc:sldChg chg="modSp new mod modTransition modAnim">
        <pc:chgData name="Xu" userId="2ef8d03b0d59ea36" providerId="LiveId" clId="{E9E5F48F-3E70-4641-996E-33EB6EB29B5D}" dt="2020-11-03T04:28:39.816" v="3274"/>
        <pc:sldMkLst>
          <pc:docMk/>
          <pc:sldMk cId="3937368570" sldId="268"/>
        </pc:sldMkLst>
        <pc:spChg chg="mod">
          <ac:chgData name="Xu" userId="2ef8d03b0d59ea36" providerId="LiveId" clId="{E9E5F48F-3E70-4641-996E-33EB6EB29B5D}" dt="2020-11-03T03:58:47.729" v="815" actId="20577"/>
          <ac:spMkLst>
            <pc:docMk/>
            <pc:sldMk cId="3937368570" sldId="268"/>
            <ac:spMk id="2" creationId="{8E7695F4-F32A-42EC-B883-689623618A77}"/>
          </ac:spMkLst>
        </pc:spChg>
        <pc:spChg chg="mod">
          <ac:chgData name="Xu" userId="2ef8d03b0d59ea36" providerId="LiveId" clId="{E9E5F48F-3E70-4641-996E-33EB6EB29B5D}" dt="2020-11-03T04:00:47.101" v="1020" actId="12"/>
          <ac:spMkLst>
            <pc:docMk/>
            <pc:sldMk cId="3937368570" sldId="268"/>
            <ac:spMk id="3" creationId="{C6BC52A4-193D-46B4-A26D-8CE099F81F99}"/>
          </ac:spMkLst>
        </pc:spChg>
      </pc:sldChg>
      <pc:sldChg chg="modSp new mod modTransition modAnim">
        <pc:chgData name="Xu" userId="2ef8d03b0d59ea36" providerId="LiveId" clId="{E9E5F48F-3E70-4641-996E-33EB6EB29B5D}" dt="2020-11-03T04:28:52.522" v="3277"/>
        <pc:sldMkLst>
          <pc:docMk/>
          <pc:sldMk cId="130555049" sldId="269"/>
        </pc:sldMkLst>
        <pc:spChg chg="mod">
          <ac:chgData name="Xu" userId="2ef8d03b0d59ea36" providerId="LiveId" clId="{E9E5F48F-3E70-4641-996E-33EB6EB29B5D}" dt="2020-11-03T04:01:08.007" v="1058" actId="20577"/>
          <ac:spMkLst>
            <pc:docMk/>
            <pc:sldMk cId="130555049" sldId="269"/>
            <ac:spMk id="2" creationId="{80897386-45E2-4612-98D2-FD0ADFE06539}"/>
          </ac:spMkLst>
        </pc:spChg>
        <pc:spChg chg="mod">
          <ac:chgData name="Xu" userId="2ef8d03b0d59ea36" providerId="LiveId" clId="{E9E5F48F-3E70-4641-996E-33EB6EB29B5D}" dt="2020-11-03T04:04:06.931" v="1158" actId="20577"/>
          <ac:spMkLst>
            <pc:docMk/>
            <pc:sldMk cId="130555049" sldId="269"/>
            <ac:spMk id="3" creationId="{09A8D920-44DF-4D0F-9656-789789E25B65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2244938298" sldId="269"/>
        </pc:sldMkLst>
      </pc:sldChg>
      <pc:sldChg chg="addSp delSp modSp new mod modTransition modAnim">
        <pc:chgData name="Xu" userId="2ef8d03b0d59ea36" providerId="LiveId" clId="{E9E5F48F-3E70-4641-996E-33EB6EB29B5D}" dt="2020-11-03T04:28:56.481" v="3279"/>
        <pc:sldMkLst>
          <pc:docMk/>
          <pc:sldMk cId="2944860627" sldId="270"/>
        </pc:sldMkLst>
        <pc:spChg chg="mod">
          <ac:chgData name="Xu" userId="2ef8d03b0d59ea36" providerId="LiveId" clId="{E9E5F48F-3E70-4641-996E-33EB6EB29B5D}" dt="2020-11-03T04:04:28.411" v="1178" actId="20577"/>
          <ac:spMkLst>
            <pc:docMk/>
            <pc:sldMk cId="2944860627" sldId="270"/>
            <ac:spMk id="2" creationId="{8F78112B-D883-4002-A0F9-8D15D450A344}"/>
          </ac:spMkLst>
        </pc:spChg>
        <pc:spChg chg="mod">
          <ac:chgData name="Xu" userId="2ef8d03b0d59ea36" providerId="LiveId" clId="{E9E5F48F-3E70-4641-996E-33EB6EB29B5D}" dt="2020-11-03T04:07:02.202" v="1399" actId="20577"/>
          <ac:spMkLst>
            <pc:docMk/>
            <pc:sldMk cId="2944860627" sldId="270"/>
            <ac:spMk id="3" creationId="{F5091987-3A30-4B1F-B3E7-40587A078BD6}"/>
          </ac:spMkLst>
        </pc:spChg>
        <pc:spChg chg="add del">
          <ac:chgData name="Xu" userId="2ef8d03b0d59ea36" providerId="LiveId" clId="{E9E5F48F-3E70-4641-996E-33EB6EB29B5D}" dt="2020-11-03T04:05:12.748" v="1247"/>
          <ac:spMkLst>
            <pc:docMk/>
            <pc:sldMk cId="2944860627" sldId="270"/>
            <ac:spMk id="4" creationId="{418F9FA5-7DEE-4B6B-B651-51C2E4BCE27D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4168562149" sldId="270"/>
        </pc:sldMkLst>
      </pc:sldChg>
      <pc:sldChg chg="modSp new mod modTransition modAnim">
        <pc:chgData name="Xu" userId="2ef8d03b0d59ea36" providerId="LiveId" clId="{E9E5F48F-3E70-4641-996E-33EB6EB29B5D}" dt="2020-11-03T04:29:01.041" v="3281"/>
        <pc:sldMkLst>
          <pc:docMk/>
          <pc:sldMk cId="1731372182" sldId="271"/>
        </pc:sldMkLst>
        <pc:spChg chg="mod">
          <ac:chgData name="Xu" userId="2ef8d03b0d59ea36" providerId="LiveId" clId="{E9E5F48F-3E70-4641-996E-33EB6EB29B5D}" dt="2020-11-03T04:07:41.354" v="1416" actId="20577"/>
          <ac:spMkLst>
            <pc:docMk/>
            <pc:sldMk cId="1731372182" sldId="271"/>
            <ac:spMk id="2" creationId="{FD26875A-2EBD-4C08-8457-356B1D97D722}"/>
          </ac:spMkLst>
        </pc:spChg>
        <pc:spChg chg="mod">
          <ac:chgData name="Xu" userId="2ef8d03b0d59ea36" providerId="LiveId" clId="{E9E5F48F-3E70-4641-996E-33EB6EB29B5D}" dt="2020-11-03T04:10:14.255" v="1783" actId="20577"/>
          <ac:spMkLst>
            <pc:docMk/>
            <pc:sldMk cId="1731372182" sldId="271"/>
            <ac:spMk id="3" creationId="{F0E76FD5-9DBB-47F0-9571-897BD3F0D0A8}"/>
          </ac:spMkLst>
        </pc:spChg>
      </pc:sldChg>
      <pc:sldChg chg="addSp modSp new mod modTransition modAnim">
        <pc:chgData name="Xu" userId="2ef8d03b0d59ea36" providerId="LiveId" clId="{E9E5F48F-3E70-4641-996E-33EB6EB29B5D}" dt="2020-11-03T04:29:07.011" v="3284"/>
        <pc:sldMkLst>
          <pc:docMk/>
          <pc:sldMk cId="2851998483" sldId="272"/>
        </pc:sldMkLst>
        <pc:spChg chg="mod">
          <ac:chgData name="Xu" userId="2ef8d03b0d59ea36" providerId="LiveId" clId="{E9E5F48F-3E70-4641-996E-33EB6EB29B5D}" dt="2020-11-03T04:11:02.009" v="1810" actId="20577"/>
          <ac:spMkLst>
            <pc:docMk/>
            <pc:sldMk cId="2851998483" sldId="272"/>
            <ac:spMk id="2" creationId="{3938E339-A0E1-4698-9B51-195D92A09F33}"/>
          </ac:spMkLst>
        </pc:spChg>
        <pc:spChg chg="mod">
          <ac:chgData name="Xu" userId="2ef8d03b0d59ea36" providerId="LiveId" clId="{E9E5F48F-3E70-4641-996E-33EB6EB29B5D}" dt="2020-11-03T04:18:43.725" v="2390" actId="20577"/>
          <ac:spMkLst>
            <pc:docMk/>
            <pc:sldMk cId="2851998483" sldId="272"/>
            <ac:spMk id="3" creationId="{0399C41E-953F-4310-B685-508E090F38B9}"/>
          </ac:spMkLst>
        </pc:spChg>
        <pc:picChg chg="add mod">
          <ac:chgData name="Xu" userId="2ef8d03b0d59ea36" providerId="LiveId" clId="{E9E5F48F-3E70-4641-996E-33EB6EB29B5D}" dt="2020-11-03T04:19:35.952" v="2394" actId="1076"/>
          <ac:picMkLst>
            <pc:docMk/>
            <pc:sldMk cId="2851998483" sldId="272"/>
            <ac:picMk id="5" creationId="{98945F10-7F9B-4B94-9E9A-21E998A1B1FB}"/>
          </ac:picMkLst>
        </pc:picChg>
      </pc:sldChg>
      <pc:sldChg chg="addSp delSp modSp new mod modTransition modAnim">
        <pc:chgData name="Xu" userId="2ef8d03b0d59ea36" providerId="LiveId" clId="{E9E5F48F-3E70-4641-996E-33EB6EB29B5D}" dt="2020-11-03T04:29:14.257" v="3286"/>
        <pc:sldMkLst>
          <pc:docMk/>
          <pc:sldMk cId="3165645287" sldId="273"/>
        </pc:sldMkLst>
        <pc:spChg chg="mod">
          <ac:chgData name="Xu" userId="2ef8d03b0d59ea36" providerId="LiveId" clId="{E9E5F48F-3E70-4641-996E-33EB6EB29B5D}" dt="2020-11-03T04:19:51.306" v="2418" actId="20577"/>
          <ac:spMkLst>
            <pc:docMk/>
            <pc:sldMk cId="3165645287" sldId="273"/>
            <ac:spMk id="2" creationId="{51C56938-CD24-452F-A38F-FA662E67D097}"/>
          </ac:spMkLst>
        </pc:spChg>
        <pc:spChg chg="mod">
          <ac:chgData name="Xu" userId="2ef8d03b0d59ea36" providerId="LiveId" clId="{E9E5F48F-3E70-4641-996E-33EB6EB29B5D}" dt="2020-11-03T04:23:03.699" v="2651" actId="20577"/>
          <ac:spMkLst>
            <pc:docMk/>
            <pc:sldMk cId="3165645287" sldId="273"/>
            <ac:spMk id="3" creationId="{4F1CBDFE-5DD6-458B-80FC-F22AF9E9301C}"/>
          </ac:spMkLst>
        </pc:spChg>
        <pc:spChg chg="add del">
          <ac:chgData name="Xu" userId="2ef8d03b0d59ea36" providerId="LiveId" clId="{E9E5F48F-3E70-4641-996E-33EB6EB29B5D}" dt="2020-11-03T04:21:28.590" v="2567"/>
          <ac:spMkLst>
            <pc:docMk/>
            <pc:sldMk cId="3165645287" sldId="273"/>
            <ac:spMk id="4" creationId="{0C6C3EA6-66B4-4C54-AA60-17866619C862}"/>
          </ac:spMkLst>
        </pc:spChg>
      </pc:sldChg>
      <pc:sldChg chg="modSp new mod modTransition modAnim">
        <pc:chgData name="Xu" userId="2ef8d03b0d59ea36" providerId="LiveId" clId="{E9E5F48F-3E70-4641-996E-33EB6EB29B5D}" dt="2020-11-03T04:29:18.585" v="3288"/>
        <pc:sldMkLst>
          <pc:docMk/>
          <pc:sldMk cId="1456273447" sldId="274"/>
        </pc:sldMkLst>
        <pc:spChg chg="mod">
          <ac:chgData name="Xu" userId="2ef8d03b0d59ea36" providerId="LiveId" clId="{E9E5F48F-3E70-4641-996E-33EB6EB29B5D}" dt="2020-11-03T04:23:12.419" v="2666" actId="20577"/>
          <ac:spMkLst>
            <pc:docMk/>
            <pc:sldMk cId="1456273447" sldId="274"/>
            <ac:spMk id="2" creationId="{13C3EF0F-D987-45E8-BBA6-FF6B26A27DF9}"/>
          </ac:spMkLst>
        </pc:spChg>
        <pc:spChg chg="mod">
          <ac:chgData name="Xu" userId="2ef8d03b0d59ea36" providerId="LiveId" clId="{E9E5F48F-3E70-4641-996E-33EB6EB29B5D}" dt="2020-11-03T04:26:04.539" v="3120" actId="20577"/>
          <ac:spMkLst>
            <pc:docMk/>
            <pc:sldMk cId="1456273447" sldId="274"/>
            <ac:spMk id="3" creationId="{5C88612C-DD8A-4ACC-B48C-AF1A29DED6C7}"/>
          </ac:spMkLst>
        </pc:spChg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873773689" sldId="275"/>
        </pc:sldMkLst>
        <pc:spChg chg="mod">
          <ac:chgData name="Xu" userId="2ef8d03b0d59ea36" providerId="LiveId" clId="{E9E5F48F-3E70-4641-996E-33EB6EB29B5D}" dt="2020-11-03T04:26:17.394" v="3122"/>
          <ac:spMkLst>
            <pc:docMk/>
            <pc:sldMk cId="873773689" sldId="275"/>
            <ac:spMk id="2" creationId="{400EA6FC-B269-440E-B3C8-F25C243E3FB4}"/>
          </ac:spMkLst>
        </pc:spChg>
        <pc:spChg chg="mod">
          <ac:chgData name="Xu" userId="2ef8d03b0d59ea36" providerId="LiveId" clId="{E9E5F48F-3E70-4641-996E-33EB6EB29B5D}" dt="2020-11-03T04:26:51.653" v="3225" actId="20577"/>
          <ac:spMkLst>
            <pc:docMk/>
            <pc:sldMk cId="873773689" sldId="275"/>
            <ac:spMk id="3" creationId="{03C2805A-044A-4A1D-8F0D-9134E32D6D6E}"/>
          </ac:spMkLst>
        </pc:spChg>
      </pc:sldChg>
    </pc:docChg>
  </pc:docChgLst>
  <pc:docChgLst>
    <pc:chgData name="Xu" userId="2ef8d03b0d59ea36" providerId="LiveId" clId="{58A849EE-1AE8-4433-B595-9E328D41722A}"/>
    <pc:docChg chg="undo custSel addSld modSld">
      <pc:chgData name="Xu" userId="2ef8d03b0d59ea36" providerId="LiveId" clId="{58A849EE-1AE8-4433-B595-9E328D41722A}" dt="2020-12-17T00:16:57.684" v="641" actId="478"/>
      <pc:docMkLst>
        <pc:docMk/>
      </pc:docMkLst>
      <pc:sldChg chg="modTransition">
        <pc:chgData name="Xu" userId="2ef8d03b0d59ea36" providerId="LiveId" clId="{58A849EE-1AE8-4433-B595-9E328D41722A}" dt="2020-12-16T02:58:33.068" v="627"/>
        <pc:sldMkLst>
          <pc:docMk/>
          <pc:sldMk cId="574247187" sldId="256"/>
        </pc:sldMkLst>
      </pc:sldChg>
      <pc:sldChg chg="modSp mod modTransition">
        <pc:chgData name="Xu" userId="2ef8d03b0d59ea36" providerId="LiveId" clId="{58A849EE-1AE8-4433-B595-9E328D41722A}" dt="2020-12-16T02:58:33.068" v="627"/>
        <pc:sldMkLst>
          <pc:docMk/>
          <pc:sldMk cId="1094406252" sldId="258"/>
        </pc:sldMkLst>
        <pc:spChg chg="mod">
          <ac:chgData name="Xu" userId="2ef8d03b0d59ea36" providerId="LiveId" clId="{58A849EE-1AE8-4433-B595-9E328D41722A}" dt="2020-12-16T01:38:31.772" v="17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58A849EE-1AE8-4433-B595-9E328D41722A}" dt="2020-12-16T02:58:33.068" v="627"/>
        <pc:sldMkLst>
          <pc:docMk/>
          <pc:sldMk cId="1421242126" sldId="263"/>
        </pc:sldMkLst>
      </pc:sldChg>
      <pc:sldChg chg="addSp delSp modSp new mod modTransition modAnim">
        <pc:chgData name="Xu" userId="2ef8d03b0d59ea36" providerId="LiveId" clId="{58A849EE-1AE8-4433-B595-9E328D41722A}" dt="2020-12-17T00:16:54.824" v="640" actId="478"/>
        <pc:sldMkLst>
          <pc:docMk/>
          <pc:sldMk cId="812161940" sldId="264"/>
        </pc:sldMkLst>
        <pc:spChg chg="mod">
          <ac:chgData name="Xu" userId="2ef8d03b0d59ea36" providerId="LiveId" clId="{58A849EE-1AE8-4433-B595-9E328D41722A}" dt="2020-12-16T02:36:38.496" v="42" actId="20577"/>
          <ac:spMkLst>
            <pc:docMk/>
            <pc:sldMk cId="812161940" sldId="264"/>
            <ac:spMk id="2" creationId="{F50201D1-BCDD-42F2-BA36-6CA448A208EB}"/>
          </ac:spMkLst>
        </pc:spChg>
        <pc:spChg chg="del">
          <ac:chgData name="Xu" userId="2ef8d03b0d59ea36" providerId="LiveId" clId="{58A849EE-1AE8-4433-B595-9E328D41722A}" dt="2020-12-17T00:16:54.824" v="640" actId="478"/>
          <ac:spMkLst>
            <pc:docMk/>
            <pc:sldMk cId="812161940" sldId="264"/>
            <ac:spMk id="3" creationId="{6F405629-A53A-4B47-9287-16F03832F35E}"/>
          </ac:spMkLst>
        </pc:spChg>
        <pc:spChg chg="add mod">
          <ac:chgData name="Xu" userId="2ef8d03b0d59ea36" providerId="LiveId" clId="{58A849EE-1AE8-4433-B595-9E328D41722A}" dt="2020-12-16T02:44:06.972" v="80" actId="1076"/>
          <ac:spMkLst>
            <pc:docMk/>
            <pc:sldMk cId="812161940" sldId="264"/>
            <ac:spMk id="4" creationId="{BEDEB274-B73B-4AF9-9DB4-184525407AC3}"/>
          </ac:spMkLst>
        </pc:spChg>
        <pc:spChg chg="add mod">
          <ac:chgData name="Xu" userId="2ef8d03b0d59ea36" providerId="LiveId" clId="{58A849EE-1AE8-4433-B595-9E328D41722A}" dt="2020-12-16T02:44:06.972" v="80" actId="1076"/>
          <ac:spMkLst>
            <pc:docMk/>
            <pc:sldMk cId="812161940" sldId="264"/>
            <ac:spMk id="5" creationId="{029865AA-08C6-4ED8-88B2-C8171AD12961}"/>
          </ac:spMkLst>
        </pc:spChg>
        <pc:spChg chg="add mod">
          <ac:chgData name="Xu" userId="2ef8d03b0d59ea36" providerId="LiveId" clId="{58A849EE-1AE8-4433-B595-9E328D41722A}" dt="2020-12-16T02:44:06.972" v="80" actId="1076"/>
          <ac:spMkLst>
            <pc:docMk/>
            <pc:sldMk cId="812161940" sldId="264"/>
            <ac:spMk id="6" creationId="{83F69D99-88B2-4CBE-9A38-D67C5E8459A7}"/>
          </ac:spMkLst>
        </pc:spChg>
      </pc:sldChg>
      <pc:sldChg chg="addSp delSp modSp add mod modTransition modAnim">
        <pc:chgData name="Xu" userId="2ef8d03b0d59ea36" providerId="LiveId" clId="{58A849EE-1AE8-4433-B595-9E328D41722A}" dt="2020-12-17T00:16:57.684" v="641" actId="478"/>
        <pc:sldMkLst>
          <pc:docMk/>
          <pc:sldMk cId="1348550668" sldId="265"/>
        </pc:sldMkLst>
        <pc:spChg chg="del">
          <ac:chgData name="Xu" userId="2ef8d03b0d59ea36" providerId="LiveId" clId="{58A849EE-1AE8-4433-B595-9E328D41722A}" dt="2020-12-17T00:16:57.684" v="641" actId="478"/>
          <ac:spMkLst>
            <pc:docMk/>
            <pc:sldMk cId="1348550668" sldId="265"/>
            <ac:spMk id="3" creationId="{6F405629-A53A-4B47-9287-16F03832F35E}"/>
          </ac:spMkLst>
        </pc:spChg>
        <pc:spChg chg="mod">
          <ac:chgData name="Xu" userId="2ef8d03b0d59ea36" providerId="LiveId" clId="{58A849EE-1AE8-4433-B595-9E328D41722A}" dt="2020-12-16T02:44:33.391" v="86" actId="1076"/>
          <ac:spMkLst>
            <pc:docMk/>
            <pc:sldMk cId="1348550668" sldId="265"/>
            <ac:spMk id="4" creationId="{BEDEB274-B73B-4AF9-9DB4-184525407AC3}"/>
          </ac:spMkLst>
        </pc:spChg>
        <pc:spChg chg="mod">
          <ac:chgData name="Xu" userId="2ef8d03b0d59ea36" providerId="LiveId" clId="{58A849EE-1AE8-4433-B595-9E328D41722A}" dt="2020-12-16T02:44:41.116" v="88" actId="14100"/>
          <ac:spMkLst>
            <pc:docMk/>
            <pc:sldMk cId="1348550668" sldId="265"/>
            <ac:spMk id="5" creationId="{029865AA-08C6-4ED8-88B2-C8171AD12961}"/>
          </ac:spMkLst>
        </pc:spChg>
        <pc:spChg chg="mod">
          <ac:chgData name="Xu" userId="2ef8d03b0d59ea36" providerId="LiveId" clId="{58A849EE-1AE8-4433-B595-9E328D41722A}" dt="2020-12-16T02:44:41.116" v="88" actId="14100"/>
          <ac:spMkLst>
            <pc:docMk/>
            <pc:sldMk cId="1348550668" sldId="265"/>
            <ac:spMk id="6" creationId="{83F69D99-88B2-4CBE-9A38-D67C5E8459A7}"/>
          </ac:spMkLst>
        </pc:spChg>
        <pc:spChg chg="add mod">
          <ac:chgData name="Xu" userId="2ef8d03b0d59ea36" providerId="LiveId" clId="{58A849EE-1AE8-4433-B595-9E328D41722A}" dt="2020-12-16T02:44:51.991" v="123" actId="20577"/>
          <ac:spMkLst>
            <pc:docMk/>
            <pc:sldMk cId="1348550668" sldId="265"/>
            <ac:spMk id="7" creationId="{8CE6577E-B394-4990-A8E2-20647FB5DCE8}"/>
          </ac:spMkLst>
        </pc:spChg>
        <pc:spChg chg="add mod">
          <ac:chgData name="Xu" userId="2ef8d03b0d59ea36" providerId="LiveId" clId="{58A849EE-1AE8-4433-B595-9E328D41722A}" dt="2020-12-16T02:45:03.609" v="127" actId="6549"/>
          <ac:spMkLst>
            <pc:docMk/>
            <pc:sldMk cId="1348550668" sldId="265"/>
            <ac:spMk id="8" creationId="{365424AA-BCCC-4EA3-A758-ED8255EFD1BB}"/>
          </ac:spMkLst>
        </pc:spChg>
        <pc:spChg chg="add mod">
          <ac:chgData name="Xu" userId="2ef8d03b0d59ea36" providerId="LiveId" clId="{58A849EE-1AE8-4433-B595-9E328D41722A}" dt="2020-12-16T02:45:04.752" v="128" actId="6549"/>
          <ac:spMkLst>
            <pc:docMk/>
            <pc:sldMk cId="1348550668" sldId="265"/>
            <ac:spMk id="9" creationId="{749B0EB5-1093-4B1B-BB92-4BA091D21239}"/>
          </ac:spMkLst>
        </pc:spChg>
      </pc:sldChg>
      <pc:sldChg chg="modSp new mod modTransition modAnim">
        <pc:chgData name="Xu" userId="2ef8d03b0d59ea36" providerId="LiveId" clId="{58A849EE-1AE8-4433-B595-9E328D41722A}" dt="2020-12-16T02:59:05.146" v="632"/>
        <pc:sldMkLst>
          <pc:docMk/>
          <pc:sldMk cId="201159565" sldId="266"/>
        </pc:sldMkLst>
        <pc:spChg chg="mod">
          <ac:chgData name="Xu" userId="2ef8d03b0d59ea36" providerId="LiveId" clId="{58A849EE-1AE8-4433-B595-9E328D41722A}" dt="2020-12-16T02:45:29.660" v="155" actId="20577"/>
          <ac:spMkLst>
            <pc:docMk/>
            <pc:sldMk cId="201159565" sldId="266"/>
            <ac:spMk id="2" creationId="{ECE6D0BA-D020-4E29-B0EB-5576A56F4639}"/>
          </ac:spMkLst>
        </pc:spChg>
        <pc:spChg chg="mod">
          <ac:chgData name="Xu" userId="2ef8d03b0d59ea36" providerId="LiveId" clId="{58A849EE-1AE8-4433-B595-9E328D41722A}" dt="2020-12-16T02:54:07.514" v="220" actId="5793"/>
          <ac:spMkLst>
            <pc:docMk/>
            <pc:sldMk cId="201159565" sldId="266"/>
            <ac:spMk id="3" creationId="{760F81EB-34F3-4546-9D72-18A368ACAE07}"/>
          </ac:spMkLst>
        </pc:spChg>
      </pc:sldChg>
      <pc:sldChg chg="modSp new mod modTransition modAnim">
        <pc:chgData name="Xu" userId="2ef8d03b0d59ea36" providerId="LiveId" clId="{58A849EE-1AE8-4433-B595-9E328D41722A}" dt="2020-12-16T02:59:25.504" v="637"/>
        <pc:sldMkLst>
          <pc:docMk/>
          <pc:sldMk cId="2110870776" sldId="267"/>
        </pc:sldMkLst>
        <pc:spChg chg="mod">
          <ac:chgData name="Xu" userId="2ef8d03b0d59ea36" providerId="LiveId" clId="{58A849EE-1AE8-4433-B595-9E328D41722A}" dt="2020-12-16T02:54:14.027" v="222"/>
          <ac:spMkLst>
            <pc:docMk/>
            <pc:sldMk cId="2110870776" sldId="267"/>
            <ac:spMk id="2" creationId="{E8C102F5-6B95-4780-9633-CC10FD403D91}"/>
          </ac:spMkLst>
        </pc:spChg>
        <pc:spChg chg="mod">
          <ac:chgData name="Xu" userId="2ef8d03b0d59ea36" providerId="LiveId" clId="{58A849EE-1AE8-4433-B595-9E328D41722A}" dt="2020-12-16T02:57:42.209" v="531" actId="20577"/>
          <ac:spMkLst>
            <pc:docMk/>
            <pc:sldMk cId="2110870776" sldId="267"/>
            <ac:spMk id="3" creationId="{D6752396-83D0-4233-A60E-F260F69EFE28}"/>
          </ac:spMkLst>
        </pc:spChg>
      </pc:sldChg>
      <pc:sldChg chg="modSp new mod modTransition modAnim">
        <pc:chgData name="Xu" userId="2ef8d03b0d59ea36" providerId="LiveId" clId="{58A849EE-1AE8-4433-B595-9E328D41722A}" dt="2020-12-16T02:59:30.062" v="639"/>
        <pc:sldMkLst>
          <pc:docMk/>
          <pc:sldMk cId="1179276734" sldId="268"/>
        </pc:sldMkLst>
        <pc:spChg chg="mod">
          <ac:chgData name="Xu" userId="2ef8d03b0d59ea36" providerId="LiveId" clId="{58A849EE-1AE8-4433-B595-9E328D41722A}" dt="2020-12-16T02:57:55.716" v="555" actId="20577"/>
          <ac:spMkLst>
            <pc:docMk/>
            <pc:sldMk cId="1179276734" sldId="268"/>
            <ac:spMk id="2" creationId="{1CF9AE70-9A96-4999-8762-8AD8292612DD}"/>
          </ac:spMkLst>
        </pc:spChg>
        <pc:spChg chg="mod">
          <ac:chgData name="Xu" userId="2ef8d03b0d59ea36" providerId="LiveId" clId="{58A849EE-1AE8-4433-B595-9E328D41722A}" dt="2020-12-16T02:58:28.209" v="626" actId="5793"/>
          <ac:spMkLst>
            <pc:docMk/>
            <pc:sldMk cId="1179276734" sldId="268"/>
            <ac:spMk id="3" creationId="{7A2DF518-5427-473F-8604-764DB015F9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7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293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041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9734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88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566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929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819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5948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087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8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85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64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0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6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255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918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62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64" r:id="rId1"/>
    <p:sldLayoutId id="2147485565" r:id="rId2"/>
    <p:sldLayoutId id="2147485566" r:id="rId3"/>
    <p:sldLayoutId id="2147485567" r:id="rId4"/>
    <p:sldLayoutId id="2147485568" r:id="rId5"/>
    <p:sldLayoutId id="2147485569" r:id="rId6"/>
    <p:sldLayoutId id="2147485570" r:id="rId7"/>
    <p:sldLayoutId id="2147485571" r:id="rId8"/>
    <p:sldLayoutId id="2147485572" r:id="rId9"/>
    <p:sldLayoutId id="2147485573" r:id="rId10"/>
    <p:sldLayoutId id="2147485574" r:id="rId11"/>
    <p:sldLayoutId id="2147485575" r:id="rId12"/>
    <p:sldLayoutId id="2147485576" r:id="rId13"/>
    <p:sldLayoutId id="2147485577" r:id="rId14"/>
    <p:sldLayoutId id="2147485578" r:id="rId15"/>
    <p:sldLayoutId id="2147485579" r:id="rId16"/>
    <p:sldLayoutId id="214748558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6C7D-99DE-42DB-B633-2B3C54A85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600" b="1" dirty="0"/>
              <a:t>使用 </a:t>
            </a:r>
            <a:r>
              <a:rPr lang="en-US" altLang="zh-CN" sz="6600" b="1" dirty="0"/>
              <a:t>Go </a:t>
            </a:r>
            <a:r>
              <a:rPr lang="zh-CN" altLang="en-US" sz="6600" b="1" dirty="0"/>
              <a:t>创建 </a:t>
            </a:r>
            <a:r>
              <a:rPr lang="en-US" altLang="zh-CN" sz="6600" b="1" dirty="0"/>
              <a:t>Web </a:t>
            </a:r>
            <a:r>
              <a:rPr lang="zh-CN" altLang="en-US" sz="6600" b="1" dirty="0"/>
              <a:t>应用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2C304-C112-4763-853D-F25E45701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4784" y="4671168"/>
            <a:ext cx="5389027" cy="1402094"/>
          </a:xfrm>
        </p:spPr>
        <p:txBody>
          <a:bodyPr/>
          <a:lstStyle/>
          <a:p>
            <a:pPr algn="l"/>
            <a:r>
              <a:rPr lang="zh-CN" altLang="en-US" b="1" dirty="0"/>
              <a:t>杨旭，微软 </a:t>
            </a:r>
            <a:r>
              <a:rPr lang="en-US" altLang="zh-CN" b="1" dirty="0"/>
              <a:t>MVP</a:t>
            </a:r>
          </a:p>
          <a:p>
            <a:pPr algn="l"/>
            <a:r>
              <a:rPr lang="en-US" altLang="zh-CN" b="1" dirty="0"/>
              <a:t>  -- Rust</a:t>
            </a:r>
            <a:r>
              <a:rPr lang="zh-CN" altLang="en-US" b="1" dirty="0"/>
              <a:t>、</a:t>
            </a:r>
            <a:r>
              <a:rPr lang="en-US" altLang="zh-CN" b="1" dirty="0"/>
              <a:t>Go</a:t>
            </a:r>
            <a:r>
              <a:rPr lang="zh-CN" altLang="en-US" b="1" dirty="0"/>
              <a:t>、</a:t>
            </a:r>
            <a:r>
              <a:rPr lang="en-US" altLang="zh-CN" b="1" dirty="0"/>
              <a:t>C# ...</a:t>
            </a:r>
            <a:endParaRPr lang="en-US" b="1" dirty="0"/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966BBAF9-E617-4BF2-A30B-A335CC5F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81" y="4510708"/>
            <a:ext cx="1840459" cy="1840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1BA1F95-B03A-4427-B998-2A6D185C6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9271" y="119160"/>
            <a:ext cx="2015412" cy="20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471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45F9-29E8-4412-BAA0-E66C3DDA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</a:t>
            </a:r>
            <a:r>
              <a:rPr lang="zh-CN" altLang="en-US"/>
              <a:t>中间件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8AD03-AA3A-4C88-8AD2-13574F415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062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01D1-BCDD-42F2-BA36-6CA448A2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什么是中间件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DEB274-B73B-4AF9-9DB4-184525407AC3}"/>
              </a:ext>
            </a:extLst>
          </p:cNvPr>
          <p:cNvSpPr/>
          <p:nvPr/>
        </p:nvSpPr>
        <p:spPr>
          <a:xfrm>
            <a:off x="5595457" y="2869034"/>
            <a:ext cx="2952925" cy="24831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Handler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29865AA-08C6-4ED8-88B2-C8171AD12961}"/>
              </a:ext>
            </a:extLst>
          </p:cNvPr>
          <p:cNvSpPr/>
          <p:nvPr/>
        </p:nvSpPr>
        <p:spPr>
          <a:xfrm>
            <a:off x="2340528" y="3154260"/>
            <a:ext cx="3171038" cy="53689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</a:t>
            </a:r>
            <a:endParaRPr lang="en-US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83F69D99-88B2-4CBE-9A38-D67C5E8459A7}"/>
              </a:ext>
            </a:extLst>
          </p:cNvPr>
          <p:cNvSpPr/>
          <p:nvPr/>
        </p:nvSpPr>
        <p:spPr>
          <a:xfrm>
            <a:off x="2340528" y="4416264"/>
            <a:ext cx="3171038" cy="53689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61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01D1-BCDD-42F2-BA36-6CA448A2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什么是中间件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DEB274-B73B-4AF9-9DB4-184525407AC3}"/>
              </a:ext>
            </a:extLst>
          </p:cNvPr>
          <p:cNvSpPr/>
          <p:nvPr/>
        </p:nvSpPr>
        <p:spPr>
          <a:xfrm>
            <a:off x="7171773" y="2785144"/>
            <a:ext cx="2952925" cy="24831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Handler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29865AA-08C6-4ED8-88B2-C8171AD12961}"/>
              </a:ext>
            </a:extLst>
          </p:cNvPr>
          <p:cNvSpPr/>
          <p:nvPr/>
        </p:nvSpPr>
        <p:spPr>
          <a:xfrm>
            <a:off x="755009" y="3095537"/>
            <a:ext cx="1744910" cy="53689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</a:t>
            </a:r>
            <a:endParaRPr lang="en-US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83F69D99-88B2-4CBE-9A38-D67C5E8459A7}"/>
              </a:ext>
            </a:extLst>
          </p:cNvPr>
          <p:cNvSpPr/>
          <p:nvPr/>
        </p:nvSpPr>
        <p:spPr>
          <a:xfrm>
            <a:off x="755009" y="4357541"/>
            <a:ext cx="1744910" cy="53689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E6577E-B394-4990-A8E2-20647FB5DCE8}"/>
              </a:ext>
            </a:extLst>
          </p:cNvPr>
          <p:cNvSpPr/>
          <p:nvPr/>
        </p:nvSpPr>
        <p:spPr>
          <a:xfrm>
            <a:off x="2903175" y="2785144"/>
            <a:ext cx="2952925" cy="24831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中间件</a:t>
            </a:r>
            <a:endParaRPr lang="en-US" altLang="zh-CN" dirty="0"/>
          </a:p>
          <a:p>
            <a:pPr algn="ctr"/>
            <a:r>
              <a:rPr lang="en-US" altLang="zh-CN" dirty="0"/>
              <a:t>Middleware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65424AA-BCCC-4EA3-A758-ED8255EFD1BB}"/>
              </a:ext>
            </a:extLst>
          </p:cNvPr>
          <p:cNvSpPr/>
          <p:nvPr/>
        </p:nvSpPr>
        <p:spPr>
          <a:xfrm>
            <a:off x="6096000" y="3095537"/>
            <a:ext cx="791361" cy="53689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49B0EB5-1093-4B1B-BB92-4BA091D21239}"/>
              </a:ext>
            </a:extLst>
          </p:cNvPr>
          <p:cNvSpPr/>
          <p:nvPr/>
        </p:nvSpPr>
        <p:spPr>
          <a:xfrm>
            <a:off x="6096000" y="4357541"/>
            <a:ext cx="791361" cy="53689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50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D0BA-D020-4E29-B0EB-5576A56F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创建中间件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81EB-34F3-4546-9D72-18A368ACA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ListenAndServe</a:t>
            </a:r>
            <a:r>
              <a:rPr lang="en-US" dirty="0"/>
              <a:t>(</a:t>
            </a:r>
            <a:r>
              <a:rPr lang="en-US" dirty="0" err="1"/>
              <a:t>addr</a:t>
            </a:r>
            <a:r>
              <a:rPr lang="en-US" dirty="0"/>
              <a:t> string, handler Handler) error</a:t>
            </a:r>
          </a:p>
          <a:p>
            <a:pPr lvl="1"/>
            <a:r>
              <a:rPr lang="en-US" altLang="zh-CN" dirty="0"/>
              <a:t>handler </a:t>
            </a:r>
            <a:r>
              <a:rPr lang="zh-CN" altLang="en-US" dirty="0"/>
              <a:t>如果是 </a:t>
            </a:r>
            <a:r>
              <a:rPr lang="en-US" altLang="zh-CN" dirty="0"/>
              <a:t>nil</a:t>
            </a:r>
            <a:r>
              <a:rPr lang="zh-CN" altLang="en-US" dirty="0"/>
              <a:t>：</a:t>
            </a:r>
            <a:r>
              <a:rPr lang="en-US" altLang="zh-CN" dirty="0" err="1"/>
              <a:t>DefaultServeMux</a:t>
            </a:r>
            <a:endParaRPr lang="en-US" altLang="zh-CN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type Handler interface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ServeHTTP</a:t>
            </a:r>
            <a:r>
              <a:rPr lang="en-US" dirty="0"/>
              <a:t>(</a:t>
            </a:r>
            <a:r>
              <a:rPr lang="en-US" dirty="0" err="1"/>
              <a:t>ResponseWriter</a:t>
            </a:r>
            <a:r>
              <a:rPr lang="en-US" dirty="0"/>
              <a:t>, *Request)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9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02F5-6B95-4780-9633-CC10FD40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创建中间件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52396-83D0-4233-A60E-F260F69EF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type </a:t>
            </a:r>
            <a:r>
              <a:rPr lang="en-US" altLang="zh-CN" dirty="0" err="1"/>
              <a:t>MyMiddleware</a:t>
            </a:r>
            <a:r>
              <a:rPr lang="en-US" altLang="zh-CN" dirty="0"/>
              <a:t> struct {</a:t>
            </a:r>
          </a:p>
          <a:p>
            <a:pPr marL="0" indent="0">
              <a:buNone/>
            </a:pPr>
            <a:r>
              <a:rPr lang="en-US" dirty="0"/>
              <a:t>	Next </a:t>
            </a:r>
            <a:r>
              <a:rPr lang="en-US" dirty="0" err="1"/>
              <a:t>http.Handler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r>
              <a:rPr lang="en-US" altLang="zh-CN" dirty="0" err="1"/>
              <a:t>func</a:t>
            </a:r>
            <a:r>
              <a:rPr lang="en-US" altLang="zh-CN" dirty="0"/>
              <a:t>(m</a:t>
            </a:r>
            <a:r>
              <a:rPr lang="zh-CN" altLang="en-US" dirty="0"/>
              <a:t> </a:t>
            </a:r>
            <a:r>
              <a:rPr lang="en-US" altLang="zh-CN" dirty="0" err="1"/>
              <a:t>MyMiddleware</a:t>
            </a:r>
            <a:r>
              <a:rPr lang="en-US" altLang="zh-CN" dirty="0"/>
              <a:t>) </a:t>
            </a:r>
            <a:r>
              <a:rPr lang="en-US" altLang="zh-CN" dirty="0" err="1"/>
              <a:t>ServeHTTP</a:t>
            </a:r>
            <a:r>
              <a:rPr lang="en-US" altLang="zh-CN" dirty="0"/>
              <a:t>(w </a:t>
            </a:r>
            <a:r>
              <a:rPr lang="en-US" altLang="zh-CN" dirty="0" err="1"/>
              <a:t>http.ResponseWriter</a:t>
            </a:r>
            <a:r>
              <a:rPr lang="en-US" altLang="zh-CN" dirty="0"/>
              <a:t>, r *</a:t>
            </a:r>
            <a:r>
              <a:rPr lang="en-US" altLang="zh-CN" dirty="0" err="1"/>
              <a:t>http.Request</a:t>
            </a:r>
            <a:r>
              <a:rPr lang="en-US" altLang="zh-CN" dirty="0"/>
              <a:t>) {</a:t>
            </a:r>
          </a:p>
          <a:p>
            <a:pPr marL="457200" lvl="1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在 </a:t>
            </a:r>
            <a:r>
              <a:rPr lang="en-US" altLang="zh-CN" dirty="0"/>
              <a:t>next handler </a:t>
            </a:r>
            <a:r>
              <a:rPr lang="zh-CN" altLang="en-US" dirty="0"/>
              <a:t>之前做一些事情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m.Next.ServeHTTP</a:t>
            </a:r>
            <a:r>
              <a:rPr lang="en-US" altLang="zh-CN" dirty="0"/>
              <a:t>(w, r)</a:t>
            </a:r>
          </a:p>
          <a:p>
            <a:pPr marL="457200" lvl="1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在 </a:t>
            </a:r>
            <a:r>
              <a:rPr lang="en-US" altLang="zh-CN" dirty="0"/>
              <a:t>next handler </a:t>
            </a:r>
            <a:r>
              <a:rPr lang="zh-CN" altLang="en-US" dirty="0"/>
              <a:t>之后做一些事情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110870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AE70-9A96-4999-8762-8AD82926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中间件的用途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DF518-5427-473F-8604-764DB015F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Logging</a:t>
            </a:r>
          </a:p>
          <a:p>
            <a:r>
              <a:rPr lang="zh-CN" altLang="en-US" dirty="0"/>
              <a:t>安全</a:t>
            </a:r>
            <a:endParaRPr lang="en-US" altLang="zh-CN" dirty="0"/>
          </a:p>
          <a:p>
            <a:r>
              <a:rPr lang="zh-CN" altLang="en-US" dirty="0"/>
              <a:t>请求超时</a:t>
            </a:r>
            <a:endParaRPr lang="en-US" altLang="zh-CN" dirty="0"/>
          </a:p>
          <a:p>
            <a:r>
              <a:rPr lang="zh-CN" altLang="en-US" dirty="0"/>
              <a:t>响应压缩</a:t>
            </a:r>
            <a:endParaRPr lang="en-US" altLang="zh-CN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79276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3520E-6621-4A66-98BD-A4E427209AF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11" name="Picture 10" descr="A close up&#10;&#10;Description automatically generated">
            <a:extLst>
              <a:ext uri="{FF2B5EF4-FFF2-40B4-BE49-F238E27FC236}">
                <a16:creationId xmlns:a16="http://schemas.microsoft.com/office/drawing/2014/main" id="{597AB7F6-BF35-4C79-B742-023A53EF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5" y="192947"/>
            <a:ext cx="9962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421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179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使用 Go 创建 Web 应用</vt:lpstr>
      <vt:lpstr>10. 中间件</vt:lpstr>
      <vt:lpstr>什么是中间件</vt:lpstr>
      <vt:lpstr>什么是中间件</vt:lpstr>
      <vt:lpstr>创建中间件</vt:lpstr>
      <vt:lpstr>创建中间件</vt:lpstr>
      <vt:lpstr>中间件的用途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Go 创建 Web 应用</dc:title>
  <dc:creator>Xu</dc:creator>
  <cp:lastModifiedBy>Yang Xu</cp:lastModifiedBy>
  <cp:revision>1</cp:revision>
  <dcterms:created xsi:type="dcterms:W3CDTF">2020-11-19T03:38:51Z</dcterms:created>
  <dcterms:modified xsi:type="dcterms:W3CDTF">2020-12-17T12:08:30Z</dcterms:modified>
</cp:coreProperties>
</file>