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7" r:id="rId4"/>
    <p:sldId id="264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E9392-6391-4153-86DE-78C93ACF456E}" v="13" dt="2020-12-16T03:32:13.438"/>
    <p1510:client id="{FFFF327F-8644-4822-923E-AE6ED5900B5B}" v="41" dt="2020-12-15T04:20:02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7B0F7059-2309-47CB-9738-351F7E3D7BE6}"/>
    <pc:docChg chg="undo custSel addSld delSld modSld">
      <pc:chgData name="Xu" userId="2ef8d03b0d59ea36" providerId="LiveId" clId="{7B0F7059-2309-47CB-9738-351F7E3D7BE6}" dt="2020-11-30T05:01:03.945" v="2491" actId="20577"/>
      <pc:docMkLst>
        <pc:docMk/>
      </pc:docMkLst>
      <pc:sldChg chg="modTransition">
        <pc:chgData name="Xu" userId="2ef8d03b0d59ea36" providerId="LiveId" clId="{7B0F7059-2309-47CB-9738-351F7E3D7BE6}" dt="2020-11-30T04:57:01.831" v="2406"/>
        <pc:sldMkLst>
          <pc:docMk/>
          <pc:sldMk cId="574247187" sldId="256"/>
        </pc:sldMkLst>
      </pc:sldChg>
      <pc:sldChg chg="modSp mod modTransition">
        <pc:chgData name="Xu" userId="2ef8d03b0d59ea36" providerId="LiveId" clId="{7B0F7059-2309-47CB-9738-351F7E3D7BE6}" dt="2020-11-30T05:01:03.945" v="2491" actId="20577"/>
        <pc:sldMkLst>
          <pc:docMk/>
          <pc:sldMk cId="1094406252" sldId="258"/>
        </pc:sldMkLst>
        <pc:spChg chg="mod">
          <ac:chgData name="Xu" userId="2ef8d03b0d59ea36" providerId="LiveId" clId="{7B0F7059-2309-47CB-9738-351F7E3D7BE6}" dt="2020-11-30T05:01:03.945" v="249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B0F7059-2309-47CB-9738-351F7E3D7BE6}" dt="2020-11-30T04:57:01.831" v="2406"/>
        <pc:sldMkLst>
          <pc:docMk/>
          <pc:sldMk cId="1421242126" sldId="263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446835361" sldId="264"/>
        </pc:sldMkLst>
      </pc:sldChg>
      <pc:sldChg chg="modSp new mod modTransition modAnim">
        <pc:chgData name="Xu" userId="2ef8d03b0d59ea36" providerId="LiveId" clId="{7B0F7059-2309-47CB-9738-351F7E3D7BE6}" dt="2020-11-30T04:57:08.651" v="2408"/>
        <pc:sldMkLst>
          <pc:docMk/>
          <pc:sldMk cId="3537041162" sldId="264"/>
        </pc:sldMkLst>
        <pc:spChg chg="mod">
          <ac:chgData name="Xu" userId="2ef8d03b0d59ea36" providerId="LiveId" clId="{7B0F7059-2309-47CB-9738-351F7E3D7BE6}" dt="2020-11-30T03:38:03.573" v="33" actId="20577"/>
          <ac:spMkLst>
            <pc:docMk/>
            <pc:sldMk cId="3537041162" sldId="264"/>
            <ac:spMk id="2" creationId="{A162AE76-E8FF-4FC8-981C-01B2E481B07C}"/>
          </ac:spMkLst>
        </pc:spChg>
        <pc:spChg chg="mod">
          <ac:chgData name="Xu" userId="2ef8d03b0d59ea36" providerId="LiveId" clId="{7B0F7059-2309-47CB-9738-351F7E3D7BE6}" dt="2020-11-30T04:01:14.315" v="1651" actId="20577"/>
          <ac:spMkLst>
            <pc:docMk/>
            <pc:sldMk cId="3537041162" sldId="264"/>
            <ac:spMk id="3" creationId="{34E8E94C-9670-42E7-AD30-57C7E1B26B25}"/>
          </ac:spMkLst>
        </pc:spChg>
      </pc:sldChg>
      <pc:sldChg chg="modSp new mod modTransition modAnim">
        <pc:chgData name="Xu" userId="2ef8d03b0d59ea36" providerId="LiveId" clId="{7B0F7059-2309-47CB-9738-351F7E3D7BE6}" dt="2020-11-30T04:57:28.708" v="2410"/>
        <pc:sldMkLst>
          <pc:docMk/>
          <pc:sldMk cId="1536196858" sldId="265"/>
        </pc:sldMkLst>
        <pc:spChg chg="mod">
          <ac:chgData name="Xu" userId="2ef8d03b0d59ea36" providerId="LiveId" clId="{7B0F7059-2309-47CB-9738-351F7E3D7BE6}" dt="2020-11-30T03:40:54.645" v="453" actId="20577"/>
          <ac:spMkLst>
            <pc:docMk/>
            <pc:sldMk cId="1536196858" sldId="265"/>
            <ac:spMk id="2" creationId="{FC8DBA3E-5DB5-4C27-B6E4-B3691809DBDC}"/>
          </ac:spMkLst>
        </pc:spChg>
        <pc:spChg chg="mod">
          <ac:chgData name="Xu" userId="2ef8d03b0d59ea36" providerId="LiveId" clId="{7B0F7059-2309-47CB-9738-351F7E3D7BE6}" dt="2020-11-30T03:41:12.110" v="495" actId="20577"/>
          <ac:spMkLst>
            <pc:docMk/>
            <pc:sldMk cId="1536196858" sldId="265"/>
            <ac:spMk id="3" creationId="{0885CDD1-DEEA-4D6B-9A5F-5BA90DE716C7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687335195" sldId="265"/>
        </pc:sldMkLst>
      </pc:sldChg>
      <pc:sldChg chg="modSp new mod modTransition modAnim">
        <pc:chgData name="Xu" userId="2ef8d03b0d59ea36" providerId="LiveId" clId="{7B0F7059-2309-47CB-9738-351F7E3D7BE6}" dt="2020-11-30T04:57:41.170" v="2414"/>
        <pc:sldMkLst>
          <pc:docMk/>
          <pc:sldMk cId="3257025793" sldId="266"/>
        </pc:sldMkLst>
        <pc:spChg chg="mod">
          <ac:chgData name="Xu" userId="2ef8d03b0d59ea36" providerId="LiveId" clId="{7B0F7059-2309-47CB-9738-351F7E3D7BE6}" dt="2020-11-30T03:41:35.621" v="534" actId="20577"/>
          <ac:spMkLst>
            <pc:docMk/>
            <pc:sldMk cId="3257025793" sldId="266"/>
            <ac:spMk id="2" creationId="{D36DC7BF-533C-4C98-8A7D-C37CDBEE5856}"/>
          </ac:spMkLst>
        </pc:spChg>
        <pc:spChg chg="mod">
          <ac:chgData name="Xu" userId="2ef8d03b0d59ea36" providerId="LiveId" clId="{7B0F7059-2309-47CB-9738-351F7E3D7BE6}" dt="2020-11-30T03:42:47.382" v="641" actId="12"/>
          <ac:spMkLst>
            <pc:docMk/>
            <pc:sldMk cId="3257025793" sldId="266"/>
            <ac:spMk id="3" creationId="{70B3ED19-2CCF-4958-AD59-ED32630A9DC5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132108844" sldId="266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74468748" sldId="267"/>
        </pc:sldMkLst>
      </pc:sldChg>
      <pc:sldChg chg="modSp new mod modTransition modAnim">
        <pc:chgData name="Xu" userId="2ef8d03b0d59ea36" providerId="LiveId" clId="{7B0F7059-2309-47CB-9738-351F7E3D7BE6}" dt="2020-11-30T04:57:46.299" v="2416"/>
        <pc:sldMkLst>
          <pc:docMk/>
          <pc:sldMk cId="823106336" sldId="267"/>
        </pc:sldMkLst>
        <pc:spChg chg="mod">
          <ac:chgData name="Xu" userId="2ef8d03b0d59ea36" providerId="LiveId" clId="{7B0F7059-2309-47CB-9738-351F7E3D7BE6}" dt="2020-11-30T03:43:13.557" v="663" actId="20577"/>
          <ac:spMkLst>
            <pc:docMk/>
            <pc:sldMk cId="823106336" sldId="267"/>
            <ac:spMk id="2" creationId="{ABB843B3-8E6B-438D-A239-43A279A8877D}"/>
          </ac:spMkLst>
        </pc:spChg>
        <pc:spChg chg="mod">
          <ac:chgData name="Xu" userId="2ef8d03b0d59ea36" providerId="LiveId" clId="{7B0F7059-2309-47CB-9738-351F7E3D7BE6}" dt="2020-11-30T04:03:25.821" v="1704" actId="20577"/>
          <ac:spMkLst>
            <pc:docMk/>
            <pc:sldMk cId="823106336" sldId="267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7:52.876" v="2418"/>
        <pc:sldMkLst>
          <pc:docMk/>
          <pc:sldMk cId="1200133479" sldId="268"/>
        </pc:sldMkLst>
        <pc:spChg chg="mod">
          <ac:chgData name="Xu" userId="2ef8d03b0d59ea36" providerId="LiveId" clId="{7B0F7059-2309-47CB-9738-351F7E3D7BE6}" dt="2020-11-30T03:53:28.804" v="1013" actId="20577"/>
          <ac:spMkLst>
            <pc:docMk/>
            <pc:sldMk cId="1200133479" sldId="268"/>
            <ac:spMk id="2" creationId="{A8713B75-A9EF-4B7D-A3EB-991AA52DAE17}"/>
          </ac:spMkLst>
        </pc:spChg>
        <pc:spChg chg="mod">
          <ac:chgData name="Xu" userId="2ef8d03b0d59ea36" providerId="LiveId" clId="{7B0F7059-2309-47CB-9738-351F7E3D7BE6}" dt="2020-11-30T03:56:25.301" v="1287" actId="20577"/>
          <ac:spMkLst>
            <pc:docMk/>
            <pc:sldMk cId="1200133479" sldId="268"/>
            <ac:spMk id="3" creationId="{D997034B-646A-4A2C-9D0F-FBA85AB44FA6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740590555" sldId="268"/>
        </pc:sldMkLst>
      </pc:sldChg>
      <pc:sldChg chg="modSp new mod modTransition modAnim">
        <pc:chgData name="Xu" userId="2ef8d03b0d59ea36" providerId="LiveId" clId="{7B0F7059-2309-47CB-9738-351F7E3D7BE6}" dt="2020-11-30T05:00:43.931" v="2480" actId="27636"/>
        <pc:sldMkLst>
          <pc:docMk/>
          <pc:sldMk cId="606579571" sldId="269"/>
        </pc:sldMkLst>
        <pc:spChg chg="mod">
          <ac:chgData name="Xu" userId="2ef8d03b0d59ea36" providerId="LiveId" clId="{7B0F7059-2309-47CB-9738-351F7E3D7BE6}" dt="2020-11-30T03:56:37.620" v="1309" actId="20577"/>
          <ac:spMkLst>
            <pc:docMk/>
            <pc:sldMk cId="606579571" sldId="269"/>
            <ac:spMk id="2" creationId="{60F9CF19-06EE-4868-8191-6B4A3607D4B4}"/>
          </ac:spMkLst>
        </pc:spChg>
        <pc:spChg chg="mod">
          <ac:chgData name="Xu" userId="2ef8d03b0d59ea36" providerId="LiveId" clId="{7B0F7059-2309-47CB-9738-351F7E3D7BE6}" dt="2020-11-30T05:00:43.931" v="2480" actId="27636"/>
          <ac:spMkLst>
            <pc:docMk/>
            <pc:sldMk cId="606579571" sldId="269"/>
            <ac:spMk id="3" creationId="{A1559161-026B-404A-AB44-20592D085A58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679547261" sldId="269"/>
        </pc:sldMkLst>
      </pc:sldChg>
      <pc:sldChg chg="modSp new mod modTransition modAnim">
        <pc:chgData name="Xu" userId="2ef8d03b0d59ea36" providerId="LiveId" clId="{7B0F7059-2309-47CB-9738-351F7E3D7BE6}" dt="2020-11-30T04:58:50.097" v="2426" actId="5793"/>
        <pc:sldMkLst>
          <pc:docMk/>
          <pc:sldMk cId="3182133556" sldId="270"/>
        </pc:sldMkLst>
        <pc:spChg chg="mod">
          <ac:chgData name="Xu" userId="2ef8d03b0d59ea36" providerId="LiveId" clId="{7B0F7059-2309-47CB-9738-351F7E3D7BE6}" dt="2020-11-30T03:58:59.140" v="1496" actId="20577"/>
          <ac:spMkLst>
            <pc:docMk/>
            <pc:sldMk cId="3182133556" sldId="270"/>
            <ac:spMk id="2" creationId="{ACA9C0AD-712B-43B4-B7F2-B288F38F081F}"/>
          </ac:spMkLst>
        </pc:spChg>
        <pc:spChg chg="mod">
          <ac:chgData name="Xu" userId="2ef8d03b0d59ea36" providerId="LiveId" clId="{7B0F7059-2309-47CB-9738-351F7E3D7BE6}" dt="2020-11-30T04:58:50.097" v="2426" actId="5793"/>
          <ac:spMkLst>
            <pc:docMk/>
            <pc:sldMk cId="3182133556" sldId="270"/>
            <ac:spMk id="3" creationId="{AA791DB2-C330-490B-9C44-58DAE44008B5}"/>
          </ac:spMkLst>
        </pc:spChg>
      </pc:sldChg>
      <pc:sldChg chg="modSp add del mod">
        <pc:chgData name="Xu" userId="2ef8d03b0d59ea36" providerId="LiveId" clId="{7B0F7059-2309-47CB-9738-351F7E3D7BE6}" dt="2020-11-30T04:45:42.724" v="1819" actId="47"/>
        <pc:sldMkLst>
          <pc:docMk/>
          <pc:sldMk cId="460507473" sldId="271"/>
        </pc:sldMkLst>
        <pc:spChg chg="mod">
          <ac:chgData name="Xu" userId="2ef8d03b0d59ea36" providerId="LiveId" clId="{7B0F7059-2309-47CB-9738-351F7E3D7BE6}" dt="2020-11-30T04:41:51.433" v="1818" actId="20577"/>
          <ac:spMkLst>
            <pc:docMk/>
            <pc:sldMk cId="460507473" sldId="271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8:23.155" v="2420"/>
        <pc:sldMkLst>
          <pc:docMk/>
          <pc:sldMk cId="3042404917" sldId="271"/>
        </pc:sldMkLst>
        <pc:spChg chg="mod">
          <ac:chgData name="Xu" userId="2ef8d03b0d59ea36" providerId="LiveId" clId="{7B0F7059-2309-47CB-9738-351F7E3D7BE6}" dt="2020-11-30T04:48:48.554" v="1834" actId="20577"/>
          <ac:spMkLst>
            <pc:docMk/>
            <pc:sldMk cId="3042404917" sldId="271"/>
            <ac:spMk id="2" creationId="{97DAF68A-500D-4DF6-AE21-A0E1965D4718}"/>
          </ac:spMkLst>
        </pc:spChg>
        <pc:spChg chg="mod">
          <ac:chgData name="Xu" userId="2ef8d03b0d59ea36" providerId="LiveId" clId="{7B0F7059-2309-47CB-9738-351F7E3D7BE6}" dt="2020-11-30T04:52:43.765" v="2132" actId="6549"/>
          <ac:spMkLst>
            <pc:docMk/>
            <pc:sldMk cId="3042404917" sldId="271"/>
            <ac:spMk id="3" creationId="{97491F5D-54A6-47C5-9C04-54AF305DDA1E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Xu" userId="2ef8d03b0d59ea36" providerId="LiveId" clId="{615E4108-92DB-4012-9BBC-F8F622CC6006}"/>
    <pc:docChg chg="addSld delSld modSld">
      <pc:chgData name="Xu" userId="2ef8d03b0d59ea36" providerId="LiveId" clId="{615E4108-92DB-4012-9BBC-F8F622CC6006}" dt="2020-12-02T03:27:45.062" v="730"/>
      <pc:docMkLst>
        <pc:docMk/>
      </pc:docMkLst>
      <pc:sldChg chg="modTransition">
        <pc:chgData name="Xu" userId="2ef8d03b0d59ea36" providerId="LiveId" clId="{615E4108-92DB-4012-9BBC-F8F622CC6006}" dt="2020-12-02T03:23:01.710" v="657"/>
        <pc:sldMkLst>
          <pc:docMk/>
          <pc:sldMk cId="574247187" sldId="256"/>
        </pc:sldMkLst>
      </pc:sldChg>
      <pc:sldChg chg="modSp mod modTransition">
        <pc:chgData name="Xu" userId="2ef8d03b0d59ea36" providerId="LiveId" clId="{615E4108-92DB-4012-9BBC-F8F622CC6006}" dt="2020-12-02T03:23:01.710" v="657"/>
        <pc:sldMkLst>
          <pc:docMk/>
          <pc:sldMk cId="1094406252" sldId="258"/>
        </pc:sldMkLst>
        <pc:spChg chg="mod">
          <ac:chgData name="Xu" userId="2ef8d03b0d59ea36" providerId="LiveId" clId="{615E4108-92DB-4012-9BBC-F8F622CC6006}" dt="2020-12-02T03:00:33.812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615E4108-92DB-4012-9BBC-F8F622CC6006}" dt="2020-12-02T03:23:01.710" v="657"/>
        <pc:sldMkLst>
          <pc:docMk/>
          <pc:sldMk cId="1421242126" sldId="263"/>
        </pc:sldMkLst>
      </pc:sldChg>
      <pc:sldChg chg="modSp new mod modTransition">
        <pc:chgData name="Xu" userId="2ef8d03b0d59ea36" providerId="LiveId" clId="{615E4108-92DB-4012-9BBC-F8F622CC6006}" dt="2020-12-02T03:23:01.710" v="657"/>
        <pc:sldMkLst>
          <pc:docMk/>
          <pc:sldMk cId="967291343" sldId="264"/>
        </pc:sldMkLst>
        <pc:spChg chg="mod">
          <ac:chgData name="Xu" userId="2ef8d03b0d59ea36" providerId="LiveId" clId="{615E4108-92DB-4012-9BBC-F8F622CC6006}" dt="2020-12-02T03:04:26.385" v="27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615E4108-92DB-4012-9BBC-F8F622CC6006}" dt="2020-12-02T03:05:06.377" v="125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537041162" sldId="264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536196858" sldId="265"/>
        </pc:sldMkLst>
      </pc:sldChg>
      <pc:sldChg chg="modSp new mod modTransition modAnim">
        <pc:chgData name="Xu" userId="2ef8d03b0d59ea36" providerId="LiveId" clId="{615E4108-92DB-4012-9BBC-F8F622CC6006}" dt="2020-12-02T03:23:32.472" v="671"/>
        <pc:sldMkLst>
          <pc:docMk/>
          <pc:sldMk cId="2094940922" sldId="265"/>
        </pc:sldMkLst>
        <pc:spChg chg="mod">
          <ac:chgData name="Xu" userId="2ef8d03b0d59ea36" providerId="LiveId" clId="{615E4108-92DB-4012-9BBC-F8F622CC6006}" dt="2020-12-02T03:14:30.650" v="444" actId="20577"/>
          <ac:spMkLst>
            <pc:docMk/>
            <pc:sldMk cId="2094940922" sldId="265"/>
            <ac:spMk id="2" creationId="{ACA34E55-1A0D-44B9-A40C-2CC03428FE18}"/>
          </ac:spMkLst>
        </pc:spChg>
        <pc:spChg chg="mod">
          <ac:chgData name="Xu" userId="2ef8d03b0d59ea36" providerId="LiveId" clId="{615E4108-92DB-4012-9BBC-F8F622CC6006}" dt="2020-12-02T03:14:20.621" v="414" actId="20577"/>
          <ac:spMkLst>
            <pc:docMk/>
            <pc:sldMk cId="2094940922" sldId="265"/>
            <ac:spMk id="3" creationId="{8394A524-50DE-4B79-9CED-2BD34E7E31FE}"/>
          </ac:spMkLst>
        </pc:spChg>
      </pc:sldChg>
      <pc:sldChg chg="modSp new mod modTransition modAnim">
        <pc:chgData name="Xu" userId="2ef8d03b0d59ea36" providerId="LiveId" clId="{615E4108-92DB-4012-9BBC-F8F622CC6006}" dt="2020-12-02T03:23:41.504" v="674"/>
        <pc:sldMkLst>
          <pc:docMk/>
          <pc:sldMk cId="1758506665" sldId="266"/>
        </pc:sldMkLst>
        <pc:spChg chg="mod">
          <ac:chgData name="Xu" userId="2ef8d03b0d59ea36" providerId="LiveId" clId="{615E4108-92DB-4012-9BBC-F8F622CC6006}" dt="2020-12-02T03:15:43.178" v="488" actId="20577"/>
          <ac:spMkLst>
            <pc:docMk/>
            <pc:sldMk cId="1758506665" sldId="266"/>
            <ac:spMk id="2" creationId="{1632FBF6-DF86-42A5-BAD2-11FC2A0B14CC}"/>
          </ac:spMkLst>
        </pc:spChg>
        <pc:spChg chg="mod">
          <ac:chgData name="Xu" userId="2ef8d03b0d59ea36" providerId="LiveId" clId="{615E4108-92DB-4012-9BBC-F8F622CC6006}" dt="2020-12-02T03:22:32.009" v="656" actId="20577"/>
          <ac:spMkLst>
            <pc:docMk/>
            <pc:sldMk cId="1758506665" sldId="266"/>
            <ac:spMk id="3" creationId="{546DBA28-3F10-4DFD-981B-D91075878F1C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257025793" sldId="266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823106336" sldId="267"/>
        </pc:sldMkLst>
      </pc:sldChg>
      <pc:sldChg chg="modSp new mod modTransition modAnim">
        <pc:chgData name="Xu" userId="2ef8d03b0d59ea36" providerId="LiveId" clId="{615E4108-92DB-4012-9BBC-F8F622CC6006}" dt="2020-12-02T03:27:45.062" v="730"/>
        <pc:sldMkLst>
          <pc:docMk/>
          <pc:sldMk cId="1060506570" sldId="267"/>
        </pc:sldMkLst>
        <pc:spChg chg="mod">
          <ac:chgData name="Xu" userId="2ef8d03b0d59ea36" providerId="LiveId" clId="{615E4108-92DB-4012-9BBC-F8F622CC6006}" dt="2020-12-02T03:27:22.659" v="699" actId="20577"/>
          <ac:spMkLst>
            <pc:docMk/>
            <pc:sldMk cId="1060506570" sldId="267"/>
            <ac:spMk id="2" creationId="{F6E816C9-4595-4A78-ADC6-21BDF8BC9051}"/>
          </ac:spMkLst>
        </pc:spChg>
        <pc:spChg chg="mod">
          <ac:chgData name="Xu" userId="2ef8d03b0d59ea36" providerId="LiveId" clId="{615E4108-92DB-4012-9BBC-F8F622CC6006}" dt="2020-12-02T03:27:35.445" v="727" actId="20577"/>
          <ac:spMkLst>
            <pc:docMk/>
            <pc:sldMk cId="1060506570" sldId="267"/>
            <ac:spMk id="3" creationId="{AA62D0ED-0C5E-44FB-B598-814E9372A9C0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200133479" sldId="268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606579571" sldId="269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182133556" sldId="270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042404917" sldId="271"/>
        </pc:sldMkLst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Yang Xu" userId="2ef8d03b0d59ea36" providerId="LiveId" clId="{8F0D7866-DBA4-46CA-8FBE-CC4B43E38B4C}"/>
    <pc:docChg chg="modSld">
      <pc:chgData name="Yang Xu" userId="2ef8d03b0d59ea36" providerId="LiveId" clId="{8F0D7866-DBA4-46CA-8FBE-CC4B43E38B4C}" dt="2020-12-01T12:26:27.903" v="0" actId="6549"/>
      <pc:docMkLst>
        <pc:docMk/>
      </pc:docMkLst>
      <pc:sldChg chg="modSp modAnim">
        <pc:chgData name="Yang Xu" userId="2ef8d03b0d59ea36" providerId="LiveId" clId="{8F0D7866-DBA4-46CA-8FBE-CC4B43E38B4C}" dt="2020-12-01T12:26:27.903" v="0" actId="6549"/>
        <pc:sldMkLst>
          <pc:docMk/>
          <pc:sldMk cId="823106336" sldId="267"/>
        </pc:sldMkLst>
        <pc:spChg chg="mod">
          <ac:chgData name="Yang Xu" userId="2ef8d03b0d59ea36" providerId="LiveId" clId="{8F0D7866-DBA4-46CA-8FBE-CC4B43E38B4C}" dt="2020-12-01T12:26:27.903" v="0" actId="6549"/>
          <ac:spMkLst>
            <pc:docMk/>
            <pc:sldMk cId="823106336" sldId="267"/>
            <ac:spMk id="3" creationId="{DB7D33BD-77D3-4C40-A1A0-7F7DFB57AB04}"/>
          </ac:spMkLst>
        </pc:spChg>
      </pc:sldChg>
    </pc:docChg>
  </pc:docChgLst>
  <pc:docChgLst>
    <pc:chgData name="Xu" userId="2ef8d03b0d59ea36" providerId="LiveId" clId="{07B77B82-085D-4A5A-A00D-C4AE55CA8A31}"/>
    <pc:docChg chg="delSld modSld">
      <pc:chgData name="Xu" userId="2ef8d03b0d59ea36" providerId="LiveId" clId="{07B77B82-085D-4A5A-A00D-C4AE55CA8A31}" dt="2020-12-16T01:33:48.845" v="7" actId="47"/>
      <pc:docMkLst>
        <pc:docMk/>
      </pc:docMkLst>
      <pc:sldChg chg="modSp mod">
        <pc:chgData name="Xu" userId="2ef8d03b0d59ea36" providerId="LiveId" clId="{07B77B82-085D-4A5A-A00D-C4AE55CA8A31}" dt="2020-12-16T01:33:45.685" v="6" actId="20577"/>
        <pc:sldMkLst>
          <pc:docMk/>
          <pc:sldMk cId="1094406252" sldId="258"/>
        </pc:sldMkLst>
        <pc:spChg chg="mod">
          <ac:chgData name="Xu" userId="2ef8d03b0d59ea36" providerId="LiveId" clId="{07B77B82-085D-4A5A-A00D-C4AE55CA8A31}" dt="2020-12-16T01:33:45.685" v="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23905247" sldId="264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08173045" sldId="265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44482180" sldId="266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21269083" sldId="268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596608886" sldId="269"/>
        </pc:sldMkLst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Xu" userId="2ef8d03b0d59ea36" providerId="LiveId" clId="{FFFF327F-8644-4822-923E-AE6ED5900B5B}"/>
    <pc:docChg chg="undo custSel addSld delSld modSld">
      <pc:chgData name="Xu" userId="2ef8d03b0d59ea36" providerId="LiveId" clId="{FFFF327F-8644-4822-923E-AE6ED5900B5B}" dt="2020-12-15T04:20:02.644" v="1200"/>
      <pc:docMkLst>
        <pc:docMk/>
      </pc:docMkLst>
      <pc:sldChg chg="modTransition">
        <pc:chgData name="Xu" userId="2ef8d03b0d59ea36" providerId="LiveId" clId="{FFFF327F-8644-4822-923E-AE6ED5900B5B}" dt="2020-12-15T04:19:23.125" v="1192"/>
        <pc:sldMkLst>
          <pc:docMk/>
          <pc:sldMk cId="574247187" sldId="256"/>
        </pc:sldMkLst>
      </pc:sldChg>
      <pc:sldChg chg="modSp mod modTransition">
        <pc:chgData name="Xu" userId="2ef8d03b0d59ea36" providerId="LiveId" clId="{FFFF327F-8644-4822-923E-AE6ED5900B5B}" dt="2020-12-15T04:19:23.125" v="1192"/>
        <pc:sldMkLst>
          <pc:docMk/>
          <pc:sldMk cId="1094406252" sldId="258"/>
        </pc:sldMkLst>
        <pc:spChg chg="mod">
          <ac:chgData name="Xu" userId="2ef8d03b0d59ea36" providerId="LiveId" clId="{FFFF327F-8644-4822-923E-AE6ED5900B5B}" dt="2020-12-15T03:56:32.962" v="75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FFFF327F-8644-4822-923E-AE6ED5900B5B}" dt="2020-12-15T04:19:23.125" v="1192"/>
        <pc:sldMkLst>
          <pc:docMk/>
          <pc:sldMk cId="1421242126" sldId="263"/>
        </pc:sldMkLst>
      </pc:sldChg>
      <pc:sldChg chg="modSp del mod">
        <pc:chgData name="Xu" userId="2ef8d03b0d59ea36" providerId="LiveId" clId="{FFFF327F-8644-4822-923E-AE6ED5900B5B}" dt="2020-12-15T03:52:35.599" v="69" actId="47"/>
        <pc:sldMkLst>
          <pc:docMk/>
          <pc:sldMk cId="967291343" sldId="264"/>
        </pc:sldMkLst>
        <pc:spChg chg="mod">
          <ac:chgData name="Xu" userId="2ef8d03b0d59ea36" providerId="LiveId" clId="{FFFF327F-8644-4822-923E-AE6ED5900B5B}" dt="2020-12-15T03:51:54.035" v="33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FFFF327F-8644-4822-923E-AE6ED5900B5B}" dt="2020-12-15T03:51:57.974" v="41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addSp delSp modSp new mod modTransition modAnim">
        <pc:chgData name="Xu" userId="2ef8d03b0d59ea36" providerId="LiveId" clId="{FFFF327F-8644-4822-923E-AE6ED5900B5B}" dt="2020-12-15T04:19:33.566" v="1194"/>
        <pc:sldMkLst>
          <pc:docMk/>
          <pc:sldMk cId="1023905247" sldId="264"/>
        </pc:sldMkLst>
        <pc:spChg chg="mod">
          <ac:chgData name="Xu" userId="2ef8d03b0d59ea36" providerId="LiveId" clId="{FFFF327F-8644-4822-923E-AE6ED5900B5B}" dt="2020-12-15T03:56:55.919" v="96" actId="20577"/>
          <ac:spMkLst>
            <pc:docMk/>
            <pc:sldMk cId="1023905247" sldId="264"/>
            <ac:spMk id="2" creationId="{AE02035E-8A74-491A-9BEB-9F6BB5112E23}"/>
          </ac:spMkLst>
        </pc:spChg>
        <pc:spChg chg="del">
          <ac:chgData name="Xu" userId="2ef8d03b0d59ea36" providerId="LiveId" clId="{FFFF327F-8644-4822-923E-AE6ED5900B5B}" dt="2020-12-15T03:58:14.140" v="97" actId="22"/>
          <ac:spMkLst>
            <pc:docMk/>
            <pc:sldMk cId="1023905247" sldId="264"/>
            <ac:spMk id="3" creationId="{49DD955B-F1A3-49BA-8A4E-6C5E35725FB6}"/>
          </ac:spMkLst>
        </pc:spChg>
        <pc:spChg chg="add mod">
          <ac:chgData name="Xu" userId="2ef8d03b0d59ea36" providerId="LiveId" clId="{FFFF327F-8644-4822-923E-AE6ED5900B5B}" dt="2020-12-15T04:08:16.924" v="594" actId="20577"/>
          <ac:spMkLst>
            <pc:docMk/>
            <pc:sldMk cId="1023905247" sldId="264"/>
            <ac:spMk id="7" creationId="{B511967E-5C70-479C-BC49-418E52447387}"/>
          </ac:spMkLst>
        </pc:spChg>
        <pc:picChg chg="add del mod ord">
          <ac:chgData name="Xu" userId="2ef8d03b0d59ea36" providerId="LiveId" clId="{FFFF327F-8644-4822-923E-AE6ED5900B5B}" dt="2020-12-15T03:58:33.288" v="123" actId="478"/>
          <ac:picMkLst>
            <pc:docMk/>
            <pc:sldMk cId="1023905247" sldId="264"/>
            <ac:picMk id="5" creationId="{484C3671-EB57-433F-AA79-8B52B7FB1820}"/>
          </ac:picMkLst>
        </pc:pic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2094940922" sldId="265"/>
        </pc:sldMkLst>
      </pc:sldChg>
      <pc:sldChg chg="addSp delSp modSp new mod modTransition">
        <pc:chgData name="Xu" userId="2ef8d03b0d59ea36" providerId="LiveId" clId="{FFFF327F-8644-4822-923E-AE6ED5900B5B}" dt="2020-12-15T04:19:23.125" v="1192"/>
        <pc:sldMkLst>
          <pc:docMk/>
          <pc:sldMk cId="2108173045" sldId="265"/>
        </pc:sldMkLst>
        <pc:spChg chg="mod">
          <ac:chgData name="Xu" userId="2ef8d03b0d59ea36" providerId="LiveId" clId="{FFFF327F-8644-4822-923E-AE6ED5900B5B}" dt="2020-12-15T03:58:29.918" v="121" actId="20577"/>
          <ac:spMkLst>
            <pc:docMk/>
            <pc:sldMk cId="2108173045" sldId="265"/>
            <ac:spMk id="2" creationId="{48FA503F-136E-4384-86C0-FF7CAF751EC4}"/>
          </ac:spMkLst>
        </pc:spChg>
        <pc:spChg chg="del">
          <ac:chgData name="Xu" userId="2ef8d03b0d59ea36" providerId="LiveId" clId="{FFFF327F-8644-4822-923E-AE6ED5900B5B}" dt="2020-12-15T03:58:30.878" v="122" actId="22"/>
          <ac:spMkLst>
            <pc:docMk/>
            <pc:sldMk cId="2108173045" sldId="265"/>
            <ac:spMk id="3" creationId="{8E70F02A-A49D-4770-B620-62E6647171F6}"/>
          </ac:spMkLst>
        </pc:spChg>
        <pc:picChg chg="add mod ord">
          <ac:chgData name="Xu" userId="2ef8d03b0d59ea36" providerId="LiveId" clId="{FFFF327F-8644-4822-923E-AE6ED5900B5B}" dt="2020-12-15T03:58:30.878" v="122" actId="22"/>
          <ac:picMkLst>
            <pc:docMk/>
            <pc:sldMk cId="2108173045" sldId="265"/>
            <ac:picMk id="5" creationId="{D382A7AB-885A-42F2-B041-E1B5D8C8E986}"/>
          </ac:picMkLst>
        </pc:picChg>
      </pc:sldChg>
      <pc:sldChg chg="addSp delSp modSp new mod modTransition modAnim">
        <pc:chgData name="Xu" userId="2ef8d03b0d59ea36" providerId="LiveId" clId="{FFFF327F-8644-4822-923E-AE6ED5900B5B}" dt="2020-12-15T04:19:23.125" v="1192"/>
        <pc:sldMkLst>
          <pc:docMk/>
          <pc:sldMk cId="1044482180" sldId="266"/>
        </pc:sldMkLst>
        <pc:spChg chg="mod">
          <ac:chgData name="Xu" userId="2ef8d03b0d59ea36" providerId="LiveId" clId="{FFFF327F-8644-4822-923E-AE6ED5900B5B}" dt="2020-12-15T04:01:07.666" v="332" actId="20577"/>
          <ac:spMkLst>
            <pc:docMk/>
            <pc:sldMk cId="1044482180" sldId="266"/>
            <ac:spMk id="2" creationId="{942BED8D-3073-4056-B5C6-6358AF2C5FDF}"/>
          </ac:spMkLst>
        </pc:spChg>
        <pc:spChg chg="del">
          <ac:chgData name="Xu" userId="2ef8d03b0d59ea36" providerId="LiveId" clId="{FFFF327F-8644-4822-923E-AE6ED5900B5B}" dt="2020-12-15T04:06:19.172" v="519" actId="478"/>
          <ac:spMkLst>
            <pc:docMk/>
            <pc:sldMk cId="1044482180" sldId="266"/>
            <ac:spMk id="3" creationId="{1FA7DCA4-1E9F-4FD8-A031-3AF562B09CA0}"/>
          </ac:spMkLst>
        </pc:spChg>
        <pc:spChg chg="add mod">
          <ac:chgData name="Xu" userId="2ef8d03b0d59ea36" providerId="LiveId" clId="{FFFF327F-8644-4822-923E-AE6ED5900B5B}" dt="2020-12-15T04:05:23.159" v="469" actId="1076"/>
          <ac:spMkLst>
            <pc:docMk/>
            <pc:sldMk cId="1044482180" sldId="266"/>
            <ac:spMk id="4" creationId="{E7CAA1B6-9E41-49A8-B882-6D4AC6982AC0}"/>
          </ac:spMkLst>
        </pc:spChg>
        <pc:spChg chg="add mod">
          <ac:chgData name="Xu" userId="2ef8d03b0d59ea36" providerId="LiveId" clId="{FFFF327F-8644-4822-923E-AE6ED5900B5B}" dt="2020-12-15T04:02:38.035" v="412" actId="1076"/>
          <ac:spMkLst>
            <pc:docMk/>
            <pc:sldMk cId="1044482180" sldId="266"/>
            <ac:spMk id="5" creationId="{70EDB413-3DCC-490B-84C3-04E24769BBBA}"/>
          </ac:spMkLst>
        </pc:spChg>
        <pc:spChg chg="add mod">
          <ac:chgData name="Xu" userId="2ef8d03b0d59ea36" providerId="LiveId" clId="{FFFF327F-8644-4822-923E-AE6ED5900B5B}" dt="2020-12-15T04:06:12.211" v="516" actId="20577"/>
          <ac:spMkLst>
            <pc:docMk/>
            <pc:sldMk cId="1044482180" sldId="266"/>
            <ac:spMk id="6" creationId="{5BCB4756-CC45-44E4-8554-522A64A3722B}"/>
          </ac:spMkLst>
        </pc:spChg>
        <pc:spChg chg="add mod">
          <ac:chgData name="Xu" userId="2ef8d03b0d59ea36" providerId="LiveId" clId="{FFFF327F-8644-4822-923E-AE6ED5900B5B}" dt="2020-12-15T04:06:14.471" v="517"/>
          <ac:spMkLst>
            <pc:docMk/>
            <pc:sldMk cId="1044482180" sldId="266"/>
            <ac:spMk id="7" creationId="{0A930148-D88E-445D-9557-05C45BB7C66C}"/>
          </ac:spMkLst>
        </pc:spChg>
        <pc:spChg chg="add mod">
          <ac:chgData name="Xu" userId="2ef8d03b0d59ea36" providerId="LiveId" clId="{FFFF327F-8644-4822-923E-AE6ED5900B5B}" dt="2020-12-15T04:06:15.301" v="518"/>
          <ac:spMkLst>
            <pc:docMk/>
            <pc:sldMk cId="1044482180" sldId="266"/>
            <ac:spMk id="8" creationId="{53108E46-A8C7-4B9A-B501-55E95DBBCAD5}"/>
          </ac:spMkLst>
        </pc:spChg>
        <pc:spChg chg="add mod">
          <ac:chgData name="Xu" userId="2ef8d03b0d59ea36" providerId="LiveId" clId="{FFFF327F-8644-4822-923E-AE6ED5900B5B}" dt="2020-12-15T04:03:23.798" v="438" actId="1076"/>
          <ac:spMkLst>
            <pc:docMk/>
            <pc:sldMk cId="1044482180" sldId="266"/>
            <ac:spMk id="9" creationId="{58E113FA-5F8E-4D99-8D18-7C5185FC2018}"/>
          </ac:spMkLst>
        </pc:spChg>
        <pc:spChg chg="add mod">
          <ac:chgData name="Xu" userId="2ef8d03b0d59ea36" providerId="LiveId" clId="{FFFF327F-8644-4822-923E-AE6ED5900B5B}" dt="2020-12-15T04:05:26.481" v="470" actId="1076"/>
          <ac:spMkLst>
            <pc:docMk/>
            <pc:sldMk cId="1044482180" sldId="266"/>
            <ac:spMk id="10" creationId="{EAF6691A-CDF5-4786-B3F2-A7ECEEE8612F}"/>
          </ac:spMkLst>
        </pc:spChg>
        <pc:spChg chg="add del mod">
          <ac:chgData name="Xu" userId="2ef8d03b0d59ea36" providerId="LiveId" clId="{FFFF327F-8644-4822-923E-AE6ED5900B5B}" dt="2020-12-15T04:04:25.171" v="458" actId="478"/>
          <ac:spMkLst>
            <pc:docMk/>
            <pc:sldMk cId="1044482180" sldId="266"/>
            <ac:spMk id="11" creationId="{BCE3AD26-F7B0-4986-B0D9-457A4B2CD168}"/>
          </ac:spMkLst>
        </pc:spChg>
        <pc:spChg chg="add del">
          <ac:chgData name="Xu" userId="2ef8d03b0d59ea36" providerId="LiveId" clId="{FFFF327F-8644-4822-923E-AE6ED5900B5B}" dt="2020-12-15T04:04:57.793" v="460" actId="478"/>
          <ac:spMkLst>
            <pc:docMk/>
            <pc:sldMk cId="1044482180" sldId="266"/>
            <ac:spMk id="12" creationId="{B595FBC9-397B-4569-A2AB-C7B9326D6100}"/>
          </ac:spMkLst>
        </pc:spChg>
        <pc:spChg chg="add mod">
          <ac:chgData name="Xu" userId="2ef8d03b0d59ea36" providerId="LiveId" clId="{FFFF327F-8644-4822-923E-AE6ED5900B5B}" dt="2020-12-15T04:05:42.774" v="508" actId="13822"/>
          <ac:spMkLst>
            <pc:docMk/>
            <pc:sldMk cId="1044482180" sldId="266"/>
            <ac:spMk id="13" creationId="{891B3AF2-A67B-46E0-92AB-595264898E61}"/>
          </ac:spMkLst>
        </pc:spChg>
        <pc:spChg chg="add mod">
          <ac:chgData name="Xu" userId="2ef8d03b0d59ea36" providerId="LiveId" clId="{FFFF327F-8644-4822-923E-AE6ED5900B5B}" dt="2020-12-15T04:07:18.148" v="570" actId="1076"/>
          <ac:spMkLst>
            <pc:docMk/>
            <pc:sldMk cId="1044482180" sldId="266"/>
            <ac:spMk id="14" creationId="{82B065EE-7567-45E6-B189-8E97D830D570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758506665" sldId="266"/>
        </pc:sldMkLst>
      </pc:sldChg>
      <pc:sldChg chg="modSp new del mod">
        <pc:chgData name="Xu" userId="2ef8d03b0d59ea36" providerId="LiveId" clId="{FFFF327F-8644-4822-923E-AE6ED5900B5B}" dt="2020-12-15T04:14:22.270" v="943" actId="47"/>
        <pc:sldMkLst>
          <pc:docMk/>
          <pc:sldMk cId="243217024" sldId="267"/>
        </pc:sldMkLst>
        <pc:spChg chg="mod">
          <ac:chgData name="Xu" userId="2ef8d03b0d59ea36" providerId="LiveId" clId="{FFFF327F-8644-4822-923E-AE6ED5900B5B}" dt="2020-12-15T04:10:06.759" v="600" actId="20577"/>
          <ac:spMkLst>
            <pc:docMk/>
            <pc:sldMk cId="243217024" sldId="267"/>
            <ac:spMk id="2" creationId="{7823F996-99D7-41E8-8041-13F2FAEA978F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060506570" sldId="267"/>
        </pc:sldMkLst>
      </pc:sldChg>
      <pc:sldChg chg="modSp new mod modTransition modAnim">
        <pc:chgData name="Xu" userId="2ef8d03b0d59ea36" providerId="LiveId" clId="{FFFF327F-8644-4822-923E-AE6ED5900B5B}" dt="2020-12-15T04:19:55.353" v="1198"/>
        <pc:sldMkLst>
          <pc:docMk/>
          <pc:sldMk cId="2121269083" sldId="268"/>
        </pc:sldMkLst>
        <pc:spChg chg="mod">
          <ac:chgData name="Xu" userId="2ef8d03b0d59ea36" providerId="LiveId" clId="{FFFF327F-8644-4822-923E-AE6ED5900B5B}" dt="2020-12-15T04:10:13.801" v="615" actId="20577"/>
          <ac:spMkLst>
            <pc:docMk/>
            <pc:sldMk cId="2121269083" sldId="268"/>
            <ac:spMk id="2" creationId="{E15AC705-F912-4203-B4D6-243287C0D07A}"/>
          </ac:spMkLst>
        </pc:spChg>
        <pc:spChg chg="mod">
          <ac:chgData name="Xu" userId="2ef8d03b0d59ea36" providerId="LiveId" clId="{FFFF327F-8644-4822-923E-AE6ED5900B5B}" dt="2020-12-15T04:14:19.779" v="942" actId="207"/>
          <ac:spMkLst>
            <pc:docMk/>
            <pc:sldMk cId="2121269083" sldId="268"/>
            <ac:spMk id="3" creationId="{D7B792E1-A2CE-4CD7-99C6-A40BC7C1143C}"/>
          </ac:spMkLst>
        </pc:spChg>
      </pc:sldChg>
      <pc:sldChg chg="modSp new mod modTransition modAnim">
        <pc:chgData name="Xu" userId="2ef8d03b0d59ea36" providerId="LiveId" clId="{FFFF327F-8644-4822-923E-AE6ED5900B5B}" dt="2020-12-15T04:20:02.644" v="1200"/>
        <pc:sldMkLst>
          <pc:docMk/>
          <pc:sldMk cId="596608886" sldId="269"/>
        </pc:sldMkLst>
        <pc:spChg chg="mod">
          <ac:chgData name="Xu" userId="2ef8d03b0d59ea36" providerId="LiveId" clId="{FFFF327F-8644-4822-923E-AE6ED5900B5B}" dt="2020-12-15T04:14:35.172" v="961" actId="20577"/>
          <ac:spMkLst>
            <pc:docMk/>
            <pc:sldMk cId="596608886" sldId="269"/>
            <ac:spMk id="2" creationId="{1D9AD308-3B5F-4F75-9C17-E832C30DF561}"/>
          </ac:spMkLst>
        </pc:spChg>
        <pc:spChg chg="mod">
          <ac:chgData name="Xu" userId="2ef8d03b0d59ea36" providerId="LiveId" clId="{FFFF327F-8644-4822-923E-AE6ED5900B5B}" dt="2020-12-15T04:19:01.609" v="1191" actId="20577"/>
          <ac:spMkLst>
            <pc:docMk/>
            <pc:sldMk cId="596608886" sldId="269"/>
            <ac:spMk id="3" creationId="{CBA385EE-853B-4525-96CE-147A46171A99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AB7E9392-6391-4153-86DE-78C93ACF456E}"/>
    <pc:docChg chg="undo custSel addSld modSld sldOrd">
      <pc:chgData name="Xu" userId="2ef8d03b0d59ea36" providerId="LiveId" clId="{AB7E9392-6391-4153-86DE-78C93ACF456E}" dt="2020-12-16T03:32:13.438" v="171"/>
      <pc:docMkLst>
        <pc:docMk/>
      </pc:docMkLst>
      <pc:sldChg chg="modTransition">
        <pc:chgData name="Xu" userId="2ef8d03b0d59ea36" providerId="LiveId" clId="{AB7E9392-6391-4153-86DE-78C93ACF456E}" dt="2020-12-16T03:31:04.432" v="163"/>
        <pc:sldMkLst>
          <pc:docMk/>
          <pc:sldMk cId="574247187" sldId="256"/>
        </pc:sldMkLst>
      </pc:sldChg>
      <pc:sldChg chg="modSp mod modTransition">
        <pc:chgData name="Xu" userId="2ef8d03b0d59ea36" providerId="LiveId" clId="{AB7E9392-6391-4153-86DE-78C93ACF456E}" dt="2020-12-16T03:31:04.432" v="163"/>
        <pc:sldMkLst>
          <pc:docMk/>
          <pc:sldMk cId="1094406252" sldId="258"/>
        </pc:sldMkLst>
        <pc:spChg chg="mod">
          <ac:chgData name="Xu" userId="2ef8d03b0d59ea36" providerId="LiveId" clId="{AB7E9392-6391-4153-86DE-78C93ACF456E}" dt="2020-12-16T01:39:00.586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AB7E9392-6391-4153-86DE-78C93ACF456E}" dt="2020-12-16T03:31:04.432" v="163"/>
        <pc:sldMkLst>
          <pc:docMk/>
          <pc:sldMk cId="1421242126" sldId="263"/>
        </pc:sldMkLst>
      </pc:sldChg>
      <pc:sldChg chg="addSp delSp modSp new mod modTransition modAnim">
        <pc:chgData name="Xu" userId="2ef8d03b0d59ea36" providerId="LiveId" clId="{AB7E9392-6391-4153-86DE-78C93ACF456E}" dt="2020-12-16T03:31:58.424" v="169"/>
        <pc:sldMkLst>
          <pc:docMk/>
          <pc:sldMk cId="2853676599" sldId="264"/>
        </pc:sldMkLst>
        <pc:spChg chg="mod">
          <ac:chgData name="Xu" userId="2ef8d03b0d59ea36" providerId="LiveId" clId="{AB7E9392-6391-4153-86DE-78C93ACF456E}" dt="2020-12-16T03:24:44.005" v="14" actId="20577"/>
          <ac:spMkLst>
            <pc:docMk/>
            <pc:sldMk cId="2853676599" sldId="264"/>
            <ac:spMk id="2" creationId="{E6C79F97-B43C-42E9-B6DC-6B1EBDDC4ABD}"/>
          </ac:spMkLst>
        </pc:spChg>
        <pc:spChg chg="del">
          <ac:chgData name="Xu" userId="2ef8d03b0d59ea36" providerId="LiveId" clId="{AB7E9392-6391-4153-86DE-78C93ACF456E}" dt="2020-12-16T03:25:09.601" v="15" actId="931"/>
          <ac:spMkLst>
            <pc:docMk/>
            <pc:sldMk cId="2853676599" sldId="264"/>
            <ac:spMk id="3" creationId="{D1CBA331-9439-4F94-8AA7-158E40EF2D18}"/>
          </ac:spMkLst>
        </pc:spChg>
        <pc:spChg chg="add mod">
          <ac:chgData name="Xu" userId="2ef8d03b0d59ea36" providerId="LiveId" clId="{AB7E9392-6391-4153-86DE-78C93ACF456E}" dt="2020-12-16T03:26:43.690" v="44" actId="1076"/>
          <ac:spMkLst>
            <pc:docMk/>
            <pc:sldMk cId="2853676599" sldId="264"/>
            <ac:spMk id="8" creationId="{D9DAD7F9-F6F7-476B-AB9F-6E85074DF017}"/>
          </ac:spMkLst>
        </pc:spChg>
        <pc:spChg chg="add mod">
          <ac:chgData name="Xu" userId="2ef8d03b0d59ea36" providerId="LiveId" clId="{AB7E9392-6391-4153-86DE-78C93ACF456E}" dt="2020-12-16T03:28:30.959" v="55" actId="403"/>
          <ac:spMkLst>
            <pc:docMk/>
            <pc:sldMk cId="2853676599" sldId="264"/>
            <ac:spMk id="9" creationId="{26F11C0E-20AD-492E-B747-62592AB3493B}"/>
          </ac:spMkLst>
        </pc:spChg>
        <pc:spChg chg="add mod">
          <ac:chgData name="Xu" userId="2ef8d03b0d59ea36" providerId="LiveId" clId="{AB7E9392-6391-4153-86DE-78C93ACF456E}" dt="2020-12-16T03:30:48.830" v="162" actId="1076"/>
          <ac:spMkLst>
            <pc:docMk/>
            <pc:sldMk cId="2853676599" sldId="264"/>
            <ac:spMk id="10" creationId="{617C4FF1-2566-4345-A510-DFF25355A454}"/>
          </ac:spMkLst>
        </pc:spChg>
        <pc:picChg chg="add mod">
          <ac:chgData name="Xu" userId="2ef8d03b0d59ea36" providerId="LiveId" clId="{AB7E9392-6391-4153-86DE-78C93ACF456E}" dt="2020-12-16T03:26:06.758" v="31" actId="1076"/>
          <ac:picMkLst>
            <pc:docMk/>
            <pc:sldMk cId="2853676599" sldId="264"/>
            <ac:picMk id="5" creationId="{F65E3B43-D04B-4B48-8995-6583788A77AC}"/>
          </ac:picMkLst>
        </pc:picChg>
        <pc:picChg chg="add mod">
          <ac:chgData name="Xu" userId="2ef8d03b0d59ea36" providerId="LiveId" clId="{AB7E9392-6391-4153-86DE-78C93ACF456E}" dt="2020-12-16T03:26:04.538" v="30" actId="1076"/>
          <ac:picMkLst>
            <pc:docMk/>
            <pc:sldMk cId="2853676599" sldId="264"/>
            <ac:picMk id="7" creationId="{DA5B7CA9-CC5D-44A1-87B6-6F7920A18823}"/>
          </ac:picMkLst>
        </pc:picChg>
      </pc:sldChg>
      <pc:sldChg chg="modSp new mod modTransition modAnim">
        <pc:chgData name="Xu" userId="2ef8d03b0d59ea36" providerId="LiveId" clId="{AB7E9392-6391-4153-86DE-78C93ACF456E}" dt="2020-12-16T03:32:13.438" v="171"/>
        <pc:sldMkLst>
          <pc:docMk/>
          <pc:sldMk cId="3576712532" sldId="265"/>
        </pc:sldMkLst>
        <pc:spChg chg="mod">
          <ac:chgData name="Xu" userId="2ef8d03b0d59ea36" providerId="LiveId" clId="{AB7E9392-6391-4153-86DE-78C93ACF456E}" dt="2020-12-16T03:28:44.485" v="74" actId="20577"/>
          <ac:spMkLst>
            <pc:docMk/>
            <pc:sldMk cId="3576712532" sldId="265"/>
            <ac:spMk id="2" creationId="{AEB33AEE-0BDE-4E22-B0ED-7460CB8888A5}"/>
          </ac:spMkLst>
        </pc:spChg>
        <pc:spChg chg="mod">
          <ac:chgData name="Xu" userId="2ef8d03b0d59ea36" providerId="LiveId" clId="{AB7E9392-6391-4153-86DE-78C93ACF456E}" dt="2020-12-16T03:29:12.462" v="118" actId="20577"/>
          <ac:spMkLst>
            <pc:docMk/>
            <pc:sldMk cId="3576712532" sldId="265"/>
            <ac:spMk id="3" creationId="{5F2832B7-E17C-4E0A-A4E2-9A1A3E6A9717}"/>
          </ac:spMkLst>
        </pc:spChg>
      </pc:sldChg>
      <pc:sldChg chg="modSp new mod modTransition">
        <pc:chgData name="Xu" userId="2ef8d03b0d59ea36" providerId="LiveId" clId="{AB7E9392-6391-4153-86DE-78C93ACF456E}" dt="2020-12-16T03:31:04.432" v="163"/>
        <pc:sldMkLst>
          <pc:docMk/>
          <pc:sldMk cId="3035076895" sldId="266"/>
        </pc:sldMkLst>
        <pc:spChg chg="mod">
          <ac:chgData name="Xu" userId="2ef8d03b0d59ea36" providerId="LiveId" clId="{AB7E9392-6391-4153-86DE-78C93ACF456E}" dt="2020-12-16T03:29:18.132" v="129" actId="20577"/>
          <ac:spMkLst>
            <pc:docMk/>
            <pc:sldMk cId="3035076895" sldId="266"/>
            <ac:spMk id="2" creationId="{E1E41E8E-5505-44D1-A07F-278860C7B606}"/>
          </ac:spMkLst>
        </pc:spChg>
      </pc:sldChg>
      <pc:sldChg chg="addSp delSp modSp add mod ord modTransition modAnim">
        <pc:chgData name="Xu" userId="2ef8d03b0d59ea36" providerId="LiveId" clId="{AB7E9392-6391-4153-86DE-78C93ACF456E}" dt="2020-12-16T03:31:14.319" v="165"/>
        <pc:sldMkLst>
          <pc:docMk/>
          <pc:sldMk cId="4145605389" sldId="267"/>
        </pc:sldMkLst>
        <pc:spChg chg="mod">
          <ac:chgData name="Xu" userId="2ef8d03b0d59ea36" providerId="LiveId" clId="{AB7E9392-6391-4153-86DE-78C93ACF456E}" dt="2020-12-16T03:29:30.761" v="131" actId="20577"/>
          <ac:spMkLst>
            <pc:docMk/>
            <pc:sldMk cId="4145605389" sldId="267"/>
            <ac:spMk id="2" creationId="{E6C79F97-B43C-42E9-B6DC-6B1EBDDC4ABD}"/>
          </ac:spMkLst>
        </pc:spChg>
        <pc:spChg chg="add mod">
          <ac:chgData name="Xu" userId="2ef8d03b0d59ea36" providerId="LiveId" clId="{AB7E9392-6391-4153-86DE-78C93ACF456E}" dt="2020-12-16T03:30:25.744" v="152" actId="120"/>
          <ac:spMkLst>
            <pc:docMk/>
            <pc:sldMk cId="4145605389" sldId="267"/>
            <ac:spMk id="3" creationId="{6409E493-C5B7-47A6-879F-FDE7698983B7}"/>
          </ac:spMkLst>
        </pc:spChg>
        <pc:spChg chg="del">
          <ac:chgData name="Xu" userId="2ef8d03b0d59ea36" providerId="LiveId" clId="{AB7E9392-6391-4153-86DE-78C93ACF456E}" dt="2020-12-16T03:29:38.161" v="133" actId="478"/>
          <ac:spMkLst>
            <pc:docMk/>
            <pc:sldMk cId="4145605389" sldId="267"/>
            <ac:spMk id="8" creationId="{D9DAD7F9-F6F7-476B-AB9F-6E85074DF017}"/>
          </ac:spMkLst>
        </pc:spChg>
        <pc:spChg chg="del">
          <ac:chgData name="Xu" userId="2ef8d03b0d59ea36" providerId="LiveId" clId="{AB7E9392-6391-4153-86DE-78C93ACF456E}" dt="2020-12-16T03:29:40.614" v="134" actId="478"/>
          <ac:spMkLst>
            <pc:docMk/>
            <pc:sldMk cId="4145605389" sldId="267"/>
            <ac:spMk id="9" creationId="{26F11C0E-20AD-492E-B747-62592AB3493B}"/>
          </ac:spMkLst>
        </pc:spChg>
        <pc:spChg chg="del">
          <ac:chgData name="Xu" userId="2ef8d03b0d59ea36" providerId="LiveId" clId="{AB7E9392-6391-4153-86DE-78C93ACF456E}" dt="2020-12-16T03:29:37.624" v="132" actId="478"/>
          <ac:spMkLst>
            <pc:docMk/>
            <pc:sldMk cId="4145605389" sldId="267"/>
            <ac:spMk id="10" creationId="{617C4FF1-2566-4345-A510-DFF25355A454}"/>
          </ac:spMkLst>
        </pc:spChg>
      </pc:sld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2020-12-16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</a:t>
            </a:r>
            <a:r>
              <a:rPr lang="en-US" altLang="zh-CN"/>
              <a:t>HTTPS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9F97-B43C-42E9-B6DC-6B1EBDDC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en-US" dirty="0"/>
          </a:p>
        </p:txBody>
      </p:sp>
      <p:pic>
        <p:nvPicPr>
          <p:cNvPr id="5" name="Content Placeholder 4" descr="Laptop with solid fill">
            <a:extLst>
              <a:ext uri="{FF2B5EF4-FFF2-40B4-BE49-F238E27FC236}">
                <a16:creationId xmlns:a16="http://schemas.microsoft.com/office/drawing/2014/main" id="{F65E3B43-D04B-4B48-8995-6583788A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3856" y="3234699"/>
            <a:ext cx="1630070" cy="1630070"/>
          </a:xfr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DA5B7CA9-CC5D-44A1-87B6-6F7920A18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9781" y="2584808"/>
            <a:ext cx="1919680" cy="292985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409E493-C5B7-47A6-879F-FDE7698983B7}"/>
              </a:ext>
            </a:extLst>
          </p:cNvPr>
          <p:cNvSpPr/>
          <p:nvPr/>
        </p:nvSpPr>
        <p:spPr>
          <a:xfrm>
            <a:off x="3707934" y="3075633"/>
            <a:ext cx="4613945" cy="1789136"/>
          </a:xfrm>
          <a:prstGeom prst="rightArrow">
            <a:avLst>
              <a:gd name="adj1" fmla="val 74382"/>
              <a:gd name="adj2" fmla="val 3546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/login HTTP/1.1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username=</a:t>
            </a:r>
            <a:r>
              <a:rPr lang="en-US" dirty="0" err="1"/>
              <a:t>admin&amp;password</a:t>
            </a:r>
            <a:r>
              <a:rPr lang="en-US" dirty="0"/>
              <a:t>=123456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0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9F97-B43C-42E9-B6DC-6B1EBDDC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endParaRPr lang="en-US" dirty="0"/>
          </a:p>
        </p:txBody>
      </p:sp>
      <p:pic>
        <p:nvPicPr>
          <p:cNvPr id="5" name="Content Placeholder 4" descr="Laptop with solid fill">
            <a:extLst>
              <a:ext uri="{FF2B5EF4-FFF2-40B4-BE49-F238E27FC236}">
                <a16:creationId xmlns:a16="http://schemas.microsoft.com/office/drawing/2014/main" id="{F65E3B43-D04B-4B48-8995-6583788A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3856" y="3234699"/>
            <a:ext cx="1630070" cy="1630070"/>
          </a:xfr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DA5B7CA9-CC5D-44A1-87B6-6F7920A18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9781" y="2584808"/>
            <a:ext cx="1919680" cy="2929852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D9DAD7F9-F6F7-476B-AB9F-6E85074DF017}"/>
              </a:ext>
            </a:extLst>
          </p:cNvPr>
          <p:cNvSpPr/>
          <p:nvPr/>
        </p:nvSpPr>
        <p:spPr>
          <a:xfrm>
            <a:off x="3495413" y="2830220"/>
            <a:ext cx="4662881" cy="2439027"/>
          </a:xfrm>
          <a:prstGeom prst="leftRightArrow">
            <a:avLst>
              <a:gd name="adj1" fmla="val 72954"/>
              <a:gd name="adj2" fmla="val 21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11C0E-20AD-492E-B747-62592AB3493B}"/>
              </a:ext>
            </a:extLst>
          </p:cNvPr>
          <p:cNvSpPr txBox="1"/>
          <p:nvPr/>
        </p:nvSpPr>
        <p:spPr>
          <a:xfrm>
            <a:off x="5487251" y="324433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TLS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7C4FF1-2566-4345-A510-DFF25355A454}"/>
              </a:ext>
            </a:extLst>
          </p:cNvPr>
          <p:cNvSpPr/>
          <p:nvPr/>
        </p:nvSpPr>
        <p:spPr>
          <a:xfrm>
            <a:off x="3876413" y="3705999"/>
            <a:ext cx="3900880" cy="838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/login HTTP/1.1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username=</a:t>
            </a:r>
            <a:r>
              <a:rPr lang="en-US" dirty="0" err="1"/>
              <a:t>admin&amp;password</a:t>
            </a:r>
            <a:r>
              <a:rPr lang="en-US" dirty="0"/>
              <a:t>=123456</a:t>
            </a:r>
          </a:p>
        </p:txBody>
      </p:sp>
    </p:spTree>
    <p:extLst>
      <p:ext uri="{BB962C8B-B14F-4D97-AF65-F5344CB8AC3E}">
        <p14:creationId xmlns:p14="http://schemas.microsoft.com/office/powerpoint/2010/main" val="2853676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3AEE-0BDE-4E22-B0ED-7460CB8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32B7-E17C-4E0A-A4E2-9A1A3E6A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http.ListenAndServe</a:t>
            </a:r>
            <a:r>
              <a:rPr lang="en-US" dirty="0"/>
              <a:t>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dirty="0" err="1"/>
              <a:t>http.ListenAndServe</a:t>
            </a:r>
            <a:r>
              <a:rPr lang="en-US" altLang="zh-CN" dirty="0" err="1"/>
              <a:t>TLS</a:t>
            </a:r>
            <a:r>
              <a:rPr lang="en-US" dirty="0"/>
              <a:t> 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12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1E8E-5505-44D1-A07F-278860C7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6327-983A-46DF-9720-3FE95294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68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65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使用 Go 创建 Web 应用</vt:lpstr>
      <vt:lpstr>12. HTTPS</vt:lpstr>
      <vt:lpstr>HTTP</vt:lpstr>
      <vt:lpstr>HTTPS</vt:lpstr>
      <vt:lpstr>HTTP Listener</vt:lpstr>
      <vt:lpstr>例子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Xu</cp:lastModifiedBy>
  <cp:revision>1</cp:revision>
  <dcterms:created xsi:type="dcterms:W3CDTF">2020-11-19T03:38:51Z</dcterms:created>
  <dcterms:modified xsi:type="dcterms:W3CDTF">2020-12-16T03:32:16Z</dcterms:modified>
</cp:coreProperties>
</file>