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8B422-9926-4407-AAC3-4E64869BA36E}" v="13" dt="2020-12-18T03:45:3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1CD8B422-9926-4407-AAC3-4E64869BA36E}"/>
    <pc:docChg chg="undo custSel addSld modSld">
      <pc:chgData name="Xu" userId="2ef8d03b0d59ea36" providerId="LiveId" clId="{1CD8B422-9926-4407-AAC3-4E64869BA36E}" dt="2020-12-18T03:45:30.837" v="1358"/>
      <pc:docMkLst>
        <pc:docMk/>
      </pc:docMkLst>
      <pc:sldChg chg="modTransition">
        <pc:chgData name="Xu" userId="2ef8d03b0d59ea36" providerId="LiveId" clId="{1CD8B422-9926-4407-AAC3-4E64869BA36E}" dt="2020-12-18T03:44:49.546" v="1346"/>
        <pc:sldMkLst>
          <pc:docMk/>
          <pc:sldMk cId="574247187" sldId="256"/>
        </pc:sldMkLst>
      </pc:sldChg>
      <pc:sldChg chg="modSp mod modTransition">
        <pc:chgData name="Xu" userId="2ef8d03b0d59ea36" providerId="LiveId" clId="{1CD8B422-9926-4407-AAC3-4E64869BA36E}" dt="2020-12-18T03:44:49.546" v="1346"/>
        <pc:sldMkLst>
          <pc:docMk/>
          <pc:sldMk cId="1094406252" sldId="258"/>
        </pc:sldMkLst>
        <pc:spChg chg="mod">
          <ac:chgData name="Xu" userId="2ef8d03b0d59ea36" providerId="LiveId" clId="{1CD8B422-9926-4407-AAC3-4E64869BA36E}" dt="2020-12-16T01:39:30.049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CD8B422-9926-4407-AAC3-4E64869BA36E}" dt="2020-12-18T03:44:49.546" v="1346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1CD8B422-9926-4407-AAC3-4E64869BA36E}" dt="2020-12-18T03:44:56.088" v="1348"/>
        <pc:sldMkLst>
          <pc:docMk/>
          <pc:sldMk cId="2296921819" sldId="264"/>
        </pc:sldMkLst>
        <pc:spChg chg="mod">
          <ac:chgData name="Xu" userId="2ef8d03b0d59ea36" providerId="LiveId" clId="{1CD8B422-9926-4407-AAC3-4E64869BA36E}" dt="2020-12-18T03:27:11.109" v="35" actId="20577"/>
          <ac:spMkLst>
            <pc:docMk/>
            <pc:sldMk cId="2296921819" sldId="264"/>
            <ac:spMk id="2" creationId="{F790AB17-F975-47C2-9B1D-3983D48B5109}"/>
          </ac:spMkLst>
        </pc:spChg>
        <pc:spChg chg="mod">
          <ac:chgData name="Xu" userId="2ef8d03b0d59ea36" providerId="LiveId" clId="{1CD8B422-9926-4407-AAC3-4E64869BA36E}" dt="2020-12-18T03:32:33.939" v="544" actId="20577"/>
          <ac:spMkLst>
            <pc:docMk/>
            <pc:sldMk cId="2296921819" sldId="264"/>
            <ac:spMk id="3" creationId="{7A969A53-74C8-4362-9602-492CA3193EC4}"/>
          </ac:spMkLst>
        </pc:spChg>
      </pc:sldChg>
      <pc:sldChg chg="modSp new mod modTransition modAnim">
        <pc:chgData name="Xu" userId="2ef8d03b0d59ea36" providerId="LiveId" clId="{1CD8B422-9926-4407-AAC3-4E64869BA36E}" dt="2020-12-18T03:45:00.700" v="1350"/>
        <pc:sldMkLst>
          <pc:docMk/>
          <pc:sldMk cId="3532329808" sldId="265"/>
        </pc:sldMkLst>
        <pc:spChg chg="mod">
          <ac:chgData name="Xu" userId="2ef8d03b0d59ea36" providerId="LiveId" clId="{1CD8B422-9926-4407-AAC3-4E64869BA36E}" dt="2020-12-18T03:32:50.822" v="569" actId="20577"/>
          <ac:spMkLst>
            <pc:docMk/>
            <pc:sldMk cId="3532329808" sldId="265"/>
            <ac:spMk id="2" creationId="{D631A109-304F-4D2F-B261-CCD5A8BD2CF4}"/>
          </ac:spMkLst>
        </pc:spChg>
        <pc:spChg chg="mod">
          <ac:chgData name="Xu" userId="2ef8d03b0d59ea36" providerId="LiveId" clId="{1CD8B422-9926-4407-AAC3-4E64869BA36E}" dt="2020-12-18T03:39:01.886" v="895" actId="21"/>
          <ac:spMkLst>
            <pc:docMk/>
            <pc:sldMk cId="3532329808" sldId="265"/>
            <ac:spMk id="3" creationId="{E967FA7F-B5F7-46D5-BBE5-35F0792A43C6}"/>
          </ac:spMkLst>
        </pc:spChg>
      </pc:sldChg>
      <pc:sldChg chg="modSp new mod modTransition modAnim">
        <pc:chgData name="Xu" userId="2ef8d03b0d59ea36" providerId="LiveId" clId="{1CD8B422-9926-4407-AAC3-4E64869BA36E}" dt="2020-12-18T03:45:05.958" v="1352"/>
        <pc:sldMkLst>
          <pc:docMk/>
          <pc:sldMk cId="214740482" sldId="266"/>
        </pc:sldMkLst>
        <pc:spChg chg="mod">
          <ac:chgData name="Xu" userId="2ef8d03b0d59ea36" providerId="LiveId" clId="{1CD8B422-9926-4407-AAC3-4E64869BA36E}" dt="2020-12-18T03:44:37.765" v="1345" actId="20577"/>
          <ac:spMkLst>
            <pc:docMk/>
            <pc:sldMk cId="214740482" sldId="266"/>
            <ac:spMk id="2" creationId="{AE084DDD-2AC0-4CAC-9660-A1B087178A2A}"/>
          </ac:spMkLst>
        </pc:spChg>
        <pc:spChg chg="mod">
          <ac:chgData name="Xu" userId="2ef8d03b0d59ea36" providerId="LiveId" clId="{1CD8B422-9926-4407-AAC3-4E64869BA36E}" dt="2020-12-18T03:41:31.655" v="1088" actId="21"/>
          <ac:spMkLst>
            <pc:docMk/>
            <pc:sldMk cId="214740482" sldId="266"/>
            <ac:spMk id="3" creationId="{7F91E5C7-6C00-439E-9B36-1399D2B0425F}"/>
          </ac:spMkLst>
        </pc:spChg>
      </pc:sldChg>
      <pc:sldChg chg="modSp new mod modTransition modAnim">
        <pc:chgData name="Xu" userId="2ef8d03b0d59ea36" providerId="LiveId" clId="{1CD8B422-9926-4407-AAC3-4E64869BA36E}" dt="2020-12-18T03:45:30.837" v="1358"/>
        <pc:sldMkLst>
          <pc:docMk/>
          <pc:sldMk cId="4286271455" sldId="267"/>
        </pc:sldMkLst>
        <pc:spChg chg="mod">
          <ac:chgData name="Xu" userId="2ef8d03b0d59ea36" providerId="LiveId" clId="{1CD8B422-9926-4407-AAC3-4E64869BA36E}" dt="2020-12-18T03:44:31.009" v="1328"/>
          <ac:spMkLst>
            <pc:docMk/>
            <pc:sldMk cId="4286271455" sldId="267"/>
            <ac:spMk id="2" creationId="{C23E0B37-FD85-4435-947D-181843CC2EFC}"/>
          </ac:spMkLst>
        </pc:spChg>
        <pc:spChg chg="mod">
          <ac:chgData name="Xu" userId="2ef8d03b0d59ea36" providerId="LiveId" clId="{1CD8B422-9926-4407-AAC3-4E64869BA36E}" dt="2020-12-18T03:44:14.790" v="1327" actId="5793"/>
          <ac:spMkLst>
            <pc:docMk/>
            <pc:sldMk cId="4286271455" sldId="267"/>
            <ac:spMk id="3" creationId="{2BB46D0C-EE0A-4E4F-BD0A-CAE4EAF233A7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</a:t>
            </a:r>
            <a:r>
              <a:rPr lang="zh-CN" altLang="en-US"/>
              <a:t>测试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AB17-F975-47C2-9B1D-3983D48B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 </a:t>
            </a:r>
            <a:r>
              <a:rPr lang="en-US" altLang="zh-CN" dirty="0"/>
              <a:t>Model </a:t>
            </a:r>
            <a:r>
              <a:rPr lang="zh-CN" altLang="en-US" dirty="0"/>
              <a:t>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9A53-74C8-4362-9602-492CA319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</a:t>
            </a:r>
            <a:r>
              <a:rPr lang="en-US" altLang="zh-CN" dirty="0" err="1">
                <a:solidFill>
                  <a:schemeClr val="accent6"/>
                </a:solidFill>
              </a:rPr>
              <a:t>_test</a:t>
            </a:r>
            <a:r>
              <a:rPr lang="en-US" altLang="zh-CN" dirty="0" err="1"/>
              <a:t>.go</a:t>
            </a:r>
            <a:endParaRPr lang="en-US" altLang="zh-CN" dirty="0"/>
          </a:p>
          <a:p>
            <a:pPr lvl="1"/>
            <a:r>
              <a:rPr lang="zh-CN" altLang="en-US" dirty="0"/>
              <a:t>测试代码所在文件的名称以</a:t>
            </a:r>
            <a:r>
              <a:rPr lang="en-US" altLang="zh-CN" dirty="0"/>
              <a:t> _test </a:t>
            </a:r>
            <a:r>
              <a:rPr lang="zh-CN" altLang="en-US" dirty="0"/>
              <a:t>结尾</a:t>
            </a:r>
            <a:endParaRPr lang="en-US" altLang="zh-CN" dirty="0"/>
          </a:p>
          <a:p>
            <a:pPr lvl="1"/>
            <a:r>
              <a:rPr lang="zh-CN" altLang="en-US" dirty="0"/>
              <a:t>对于生产编译，不会包含以 </a:t>
            </a:r>
            <a:r>
              <a:rPr lang="en-US" altLang="zh-CN" dirty="0"/>
              <a:t>_test </a:t>
            </a:r>
            <a:r>
              <a:rPr lang="zh-CN" altLang="en-US" dirty="0"/>
              <a:t>结尾的文件</a:t>
            </a:r>
            <a:endParaRPr lang="en-US" altLang="zh-CN" dirty="0"/>
          </a:p>
          <a:p>
            <a:pPr lvl="1"/>
            <a:r>
              <a:rPr lang="zh-CN" altLang="en-US" dirty="0"/>
              <a:t>对于测试编译，会包含以 </a:t>
            </a:r>
            <a:r>
              <a:rPr lang="en-US" altLang="zh-CN" dirty="0"/>
              <a:t>_test </a:t>
            </a:r>
            <a:r>
              <a:rPr lang="zh-CN" altLang="en-US" dirty="0"/>
              <a:t>结尾的文件</a:t>
            </a:r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6"/>
                </a:solidFill>
              </a:rPr>
              <a:t>Test</a:t>
            </a:r>
            <a:r>
              <a:rPr lang="en-US" altLang="zh-CN" dirty="0" err="1"/>
              <a:t>UpdatesModifiedTime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/>
                </a:solidFill>
              </a:rPr>
              <a:t>t *</a:t>
            </a:r>
            <a:r>
              <a:rPr lang="en-US" altLang="zh-CN" dirty="0" err="1">
                <a:solidFill>
                  <a:schemeClr val="accent6"/>
                </a:solidFill>
              </a:rPr>
              <a:t>testing.T</a:t>
            </a:r>
            <a:r>
              <a:rPr lang="en-US" altLang="zh-CN" dirty="0"/>
              <a:t>) { … }</a:t>
            </a:r>
          </a:p>
          <a:p>
            <a:pPr lvl="1"/>
            <a:r>
              <a:rPr lang="zh-CN" altLang="en-US" dirty="0"/>
              <a:t>测试函数名应以 </a:t>
            </a:r>
            <a:r>
              <a:rPr lang="en-US" altLang="zh-CN" dirty="0"/>
              <a:t>Test </a:t>
            </a:r>
            <a:r>
              <a:rPr lang="zh-CN" altLang="en-US" dirty="0"/>
              <a:t>开头（需要导出）</a:t>
            </a:r>
            <a:endParaRPr lang="en-US" altLang="zh-CN" dirty="0"/>
          </a:p>
          <a:p>
            <a:pPr lvl="1"/>
            <a:r>
              <a:rPr lang="zh-CN" altLang="en-US" dirty="0"/>
              <a:t>函数名需要表达出被验证的特性</a:t>
            </a:r>
            <a:endParaRPr lang="en-US" altLang="zh-CN" dirty="0"/>
          </a:p>
          <a:p>
            <a:pPr lvl="1"/>
            <a:r>
              <a:rPr lang="zh-CN" altLang="en-US" dirty="0"/>
              <a:t>测试函数的参数类型是 </a:t>
            </a:r>
            <a:r>
              <a:rPr lang="en-US" altLang="zh-CN" dirty="0"/>
              <a:t>*</a:t>
            </a:r>
            <a:r>
              <a:rPr lang="en-US" altLang="zh-CN" dirty="0" err="1"/>
              <a:t>testing.T</a:t>
            </a:r>
            <a:r>
              <a:rPr lang="zh-CN" altLang="en-US" dirty="0"/>
              <a:t>，它会提供测试相关的一些工具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109-304F-4D2F-B261-CCD5A8B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 </a:t>
            </a:r>
            <a:r>
              <a:rPr lang="en-US" altLang="zh-CN" dirty="0"/>
              <a:t>Controller </a:t>
            </a:r>
            <a:r>
              <a:rPr lang="zh-CN" altLang="en-US" dirty="0"/>
              <a:t>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FA7F-B5F7-46D5-BBE5-35F0792A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为了尽量保证单元测试的隔离性，测试不要使用例如数据库、外部</a:t>
            </a:r>
            <a:r>
              <a:rPr lang="en-US" altLang="zh-CN" dirty="0"/>
              <a:t>API</a:t>
            </a:r>
            <a:r>
              <a:rPr lang="zh-CN" altLang="en-US" dirty="0"/>
              <a:t>、文件系统等外部资源。</a:t>
            </a:r>
            <a:endParaRPr lang="en-US" altLang="zh-CN" dirty="0"/>
          </a:p>
          <a:p>
            <a:r>
              <a:rPr lang="zh-CN" altLang="en-US" dirty="0"/>
              <a:t>模拟请求和响应</a:t>
            </a:r>
            <a:endParaRPr lang="en-US" altLang="zh-CN" dirty="0"/>
          </a:p>
          <a:p>
            <a:r>
              <a:rPr lang="zh-CN" altLang="en-US" dirty="0"/>
              <a:t>需要使用 </a:t>
            </a:r>
            <a:r>
              <a:rPr lang="en-US" altLang="zh-CN" dirty="0"/>
              <a:t>net/http/</a:t>
            </a:r>
            <a:r>
              <a:rPr lang="en-US" altLang="zh-CN" dirty="0" err="1"/>
              <a:t>httptest</a:t>
            </a:r>
            <a:r>
              <a:rPr lang="en-US" altLang="zh-CN" dirty="0"/>
              <a:t> </a:t>
            </a:r>
            <a:r>
              <a:rPr lang="zh-CN" altLang="en-US" dirty="0"/>
              <a:t>提供的功能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232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4DDD-2AC0-4CAC-9660-A1B08717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NewRequest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E5C7-6C00-439E-9B36-1399D2B0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NewRequest</a:t>
            </a:r>
            <a:r>
              <a:rPr lang="en-US" dirty="0"/>
              <a:t>(method, </a:t>
            </a:r>
            <a:r>
              <a:rPr lang="en-US" dirty="0" err="1"/>
              <a:t>url</a:t>
            </a:r>
            <a:r>
              <a:rPr lang="en-US" dirty="0"/>
              <a:t> string, body </a:t>
            </a:r>
            <a:r>
              <a:rPr lang="en-US" dirty="0" err="1"/>
              <a:t>io.Reader</a:t>
            </a:r>
            <a:r>
              <a:rPr lang="en-US" dirty="0"/>
              <a:t>) (*Request, error) </a:t>
            </a:r>
          </a:p>
          <a:p>
            <a:pPr lvl="1"/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HTTP Method</a:t>
            </a:r>
          </a:p>
          <a:p>
            <a:pPr lvl="1"/>
            <a:r>
              <a:rPr lang="en-US" altLang="zh-CN" dirty="0" err="1"/>
              <a:t>url</a:t>
            </a:r>
            <a:r>
              <a:rPr lang="zh-CN" altLang="en-US" dirty="0"/>
              <a:t>：请求的 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body</a:t>
            </a:r>
            <a:r>
              <a:rPr lang="zh-CN" altLang="en-US" dirty="0"/>
              <a:t>：请求的 </a:t>
            </a:r>
            <a:r>
              <a:rPr lang="en-US" altLang="zh-CN" dirty="0"/>
              <a:t>Body</a:t>
            </a:r>
          </a:p>
          <a:p>
            <a:pPr lvl="1"/>
            <a:r>
              <a:rPr lang="zh-CN" altLang="en-US" dirty="0"/>
              <a:t>返回的 </a:t>
            </a:r>
            <a:r>
              <a:rPr lang="en-US" altLang="zh-CN" dirty="0"/>
              <a:t>*Request </a:t>
            </a:r>
            <a:r>
              <a:rPr lang="zh-CN" altLang="en-US" dirty="0"/>
              <a:t>可以传递给 </a:t>
            </a:r>
            <a:r>
              <a:rPr lang="en-US" altLang="zh-CN" dirty="0"/>
              <a:t>handler 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0B37-FD85-4435-947D-181843C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ResponseRecorder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6D0C-EE0A-4E4F-BD0A-CAE4EAF2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</a:t>
            </a:r>
            <a:r>
              <a:rPr lang="en-US" altLang="zh-CN" dirty="0" err="1"/>
              <a:t>ResponseRecorder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	Code int //</a:t>
            </a:r>
            <a:r>
              <a:rPr lang="zh-CN" altLang="en-US" dirty="0"/>
              <a:t> 状态码  </a:t>
            </a:r>
            <a:r>
              <a:rPr lang="en-US" altLang="zh-CN" dirty="0"/>
              <a:t>200</a:t>
            </a:r>
            <a:r>
              <a:rPr lang="zh-CN" altLang="en-US" dirty="0"/>
              <a:t>、</a:t>
            </a:r>
            <a:r>
              <a:rPr lang="en-US" altLang="zh-CN" dirty="0"/>
              <a:t>500…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HeaderMap</a:t>
            </a:r>
            <a:r>
              <a:rPr lang="en-US" altLang="zh-CN" dirty="0"/>
              <a:t> </a:t>
            </a:r>
            <a:r>
              <a:rPr lang="en-US" altLang="zh-CN" dirty="0" err="1"/>
              <a:t>http.Header</a:t>
            </a:r>
            <a:r>
              <a:rPr lang="en-US" altLang="zh-CN" dirty="0"/>
              <a:t> // </a:t>
            </a:r>
            <a:r>
              <a:rPr lang="zh-CN" altLang="en-US" dirty="0"/>
              <a:t>响应的 </a:t>
            </a:r>
            <a:r>
              <a:rPr lang="en-US" altLang="zh-CN" dirty="0"/>
              <a:t>header</a:t>
            </a:r>
          </a:p>
          <a:p>
            <a:pPr marL="0" indent="0">
              <a:buNone/>
            </a:pPr>
            <a:r>
              <a:rPr lang="en-US" altLang="zh-CN" dirty="0"/>
              <a:t>	Body *</a:t>
            </a:r>
            <a:r>
              <a:rPr lang="en-US" altLang="zh-CN" dirty="0" err="1"/>
              <a:t>bytes.Buffer</a:t>
            </a:r>
            <a:r>
              <a:rPr lang="en-US" altLang="zh-CN" dirty="0"/>
              <a:t> // </a:t>
            </a:r>
            <a:r>
              <a:rPr lang="zh-CN" altLang="en-US" dirty="0"/>
              <a:t>响应的 </a:t>
            </a:r>
            <a:r>
              <a:rPr lang="en-US" altLang="zh-CN" dirty="0"/>
              <a:t>body</a:t>
            </a:r>
          </a:p>
          <a:p>
            <a:pPr marL="0" indent="0">
              <a:buNone/>
            </a:pPr>
            <a:r>
              <a:rPr lang="en-US" altLang="zh-CN" dirty="0"/>
              <a:t>	Flushed bool // </a:t>
            </a:r>
            <a:r>
              <a:rPr lang="zh-CN" altLang="en-US" dirty="0"/>
              <a:t>缓存是否被 </a:t>
            </a:r>
            <a:r>
              <a:rPr lang="en-US" altLang="zh-CN" dirty="0"/>
              <a:t>flush 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用来捕获从 </a:t>
            </a:r>
            <a:r>
              <a:rPr lang="en-US" altLang="zh-CN" dirty="0"/>
              <a:t>handler </a:t>
            </a:r>
            <a:r>
              <a:rPr lang="zh-CN" altLang="en-US" dirty="0"/>
              <a:t>返回的响应，只是做记录</a:t>
            </a:r>
            <a:endParaRPr lang="en-US" altLang="zh-CN" dirty="0"/>
          </a:p>
          <a:p>
            <a:pPr lvl="1"/>
            <a:r>
              <a:rPr lang="zh-CN" altLang="en-US" dirty="0"/>
              <a:t>可以用于测试断言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1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253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使用 Go 创建 Web 应用</vt:lpstr>
      <vt:lpstr>14. 测试</vt:lpstr>
      <vt:lpstr>测试 Model 层</vt:lpstr>
      <vt:lpstr>测试 Controller 层</vt:lpstr>
      <vt:lpstr>NewRequest 函数</vt:lpstr>
      <vt:lpstr>ResponseRecorder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2020-11-19T03:38:51Z</dcterms:created>
  <dcterms:modified xsi:type="dcterms:W3CDTF">2020-12-18T03:45:31Z</dcterms:modified>
</cp:coreProperties>
</file>