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AC9E2-7C12-4970-AE03-82F5F02EFE6B}" v="10" dt="2020-12-19T11:34:1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F7FE68AD-B3BE-45B8-B70B-57C16DA2D629}"/>
    <pc:docChg chg="undo custSel addSld modSld">
      <pc:chgData name="Xu" userId="2ef8d03b0d59ea36" providerId="LiveId" clId="{F7FE68AD-B3BE-45B8-B70B-57C16DA2D629}" dt="2020-12-18T03:55:55.285" v="874" actId="14100"/>
      <pc:docMkLst>
        <pc:docMk/>
      </pc:docMkLst>
      <pc:sldChg chg="modTransition">
        <pc:chgData name="Xu" userId="2ef8d03b0d59ea36" providerId="LiveId" clId="{F7FE68AD-B3BE-45B8-B70B-57C16DA2D629}" dt="2020-12-18T03:55:33.927" v="867"/>
        <pc:sldMkLst>
          <pc:docMk/>
          <pc:sldMk cId="574247187" sldId="256"/>
        </pc:sldMkLst>
      </pc:sldChg>
      <pc:sldChg chg="modSp mod modTransition">
        <pc:chgData name="Xu" userId="2ef8d03b0d59ea36" providerId="LiveId" clId="{F7FE68AD-B3BE-45B8-B70B-57C16DA2D629}" dt="2020-12-18T03:55:33.927" v="867"/>
        <pc:sldMkLst>
          <pc:docMk/>
          <pc:sldMk cId="1094406252" sldId="258"/>
        </pc:sldMkLst>
        <pc:spChg chg="mod">
          <ac:chgData name="Xu" userId="2ef8d03b0d59ea36" providerId="LiveId" clId="{F7FE68AD-B3BE-45B8-B70B-57C16DA2D629}" dt="2020-12-16T01:39:45.607" v="2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7FE68AD-B3BE-45B8-B70B-57C16DA2D629}" dt="2020-12-18T03:55:33.927" v="867"/>
        <pc:sldMkLst>
          <pc:docMk/>
          <pc:sldMk cId="1421242126" sldId="263"/>
        </pc:sldMkLst>
      </pc:sldChg>
      <pc:sldChg chg="addSp delSp modSp new mod modTransition modAnim">
        <pc:chgData name="Xu" userId="2ef8d03b0d59ea36" providerId="LiveId" clId="{F7FE68AD-B3BE-45B8-B70B-57C16DA2D629}" dt="2020-12-18T03:55:39.823" v="869"/>
        <pc:sldMkLst>
          <pc:docMk/>
          <pc:sldMk cId="2780917135" sldId="264"/>
        </pc:sldMkLst>
        <pc:spChg chg="mod">
          <ac:chgData name="Xu" userId="2ef8d03b0d59ea36" providerId="LiveId" clId="{F7FE68AD-B3BE-45B8-B70B-57C16DA2D629}" dt="2020-12-18T03:46:09.847" v="45" actId="20577"/>
          <ac:spMkLst>
            <pc:docMk/>
            <pc:sldMk cId="2780917135" sldId="264"/>
            <ac:spMk id="2" creationId="{06C8793B-8E02-45F7-8A37-2AEFBD8E8877}"/>
          </ac:spMkLst>
        </pc:spChg>
        <pc:spChg chg="add del mod">
          <ac:chgData name="Xu" userId="2ef8d03b0d59ea36" providerId="LiveId" clId="{F7FE68AD-B3BE-45B8-B70B-57C16DA2D629}" dt="2020-12-18T03:47:49.996" v="181" actId="12084"/>
          <ac:spMkLst>
            <pc:docMk/>
            <pc:sldMk cId="2780917135" sldId="264"/>
            <ac:spMk id="3" creationId="{698698EC-F109-4436-A275-C243ED8A51E3}"/>
          </ac:spMkLst>
        </pc:spChg>
        <pc:graphicFrameChg chg="add del mod">
          <ac:chgData name="Xu" userId="2ef8d03b0d59ea36" providerId="LiveId" clId="{F7FE68AD-B3BE-45B8-B70B-57C16DA2D629}" dt="2020-12-18T03:47:49.996" v="181" actId="12084"/>
          <ac:graphicFrameMkLst>
            <pc:docMk/>
            <pc:sldMk cId="2780917135" sldId="264"/>
            <ac:graphicFrameMk id="4" creationId="{6760E4D0-B8CF-40A8-ABB1-8B796EA48E38}"/>
          </ac:graphicFrameMkLst>
        </pc:graphicFrameChg>
      </pc:sldChg>
      <pc:sldChg chg="modSp new mod modTransition modAnim">
        <pc:chgData name="Xu" userId="2ef8d03b0d59ea36" providerId="LiveId" clId="{F7FE68AD-B3BE-45B8-B70B-57C16DA2D629}" dt="2020-12-18T03:55:44.277" v="871"/>
        <pc:sldMkLst>
          <pc:docMk/>
          <pc:sldMk cId="1703918390" sldId="265"/>
        </pc:sldMkLst>
        <pc:spChg chg="mod">
          <ac:chgData name="Xu" userId="2ef8d03b0d59ea36" providerId="LiveId" clId="{F7FE68AD-B3BE-45B8-B70B-57C16DA2D629}" dt="2020-12-18T03:48:04.861" v="201" actId="20577"/>
          <ac:spMkLst>
            <pc:docMk/>
            <pc:sldMk cId="1703918390" sldId="265"/>
            <ac:spMk id="2" creationId="{DA19C1E4-4C17-43B0-BBC4-CCC022B45465}"/>
          </ac:spMkLst>
        </pc:spChg>
        <pc:spChg chg="mod">
          <ac:chgData name="Xu" userId="2ef8d03b0d59ea36" providerId="LiveId" clId="{F7FE68AD-B3BE-45B8-B70B-57C16DA2D629}" dt="2020-12-18T03:54:44.439" v="807" actId="6549"/>
          <ac:spMkLst>
            <pc:docMk/>
            <pc:sldMk cId="1703918390" sldId="265"/>
            <ac:spMk id="3" creationId="{3FD2C8C9-F294-4B99-8954-11AE3BFA25A4}"/>
          </ac:spMkLst>
        </pc:spChg>
      </pc:sldChg>
      <pc:sldChg chg="modSp add mod modTransition">
        <pc:chgData name="Xu" userId="2ef8d03b0d59ea36" providerId="LiveId" clId="{F7FE68AD-B3BE-45B8-B70B-57C16DA2D629}" dt="2020-12-18T03:55:55.285" v="874" actId="14100"/>
        <pc:sldMkLst>
          <pc:docMk/>
          <pc:sldMk cId="443910054" sldId="266"/>
        </pc:sldMkLst>
        <pc:spChg chg="mod">
          <ac:chgData name="Xu" userId="2ef8d03b0d59ea36" providerId="LiveId" clId="{F7FE68AD-B3BE-45B8-B70B-57C16DA2D629}" dt="2020-12-18T03:55:55.285" v="874" actId="14100"/>
          <ac:spMkLst>
            <pc:docMk/>
            <pc:sldMk cId="443910054" sldId="266"/>
            <ac:spMk id="3" creationId="{3FD2C8C9-F294-4B99-8954-11AE3BFA25A4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Yang Xu" userId="2ef8d03b0d59ea36" providerId="LiveId" clId="{860AC9E2-7C12-4970-AE03-82F5F02EFE6B}"/>
    <pc:docChg chg="modSld">
      <pc:chgData name="Yang Xu" userId="2ef8d03b0d59ea36" providerId="LiveId" clId="{860AC9E2-7C12-4970-AE03-82F5F02EFE6B}" dt="2020-12-19T11:34:16.110" v="7" actId="20577"/>
      <pc:docMkLst>
        <pc:docMk/>
      </pc:docMkLst>
      <pc:sldChg chg="modSp">
        <pc:chgData name="Yang Xu" userId="2ef8d03b0d59ea36" providerId="LiveId" clId="{860AC9E2-7C12-4970-AE03-82F5F02EFE6B}" dt="2020-12-19T11:34:16.110" v="7" actId="20577"/>
        <pc:sldMkLst>
          <pc:docMk/>
          <pc:sldMk cId="1703918390" sldId="265"/>
        </pc:sldMkLst>
        <pc:spChg chg="mod">
          <ac:chgData name="Yang Xu" userId="2ef8d03b0d59ea36" providerId="LiveId" clId="{860AC9E2-7C12-4970-AE03-82F5F02EFE6B}" dt="2020-12-19T11:34:16.110" v="7" actId="20577"/>
          <ac:spMkLst>
            <pc:docMk/>
            <pc:sldMk cId="1703918390" sldId="265"/>
            <ac:spMk id="3" creationId="{3FD2C8C9-F294-4B99-8954-11AE3BFA2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debug/pprof/profile" TargetMode="External"/><Relationship Id="rId2" Type="http://schemas.openxmlformats.org/officeDocument/2006/relationships/hyperlink" Target="http://localhost:8000/debug/pprof/he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debug/pprof/bloc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 altLang="zh-CN" dirty="0"/>
              <a:t>Profiling </a:t>
            </a:r>
            <a:r>
              <a:rPr lang="zh-CN" altLang="en-US"/>
              <a:t>性能分析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793B-8E02-45F7-8A37-2AEFBD8E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能分析什么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98EC-F109-4436-A275-C243ED8A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内存消耗</a:t>
            </a:r>
            <a:endParaRPr lang="en-US" altLang="zh-CN" dirty="0"/>
          </a:p>
          <a:p>
            <a:r>
              <a:rPr lang="en-US" altLang="zh-CN" dirty="0"/>
              <a:t>CPU 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阻塞的 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执行追踪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还有一个 </a:t>
            </a:r>
            <a:r>
              <a:rPr lang="en-US" altLang="zh-CN" dirty="0"/>
              <a:t>Web </a:t>
            </a:r>
            <a:r>
              <a:rPr lang="zh-CN" altLang="en-US" dirty="0"/>
              <a:t>界面：应用的实时数据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7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C1E4-4C17-43B0-BBC4-CCC022B4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C8C9-F294-4B99-8954-11AE3BFA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39" y="2046914"/>
            <a:ext cx="10846966" cy="4253218"/>
          </a:xfrm>
        </p:spPr>
        <p:txBody>
          <a:bodyPr>
            <a:normAutofit/>
          </a:bodyPr>
          <a:lstStyle/>
          <a:p>
            <a:r>
              <a:rPr lang="en-US" dirty="0"/>
              <a:t>import _ “net/http/</a:t>
            </a:r>
            <a:r>
              <a:rPr lang="en-US" dirty="0" err="1"/>
              <a:t>pprof</a:t>
            </a:r>
            <a:r>
              <a:rPr lang="en-US" dirty="0"/>
              <a:t>”</a:t>
            </a:r>
          </a:p>
          <a:p>
            <a:pPr lvl="1"/>
            <a:r>
              <a:rPr lang="zh-CN" altLang="en-US" dirty="0"/>
              <a:t>设置一些监听的 </a:t>
            </a:r>
            <a:r>
              <a:rPr lang="en-US" altLang="zh-CN" dirty="0"/>
              <a:t>URL</a:t>
            </a:r>
            <a:r>
              <a:rPr lang="zh-CN" altLang="en-US" dirty="0"/>
              <a:t>，它们会提供各类诊断信息</a:t>
            </a:r>
            <a:endParaRPr lang="en-US" altLang="zh-CN" dirty="0"/>
          </a:p>
          <a:p>
            <a:r>
              <a:rPr lang="en-US" altLang="zh-CN" dirty="0"/>
              <a:t>go tool </a:t>
            </a:r>
            <a:r>
              <a:rPr lang="en-US" altLang="zh-CN" dirty="0" err="1"/>
              <a:t>pprof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http://localhost:8000/debug/pprof/heap</a:t>
            </a:r>
            <a:r>
              <a:rPr lang="en-US" altLang="zh-CN" dirty="0"/>
              <a:t>   // 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从应用获取内存 </a:t>
            </a:r>
            <a:r>
              <a:rPr lang="en-US" altLang="zh-CN" dirty="0"/>
              <a:t>dump</a:t>
            </a:r>
            <a:r>
              <a:rPr lang="zh-CN" altLang="en-US" dirty="0"/>
              <a:t>：应用在使用哪些内存，它们会去哪</a:t>
            </a:r>
            <a:endParaRPr lang="en-US" altLang="zh-CN" dirty="0"/>
          </a:p>
          <a:p>
            <a:r>
              <a:rPr lang="en-US" dirty="0"/>
              <a:t>go tool </a:t>
            </a:r>
            <a:r>
              <a:rPr lang="en-US" dirty="0" err="1"/>
              <a:t>pprof</a:t>
            </a:r>
            <a:r>
              <a:rPr lang="en-US" dirty="0"/>
              <a:t> </a:t>
            </a:r>
            <a:r>
              <a:rPr lang="en-US" altLang="zh-CN" dirty="0">
                <a:hlinkClick r:id="rId3"/>
              </a:rPr>
              <a:t>http://localhost:8000/debug/</a:t>
            </a:r>
            <a:r>
              <a:rPr lang="en-US" altLang="zh-CN">
                <a:hlinkClick r:id="rId3"/>
              </a:rPr>
              <a:t>pprof/profile</a:t>
            </a:r>
            <a:r>
              <a:rPr lang="en-US" altLang="zh-CN"/>
              <a:t>    </a:t>
            </a:r>
            <a:r>
              <a:rPr lang="en-US" altLang="zh-CN" dirty="0"/>
              <a:t>// CPU</a:t>
            </a:r>
          </a:p>
          <a:p>
            <a:pPr lvl="1"/>
            <a:r>
              <a:rPr lang="en-US" dirty="0"/>
              <a:t>CPU </a:t>
            </a:r>
            <a:r>
              <a:rPr lang="zh-CN" altLang="en-US" dirty="0"/>
              <a:t>的快照，可以看到谁在用 </a:t>
            </a:r>
            <a:r>
              <a:rPr lang="en-US" altLang="zh-CN" dirty="0"/>
              <a:t>CPU</a:t>
            </a:r>
          </a:p>
          <a:p>
            <a:r>
              <a:rPr lang="en-US" dirty="0"/>
              <a:t>go tool </a:t>
            </a:r>
            <a:r>
              <a:rPr lang="en-US" dirty="0" err="1"/>
              <a:t>pprof</a:t>
            </a:r>
            <a:r>
              <a:rPr lang="en-US" dirty="0"/>
              <a:t> </a:t>
            </a:r>
            <a:r>
              <a:rPr lang="en-US" altLang="zh-CN" dirty="0">
                <a:hlinkClick r:id="rId4"/>
              </a:rPr>
              <a:t>http://localhost:8000/debug/pprof/block</a:t>
            </a:r>
            <a:r>
              <a:rPr lang="en-US" altLang="zh-CN" dirty="0"/>
              <a:t> // goroutine</a:t>
            </a:r>
          </a:p>
          <a:p>
            <a:pPr lvl="1"/>
            <a:r>
              <a:rPr lang="zh-CN" altLang="en-US" dirty="0"/>
              <a:t>看到阻塞的 </a:t>
            </a:r>
            <a:r>
              <a:rPr lang="en-US" altLang="zh-CN" dirty="0"/>
              <a:t>goroutine</a:t>
            </a:r>
          </a:p>
          <a:p>
            <a:r>
              <a:rPr lang="en-US" dirty="0"/>
              <a:t>go tool </a:t>
            </a:r>
            <a:r>
              <a:rPr lang="en-US" dirty="0" err="1"/>
              <a:t>pprof</a:t>
            </a:r>
            <a:r>
              <a:rPr lang="en-US" dirty="0"/>
              <a:t> </a:t>
            </a:r>
            <a:r>
              <a:rPr lang="en-US" altLang="zh-CN" dirty="0">
                <a:hlinkClick r:id="rId4"/>
              </a:rPr>
              <a:t>http://localhost:8000/debug/pprof/</a:t>
            </a:r>
            <a:r>
              <a:rPr lang="en-US" altLang="zh-CN" dirty="0"/>
              <a:t>trace?seconds=5  // trace</a:t>
            </a:r>
          </a:p>
          <a:p>
            <a:pPr lvl="1"/>
            <a:r>
              <a:rPr lang="zh-CN" altLang="en-US" dirty="0"/>
              <a:t>监控这段时间内，什么在执行，什么在调用什么</a:t>
            </a:r>
            <a:r>
              <a:rPr lang="en-US" altLang="zh-CN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18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C1E4-4C17-43B0-BBC4-CCC022B4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C8C9-F294-4B99-8954-11AE3BFA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74084"/>
            <a:ext cx="9931752" cy="392604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</a:t>
            </a:r>
            <a:r>
              <a:rPr lang="zh-CN" altLang="en-US" dirty="0"/>
              <a:t> </a:t>
            </a:r>
            <a:r>
              <a:rPr lang="en-US" altLang="zh-CN" dirty="0"/>
              <a:t>localhost:8000/debug/</a:t>
            </a:r>
            <a:r>
              <a:rPr lang="en-US" altLang="zh-CN" dirty="0" err="1"/>
              <a:t>pprof</a:t>
            </a:r>
            <a:r>
              <a:rPr lang="zh-CN" altLang="en-US" dirty="0"/>
              <a:t> </a:t>
            </a:r>
            <a:r>
              <a:rPr lang="en-US" altLang="zh-CN" dirty="0"/>
              <a:t>	//</a:t>
            </a:r>
            <a:r>
              <a:rPr lang="zh-CN" altLang="en-US" dirty="0"/>
              <a:t> 网页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100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255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使用 Go 创建 Web 应用</vt:lpstr>
      <vt:lpstr>15. Profiling 性能分析</vt:lpstr>
      <vt:lpstr>能分析什么</vt:lpstr>
      <vt:lpstr>如何进行分析</vt:lpstr>
      <vt:lpstr>如何进行分析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2020-12-19T11:34:41Z</dcterms:modified>
</cp:coreProperties>
</file>