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CE5E9B24-6083-4121-85EF-707A98FDD219}"/>
    <pc:docChg chg="modSld">
      <pc:chgData name="Xu" userId="2ef8d03b0d59ea36" providerId="LiveId" clId="{CE5E9B24-6083-4121-85EF-707A98FDD219}" dt="2020-12-16T01:40:03.322" v="13" actId="20577"/>
      <pc:docMkLst>
        <pc:docMk/>
      </pc:docMkLst>
      <pc:sldChg chg="modSp mod">
        <pc:chgData name="Xu" userId="2ef8d03b0d59ea36" providerId="LiveId" clId="{CE5E9B24-6083-4121-85EF-707A98FDD219}" dt="2020-12-16T01:40:03.322" v="13" actId="20577"/>
        <pc:sldMkLst>
          <pc:docMk/>
          <pc:sldMk cId="1094406252" sldId="258"/>
        </pc:sldMkLst>
        <pc:spChg chg="mod">
          <ac:chgData name="Xu" userId="2ef8d03b0d59ea36" providerId="LiveId" clId="{CE5E9B24-6083-4121-85EF-707A98FDD219}" dt="2020-12-16T01:40:03.322" v="13" actId="20577"/>
          <ac:spMkLst>
            <pc:docMk/>
            <pc:sldMk cId="1094406252" sldId="258"/>
            <ac:spMk id="2" creationId="{92F345F9-29E8-4412-BAA0-E66C3DDA6C89}"/>
          </ac:spMkLst>
        </pc:spChg>
      </pc:sldChg>
    </pc:docChg>
  </pc:docChgLst>
  <pc:docChgLst>
    <pc:chgData name="Yang Xu" userId="2ef8d03b0d59ea36" providerId="LiveId" clId="{4B748362-8B6B-4D6A-9FC5-BC7FC1399AD3}"/>
    <pc:docChg chg="modSld">
      <pc:chgData name="Yang Xu" userId="2ef8d03b0d59ea36" providerId="LiveId" clId="{4B748362-8B6B-4D6A-9FC5-BC7FC1399AD3}" dt="2020-11-09T11:43:50.793" v="7" actId="20577"/>
      <pc:docMkLst>
        <pc:docMk/>
      </pc:docMkLst>
      <pc:sldChg chg="modSp">
        <pc:chgData name="Yang Xu" userId="2ef8d03b0d59ea36" providerId="LiveId" clId="{4B748362-8B6B-4D6A-9FC5-BC7FC1399AD3}" dt="2020-11-09T11:43:50.793" v="7" actId="20577"/>
        <pc:sldMkLst>
          <pc:docMk/>
          <pc:sldMk cId="4101183386" sldId="266"/>
        </pc:sldMkLst>
        <pc:spChg chg="mod">
          <ac:chgData name="Yang Xu" userId="2ef8d03b0d59ea36" providerId="LiveId" clId="{4B748362-8B6B-4D6A-9FC5-BC7FC1399AD3}" dt="2020-11-09T11:43:50.793" v="7" actId="20577"/>
          <ac:spMkLst>
            <pc:docMk/>
            <pc:sldMk cId="4101183386" sldId="266"/>
            <ac:spMk id="3" creationId="{73BBD272-C707-423F-9D79-020B7BB25A68}"/>
          </ac:spMkLst>
        </pc:spChg>
      </pc:sldChg>
    </pc:docChg>
  </pc:docChgLst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5T15:03:22.259" v="1281" actId="20577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  <pc:docChgLst>
    <pc:chgData name="Xu" userId="2ef8d03b0d59ea36" providerId="LiveId" clId="{7B0F7059-2309-47CB-9738-351F7E3D7BE6}"/>
    <pc:docChg chg="undo custSel addSld delSld modSld">
      <pc:chgData name="Xu" userId="2ef8d03b0d59ea36" providerId="LiveId" clId="{7B0F7059-2309-47CB-9738-351F7E3D7BE6}" dt="2020-11-30T05:01:03.945" v="2491" actId="20577"/>
      <pc:docMkLst>
        <pc:docMk/>
      </pc:docMkLst>
      <pc:sldChg chg="modTransition">
        <pc:chgData name="Xu" userId="2ef8d03b0d59ea36" providerId="LiveId" clId="{7B0F7059-2309-47CB-9738-351F7E3D7BE6}" dt="2020-11-30T04:57:01.831" v="2406"/>
        <pc:sldMkLst>
          <pc:docMk/>
          <pc:sldMk cId="574247187" sldId="256"/>
        </pc:sldMkLst>
      </pc:sldChg>
      <pc:sldChg chg="modSp mod modTransition">
        <pc:chgData name="Xu" userId="2ef8d03b0d59ea36" providerId="LiveId" clId="{7B0F7059-2309-47CB-9738-351F7E3D7BE6}" dt="2020-11-30T05:01:03.945" v="2491" actId="20577"/>
        <pc:sldMkLst>
          <pc:docMk/>
          <pc:sldMk cId="1094406252" sldId="258"/>
        </pc:sldMkLst>
        <pc:spChg chg="mod">
          <ac:chgData name="Xu" userId="2ef8d03b0d59ea36" providerId="LiveId" clId="{7B0F7059-2309-47CB-9738-351F7E3D7BE6}" dt="2020-11-30T05:01:03.945" v="2491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7B0F7059-2309-47CB-9738-351F7E3D7BE6}" dt="2020-11-30T04:57:01.831" v="2406"/>
        <pc:sldMkLst>
          <pc:docMk/>
          <pc:sldMk cId="1421242126" sldId="263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446835361" sldId="264"/>
        </pc:sldMkLst>
      </pc:sldChg>
      <pc:sldChg chg="modSp new mod modTransition modAnim">
        <pc:chgData name="Xu" userId="2ef8d03b0d59ea36" providerId="LiveId" clId="{7B0F7059-2309-47CB-9738-351F7E3D7BE6}" dt="2020-11-30T04:57:08.651" v="2408"/>
        <pc:sldMkLst>
          <pc:docMk/>
          <pc:sldMk cId="3537041162" sldId="264"/>
        </pc:sldMkLst>
        <pc:spChg chg="mod">
          <ac:chgData name="Xu" userId="2ef8d03b0d59ea36" providerId="LiveId" clId="{7B0F7059-2309-47CB-9738-351F7E3D7BE6}" dt="2020-11-30T03:38:03.573" v="33" actId="20577"/>
          <ac:spMkLst>
            <pc:docMk/>
            <pc:sldMk cId="3537041162" sldId="264"/>
            <ac:spMk id="2" creationId="{A162AE76-E8FF-4FC8-981C-01B2E481B07C}"/>
          </ac:spMkLst>
        </pc:spChg>
        <pc:spChg chg="mod">
          <ac:chgData name="Xu" userId="2ef8d03b0d59ea36" providerId="LiveId" clId="{7B0F7059-2309-47CB-9738-351F7E3D7BE6}" dt="2020-11-30T04:01:14.315" v="1651" actId="20577"/>
          <ac:spMkLst>
            <pc:docMk/>
            <pc:sldMk cId="3537041162" sldId="264"/>
            <ac:spMk id="3" creationId="{34E8E94C-9670-42E7-AD30-57C7E1B26B25}"/>
          </ac:spMkLst>
        </pc:spChg>
      </pc:sldChg>
      <pc:sldChg chg="modSp new mod modTransition modAnim">
        <pc:chgData name="Xu" userId="2ef8d03b0d59ea36" providerId="LiveId" clId="{7B0F7059-2309-47CB-9738-351F7E3D7BE6}" dt="2020-11-30T04:57:28.708" v="2410"/>
        <pc:sldMkLst>
          <pc:docMk/>
          <pc:sldMk cId="1536196858" sldId="265"/>
        </pc:sldMkLst>
        <pc:spChg chg="mod">
          <ac:chgData name="Xu" userId="2ef8d03b0d59ea36" providerId="LiveId" clId="{7B0F7059-2309-47CB-9738-351F7E3D7BE6}" dt="2020-11-30T03:40:54.645" v="453" actId="20577"/>
          <ac:spMkLst>
            <pc:docMk/>
            <pc:sldMk cId="1536196858" sldId="265"/>
            <ac:spMk id="2" creationId="{FC8DBA3E-5DB5-4C27-B6E4-B3691809DBDC}"/>
          </ac:spMkLst>
        </pc:spChg>
        <pc:spChg chg="mod">
          <ac:chgData name="Xu" userId="2ef8d03b0d59ea36" providerId="LiveId" clId="{7B0F7059-2309-47CB-9738-351F7E3D7BE6}" dt="2020-11-30T03:41:12.110" v="495" actId="20577"/>
          <ac:spMkLst>
            <pc:docMk/>
            <pc:sldMk cId="1536196858" sldId="265"/>
            <ac:spMk id="3" creationId="{0885CDD1-DEEA-4D6B-9A5F-5BA90DE716C7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687335195" sldId="265"/>
        </pc:sldMkLst>
      </pc:sldChg>
      <pc:sldChg chg="modSp new mod modTransition modAnim">
        <pc:chgData name="Xu" userId="2ef8d03b0d59ea36" providerId="LiveId" clId="{7B0F7059-2309-47CB-9738-351F7E3D7BE6}" dt="2020-11-30T04:57:41.170" v="2414"/>
        <pc:sldMkLst>
          <pc:docMk/>
          <pc:sldMk cId="3257025793" sldId="266"/>
        </pc:sldMkLst>
        <pc:spChg chg="mod">
          <ac:chgData name="Xu" userId="2ef8d03b0d59ea36" providerId="LiveId" clId="{7B0F7059-2309-47CB-9738-351F7E3D7BE6}" dt="2020-11-30T03:41:35.621" v="534" actId="20577"/>
          <ac:spMkLst>
            <pc:docMk/>
            <pc:sldMk cId="3257025793" sldId="266"/>
            <ac:spMk id="2" creationId="{D36DC7BF-533C-4C98-8A7D-C37CDBEE5856}"/>
          </ac:spMkLst>
        </pc:spChg>
        <pc:spChg chg="mod">
          <ac:chgData name="Xu" userId="2ef8d03b0d59ea36" providerId="LiveId" clId="{7B0F7059-2309-47CB-9738-351F7E3D7BE6}" dt="2020-11-30T03:42:47.382" v="641" actId="12"/>
          <ac:spMkLst>
            <pc:docMk/>
            <pc:sldMk cId="3257025793" sldId="266"/>
            <ac:spMk id="3" creationId="{70B3ED19-2CCF-4958-AD59-ED32630A9DC5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132108844" sldId="266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74468748" sldId="267"/>
        </pc:sldMkLst>
      </pc:sldChg>
      <pc:sldChg chg="modSp new mod modTransition modAnim">
        <pc:chgData name="Xu" userId="2ef8d03b0d59ea36" providerId="LiveId" clId="{7B0F7059-2309-47CB-9738-351F7E3D7BE6}" dt="2020-11-30T04:57:46.299" v="2416"/>
        <pc:sldMkLst>
          <pc:docMk/>
          <pc:sldMk cId="823106336" sldId="267"/>
        </pc:sldMkLst>
        <pc:spChg chg="mod">
          <ac:chgData name="Xu" userId="2ef8d03b0d59ea36" providerId="LiveId" clId="{7B0F7059-2309-47CB-9738-351F7E3D7BE6}" dt="2020-11-30T03:43:13.557" v="663" actId="20577"/>
          <ac:spMkLst>
            <pc:docMk/>
            <pc:sldMk cId="823106336" sldId="267"/>
            <ac:spMk id="2" creationId="{ABB843B3-8E6B-438D-A239-43A279A8877D}"/>
          </ac:spMkLst>
        </pc:spChg>
        <pc:spChg chg="mod">
          <ac:chgData name="Xu" userId="2ef8d03b0d59ea36" providerId="LiveId" clId="{7B0F7059-2309-47CB-9738-351F7E3D7BE6}" dt="2020-11-30T04:03:25.821" v="1704" actId="20577"/>
          <ac:spMkLst>
            <pc:docMk/>
            <pc:sldMk cId="823106336" sldId="267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7:52.876" v="2418"/>
        <pc:sldMkLst>
          <pc:docMk/>
          <pc:sldMk cId="1200133479" sldId="268"/>
        </pc:sldMkLst>
        <pc:spChg chg="mod">
          <ac:chgData name="Xu" userId="2ef8d03b0d59ea36" providerId="LiveId" clId="{7B0F7059-2309-47CB-9738-351F7E3D7BE6}" dt="2020-11-30T03:53:28.804" v="1013" actId="20577"/>
          <ac:spMkLst>
            <pc:docMk/>
            <pc:sldMk cId="1200133479" sldId="268"/>
            <ac:spMk id="2" creationId="{A8713B75-A9EF-4B7D-A3EB-991AA52DAE17}"/>
          </ac:spMkLst>
        </pc:spChg>
        <pc:spChg chg="mod">
          <ac:chgData name="Xu" userId="2ef8d03b0d59ea36" providerId="LiveId" clId="{7B0F7059-2309-47CB-9738-351F7E3D7BE6}" dt="2020-11-30T03:56:25.301" v="1287" actId="20577"/>
          <ac:spMkLst>
            <pc:docMk/>
            <pc:sldMk cId="1200133479" sldId="268"/>
            <ac:spMk id="3" creationId="{D997034B-646A-4A2C-9D0F-FBA85AB44FA6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740590555" sldId="268"/>
        </pc:sldMkLst>
      </pc:sldChg>
      <pc:sldChg chg="modSp new mod modTransition modAnim">
        <pc:chgData name="Xu" userId="2ef8d03b0d59ea36" providerId="LiveId" clId="{7B0F7059-2309-47CB-9738-351F7E3D7BE6}" dt="2020-11-30T05:00:43.931" v="2480" actId="27636"/>
        <pc:sldMkLst>
          <pc:docMk/>
          <pc:sldMk cId="606579571" sldId="269"/>
        </pc:sldMkLst>
        <pc:spChg chg="mod">
          <ac:chgData name="Xu" userId="2ef8d03b0d59ea36" providerId="LiveId" clId="{7B0F7059-2309-47CB-9738-351F7E3D7BE6}" dt="2020-11-30T03:56:37.620" v="1309" actId="20577"/>
          <ac:spMkLst>
            <pc:docMk/>
            <pc:sldMk cId="606579571" sldId="269"/>
            <ac:spMk id="2" creationId="{60F9CF19-06EE-4868-8191-6B4A3607D4B4}"/>
          </ac:spMkLst>
        </pc:spChg>
        <pc:spChg chg="mod">
          <ac:chgData name="Xu" userId="2ef8d03b0d59ea36" providerId="LiveId" clId="{7B0F7059-2309-47CB-9738-351F7E3D7BE6}" dt="2020-11-30T05:00:43.931" v="2480" actId="27636"/>
          <ac:spMkLst>
            <pc:docMk/>
            <pc:sldMk cId="606579571" sldId="269"/>
            <ac:spMk id="3" creationId="{A1559161-026B-404A-AB44-20592D085A58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679547261" sldId="269"/>
        </pc:sldMkLst>
      </pc:sldChg>
      <pc:sldChg chg="modSp new mod modTransition modAnim">
        <pc:chgData name="Xu" userId="2ef8d03b0d59ea36" providerId="LiveId" clId="{7B0F7059-2309-47CB-9738-351F7E3D7BE6}" dt="2020-11-30T04:58:50.097" v="2426" actId="5793"/>
        <pc:sldMkLst>
          <pc:docMk/>
          <pc:sldMk cId="3182133556" sldId="270"/>
        </pc:sldMkLst>
        <pc:spChg chg="mod">
          <ac:chgData name="Xu" userId="2ef8d03b0d59ea36" providerId="LiveId" clId="{7B0F7059-2309-47CB-9738-351F7E3D7BE6}" dt="2020-11-30T03:58:59.140" v="1496" actId="20577"/>
          <ac:spMkLst>
            <pc:docMk/>
            <pc:sldMk cId="3182133556" sldId="270"/>
            <ac:spMk id="2" creationId="{ACA9C0AD-712B-43B4-B7F2-B288F38F081F}"/>
          </ac:spMkLst>
        </pc:spChg>
        <pc:spChg chg="mod">
          <ac:chgData name="Xu" userId="2ef8d03b0d59ea36" providerId="LiveId" clId="{7B0F7059-2309-47CB-9738-351F7E3D7BE6}" dt="2020-11-30T04:58:50.097" v="2426" actId="5793"/>
          <ac:spMkLst>
            <pc:docMk/>
            <pc:sldMk cId="3182133556" sldId="270"/>
            <ac:spMk id="3" creationId="{AA791DB2-C330-490B-9C44-58DAE44008B5}"/>
          </ac:spMkLst>
        </pc:spChg>
      </pc:sldChg>
      <pc:sldChg chg="modSp add del mod">
        <pc:chgData name="Xu" userId="2ef8d03b0d59ea36" providerId="LiveId" clId="{7B0F7059-2309-47CB-9738-351F7E3D7BE6}" dt="2020-11-30T04:45:42.724" v="1819" actId="47"/>
        <pc:sldMkLst>
          <pc:docMk/>
          <pc:sldMk cId="460507473" sldId="271"/>
        </pc:sldMkLst>
        <pc:spChg chg="mod">
          <ac:chgData name="Xu" userId="2ef8d03b0d59ea36" providerId="LiveId" clId="{7B0F7059-2309-47CB-9738-351F7E3D7BE6}" dt="2020-11-30T04:41:51.433" v="1818" actId="20577"/>
          <ac:spMkLst>
            <pc:docMk/>
            <pc:sldMk cId="460507473" sldId="271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8:23.155" v="2420"/>
        <pc:sldMkLst>
          <pc:docMk/>
          <pc:sldMk cId="3042404917" sldId="271"/>
        </pc:sldMkLst>
        <pc:spChg chg="mod">
          <ac:chgData name="Xu" userId="2ef8d03b0d59ea36" providerId="LiveId" clId="{7B0F7059-2309-47CB-9738-351F7E3D7BE6}" dt="2020-11-30T04:48:48.554" v="1834" actId="20577"/>
          <ac:spMkLst>
            <pc:docMk/>
            <pc:sldMk cId="3042404917" sldId="271"/>
            <ac:spMk id="2" creationId="{97DAF68A-500D-4DF6-AE21-A0E1965D4718}"/>
          </ac:spMkLst>
        </pc:spChg>
        <pc:spChg chg="mod">
          <ac:chgData name="Xu" userId="2ef8d03b0d59ea36" providerId="LiveId" clId="{7B0F7059-2309-47CB-9738-351F7E3D7BE6}" dt="2020-11-30T04:52:43.765" v="2132" actId="6549"/>
          <ac:spMkLst>
            <pc:docMk/>
            <pc:sldMk cId="3042404917" sldId="271"/>
            <ac:spMk id="3" creationId="{97491F5D-54A6-47C5-9C04-54AF305DDA1E}"/>
          </ac:spMkLst>
        </pc:spChg>
      </pc:sldChg>
    </pc:docChg>
  </pc:docChgLst>
  <pc:docChgLst>
    <pc:chgData name="Yang Xu" userId="2ef8d03b0d59ea36" providerId="LiveId" clId="{9BD88CAA-FD33-4450-B0E4-934C120A2AB2}"/>
    <pc:docChg chg="modSld">
      <pc:chgData name="Yang Xu" userId="2ef8d03b0d59ea36" providerId="LiveId" clId="{9BD88CAA-FD33-4450-B0E4-934C120A2AB2}" dt="2020-12-19T13:41:45.756" v="6" actId="20577"/>
      <pc:docMkLst>
        <pc:docMk/>
      </pc:docMkLst>
      <pc:sldChg chg="modSp mod">
        <pc:chgData name="Yang Xu" userId="2ef8d03b0d59ea36" providerId="LiveId" clId="{9BD88CAA-FD33-4450-B0E4-934C120A2AB2}" dt="2020-12-19T13:41:45.756" v="6" actId="20577"/>
        <pc:sldMkLst>
          <pc:docMk/>
          <pc:sldMk cId="1094406252" sldId="258"/>
        </pc:sldMkLst>
        <pc:spChg chg="mod">
          <ac:chgData name="Yang Xu" userId="2ef8d03b0d59ea36" providerId="LiveId" clId="{9BD88CAA-FD33-4450-B0E4-934C120A2AB2}" dt="2020-12-19T13:41:45.756" v="6" actId="20577"/>
          <ac:spMkLst>
            <pc:docMk/>
            <pc:sldMk cId="1094406252" sldId="258"/>
            <ac:spMk id="2" creationId="{92F345F9-29E8-4412-BAA0-E66C3DDA6C89}"/>
          </ac:spMkLst>
        </pc:spChg>
      </pc:sldChg>
    </pc:docChg>
  </pc:docChgLst>
  <pc:docChgLst>
    <pc:chgData name="Xu" userId="2ef8d03b0d59ea36" providerId="LiveId" clId="{E5746D42-D616-42AD-B018-87C8B13CF49E}"/>
    <pc:docChg chg="undo custSel addSld delSld modSld">
      <pc:chgData name="Xu" userId="2ef8d03b0d59ea36" providerId="LiveId" clId="{E5746D42-D616-42AD-B018-87C8B13CF49E}" dt="2020-11-09T08:35:53.610" v="1573"/>
      <pc:docMkLst>
        <pc:docMk/>
      </pc:docMkLst>
      <pc:sldChg chg="modTransition">
        <pc:chgData name="Xu" userId="2ef8d03b0d59ea36" providerId="LiveId" clId="{E5746D42-D616-42AD-B018-87C8B13CF49E}" dt="2020-11-09T08:35:26.975" v="1565"/>
        <pc:sldMkLst>
          <pc:docMk/>
          <pc:sldMk cId="574247187" sldId="256"/>
        </pc:sldMkLst>
      </pc:sldChg>
      <pc:sldChg chg="modSp mod modTransition">
        <pc:chgData name="Xu" userId="2ef8d03b0d59ea36" providerId="LiveId" clId="{E5746D42-D616-42AD-B018-87C8B13CF49E}" dt="2020-11-09T08:35:26.975" v="1565"/>
        <pc:sldMkLst>
          <pc:docMk/>
          <pc:sldMk cId="1094406252" sldId="258"/>
        </pc:sldMkLst>
        <pc:spChg chg="mod">
          <ac:chgData name="Xu" userId="2ef8d03b0d59ea36" providerId="LiveId" clId="{E5746D42-D616-42AD-B018-87C8B13CF49E}" dt="2020-11-09T08:04:46.921" v="1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E5746D42-D616-42AD-B018-87C8B13CF49E}" dt="2020-11-09T08:35:26.975" v="1565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E5746D42-D616-42AD-B018-87C8B13CF49E}" dt="2020-11-09T08:35:36.203" v="1567"/>
        <pc:sldMkLst>
          <pc:docMk/>
          <pc:sldMk cId="728137496" sldId="264"/>
        </pc:sldMkLst>
        <pc:spChg chg="mod">
          <ac:chgData name="Xu" userId="2ef8d03b0d59ea36" providerId="LiveId" clId="{E5746D42-D616-42AD-B018-87C8B13CF49E}" dt="2020-11-09T08:07:17.055" v="33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E5746D42-D616-42AD-B018-87C8B13CF49E}" dt="2020-11-09T08:12:06.777" v="297" actId="20577"/>
          <ac:spMkLst>
            <pc:docMk/>
            <pc:sldMk cId="728137496" sldId="264"/>
            <ac:spMk id="3" creationId="{80956DBE-44F5-46A2-B1B5-91411227E395}"/>
          </ac:spMkLst>
        </pc:spChg>
      </pc:sldChg>
      <pc:sldChg chg="del">
        <pc:chgData name="Xu" userId="2ef8d03b0d59ea36" providerId="LiveId" clId="{E5746D42-D616-42AD-B018-87C8B13CF49E}" dt="2020-11-09T08:07:08.206" v="18" actId="47"/>
        <pc:sldMkLst>
          <pc:docMk/>
          <pc:sldMk cId="1662028748" sldId="264"/>
        </pc:sldMkLst>
      </pc:sldChg>
      <pc:sldChg chg="modSp new mod modTransition">
        <pc:chgData name="Xu" userId="2ef8d03b0d59ea36" providerId="LiveId" clId="{E5746D42-D616-42AD-B018-87C8B13CF49E}" dt="2020-11-09T08:35:26.975" v="1565"/>
        <pc:sldMkLst>
          <pc:docMk/>
          <pc:sldMk cId="1712489470" sldId="265"/>
        </pc:sldMkLst>
        <pc:spChg chg="mod">
          <ac:chgData name="Xu" userId="2ef8d03b0d59ea36" providerId="LiveId" clId="{E5746D42-D616-42AD-B018-87C8B13CF49E}" dt="2020-11-09T08:12:14.022" v="304" actId="20577"/>
          <ac:spMkLst>
            <pc:docMk/>
            <pc:sldMk cId="1712489470" sldId="265"/>
            <ac:spMk id="2" creationId="{AC670777-E5BD-4033-AF88-4656964F261C}"/>
          </ac:spMkLst>
        </pc:spChg>
        <pc:spChg chg="mod">
          <ac:chgData name="Xu" userId="2ef8d03b0d59ea36" providerId="LiveId" clId="{E5746D42-D616-42AD-B018-87C8B13CF49E}" dt="2020-11-09T08:13:52.114" v="494" actId="20577"/>
          <ac:spMkLst>
            <pc:docMk/>
            <pc:sldMk cId="1712489470" sldId="265"/>
            <ac:spMk id="3" creationId="{21094860-F697-4907-AEEF-F41564A0EA4C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861577353" sldId="265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957839526" sldId="266"/>
        </pc:sldMkLst>
      </pc:sldChg>
      <pc:sldChg chg="modSp new mod modTransition modAnim">
        <pc:chgData name="Xu" userId="2ef8d03b0d59ea36" providerId="LiveId" clId="{E5746D42-D616-42AD-B018-87C8B13CF49E}" dt="2020-11-09T08:35:45.459" v="1569"/>
        <pc:sldMkLst>
          <pc:docMk/>
          <pc:sldMk cId="4101183386" sldId="266"/>
        </pc:sldMkLst>
        <pc:spChg chg="mod">
          <ac:chgData name="Xu" userId="2ef8d03b0d59ea36" providerId="LiveId" clId="{E5746D42-D616-42AD-B018-87C8B13CF49E}" dt="2020-11-09T08:14:11.160" v="521" actId="20577"/>
          <ac:spMkLst>
            <pc:docMk/>
            <pc:sldMk cId="4101183386" sldId="266"/>
            <ac:spMk id="2" creationId="{72E5A2D5-0C71-4E05-A39D-3E17B7CA3AA2}"/>
          </ac:spMkLst>
        </pc:spChg>
        <pc:spChg chg="mod">
          <ac:chgData name="Xu" userId="2ef8d03b0d59ea36" providerId="LiveId" clId="{E5746D42-D616-42AD-B018-87C8B13CF49E}" dt="2020-11-09T08:27:47.129" v="1380" actId="20577"/>
          <ac:spMkLst>
            <pc:docMk/>
            <pc:sldMk cId="4101183386" sldId="266"/>
            <ac:spMk id="3" creationId="{73BBD272-C707-423F-9D79-020B7BB25A68}"/>
          </ac:spMkLst>
        </pc:spChg>
      </pc:sldChg>
      <pc:sldChg chg="modSp new mod modTransition modAnim">
        <pc:chgData name="Xu" userId="2ef8d03b0d59ea36" providerId="LiveId" clId="{E5746D42-D616-42AD-B018-87C8B13CF49E}" dt="2020-11-09T08:35:50.051" v="1571"/>
        <pc:sldMkLst>
          <pc:docMk/>
          <pc:sldMk cId="2415903886" sldId="267"/>
        </pc:sldMkLst>
        <pc:spChg chg="mod">
          <ac:chgData name="Xu" userId="2ef8d03b0d59ea36" providerId="LiveId" clId="{E5746D42-D616-42AD-B018-87C8B13CF49E}" dt="2020-11-09T08:27:34.356" v="1375" actId="20577"/>
          <ac:spMkLst>
            <pc:docMk/>
            <pc:sldMk cId="2415903886" sldId="267"/>
            <ac:spMk id="2" creationId="{F332DB9E-6BBE-4891-AF31-0D5366D4C9F1}"/>
          </ac:spMkLst>
        </pc:spChg>
        <pc:spChg chg="mod">
          <ac:chgData name="Xu" userId="2ef8d03b0d59ea36" providerId="LiveId" clId="{E5746D42-D616-42AD-B018-87C8B13CF49E}" dt="2020-11-09T08:29:40.326" v="1564" actId="20577"/>
          <ac:spMkLst>
            <pc:docMk/>
            <pc:sldMk cId="2415903886" sldId="267"/>
            <ac:spMk id="3" creationId="{31BD1AD1-34DB-49A8-8E6E-3C47DE5E0AFF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495778373" sldId="267"/>
        </pc:sldMkLst>
      </pc:sldChg>
      <pc:sldChg chg="modSp new mod modTransition modAnim">
        <pc:chgData name="Xu" userId="2ef8d03b0d59ea36" providerId="LiveId" clId="{E5746D42-D616-42AD-B018-87C8B13CF49E}" dt="2020-11-09T08:35:53.610" v="1573"/>
        <pc:sldMkLst>
          <pc:docMk/>
          <pc:sldMk cId="757692902" sldId="268"/>
        </pc:sldMkLst>
        <pc:spChg chg="mod">
          <ac:chgData name="Xu" userId="2ef8d03b0d59ea36" providerId="LiveId" clId="{E5746D42-D616-42AD-B018-87C8B13CF49E}" dt="2020-11-09T08:27:24.164" v="1373" actId="20577"/>
          <ac:spMkLst>
            <pc:docMk/>
            <pc:sldMk cId="757692902" sldId="268"/>
            <ac:spMk id="2" creationId="{8E3FF9A6-FCA4-45F4-A62C-7E07FDB34FB6}"/>
          </ac:spMkLst>
        </pc:spChg>
        <pc:spChg chg="mod">
          <ac:chgData name="Xu" userId="2ef8d03b0d59ea36" providerId="LiveId" clId="{E5746D42-D616-42AD-B018-87C8B13CF49E}" dt="2020-11-09T08:29:09.025" v="1554" actId="20577"/>
          <ac:spMkLst>
            <pc:docMk/>
            <pc:sldMk cId="757692902" sldId="268"/>
            <ac:spMk id="3" creationId="{39B2F8D3-06FD-45E8-8DBE-D69AA218B9B3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75682354" sldId="268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269685441" sldId="269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984822546" sldId="270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507283470" sldId="271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40705664" sldId="272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183944632" sldId="273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114372903" sldId="274"/>
        </pc:sldMkLst>
      </pc:sldChg>
    </pc:docChg>
  </pc:docChgLst>
  <pc:docChgLst>
    <pc:chgData name="Xu" userId="2ef8d03b0d59ea36" providerId="LiveId" clId="{FFFF327F-8644-4822-923E-AE6ED5900B5B}"/>
    <pc:docChg chg="undo custSel addSld delSld modSld">
      <pc:chgData name="Xu" userId="2ef8d03b0d59ea36" providerId="LiveId" clId="{FFFF327F-8644-4822-923E-AE6ED5900B5B}" dt="2020-12-15T04:20:02.644" v="1200"/>
      <pc:docMkLst>
        <pc:docMk/>
      </pc:docMkLst>
      <pc:sldChg chg="modTransition">
        <pc:chgData name="Xu" userId="2ef8d03b0d59ea36" providerId="LiveId" clId="{FFFF327F-8644-4822-923E-AE6ED5900B5B}" dt="2020-12-15T04:19:23.125" v="1192"/>
        <pc:sldMkLst>
          <pc:docMk/>
          <pc:sldMk cId="574247187" sldId="256"/>
        </pc:sldMkLst>
      </pc:sldChg>
      <pc:sldChg chg="modSp mod modTransition">
        <pc:chgData name="Xu" userId="2ef8d03b0d59ea36" providerId="LiveId" clId="{FFFF327F-8644-4822-923E-AE6ED5900B5B}" dt="2020-12-15T04:19:23.125" v="1192"/>
        <pc:sldMkLst>
          <pc:docMk/>
          <pc:sldMk cId="1094406252" sldId="258"/>
        </pc:sldMkLst>
        <pc:spChg chg="mod">
          <ac:chgData name="Xu" userId="2ef8d03b0d59ea36" providerId="LiveId" clId="{FFFF327F-8644-4822-923E-AE6ED5900B5B}" dt="2020-12-15T03:56:32.962" v="75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FFFF327F-8644-4822-923E-AE6ED5900B5B}" dt="2020-12-15T04:19:23.125" v="1192"/>
        <pc:sldMkLst>
          <pc:docMk/>
          <pc:sldMk cId="1421242126" sldId="263"/>
        </pc:sldMkLst>
      </pc:sldChg>
      <pc:sldChg chg="modSp del mod">
        <pc:chgData name="Xu" userId="2ef8d03b0d59ea36" providerId="LiveId" clId="{FFFF327F-8644-4822-923E-AE6ED5900B5B}" dt="2020-12-15T03:52:35.599" v="69" actId="47"/>
        <pc:sldMkLst>
          <pc:docMk/>
          <pc:sldMk cId="967291343" sldId="264"/>
        </pc:sldMkLst>
        <pc:spChg chg="mod">
          <ac:chgData name="Xu" userId="2ef8d03b0d59ea36" providerId="LiveId" clId="{FFFF327F-8644-4822-923E-AE6ED5900B5B}" dt="2020-12-15T03:51:54.035" v="33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FFFF327F-8644-4822-923E-AE6ED5900B5B}" dt="2020-12-15T03:51:57.974" v="41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addSp delSp modSp new mod modTransition modAnim">
        <pc:chgData name="Xu" userId="2ef8d03b0d59ea36" providerId="LiveId" clId="{FFFF327F-8644-4822-923E-AE6ED5900B5B}" dt="2020-12-15T04:19:33.566" v="1194"/>
        <pc:sldMkLst>
          <pc:docMk/>
          <pc:sldMk cId="1023905247" sldId="264"/>
        </pc:sldMkLst>
        <pc:spChg chg="mod">
          <ac:chgData name="Xu" userId="2ef8d03b0d59ea36" providerId="LiveId" clId="{FFFF327F-8644-4822-923E-AE6ED5900B5B}" dt="2020-12-15T03:56:55.919" v="96" actId="20577"/>
          <ac:spMkLst>
            <pc:docMk/>
            <pc:sldMk cId="1023905247" sldId="264"/>
            <ac:spMk id="2" creationId="{AE02035E-8A74-491A-9BEB-9F6BB5112E23}"/>
          </ac:spMkLst>
        </pc:spChg>
        <pc:spChg chg="del">
          <ac:chgData name="Xu" userId="2ef8d03b0d59ea36" providerId="LiveId" clId="{FFFF327F-8644-4822-923E-AE6ED5900B5B}" dt="2020-12-15T03:58:14.140" v="97" actId="22"/>
          <ac:spMkLst>
            <pc:docMk/>
            <pc:sldMk cId="1023905247" sldId="264"/>
            <ac:spMk id="3" creationId="{49DD955B-F1A3-49BA-8A4E-6C5E35725FB6}"/>
          </ac:spMkLst>
        </pc:spChg>
        <pc:spChg chg="add mod">
          <ac:chgData name="Xu" userId="2ef8d03b0d59ea36" providerId="LiveId" clId="{FFFF327F-8644-4822-923E-AE6ED5900B5B}" dt="2020-12-15T04:08:16.924" v="594" actId="20577"/>
          <ac:spMkLst>
            <pc:docMk/>
            <pc:sldMk cId="1023905247" sldId="264"/>
            <ac:spMk id="7" creationId="{B511967E-5C70-479C-BC49-418E52447387}"/>
          </ac:spMkLst>
        </pc:spChg>
        <pc:picChg chg="add del mod ord">
          <ac:chgData name="Xu" userId="2ef8d03b0d59ea36" providerId="LiveId" clId="{FFFF327F-8644-4822-923E-AE6ED5900B5B}" dt="2020-12-15T03:58:33.288" v="123" actId="478"/>
          <ac:picMkLst>
            <pc:docMk/>
            <pc:sldMk cId="1023905247" sldId="264"/>
            <ac:picMk id="5" creationId="{484C3671-EB57-433F-AA79-8B52B7FB1820}"/>
          </ac:picMkLst>
        </pc:pic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2094940922" sldId="265"/>
        </pc:sldMkLst>
      </pc:sldChg>
      <pc:sldChg chg="addSp delSp modSp new mod modTransition">
        <pc:chgData name="Xu" userId="2ef8d03b0d59ea36" providerId="LiveId" clId="{FFFF327F-8644-4822-923E-AE6ED5900B5B}" dt="2020-12-15T04:19:23.125" v="1192"/>
        <pc:sldMkLst>
          <pc:docMk/>
          <pc:sldMk cId="2108173045" sldId="265"/>
        </pc:sldMkLst>
        <pc:spChg chg="mod">
          <ac:chgData name="Xu" userId="2ef8d03b0d59ea36" providerId="LiveId" clId="{FFFF327F-8644-4822-923E-AE6ED5900B5B}" dt="2020-12-15T03:58:29.918" v="121" actId="20577"/>
          <ac:spMkLst>
            <pc:docMk/>
            <pc:sldMk cId="2108173045" sldId="265"/>
            <ac:spMk id="2" creationId="{48FA503F-136E-4384-86C0-FF7CAF751EC4}"/>
          </ac:spMkLst>
        </pc:spChg>
        <pc:spChg chg="del">
          <ac:chgData name="Xu" userId="2ef8d03b0d59ea36" providerId="LiveId" clId="{FFFF327F-8644-4822-923E-AE6ED5900B5B}" dt="2020-12-15T03:58:30.878" v="122" actId="22"/>
          <ac:spMkLst>
            <pc:docMk/>
            <pc:sldMk cId="2108173045" sldId="265"/>
            <ac:spMk id="3" creationId="{8E70F02A-A49D-4770-B620-62E6647171F6}"/>
          </ac:spMkLst>
        </pc:spChg>
        <pc:picChg chg="add mod ord">
          <ac:chgData name="Xu" userId="2ef8d03b0d59ea36" providerId="LiveId" clId="{FFFF327F-8644-4822-923E-AE6ED5900B5B}" dt="2020-12-15T03:58:30.878" v="122" actId="22"/>
          <ac:picMkLst>
            <pc:docMk/>
            <pc:sldMk cId="2108173045" sldId="265"/>
            <ac:picMk id="5" creationId="{D382A7AB-885A-42F2-B041-E1B5D8C8E986}"/>
          </ac:picMkLst>
        </pc:picChg>
      </pc:sldChg>
      <pc:sldChg chg="addSp delSp modSp new mod modTransition modAnim">
        <pc:chgData name="Xu" userId="2ef8d03b0d59ea36" providerId="LiveId" clId="{FFFF327F-8644-4822-923E-AE6ED5900B5B}" dt="2020-12-15T04:19:23.125" v="1192"/>
        <pc:sldMkLst>
          <pc:docMk/>
          <pc:sldMk cId="1044482180" sldId="266"/>
        </pc:sldMkLst>
        <pc:spChg chg="mod">
          <ac:chgData name="Xu" userId="2ef8d03b0d59ea36" providerId="LiveId" clId="{FFFF327F-8644-4822-923E-AE6ED5900B5B}" dt="2020-12-15T04:01:07.666" v="332" actId="20577"/>
          <ac:spMkLst>
            <pc:docMk/>
            <pc:sldMk cId="1044482180" sldId="266"/>
            <ac:spMk id="2" creationId="{942BED8D-3073-4056-B5C6-6358AF2C5FDF}"/>
          </ac:spMkLst>
        </pc:spChg>
        <pc:spChg chg="del">
          <ac:chgData name="Xu" userId="2ef8d03b0d59ea36" providerId="LiveId" clId="{FFFF327F-8644-4822-923E-AE6ED5900B5B}" dt="2020-12-15T04:06:19.172" v="519" actId="478"/>
          <ac:spMkLst>
            <pc:docMk/>
            <pc:sldMk cId="1044482180" sldId="266"/>
            <ac:spMk id="3" creationId="{1FA7DCA4-1E9F-4FD8-A031-3AF562B09CA0}"/>
          </ac:spMkLst>
        </pc:spChg>
        <pc:spChg chg="add mod">
          <ac:chgData name="Xu" userId="2ef8d03b0d59ea36" providerId="LiveId" clId="{FFFF327F-8644-4822-923E-AE6ED5900B5B}" dt="2020-12-15T04:05:23.159" v="469" actId="1076"/>
          <ac:spMkLst>
            <pc:docMk/>
            <pc:sldMk cId="1044482180" sldId="266"/>
            <ac:spMk id="4" creationId="{E7CAA1B6-9E41-49A8-B882-6D4AC6982AC0}"/>
          </ac:spMkLst>
        </pc:spChg>
        <pc:spChg chg="add mod">
          <ac:chgData name="Xu" userId="2ef8d03b0d59ea36" providerId="LiveId" clId="{FFFF327F-8644-4822-923E-AE6ED5900B5B}" dt="2020-12-15T04:02:38.035" v="412" actId="1076"/>
          <ac:spMkLst>
            <pc:docMk/>
            <pc:sldMk cId="1044482180" sldId="266"/>
            <ac:spMk id="5" creationId="{70EDB413-3DCC-490B-84C3-04E24769BBBA}"/>
          </ac:spMkLst>
        </pc:spChg>
        <pc:spChg chg="add mod">
          <ac:chgData name="Xu" userId="2ef8d03b0d59ea36" providerId="LiveId" clId="{FFFF327F-8644-4822-923E-AE6ED5900B5B}" dt="2020-12-15T04:06:12.211" v="516" actId="20577"/>
          <ac:spMkLst>
            <pc:docMk/>
            <pc:sldMk cId="1044482180" sldId="266"/>
            <ac:spMk id="6" creationId="{5BCB4756-CC45-44E4-8554-522A64A3722B}"/>
          </ac:spMkLst>
        </pc:spChg>
        <pc:spChg chg="add mod">
          <ac:chgData name="Xu" userId="2ef8d03b0d59ea36" providerId="LiveId" clId="{FFFF327F-8644-4822-923E-AE6ED5900B5B}" dt="2020-12-15T04:06:14.471" v="517"/>
          <ac:spMkLst>
            <pc:docMk/>
            <pc:sldMk cId="1044482180" sldId="266"/>
            <ac:spMk id="7" creationId="{0A930148-D88E-445D-9557-05C45BB7C66C}"/>
          </ac:spMkLst>
        </pc:spChg>
        <pc:spChg chg="add mod">
          <ac:chgData name="Xu" userId="2ef8d03b0d59ea36" providerId="LiveId" clId="{FFFF327F-8644-4822-923E-AE6ED5900B5B}" dt="2020-12-15T04:06:15.301" v="518"/>
          <ac:spMkLst>
            <pc:docMk/>
            <pc:sldMk cId="1044482180" sldId="266"/>
            <ac:spMk id="8" creationId="{53108E46-A8C7-4B9A-B501-55E95DBBCAD5}"/>
          </ac:spMkLst>
        </pc:spChg>
        <pc:spChg chg="add mod">
          <ac:chgData name="Xu" userId="2ef8d03b0d59ea36" providerId="LiveId" clId="{FFFF327F-8644-4822-923E-AE6ED5900B5B}" dt="2020-12-15T04:03:23.798" v="438" actId="1076"/>
          <ac:spMkLst>
            <pc:docMk/>
            <pc:sldMk cId="1044482180" sldId="266"/>
            <ac:spMk id="9" creationId="{58E113FA-5F8E-4D99-8D18-7C5185FC2018}"/>
          </ac:spMkLst>
        </pc:spChg>
        <pc:spChg chg="add mod">
          <ac:chgData name="Xu" userId="2ef8d03b0d59ea36" providerId="LiveId" clId="{FFFF327F-8644-4822-923E-AE6ED5900B5B}" dt="2020-12-15T04:05:26.481" v="470" actId="1076"/>
          <ac:spMkLst>
            <pc:docMk/>
            <pc:sldMk cId="1044482180" sldId="266"/>
            <ac:spMk id="10" creationId="{EAF6691A-CDF5-4786-B3F2-A7ECEEE8612F}"/>
          </ac:spMkLst>
        </pc:spChg>
        <pc:spChg chg="add del mod">
          <ac:chgData name="Xu" userId="2ef8d03b0d59ea36" providerId="LiveId" clId="{FFFF327F-8644-4822-923E-AE6ED5900B5B}" dt="2020-12-15T04:04:25.171" v="458" actId="478"/>
          <ac:spMkLst>
            <pc:docMk/>
            <pc:sldMk cId="1044482180" sldId="266"/>
            <ac:spMk id="11" creationId="{BCE3AD26-F7B0-4986-B0D9-457A4B2CD168}"/>
          </ac:spMkLst>
        </pc:spChg>
        <pc:spChg chg="add del">
          <ac:chgData name="Xu" userId="2ef8d03b0d59ea36" providerId="LiveId" clId="{FFFF327F-8644-4822-923E-AE6ED5900B5B}" dt="2020-12-15T04:04:57.793" v="460" actId="478"/>
          <ac:spMkLst>
            <pc:docMk/>
            <pc:sldMk cId="1044482180" sldId="266"/>
            <ac:spMk id="12" creationId="{B595FBC9-397B-4569-A2AB-C7B9326D6100}"/>
          </ac:spMkLst>
        </pc:spChg>
        <pc:spChg chg="add mod">
          <ac:chgData name="Xu" userId="2ef8d03b0d59ea36" providerId="LiveId" clId="{FFFF327F-8644-4822-923E-AE6ED5900B5B}" dt="2020-12-15T04:05:42.774" v="508" actId="13822"/>
          <ac:spMkLst>
            <pc:docMk/>
            <pc:sldMk cId="1044482180" sldId="266"/>
            <ac:spMk id="13" creationId="{891B3AF2-A67B-46E0-92AB-595264898E61}"/>
          </ac:spMkLst>
        </pc:spChg>
        <pc:spChg chg="add mod">
          <ac:chgData name="Xu" userId="2ef8d03b0d59ea36" providerId="LiveId" clId="{FFFF327F-8644-4822-923E-AE6ED5900B5B}" dt="2020-12-15T04:07:18.148" v="570" actId="1076"/>
          <ac:spMkLst>
            <pc:docMk/>
            <pc:sldMk cId="1044482180" sldId="266"/>
            <ac:spMk id="14" creationId="{82B065EE-7567-45E6-B189-8E97D830D570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758506665" sldId="266"/>
        </pc:sldMkLst>
      </pc:sldChg>
      <pc:sldChg chg="modSp new del mod">
        <pc:chgData name="Xu" userId="2ef8d03b0d59ea36" providerId="LiveId" clId="{FFFF327F-8644-4822-923E-AE6ED5900B5B}" dt="2020-12-15T04:14:22.270" v="943" actId="47"/>
        <pc:sldMkLst>
          <pc:docMk/>
          <pc:sldMk cId="243217024" sldId="267"/>
        </pc:sldMkLst>
        <pc:spChg chg="mod">
          <ac:chgData name="Xu" userId="2ef8d03b0d59ea36" providerId="LiveId" clId="{FFFF327F-8644-4822-923E-AE6ED5900B5B}" dt="2020-12-15T04:10:06.759" v="600" actId="20577"/>
          <ac:spMkLst>
            <pc:docMk/>
            <pc:sldMk cId="243217024" sldId="267"/>
            <ac:spMk id="2" creationId="{7823F996-99D7-41E8-8041-13F2FAEA978F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060506570" sldId="267"/>
        </pc:sldMkLst>
      </pc:sldChg>
      <pc:sldChg chg="modSp new mod modTransition modAnim">
        <pc:chgData name="Xu" userId="2ef8d03b0d59ea36" providerId="LiveId" clId="{FFFF327F-8644-4822-923E-AE6ED5900B5B}" dt="2020-12-15T04:19:55.353" v="1198"/>
        <pc:sldMkLst>
          <pc:docMk/>
          <pc:sldMk cId="2121269083" sldId="268"/>
        </pc:sldMkLst>
        <pc:spChg chg="mod">
          <ac:chgData name="Xu" userId="2ef8d03b0d59ea36" providerId="LiveId" clId="{FFFF327F-8644-4822-923E-AE6ED5900B5B}" dt="2020-12-15T04:10:13.801" v="615" actId="20577"/>
          <ac:spMkLst>
            <pc:docMk/>
            <pc:sldMk cId="2121269083" sldId="268"/>
            <ac:spMk id="2" creationId="{E15AC705-F912-4203-B4D6-243287C0D07A}"/>
          </ac:spMkLst>
        </pc:spChg>
        <pc:spChg chg="mod">
          <ac:chgData name="Xu" userId="2ef8d03b0d59ea36" providerId="LiveId" clId="{FFFF327F-8644-4822-923E-AE6ED5900B5B}" dt="2020-12-15T04:14:19.779" v="942" actId="207"/>
          <ac:spMkLst>
            <pc:docMk/>
            <pc:sldMk cId="2121269083" sldId="268"/>
            <ac:spMk id="3" creationId="{D7B792E1-A2CE-4CD7-99C6-A40BC7C1143C}"/>
          </ac:spMkLst>
        </pc:spChg>
      </pc:sldChg>
      <pc:sldChg chg="modSp new mod modTransition modAnim">
        <pc:chgData name="Xu" userId="2ef8d03b0d59ea36" providerId="LiveId" clId="{FFFF327F-8644-4822-923E-AE6ED5900B5B}" dt="2020-12-15T04:20:02.644" v="1200"/>
        <pc:sldMkLst>
          <pc:docMk/>
          <pc:sldMk cId="596608886" sldId="269"/>
        </pc:sldMkLst>
        <pc:spChg chg="mod">
          <ac:chgData name="Xu" userId="2ef8d03b0d59ea36" providerId="LiveId" clId="{FFFF327F-8644-4822-923E-AE6ED5900B5B}" dt="2020-12-15T04:14:35.172" v="961" actId="20577"/>
          <ac:spMkLst>
            <pc:docMk/>
            <pc:sldMk cId="596608886" sldId="269"/>
            <ac:spMk id="2" creationId="{1D9AD308-3B5F-4F75-9C17-E832C30DF561}"/>
          </ac:spMkLst>
        </pc:spChg>
        <pc:spChg chg="mod">
          <ac:chgData name="Xu" userId="2ef8d03b0d59ea36" providerId="LiveId" clId="{FFFF327F-8644-4822-923E-AE6ED5900B5B}" dt="2020-12-15T04:19:01.609" v="1191" actId="20577"/>
          <ac:spMkLst>
            <pc:docMk/>
            <pc:sldMk cId="596608886" sldId="269"/>
            <ac:spMk id="3" creationId="{CBA385EE-853B-4525-96CE-147A46171A99}"/>
          </ac:spMkLst>
        </pc:spChg>
      </pc:sldChg>
    </pc:docChg>
  </pc:docChgLst>
  <pc:docChgLst>
    <pc:chgData name="Xu" userId="2ef8d03b0d59ea36" providerId="LiveId" clId="{11D587A5-CC59-4421-89CE-D76FAC51CD3F}"/>
    <pc:docChg chg="undo redo custSel mod addSld delSld modSld sldOrd">
      <pc:chgData name="Xu" userId="2ef8d03b0d59ea36" providerId="LiveId" clId="{11D587A5-CC59-4421-89CE-D76FAC51CD3F}" dt="2020-11-25T06:36:13.954" v="4242"/>
      <pc:docMkLst>
        <pc:docMk/>
      </pc:docMkLst>
      <pc:sldChg chg="modTransition">
        <pc:chgData name="Xu" userId="2ef8d03b0d59ea36" providerId="LiveId" clId="{11D587A5-CC59-4421-89CE-D76FAC51CD3F}" dt="2020-11-25T06:35:22.577" v="4229"/>
        <pc:sldMkLst>
          <pc:docMk/>
          <pc:sldMk cId="574247187" sldId="256"/>
        </pc:sldMkLst>
      </pc:sldChg>
      <pc:sldChg chg="modSp mod modTransition">
        <pc:chgData name="Xu" userId="2ef8d03b0d59ea36" providerId="LiveId" clId="{11D587A5-CC59-4421-89CE-D76FAC51CD3F}" dt="2020-11-25T06:35:22.577" v="4229"/>
        <pc:sldMkLst>
          <pc:docMk/>
          <pc:sldMk cId="1094406252" sldId="258"/>
        </pc:sldMkLst>
        <pc:spChg chg="mod">
          <ac:chgData name="Xu" userId="2ef8d03b0d59ea36" providerId="LiveId" clId="{11D587A5-CC59-4421-89CE-D76FAC51CD3F}" dt="2020-11-25T03:46:18.618" v="3128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11D587A5-CC59-4421-89CE-D76FAC51CD3F}" dt="2020-11-25T06:35:22.577" v="4229"/>
        <pc:sldMkLst>
          <pc:docMk/>
          <pc:sldMk cId="1421242126" sldId="263"/>
        </pc:sldMkLst>
      </pc:sldChg>
      <pc:sldChg chg="modSp del mod modAnim">
        <pc:chgData name="Xu" userId="2ef8d03b0d59ea36" providerId="LiveId" clId="{11D587A5-CC59-4421-89CE-D76FAC51CD3F}" dt="2020-11-25T03:44:36.851" v="3119" actId="47"/>
        <pc:sldMkLst>
          <pc:docMk/>
          <pc:sldMk cId="728137496" sldId="264"/>
        </pc:sldMkLst>
        <pc:spChg chg="mod">
          <ac:chgData name="Xu" userId="2ef8d03b0d59ea36" providerId="LiveId" clId="{11D587A5-CC59-4421-89CE-D76FAC51CD3F}" dt="2020-11-19T03:09:03.005" v="42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11D587A5-CC59-4421-89CE-D76FAC51CD3F}" dt="2020-11-19T03:11:04.327" v="173" actId="27636"/>
          <ac:spMkLst>
            <pc:docMk/>
            <pc:sldMk cId="728137496" sldId="264"/>
            <ac:spMk id="3" creationId="{80956DBE-44F5-46A2-B1B5-91411227E395}"/>
          </ac:spMkLst>
        </pc:spChg>
      </pc:sldChg>
      <pc:sldChg chg="modSp new mod modTransition modAnim">
        <pc:chgData name="Xu" userId="2ef8d03b0d59ea36" providerId="LiveId" clId="{11D587A5-CC59-4421-89CE-D76FAC51CD3F}" dt="2020-11-25T06:35:28.831" v="4231"/>
        <pc:sldMkLst>
          <pc:docMk/>
          <pc:sldMk cId="3446835361" sldId="264"/>
        </pc:sldMkLst>
        <pc:spChg chg="mod">
          <ac:chgData name="Xu" userId="2ef8d03b0d59ea36" providerId="LiveId" clId="{11D587A5-CC59-4421-89CE-D76FAC51CD3F}" dt="2020-11-25T03:46:37.719" v="3148" actId="20577"/>
          <ac:spMkLst>
            <pc:docMk/>
            <pc:sldMk cId="3446835361" sldId="264"/>
            <ac:spMk id="2" creationId="{75A147DA-BE93-4395-893E-88743939C36E}"/>
          </ac:spMkLst>
        </pc:spChg>
        <pc:spChg chg="mod">
          <ac:chgData name="Xu" userId="2ef8d03b0d59ea36" providerId="LiveId" clId="{11D587A5-CC59-4421-89CE-D76FAC51CD3F}" dt="2020-11-25T03:49:41.876" v="3540" actId="20577"/>
          <ac:spMkLst>
            <pc:docMk/>
            <pc:sldMk cId="3446835361" sldId="264"/>
            <ac:spMk id="3" creationId="{2D9A5F80-0055-4999-8554-C1CA3EE0A7B2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5349327" sldId="265"/>
        </pc:sldMkLst>
        <pc:spChg chg="mod">
          <ac:chgData name="Xu" userId="2ef8d03b0d59ea36" providerId="LiveId" clId="{11D587A5-CC59-4421-89CE-D76FAC51CD3F}" dt="2020-11-19T03:16:50.116" v="193" actId="20577"/>
          <ac:spMkLst>
            <pc:docMk/>
            <pc:sldMk cId="115349327" sldId="265"/>
            <ac:spMk id="2" creationId="{4BAC2863-4F76-49F9-9A8B-EB4C3FDA753F}"/>
          </ac:spMkLst>
        </pc:spChg>
        <pc:spChg chg="mod">
          <ac:chgData name="Xu" userId="2ef8d03b0d59ea36" providerId="LiveId" clId="{11D587A5-CC59-4421-89CE-D76FAC51CD3F}" dt="2020-11-19T03:19:45.311" v="513" actId="20577"/>
          <ac:spMkLst>
            <pc:docMk/>
            <pc:sldMk cId="115349327" sldId="265"/>
            <ac:spMk id="3" creationId="{69B9EF33-8932-4E8B-8759-174B858591BA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1712489470" sldId="265"/>
        </pc:sldMkLst>
      </pc:sldChg>
      <pc:sldChg chg="addSp modSp new mod modTransition setBg modAnim">
        <pc:chgData name="Xu" userId="2ef8d03b0d59ea36" providerId="LiveId" clId="{11D587A5-CC59-4421-89CE-D76FAC51CD3F}" dt="2020-11-25T06:35:40.635" v="4234"/>
        <pc:sldMkLst>
          <pc:docMk/>
          <pc:sldMk cId="3687335195" sldId="265"/>
        </pc:sldMkLst>
        <pc:spChg chg="mo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2" creationId="{1890A6AF-0BEA-4411-A9DB-2201303E0B0A}"/>
          </ac:spMkLst>
        </pc:spChg>
        <pc:spChg chg="mod">
          <ac:chgData name="Xu" userId="2ef8d03b0d59ea36" providerId="LiveId" clId="{11D587A5-CC59-4421-89CE-D76FAC51CD3F}" dt="2020-11-25T03:52:08.752" v="3582" actId="20577"/>
          <ac:spMkLst>
            <pc:docMk/>
            <pc:sldMk cId="3687335195" sldId="265"/>
            <ac:spMk id="3" creationId="{E1FE2B0B-560A-490A-B859-040C7FF3C23C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8" creationId="{4B0FA309-807F-4C17-98EF-A3BA7388E213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2" creationId="{C8FA1749-B91A-40E7-AD01-0B9C9C6AF74E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6" creationId="{700676C8-6DE8-47DD-9A23-D42063A12E10}"/>
          </ac:spMkLst>
        </pc:sp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0" creationId="{2642A87B-CAE9-4F8F-B293-28388E45D9EE}"/>
          </ac:picMkLst>
        </pc:pic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4" creationId="{3B7A934F-FFF7-4353-83D3-4EF66E93EEF8}"/>
          </ac:picMkLst>
        </pc:picChg>
      </pc:sldChg>
      <pc:sldChg chg="addSp modSp new del mod">
        <pc:chgData name="Xu" userId="2ef8d03b0d59ea36" providerId="LiveId" clId="{11D587A5-CC59-4421-89CE-D76FAC51CD3F}" dt="2020-11-25T03:44:36.851" v="3119" actId="47"/>
        <pc:sldMkLst>
          <pc:docMk/>
          <pc:sldMk cId="3062998985" sldId="266"/>
        </pc:sldMkLst>
        <pc:spChg chg="mod">
          <ac:chgData name="Xu" userId="2ef8d03b0d59ea36" providerId="LiveId" clId="{11D587A5-CC59-4421-89CE-D76FAC51CD3F}" dt="2020-11-19T03:19:59.202" v="537" actId="20577"/>
          <ac:spMkLst>
            <pc:docMk/>
            <pc:sldMk cId="3062998985" sldId="266"/>
            <ac:spMk id="2" creationId="{280A9E84-1CA0-4604-8581-D2717D7C8E95}"/>
          </ac:spMkLst>
        </pc:spChg>
        <pc:spChg chg="mod">
          <ac:chgData name="Xu" userId="2ef8d03b0d59ea36" providerId="LiveId" clId="{11D587A5-CC59-4421-89CE-D76FAC51CD3F}" dt="2020-11-19T03:20:42.516" v="628" actId="20577"/>
          <ac:spMkLst>
            <pc:docMk/>
            <pc:sldMk cId="3062998985" sldId="266"/>
            <ac:spMk id="3" creationId="{1E0223DF-D0D3-4A66-BEAB-1010EDB49CE8}"/>
          </ac:spMkLst>
        </pc:spChg>
        <pc:spChg chg="add mod">
          <ac:chgData name="Xu" userId="2ef8d03b0d59ea36" providerId="LiveId" clId="{11D587A5-CC59-4421-89CE-D76FAC51CD3F}" dt="2020-11-19T03:21:25.866" v="639" actId="20577"/>
          <ac:spMkLst>
            <pc:docMk/>
            <pc:sldMk cId="3062998985" sldId="266"/>
            <ac:spMk id="4" creationId="{78EB1F14-20B4-431D-9EED-F8AA0BE4716B}"/>
          </ac:spMkLst>
        </pc:spChg>
        <pc:spChg chg="add mod">
          <ac:chgData name="Xu" userId="2ef8d03b0d59ea36" providerId="LiveId" clId="{11D587A5-CC59-4421-89CE-D76FAC51CD3F}" dt="2020-11-19T03:21:29.829" v="652" actId="20577"/>
          <ac:spMkLst>
            <pc:docMk/>
            <pc:sldMk cId="3062998985" sldId="266"/>
            <ac:spMk id="6" creationId="{C600D897-84D8-4F5F-B361-EDC2F8188E1D}"/>
          </ac:spMkLst>
        </pc:spChg>
        <pc:spChg chg="add mod">
          <ac:chgData name="Xu" userId="2ef8d03b0d59ea36" providerId="LiveId" clId="{11D587A5-CC59-4421-89CE-D76FAC51CD3F}" dt="2020-11-19T03:22:52.153" v="671" actId="1076"/>
          <ac:spMkLst>
            <pc:docMk/>
            <pc:sldMk cId="3062998985" sldId="266"/>
            <ac:spMk id="8" creationId="{F51D38EA-2ADA-4D28-B22E-00ADF54FDC5F}"/>
          </ac:spMkLst>
        </pc:spChg>
        <pc:spChg chg="add mod">
          <ac:chgData name="Xu" userId="2ef8d03b0d59ea36" providerId="LiveId" clId="{11D587A5-CC59-4421-89CE-D76FAC51CD3F}" dt="2020-11-19T03:24:00.644" v="717" actId="207"/>
          <ac:spMkLst>
            <pc:docMk/>
            <pc:sldMk cId="3062998985" sldId="266"/>
            <ac:spMk id="16" creationId="{FD9448ED-CAC3-40A7-95BF-6948104A6D56}"/>
          </ac:spMkLst>
        </pc:spChg>
        <pc:cxnChg chg="add mod">
          <ac:chgData name="Xu" userId="2ef8d03b0d59ea36" providerId="LiveId" clId="{11D587A5-CC59-4421-89CE-D76FAC51CD3F}" dt="2020-11-19T03:22:55.042" v="672" actId="14100"/>
          <ac:cxnSpMkLst>
            <pc:docMk/>
            <pc:sldMk cId="3062998985" sldId="266"/>
            <ac:cxnSpMk id="10" creationId="{EF7DB476-E64F-419D-B3F5-B4D695793E26}"/>
          </ac:cxnSpMkLst>
        </pc:cxnChg>
        <pc:cxnChg chg="add mod">
          <ac:chgData name="Xu" userId="2ef8d03b0d59ea36" providerId="LiveId" clId="{11D587A5-CC59-4421-89CE-D76FAC51CD3F}" dt="2020-11-19T03:22:52.153" v="671" actId="1076"/>
          <ac:cxnSpMkLst>
            <pc:docMk/>
            <pc:sldMk cId="3062998985" sldId="266"/>
            <ac:cxnSpMk id="11" creationId="{0AA5A849-C9EA-4025-A552-449F6B621E95}"/>
          </ac:cxnSpMkLst>
        </pc:cxn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4101183386" sldId="266"/>
        </pc:sldMkLst>
      </pc:sldChg>
      <pc:sldChg chg="modSp new mod modTransition modAnim">
        <pc:chgData name="Xu" userId="2ef8d03b0d59ea36" providerId="LiveId" clId="{11D587A5-CC59-4421-89CE-D76FAC51CD3F}" dt="2020-11-25T06:35:55.570" v="4237"/>
        <pc:sldMkLst>
          <pc:docMk/>
          <pc:sldMk cId="4132108844" sldId="266"/>
        </pc:sldMkLst>
        <pc:spChg chg="mod">
          <ac:chgData name="Xu" userId="2ef8d03b0d59ea36" providerId="LiveId" clId="{11D587A5-CC59-4421-89CE-D76FAC51CD3F}" dt="2020-11-25T03:52:49.075" v="3606" actId="20577"/>
          <ac:spMkLst>
            <pc:docMk/>
            <pc:sldMk cId="4132108844" sldId="266"/>
            <ac:spMk id="2" creationId="{8E6CFC44-52F2-4703-841E-8D2A77F38208}"/>
          </ac:spMkLst>
        </pc:spChg>
        <pc:spChg chg="mod">
          <ac:chgData name="Xu" userId="2ef8d03b0d59ea36" providerId="LiveId" clId="{11D587A5-CC59-4421-89CE-D76FAC51CD3F}" dt="2020-11-25T03:58:12.555" v="3991" actId="20577"/>
          <ac:spMkLst>
            <pc:docMk/>
            <pc:sldMk cId="4132108844" sldId="266"/>
            <ac:spMk id="3" creationId="{B564B573-3342-461A-9705-7EFAD1DB5210}"/>
          </ac:spMkLst>
        </pc:spChg>
      </pc:sldChg>
      <pc:sldChg chg="modSp new mod modTransition modAnim">
        <pc:chgData name="Xu" userId="2ef8d03b0d59ea36" providerId="LiveId" clId="{11D587A5-CC59-4421-89CE-D76FAC51CD3F}" dt="2020-11-25T06:36:05.412" v="4240"/>
        <pc:sldMkLst>
          <pc:docMk/>
          <pc:sldMk cId="474468748" sldId="267"/>
        </pc:sldMkLst>
        <pc:spChg chg="mod">
          <ac:chgData name="Xu" userId="2ef8d03b0d59ea36" providerId="LiveId" clId="{11D587A5-CC59-4421-89CE-D76FAC51CD3F}" dt="2020-11-25T03:56:34.087" v="3934" actId="20577"/>
          <ac:spMkLst>
            <pc:docMk/>
            <pc:sldMk cId="474468748" sldId="267"/>
            <ac:spMk id="2" creationId="{6A8D13F7-E5EF-41F9-81BB-84203C061004}"/>
          </ac:spMkLst>
        </pc:spChg>
        <pc:spChg chg="mod">
          <ac:chgData name="Xu" userId="2ef8d03b0d59ea36" providerId="LiveId" clId="{11D587A5-CC59-4421-89CE-D76FAC51CD3F}" dt="2020-11-25T03:59:51.437" v="4089" actId="20577"/>
          <ac:spMkLst>
            <pc:docMk/>
            <pc:sldMk cId="474468748" sldId="267"/>
            <ac:spMk id="3" creationId="{776A3E8F-4C13-4F30-BB4E-884C6E227403}"/>
          </ac:spMkLst>
        </pc:spChg>
      </pc:sldChg>
      <pc:sldChg chg="modSp new mod">
        <pc:chgData name="Xu" userId="2ef8d03b0d59ea36" providerId="LiveId" clId="{11D587A5-CC59-4421-89CE-D76FAC51CD3F}" dt="2020-11-19T03:29:46.783" v="1319" actId="20577"/>
        <pc:sldMkLst>
          <pc:docMk/>
          <pc:sldMk cId="2243537221" sldId="267"/>
        </pc:sldMkLst>
        <pc:spChg chg="mod">
          <ac:chgData name="Xu" userId="2ef8d03b0d59ea36" providerId="LiveId" clId="{11D587A5-CC59-4421-89CE-D76FAC51CD3F}" dt="2020-11-19T03:24:57.823" v="767" actId="20577"/>
          <ac:spMkLst>
            <pc:docMk/>
            <pc:sldMk cId="2243537221" sldId="267"/>
            <ac:spMk id="2" creationId="{83571F22-E52A-4349-B16E-CAF71E05F4C2}"/>
          </ac:spMkLst>
        </pc:spChg>
        <pc:spChg chg="mod">
          <ac:chgData name="Xu" userId="2ef8d03b0d59ea36" providerId="LiveId" clId="{11D587A5-CC59-4421-89CE-D76FAC51CD3F}" dt="2020-11-19T03:29:46.783" v="1319" actId="20577"/>
          <ac:spMkLst>
            <pc:docMk/>
            <pc:sldMk cId="2243537221" sldId="267"/>
            <ac:spMk id="3" creationId="{3FCA6143-010E-4229-94B7-B1F0D5566A79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2415903886" sldId="267"/>
        </pc:sldMkLst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757692902" sldId="268"/>
        </pc:sldMkLst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92083671" sldId="268"/>
        </pc:sldMkLst>
        <pc:spChg chg="mod">
          <ac:chgData name="Xu" userId="2ef8d03b0d59ea36" providerId="LiveId" clId="{11D587A5-CC59-4421-89CE-D76FAC51CD3F}" dt="2020-11-19T03:33:40.680" v="1687" actId="20577"/>
          <ac:spMkLst>
            <pc:docMk/>
            <pc:sldMk cId="1192083671" sldId="268"/>
            <ac:spMk id="2" creationId="{47C68AF6-6DCD-478C-9E67-8D475D58418B}"/>
          </ac:spMkLst>
        </pc:spChg>
        <pc:spChg chg="mod">
          <ac:chgData name="Xu" userId="2ef8d03b0d59ea36" providerId="LiveId" clId="{11D587A5-CC59-4421-89CE-D76FAC51CD3F}" dt="2020-11-19T03:33:19.746" v="1678" actId="20577"/>
          <ac:spMkLst>
            <pc:docMk/>
            <pc:sldMk cId="1192083671" sldId="268"/>
            <ac:spMk id="3" creationId="{BCBE1D32-9729-41CC-BF3F-9B271C0D6515}"/>
          </ac:spMkLst>
        </pc:spChg>
      </pc:sldChg>
      <pc:sldChg chg="modSp new mod modTransition modAnim">
        <pc:chgData name="Xu" userId="2ef8d03b0d59ea36" providerId="LiveId" clId="{11D587A5-CC59-4421-89CE-D76FAC51CD3F}" dt="2020-11-25T06:36:13.954" v="4242"/>
        <pc:sldMkLst>
          <pc:docMk/>
          <pc:sldMk cId="1740590555" sldId="268"/>
        </pc:sldMkLst>
        <pc:spChg chg="mod">
          <ac:chgData name="Xu" userId="2ef8d03b0d59ea36" providerId="LiveId" clId="{11D587A5-CC59-4421-89CE-D76FAC51CD3F}" dt="2020-11-25T04:00:02.871" v="4109" actId="20577"/>
          <ac:spMkLst>
            <pc:docMk/>
            <pc:sldMk cId="1740590555" sldId="268"/>
            <ac:spMk id="2" creationId="{02820163-83FC-47AB-BCE8-03816633C617}"/>
          </ac:spMkLst>
        </pc:spChg>
        <pc:spChg chg="mod">
          <ac:chgData name="Xu" userId="2ef8d03b0d59ea36" providerId="LiveId" clId="{11D587A5-CC59-4421-89CE-D76FAC51CD3F}" dt="2020-11-25T04:05:13.646" v="4228" actId="20577"/>
          <ac:spMkLst>
            <pc:docMk/>
            <pc:sldMk cId="1740590555" sldId="268"/>
            <ac:spMk id="3" creationId="{FB9351F0-16FA-49AE-9A82-FC57A6505324}"/>
          </ac:spMkLst>
        </pc:spChg>
      </pc:sldChg>
      <pc:sldChg chg="addSp delSp modSp new del mod setBg">
        <pc:chgData name="Xu" userId="2ef8d03b0d59ea36" providerId="LiveId" clId="{11D587A5-CC59-4421-89CE-D76FAC51CD3F}" dt="2020-11-25T03:44:36.851" v="3119" actId="47"/>
        <pc:sldMkLst>
          <pc:docMk/>
          <pc:sldMk cId="298937105" sldId="269"/>
        </pc:sldMkLst>
        <pc:spChg chg="mo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2" creationId="{E168475B-6531-43BC-9090-FCE750735EE8}"/>
          </ac:spMkLst>
        </pc:spChg>
        <pc:spChg chg="mod">
          <ac:chgData name="Xu" userId="2ef8d03b0d59ea36" providerId="LiveId" clId="{11D587A5-CC59-4421-89CE-D76FAC51CD3F}" dt="2020-11-19T03:39:23.886" v="2126" actId="20577"/>
          <ac:spMkLst>
            <pc:docMk/>
            <pc:sldMk cId="298937105" sldId="269"/>
            <ac:spMk id="3" creationId="{80A19661-CB01-44C8-90E6-0B301CFD2ACE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1" creationId="{5F85E7EB-64DD-4240-8583-6C243806705F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5" creationId="{891C6E63-BD83-438C-8E5A-539006F798DD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7" creationId="{CA1E0C71-AEB6-4ADF-A06B-0842850D6E81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81" creationId="{FA2C39F2-3E8E-489A-8907-3C251BE71AFD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28" creationId="{C1DA4A20-1DD6-463A-865B-BC58C7202768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0" creationId="{97995CCA-C661-4B85-AAC2-9D76A3B780E0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1" creationId="{1537014F-02CF-4051-B4DD-B0501BC1EF62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3" creationId="{509BAAAD-6CE7-413C-9BB1-497788C84E5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4" creationId="{7539E3D4-6962-40AB-8B73-E9DD5692F0E7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6" creationId="{AE7C53B3-E639-4BE7-9C53-AAF6DF686F9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7" creationId="{2CD7F1D5-2F5D-4F06-91C2-5616C9AD5597}"/>
          </ac:spMkLst>
        </pc:sp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3" creationId="{A5AA9413-A886-4022-A477-7ACECA36585E}"/>
          </ac:picMkLst>
        </pc:pic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9" creationId="{63AC3CC6-6498-44DC-8A2A-3BCA9A761D1D}"/>
          </ac:picMkLst>
        </pc:picChg>
        <pc:picChg chg="add del mo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26" creationId="{DE774657-9195-44FA-81C3-F34162C39EEA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29" creationId="{962C18E5-8207-4CDA-8D1F-3399785D18AC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32" creationId="{4100C9ED-4B59-4A55-9A49-AED52060E907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5" creationId="{9490E84B-32AB-4B93-B2A7-C660A2894F2C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8" creationId="{CA0F9C00-759D-439B-962A-EA32D6076602}"/>
          </ac:picMkLst>
        </pc:picChg>
      </pc:sldChg>
      <pc:sldChg chg="modSp new del mod ord">
        <pc:chgData name="Xu" userId="2ef8d03b0d59ea36" providerId="LiveId" clId="{11D587A5-CC59-4421-89CE-D76FAC51CD3F}" dt="2020-11-25T03:44:36.851" v="3119" actId="47"/>
        <pc:sldMkLst>
          <pc:docMk/>
          <pc:sldMk cId="1594731390" sldId="270"/>
        </pc:sldMkLst>
        <pc:spChg chg="mod">
          <ac:chgData name="Xu" userId="2ef8d03b0d59ea36" providerId="LiveId" clId="{11D587A5-CC59-4421-89CE-D76FAC51CD3F}" dt="2020-11-19T03:41:14.342" v="2144" actId="20577"/>
          <ac:spMkLst>
            <pc:docMk/>
            <pc:sldMk cId="1594731390" sldId="270"/>
            <ac:spMk id="2" creationId="{A6C9DF57-C266-4BEA-8E2F-BF991800F882}"/>
          </ac:spMkLst>
        </pc:spChg>
        <pc:spChg chg="mod">
          <ac:chgData name="Xu" userId="2ef8d03b0d59ea36" providerId="LiveId" clId="{11D587A5-CC59-4421-89CE-D76FAC51CD3F}" dt="2020-11-19T03:41:27.480" v="2150" actId="207"/>
          <ac:spMkLst>
            <pc:docMk/>
            <pc:sldMk cId="1594731390" sldId="270"/>
            <ac:spMk id="3" creationId="{801F21B8-6F2B-438A-B88A-CC830906C1C0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3428616231" sldId="271"/>
        </pc:sldMkLst>
        <pc:spChg chg="mod">
          <ac:chgData name="Xu" userId="2ef8d03b0d59ea36" providerId="LiveId" clId="{11D587A5-CC59-4421-89CE-D76FAC51CD3F}" dt="2020-11-19T03:41:41.613" v="2164" actId="20577"/>
          <ac:spMkLst>
            <pc:docMk/>
            <pc:sldMk cId="3428616231" sldId="271"/>
            <ac:spMk id="2" creationId="{1EF06A2D-9511-416C-A240-9FC2A1E7E6A7}"/>
          </ac:spMkLst>
        </pc:spChg>
        <pc:spChg chg="mod">
          <ac:chgData name="Xu" userId="2ef8d03b0d59ea36" providerId="LiveId" clId="{11D587A5-CC59-4421-89CE-D76FAC51CD3F}" dt="2020-11-19T03:45:57.478" v="2677" actId="14"/>
          <ac:spMkLst>
            <pc:docMk/>
            <pc:sldMk cId="3428616231" sldId="271"/>
            <ac:spMk id="3" creationId="{74375D8D-EBED-42E0-B221-C0130C9E916D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78046645" sldId="272"/>
        </pc:sldMkLst>
        <pc:spChg chg="mod">
          <ac:chgData name="Xu" userId="2ef8d03b0d59ea36" providerId="LiveId" clId="{11D587A5-CC59-4421-89CE-D76FAC51CD3F}" dt="2020-11-19T03:46:10.490" v="2703" actId="20577"/>
          <ac:spMkLst>
            <pc:docMk/>
            <pc:sldMk cId="178046645" sldId="272"/>
            <ac:spMk id="2" creationId="{F26DF155-19E5-489A-8DE9-B6EF5AAF35DB}"/>
          </ac:spMkLst>
        </pc:spChg>
        <pc:spChg chg="mod">
          <ac:chgData name="Xu" userId="2ef8d03b0d59ea36" providerId="LiveId" clId="{11D587A5-CC59-4421-89CE-D76FAC51CD3F}" dt="2020-11-19T03:49:38.630" v="3116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594570276" sldId="273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969574642" sldId="274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618232723" sldId="275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170205853" sldId="276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454643404" sldId="277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97408711" sldId="279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091986628" sldId="280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42725126" sldId="281"/>
        </pc:sldMkLst>
      </pc:sldChg>
    </pc:docChg>
  </pc:docChgLst>
  <pc:docChgLst>
    <pc:chgData name="Xu" userId="2ef8d03b0d59ea36" providerId="LiveId" clId="{615E4108-92DB-4012-9BBC-F8F622CC6006}"/>
    <pc:docChg chg="addSld delSld modSld">
      <pc:chgData name="Xu" userId="2ef8d03b0d59ea36" providerId="LiveId" clId="{615E4108-92DB-4012-9BBC-F8F622CC6006}" dt="2020-12-02T03:27:45.062" v="730"/>
      <pc:docMkLst>
        <pc:docMk/>
      </pc:docMkLst>
      <pc:sldChg chg="modTransition">
        <pc:chgData name="Xu" userId="2ef8d03b0d59ea36" providerId="LiveId" clId="{615E4108-92DB-4012-9BBC-F8F622CC6006}" dt="2020-12-02T03:23:01.710" v="657"/>
        <pc:sldMkLst>
          <pc:docMk/>
          <pc:sldMk cId="574247187" sldId="256"/>
        </pc:sldMkLst>
      </pc:sldChg>
      <pc:sldChg chg="modSp mod modTransition">
        <pc:chgData name="Xu" userId="2ef8d03b0d59ea36" providerId="LiveId" clId="{615E4108-92DB-4012-9BBC-F8F622CC6006}" dt="2020-12-02T03:23:01.710" v="657"/>
        <pc:sldMkLst>
          <pc:docMk/>
          <pc:sldMk cId="1094406252" sldId="258"/>
        </pc:sldMkLst>
        <pc:spChg chg="mod">
          <ac:chgData name="Xu" userId="2ef8d03b0d59ea36" providerId="LiveId" clId="{615E4108-92DB-4012-9BBC-F8F622CC6006}" dt="2020-12-02T03:00:33.812" v="1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615E4108-92DB-4012-9BBC-F8F622CC6006}" dt="2020-12-02T03:23:01.710" v="657"/>
        <pc:sldMkLst>
          <pc:docMk/>
          <pc:sldMk cId="1421242126" sldId="263"/>
        </pc:sldMkLst>
      </pc:sldChg>
      <pc:sldChg chg="modSp new mod modTransition">
        <pc:chgData name="Xu" userId="2ef8d03b0d59ea36" providerId="LiveId" clId="{615E4108-92DB-4012-9BBC-F8F622CC6006}" dt="2020-12-02T03:23:01.710" v="657"/>
        <pc:sldMkLst>
          <pc:docMk/>
          <pc:sldMk cId="967291343" sldId="264"/>
        </pc:sldMkLst>
        <pc:spChg chg="mod">
          <ac:chgData name="Xu" userId="2ef8d03b0d59ea36" providerId="LiveId" clId="{615E4108-92DB-4012-9BBC-F8F622CC6006}" dt="2020-12-02T03:04:26.385" v="27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615E4108-92DB-4012-9BBC-F8F622CC6006}" dt="2020-12-02T03:05:06.377" v="125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537041162" sldId="264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536196858" sldId="265"/>
        </pc:sldMkLst>
      </pc:sldChg>
      <pc:sldChg chg="modSp new mod modTransition modAnim">
        <pc:chgData name="Xu" userId="2ef8d03b0d59ea36" providerId="LiveId" clId="{615E4108-92DB-4012-9BBC-F8F622CC6006}" dt="2020-12-02T03:23:32.472" v="671"/>
        <pc:sldMkLst>
          <pc:docMk/>
          <pc:sldMk cId="2094940922" sldId="265"/>
        </pc:sldMkLst>
        <pc:spChg chg="mod">
          <ac:chgData name="Xu" userId="2ef8d03b0d59ea36" providerId="LiveId" clId="{615E4108-92DB-4012-9BBC-F8F622CC6006}" dt="2020-12-02T03:14:30.650" v="444" actId="20577"/>
          <ac:spMkLst>
            <pc:docMk/>
            <pc:sldMk cId="2094940922" sldId="265"/>
            <ac:spMk id="2" creationId="{ACA34E55-1A0D-44B9-A40C-2CC03428FE18}"/>
          </ac:spMkLst>
        </pc:spChg>
        <pc:spChg chg="mod">
          <ac:chgData name="Xu" userId="2ef8d03b0d59ea36" providerId="LiveId" clId="{615E4108-92DB-4012-9BBC-F8F622CC6006}" dt="2020-12-02T03:14:20.621" v="414" actId="20577"/>
          <ac:spMkLst>
            <pc:docMk/>
            <pc:sldMk cId="2094940922" sldId="265"/>
            <ac:spMk id="3" creationId="{8394A524-50DE-4B79-9CED-2BD34E7E31FE}"/>
          </ac:spMkLst>
        </pc:spChg>
      </pc:sldChg>
      <pc:sldChg chg="modSp new mod modTransition modAnim">
        <pc:chgData name="Xu" userId="2ef8d03b0d59ea36" providerId="LiveId" clId="{615E4108-92DB-4012-9BBC-F8F622CC6006}" dt="2020-12-02T03:23:41.504" v="674"/>
        <pc:sldMkLst>
          <pc:docMk/>
          <pc:sldMk cId="1758506665" sldId="266"/>
        </pc:sldMkLst>
        <pc:spChg chg="mod">
          <ac:chgData name="Xu" userId="2ef8d03b0d59ea36" providerId="LiveId" clId="{615E4108-92DB-4012-9BBC-F8F622CC6006}" dt="2020-12-02T03:15:43.178" v="488" actId="20577"/>
          <ac:spMkLst>
            <pc:docMk/>
            <pc:sldMk cId="1758506665" sldId="266"/>
            <ac:spMk id="2" creationId="{1632FBF6-DF86-42A5-BAD2-11FC2A0B14CC}"/>
          </ac:spMkLst>
        </pc:spChg>
        <pc:spChg chg="mod">
          <ac:chgData name="Xu" userId="2ef8d03b0d59ea36" providerId="LiveId" clId="{615E4108-92DB-4012-9BBC-F8F622CC6006}" dt="2020-12-02T03:22:32.009" v="656" actId="20577"/>
          <ac:spMkLst>
            <pc:docMk/>
            <pc:sldMk cId="1758506665" sldId="266"/>
            <ac:spMk id="3" creationId="{546DBA28-3F10-4DFD-981B-D91075878F1C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257025793" sldId="266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823106336" sldId="267"/>
        </pc:sldMkLst>
      </pc:sldChg>
      <pc:sldChg chg="modSp new mod modTransition modAnim">
        <pc:chgData name="Xu" userId="2ef8d03b0d59ea36" providerId="LiveId" clId="{615E4108-92DB-4012-9BBC-F8F622CC6006}" dt="2020-12-02T03:27:45.062" v="730"/>
        <pc:sldMkLst>
          <pc:docMk/>
          <pc:sldMk cId="1060506570" sldId="267"/>
        </pc:sldMkLst>
        <pc:spChg chg="mod">
          <ac:chgData name="Xu" userId="2ef8d03b0d59ea36" providerId="LiveId" clId="{615E4108-92DB-4012-9BBC-F8F622CC6006}" dt="2020-12-02T03:27:22.659" v="699" actId="20577"/>
          <ac:spMkLst>
            <pc:docMk/>
            <pc:sldMk cId="1060506570" sldId="267"/>
            <ac:spMk id="2" creationId="{F6E816C9-4595-4A78-ADC6-21BDF8BC9051}"/>
          </ac:spMkLst>
        </pc:spChg>
        <pc:spChg chg="mod">
          <ac:chgData name="Xu" userId="2ef8d03b0d59ea36" providerId="LiveId" clId="{615E4108-92DB-4012-9BBC-F8F622CC6006}" dt="2020-12-02T03:27:35.445" v="727" actId="20577"/>
          <ac:spMkLst>
            <pc:docMk/>
            <pc:sldMk cId="1060506570" sldId="267"/>
            <ac:spMk id="3" creationId="{AA62D0ED-0C5E-44FB-B598-814E9372A9C0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200133479" sldId="268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606579571" sldId="269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182133556" sldId="270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042404917" sldId="271"/>
        </pc:sldMkLst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5T08:49:09.437" v="2556" actId="20577"/>
      <pc:docMkLst>
        <pc:docMk/>
      </pc:docMkLst>
      <pc:sldChg chg="modSp mod">
        <pc:chgData name="Xu" userId="2ef8d03b0d59ea36" providerId="LiveId" clId="{28609393-5CB3-4A1E-9FA7-5B5F6BF67683}" dt="2020-11-05T04:11:50.244" v="7" actId="20577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">
        <pc:chgData name="Xu" userId="2ef8d03b0d59ea36" providerId="LiveId" clId="{28609393-5CB3-4A1E-9FA7-5B5F6BF67683}" dt="2020-11-05T04:32:56.071" v="1517" actId="20577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">
        <pc:chgData name="Xu" userId="2ef8d03b0d59ea36" providerId="LiveId" clId="{28609393-5CB3-4A1E-9FA7-5B5F6BF67683}" dt="2020-11-05T04:18:01.146" v="403" actId="20577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">
        <pc:chgData name="Xu" userId="2ef8d03b0d59ea36" providerId="LiveId" clId="{28609393-5CB3-4A1E-9FA7-5B5F6BF67683}" dt="2020-11-05T04:21:47.553" v="582" actId="1076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">
        <pc:chgData name="Xu" userId="2ef8d03b0d59ea36" providerId="LiveId" clId="{28609393-5CB3-4A1E-9FA7-5B5F6BF67683}" dt="2020-11-05T04:26:23.659" v="888" actId="21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">
        <pc:chgData name="Xu" userId="2ef8d03b0d59ea36" providerId="LiveId" clId="{28609393-5CB3-4A1E-9FA7-5B5F6BF67683}" dt="2020-11-05T04:29:05.965" v="1059" actId="1076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">
        <pc:chgData name="Xu" userId="2ef8d03b0d59ea36" providerId="LiveId" clId="{28609393-5CB3-4A1E-9FA7-5B5F6BF67683}" dt="2020-11-05T04:31:10.685" v="1291" actId="20577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">
        <pc:chgData name="Xu" userId="2ef8d03b0d59ea36" providerId="LiveId" clId="{28609393-5CB3-4A1E-9FA7-5B5F6BF67683}" dt="2020-11-05T04:32:34.843" v="1477" actId="20577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">
        <pc:chgData name="Xu" userId="2ef8d03b0d59ea36" providerId="LiveId" clId="{28609393-5CB3-4A1E-9FA7-5B5F6BF67683}" dt="2020-11-05T08:42:35.653" v="1969" actId="20577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">
        <pc:chgData name="Xu" userId="2ef8d03b0d59ea36" providerId="LiveId" clId="{28609393-5CB3-4A1E-9FA7-5B5F6BF67683}" dt="2020-11-05T08:48:35.738" v="2527" actId="20577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">
        <pc:chgData name="Xu" userId="2ef8d03b0d59ea36" providerId="LiveId" clId="{28609393-5CB3-4A1E-9FA7-5B5F6BF67683}" dt="2020-11-05T08:49:09.437" v="2556" actId="20577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</pc:docChg>
  </pc:docChgLst>
  <pc:docChgLst>
    <pc:chgData name="Yang Xu" userId="2ef8d03b0d59ea36" providerId="LiveId" clId="{5CE4B878-398D-42BD-8E87-5C1B9C3BD9C0}"/>
    <pc:docChg chg="undo redo custSel addSld delSld modSld">
      <pc:chgData name="Yang Xu" userId="2ef8d03b0d59ea36" providerId="LiveId" clId="{5CE4B878-398D-42BD-8E87-5C1B9C3BD9C0}" dt="2020-11-26T13:25:50.342" v="1387"/>
      <pc:docMkLst>
        <pc:docMk/>
      </pc:docMkLst>
      <pc:sldChg chg="modTransition">
        <pc:chgData name="Yang Xu" userId="2ef8d03b0d59ea36" providerId="LiveId" clId="{5CE4B878-398D-42BD-8E87-5C1B9C3BD9C0}" dt="2020-11-23T11:40:34.233" v="1232"/>
        <pc:sldMkLst>
          <pc:docMk/>
          <pc:sldMk cId="574247187" sldId="256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094406252" sldId="258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421242126" sldId="263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728137496" sldId="264"/>
        </pc:sldMkLst>
        <pc:spChg chg="mod">
          <ac:chgData name="Yang Xu" userId="2ef8d03b0d59ea36" providerId="LiveId" clId="{5CE4B878-398D-42BD-8E87-5C1B9C3BD9C0}" dt="2020-11-23T11:13:59.734" v="2" actId="6549"/>
          <ac:spMkLst>
            <pc:docMk/>
            <pc:sldMk cId="728137496" sldId="264"/>
            <ac:spMk id="3" creationId="{80956DBE-44F5-46A2-B1B5-91411227E395}"/>
          </ac:spMkLst>
        </pc:spChg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5349327" sldId="265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062998985" sldId="266"/>
        </pc:sldMkLst>
      </pc:sldChg>
      <pc:sldChg chg="del modTransition modAnim">
        <pc:chgData name="Yang Xu" userId="2ef8d03b0d59ea36" providerId="LiveId" clId="{5CE4B878-398D-42BD-8E87-5C1B9C3BD9C0}" dt="2020-11-23T11:43:14.295" v="1261" actId="47"/>
        <pc:sldMkLst>
          <pc:docMk/>
          <pc:sldMk cId="2243537221" sldId="267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92083671" sldId="268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98937105" sldId="269"/>
        </pc:sldMkLst>
        <pc:spChg chg="mod">
          <ac:chgData name="Yang Xu" userId="2ef8d03b0d59ea36" providerId="LiveId" clId="{5CE4B878-398D-42BD-8E87-5C1B9C3BD9C0}" dt="2020-11-23T11:43:37.187" v="1265" actId="14100"/>
          <ac:spMkLst>
            <pc:docMk/>
            <pc:sldMk cId="298937105" sldId="269"/>
            <ac:spMk id="3" creationId="{80A19661-CB01-44C8-90E6-0B301CFD2ACE}"/>
          </ac:spMkLst>
        </pc:spChg>
      </pc:sldChg>
      <pc:sldChg chg="modSp new mod modTransition">
        <pc:chgData name="Yang Xu" userId="2ef8d03b0d59ea36" providerId="LiveId" clId="{5CE4B878-398D-42BD-8E87-5C1B9C3BD9C0}" dt="2020-11-26T13:25:50.342" v="1387"/>
        <pc:sldMkLst>
          <pc:docMk/>
          <pc:sldMk cId="1679547261" sldId="269"/>
        </pc:sldMkLst>
        <pc:spChg chg="mod">
          <ac:chgData name="Yang Xu" userId="2ef8d03b0d59ea36" providerId="LiveId" clId="{5CE4B878-398D-42BD-8E87-5C1B9C3BD9C0}" dt="2020-11-26T13:25:26.278" v="1363" actId="20577"/>
          <ac:spMkLst>
            <pc:docMk/>
            <pc:sldMk cId="1679547261" sldId="269"/>
            <ac:spMk id="2" creationId="{48B87351-6571-4246-A300-1352E28F649B}"/>
          </ac:spMkLst>
        </pc:spChg>
        <pc:spChg chg="mod">
          <ac:chgData name="Yang Xu" userId="2ef8d03b0d59ea36" providerId="LiveId" clId="{5CE4B878-398D-42BD-8E87-5C1B9C3BD9C0}" dt="2020-11-26T13:25:35.224" v="1386" actId="20577"/>
          <ac:spMkLst>
            <pc:docMk/>
            <pc:sldMk cId="1679547261" sldId="269"/>
            <ac:spMk id="3" creationId="{8928AE58-5F65-4A87-B537-CCB2000612FD}"/>
          </ac:spMkLst>
        </pc:spChg>
      </pc:sldChg>
      <pc:sldChg chg="add del modTransition">
        <pc:chgData name="Yang Xu" userId="2ef8d03b0d59ea36" providerId="LiveId" clId="{5CE4B878-398D-42BD-8E87-5C1B9C3BD9C0}" dt="2020-11-24T12:39:39.806" v="1337" actId="47"/>
        <pc:sldMkLst>
          <pc:docMk/>
          <pc:sldMk cId="1594731390" sldId="270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428616231" sldId="271"/>
        </pc:sldMkLst>
      </pc:sldChg>
      <pc:sldChg chg="modSp 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78046645" sldId="272"/>
        </pc:sldMkLst>
        <pc:spChg chg="mod">
          <ac:chgData name="Yang Xu" userId="2ef8d03b0d59ea36" providerId="LiveId" clId="{5CE4B878-398D-42BD-8E87-5C1B9C3BD9C0}" dt="2020-11-23T12:22:04.234" v="1335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addSp delSp modSp new mod modTransition modAnim">
        <pc:chgData name="Yang Xu" userId="2ef8d03b0d59ea36" providerId="LiveId" clId="{5CE4B878-398D-42BD-8E87-5C1B9C3BD9C0}" dt="2020-11-23T11:44:07.528" v="1275"/>
        <pc:sldMkLst>
          <pc:docMk/>
          <pc:sldMk cId="1594570276" sldId="273"/>
        </pc:sldMkLst>
        <pc:spChg chg="mod">
          <ac:chgData name="Yang Xu" userId="2ef8d03b0d59ea36" providerId="LiveId" clId="{5CE4B878-398D-42BD-8E87-5C1B9C3BD9C0}" dt="2020-11-23T11:20:26.895" v="15" actId="20577"/>
          <ac:spMkLst>
            <pc:docMk/>
            <pc:sldMk cId="1594570276" sldId="273"/>
            <ac:spMk id="2" creationId="{20B02645-9059-42BD-A42B-08BEF648B7EB}"/>
          </ac:spMkLst>
        </pc:spChg>
        <pc:spChg chg="mod">
          <ac:chgData name="Yang Xu" userId="2ef8d03b0d59ea36" providerId="LiveId" clId="{5CE4B878-398D-42BD-8E87-5C1B9C3BD9C0}" dt="2020-11-23T11:23:32.531" v="251" actId="6549"/>
          <ac:spMkLst>
            <pc:docMk/>
            <pc:sldMk cId="1594570276" sldId="273"/>
            <ac:spMk id="3" creationId="{212EC38E-0D25-4D96-AB59-E4AF8160C346}"/>
          </ac:spMkLst>
        </pc:spChg>
        <pc:spChg chg="add del">
          <ac:chgData name="Yang Xu" userId="2ef8d03b0d59ea36" providerId="LiveId" clId="{5CE4B878-398D-42BD-8E87-5C1B9C3BD9C0}" dt="2020-11-23T11:22:39.895" v="189"/>
          <ac:spMkLst>
            <pc:docMk/>
            <pc:sldMk cId="1594570276" sldId="273"/>
            <ac:spMk id="4" creationId="{1A257895-F553-418E-94D3-75E9849E8101}"/>
          </ac:spMkLst>
        </pc:spChg>
      </pc:sldChg>
      <pc:sldChg chg="modSp new mod modTransition modAnim">
        <pc:chgData name="Yang Xu" userId="2ef8d03b0d59ea36" providerId="LiveId" clId="{5CE4B878-398D-42BD-8E87-5C1B9C3BD9C0}" dt="2020-11-23T11:44:11.421" v="1277"/>
        <pc:sldMkLst>
          <pc:docMk/>
          <pc:sldMk cId="969574642" sldId="274"/>
        </pc:sldMkLst>
        <pc:spChg chg="mod">
          <ac:chgData name="Yang Xu" userId="2ef8d03b0d59ea36" providerId="LiveId" clId="{5CE4B878-398D-42BD-8E87-5C1B9C3BD9C0}" dt="2020-11-23T11:23:38.710" v="263" actId="20577"/>
          <ac:spMkLst>
            <pc:docMk/>
            <pc:sldMk cId="969574642" sldId="274"/>
            <ac:spMk id="2" creationId="{9288FA21-32EA-47DF-BAFF-6ED773A0F775}"/>
          </ac:spMkLst>
        </pc:spChg>
        <pc:spChg chg="mod">
          <ac:chgData name="Yang Xu" userId="2ef8d03b0d59ea36" providerId="LiveId" clId="{5CE4B878-398D-42BD-8E87-5C1B9C3BD9C0}" dt="2020-11-23T11:28:21.255" v="657" actId="20577"/>
          <ac:spMkLst>
            <pc:docMk/>
            <pc:sldMk cId="969574642" sldId="274"/>
            <ac:spMk id="3" creationId="{B66FF4DF-9C96-447C-95A1-C025D45DA83B}"/>
          </ac:spMkLst>
        </pc:spChg>
      </pc:sldChg>
      <pc:sldChg chg="modSp new mod modTransition modAnim">
        <pc:chgData name="Yang Xu" userId="2ef8d03b0d59ea36" providerId="LiveId" clId="{5CE4B878-398D-42BD-8E87-5C1B9C3BD9C0}" dt="2020-11-23T11:44:15.686" v="1278"/>
        <pc:sldMkLst>
          <pc:docMk/>
          <pc:sldMk cId="1618232723" sldId="275"/>
        </pc:sldMkLst>
        <pc:spChg chg="mod">
          <ac:chgData name="Yang Xu" userId="2ef8d03b0d59ea36" providerId="LiveId" clId="{5CE4B878-398D-42BD-8E87-5C1B9C3BD9C0}" dt="2020-11-23T11:28:34.262" v="663"/>
          <ac:spMkLst>
            <pc:docMk/>
            <pc:sldMk cId="1618232723" sldId="275"/>
            <ac:spMk id="2" creationId="{B52CD5B0-F4C6-4AC7-B836-5013B611D7CE}"/>
          </ac:spMkLst>
        </pc:spChg>
        <pc:spChg chg="mod">
          <ac:chgData name="Yang Xu" userId="2ef8d03b0d59ea36" providerId="LiveId" clId="{5CE4B878-398D-42BD-8E87-5C1B9C3BD9C0}" dt="2020-11-23T11:29:14.598" v="722" actId="20577"/>
          <ac:spMkLst>
            <pc:docMk/>
            <pc:sldMk cId="1618232723" sldId="275"/>
            <ac:spMk id="3" creationId="{8CEC4F06-13EC-4340-8A8C-06F78CBDB03A}"/>
          </ac:spMkLst>
        </pc:spChg>
      </pc:sldChg>
      <pc:sldChg chg="modSp new mod modTransition modAnim">
        <pc:chgData name="Yang Xu" userId="2ef8d03b0d59ea36" providerId="LiveId" clId="{5CE4B878-398D-42BD-8E87-5C1B9C3BD9C0}" dt="2020-11-23T11:44:22.212" v="1279"/>
        <pc:sldMkLst>
          <pc:docMk/>
          <pc:sldMk cId="1170205853" sldId="276"/>
        </pc:sldMkLst>
        <pc:spChg chg="mod">
          <ac:chgData name="Yang Xu" userId="2ef8d03b0d59ea36" providerId="LiveId" clId="{5CE4B878-398D-42BD-8E87-5C1B9C3BD9C0}" dt="2020-11-23T11:29:19.062" v="729" actId="20577"/>
          <ac:spMkLst>
            <pc:docMk/>
            <pc:sldMk cId="1170205853" sldId="276"/>
            <ac:spMk id="2" creationId="{5CFF7154-8D63-4C84-92E9-ED0352196243}"/>
          </ac:spMkLst>
        </pc:spChg>
        <pc:spChg chg="mod">
          <ac:chgData name="Yang Xu" userId="2ef8d03b0d59ea36" providerId="LiveId" clId="{5CE4B878-398D-42BD-8E87-5C1B9C3BD9C0}" dt="2020-11-23T11:29:47.280" v="801" actId="20577"/>
          <ac:spMkLst>
            <pc:docMk/>
            <pc:sldMk cId="1170205853" sldId="276"/>
            <ac:spMk id="3" creationId="{C8793B19-6DAF-4D6F-857A-6F15693F524C}"/>
          </ac:spMkLst>
        </pc:spChg>
      </pc:sldChg>
      <pc:sldChg chg="modSp new mod modTransition modAnim">
        <pc:chgData name="Yang Xu" userId="2ef8d03b0d59ea36" providerId="LiveId" clId="{5CE4B878-398D-42BD-8E87-5C1B9C3BD9C0}" dt="2020-11-23T11:44:29.384" v="1282"/>
        <pc:sldMkLst>
          <pc:docMk/>
          <pc:sldMk cId="1454643404" sldId="277"/>
        </pc:sldMkLst>
        <pc:spChg chg="mod">
          <ac:chgData name="Yang Xu" userId="2ef8d03b0d59ea36" providerId="LiveId" clId="{5CE4B878-398D-42BD-8E87-5C1B9C3BD9C0}" dt="2020-11-23T11:30:00.541" v="817" actId="20577"/>
          <ac:spMkLst>
            <pc:docMk/>
            <pc:sldMk cId="1454643404" sldId="277"/>
            <ac:spMk id="2" creationId="{5A9592B5-EEB5-4336-B053-4A21DC2DE321}"/>
          </ac:spMkLst>
        </pc:spChg>
        <pc:spChg chg="mod">
          <ac:chgData name="Yang Xu" userId="2ef8d03b0d59ea36" providerId="LiveId" clId="{5CE4B878-398D-42BD-8E87-5C1B9C3BD9C0}" dt="2020-11-23T11:40:19.849" v="1231" actId="20577"/>
          <ac:spMkLst>
            <pc:docMk/>
            <pc:sldMk cId="1454643404" sldId="277"/>
            <ac:spMk id="3" creationId="{76095C8B-6616-44BD-9F77-EAF97C53BDE2}"/>
          </ac:spMkLst>
        </pc:spChg>
      </pc:sldChg>
      <pc:sldChg chg="modSp new del mod modTransition">
        <pc:chgData name="Yang Xu" userId="2ef8d03b0d59ea36" providerId="LiveId" clId="{5CE4B878-398D-42BD-8E87-5C1B9C3BD9C0}" dt="2020-11-23T11:45:14.184" v="1292" actId="47"/>
        <pc:sldMkLst>
          <pc:docMk/>
          <pc:sldMk cId="3208977099" sldId="278"/>
        </pc:sldMkLst>
        <pc:spChg chg="mod">
          <ac:chgData name="Yang Xu" userId="2ef8d03b0d59ea36" providerId="LiveId" clId="{5CE4B878-398D-42BD-8E87-5C1B9C3BD9C0}" dt="2020-11-23T11:31:32.477" v="955" actId="20577"/>
          <ac:spMkLst>
            <pc:docMk/>
            <pc:sldMk cId="3208977099" sldId="278"/>
            <ac:spMk id="2" creationId="{7286BD7E-E3DC-426A-B34F-E3203CD5323A}"/>
          </ac:spMkLst>
        </pc:spChg>
        <pc:spChg chg="mod">
          <ac:chgData name="Yang Xu" userId="2ef8d03b0d59ea36" providerId="LiveId" clId="{5CE4B878-398D-42BD-8E87-5C1B9C3BD9C0}" dt="2020-11-23T11:39:51.946" v="1230" actId="20577"/>
          <ac:spMkLst>
            <pc:docMk/>
            <pc:sldMk cId="3208977099" sldId="278"/>
            <ac:spMk id="3" creationId="{5136A768-B6C2-4505-B919-04C56A8AA6BC}"/>
          </ac:spMkLst>
        </pc:spChg>
      </pc:sldChg>
      <pc:sldChg chg="modSp new mod modTransition modAnim">
        <pc:chgData name="Yang Xu" userId="2ef8d03b0d59ea36" providerId="LiveId" clId="{5CE4B878-398D-42BD-8E87-5C1B9C3BD9C0}" dt="2020-11-23T11:44:25.157" v="1280"/>
        <pc:sldMkLst>
          <pc:docMk/>
          <pc:sldMk cId="2597408711" sldId="279"/>
        </pc:sldMkLst>
        <pc:spChg chg="mod">
          <ac:chgData name="Yang Xu" userId="2ef8d03b0d59ea36" providerId="LiveId" clId="{5CE4B878-398D-42BD-8E87-5C1B9C3BD9C0}" dt="2020-11-23T11:33:34.318" v="973" actId="20577"/>
          <ac:spMkLst>
            <pc:docMk/>
            <pc:sldMk cId="2597408711" sldId="279"/>
            <ac:spMk id="2" creationId="{9214101A-D73F-41AF-880A-3E9C5B4A0903}"/>
          </ac:spMkLst>
        </pc:spChg>
        <pc:spChg chg="mod">
          <ac:chgData name="Yang Xu" userId="2ef8d03b0d59ea36" providerId="LiveId" clId="{5CE4B878-398D-42BD-8E87-5C1B9C3BD9C0}" dt="2020-11-23T11:36:35.235" v="1056" actId="20577"/>
          <ac:spMkLst>
            <pc:docMk/>
            <pc:sldMk cId="2597408711" sldId="279"/>
            <ac:spMk id="3" creationId="{99361463-61B1-4478-B7CE-16865C6FA1ED}"/>
          </ac:spMkLst>
        </pc:spChg>
      </pc:sldChg>
      <pc:sldChg chg="modSp new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091986628" sldId="280"/>
        </pc:sldMkLst>
        <pc:spChg chg="mod">
          <ac:chgData name="Yang Xu" userId="2ef8d03b0d59ea36" providerId="LiveId" clId="{5CE4B878-398D-42BD-8E87-5C1B9C3BD9C0}" dt="2020-11-23T11:41:40.887" v="1241"/>
          <ac:spMkLst>
            <pc:docMk/>
            <pc:sldMk cId="2091986628" sldId="280"/>
            <ac:spMk id="2" creationId="{C664E36C-01F1-443E-96E1-D14A8D13981B}"/>
          </ac:spMkLst>
        </pc:spChg>
        <pc:spChg chg="mod">
          <ac:chgData name="Yang Xu" userId="2ef8d03b0d59ea36" providerId="LiveId" clId="{5CE4B878-398D-42BD-8E87-5C1B9C3BD9C0}" dt="2020-11-23T11:42:38.756" v="1252" actId="121"/>
          <ac:spMkLst>
            <pc:docMk/>
            <pc:sldMk cId="2091986628" sldId="280"/>
            <ac:spMk id="3" creationId="{2DFFD1C5-9435-4F4C-8DC2-89CE1A491841}"/>
          </ac:spMkLst>
        </pc:spChg>
        <pc:spChg chg="mod">
          <ac:chgData name="Yang Xu" userId="2ef8d03b0d59ea36" providerId="LiveId" clId="{5CE4B878-398D-42BD-8E87-5C1B9C3BD9C0}" dt="2020-11-23T11:42:22.896" v="1250" actId="14100"/>
          <ac:spMkLst>
            <pc:docMk/>
            <pc:sldMk cId="2091986628" sldId="280"/>
            <ac:spMk id="4" creationId="{D6EF3FD5-67B9-4E56-8101-F301A43402D2}"/>
          </ac:spMkLst>
        </pc:spChg>
        <pc:spChg chg="mod">
          <ac:chgData name="Yang Xu" userId="2ef8d03b0d59ea36" providerId="LiveId" clId="{5CE4B878-398D-42BD-8E87-5C1B9C3BD9C0}" dt="2020-11-23T11:41:58.274" v="1246" actId="20577"/>
          <ac:spMkLst>
            <pc:docMk/>
            <pc:sldMk cId="2091986628" sldId="280"/>
            <ac:spMk id="5" creationId="{FBC2C9B6-1395-4F34-97EF-0531B9390DAD}"/>
          </ac:spMkLst>
        </pc:spChg>
        <pc:spChg chg="mod">
          <ac:chgData name="Yang Xu" userId="2ef8d03b0d59ea36" providerId="LiveId" clId="{5CE4B878-398D-42BD-8E87-5C1B9C3BD9C0}" dt="2020-11-23T11:42:06.424" v="1248" actId="14"/>
          <ac:spMkLst>
            <pc:docMk/>
            <pc:sldMk cId="2091986628" sldId="280"/>
            <ac:spMk id="6" creationId="{250C9DB3-32B1-43DF-844C-AF96948FD505}"/>
          </ac:spMkLst>
        </pc:spChg>
      </pc:sldChg>
      <pc:sldChg chg="modSp new mod modTransition modAnim">
        <pc:chgData name="Yang Xu" userId="2ef8d03b0d59ea36" providerId="LiveId" clId="{5CE4B878-398D-42BD-8E87-5C1B9C3BD9C0}" dt="2020-11-23T11:45:56.878" v="1315"/>
        <pc:sldMkLst>
          <pc:docMk/>
          <pc:sldMk cId="2542725126" sldId="281"/>
        </pc:sldMkLst>
        <pc:spChg chg="mod">
          <ac:chgData name="Yang Xu" userId="2ef8d03b0d59ea36" providerId="LiveId" clId="{5CE4B878-398D-42BD-8E87-5C1B9C3BD9C0}" dt="2020-11-23T11:44:49.032" v="1284"/>
          <ac:spMkLst>
            <pc:docMk/>
            <pc:sldMk cId="2542725126" sldId="281"/>
            <ac:spMk id="2" creationId="{9C5EF42A-67BC-4283-B90D-C64D6423BDAE}"/>
          </ac:spMkLst>
        </pc:spChg>
        <pc:spChg chg="mod">
          <ac:chgData name="Yang Xu" userId="2ef8d03b0d59ea36" providerId="LiveId" clId="{5CE4B878-398D-42BD-8E87-5C1B9C3BD9C0}" dt="2020-11-23T11:45:22.978" v="1294" actId="121"/>
          <ac:spMkLst>
            <pc:docMk/>
            <pc:sldMk cId="2542725126" sldId="281"/>
            <ac:spMk id="3" creationId="{575C13B7-71AD-4746-B475-15550643F041}"/>
          </ac:spMkLst>
        </pc:spChg>
        <pc:spChg chg="mod">
          <ac:chgData name="Yang Xu" userId="2ef8d03b0d59ea36" providerId="LiveId" clId="{5CE4B878-398D-42BD-8E87-5C1B9C3BD9C0}" dt="2020-11-23T11:45:25.513" v="1295" actId="121"/>
          <ac:spMkLst>
            <pc:docMk/>
            <pc:sldMk cId="2542725126" sldId="281"/>
            <ac:spMk id="4" creationId="{78E81B1C-8879-4C91-81F5-04BBA525BCCA}"/>
          </ac:spMkLst>
        </pc:spChg>
        <pc:spChg chg="mod">
          <ac:chgData name="Yang Xu" userId="2ef8d03b0d59ea36" providerId="LiveId" clId="{5CE4B878-398D-42BD-8E87-5C1B9C3BD9C0}" dt="2020-11-23T11:45:03.603" v="1288"/>
          <ac:spMkLst>
            <pc:docMk/>
            <pc:sldMk cId="2542725126" sldId="281"/>
            <ac:spMk id="5" creationId="{AB0EB74F-0E91-40F0-9208-D3D3CF915154}"/>
          </ac:spMkLst>
        </pc:spChg>
        <pc:spChg chg="mod">
          <ac:chgData name="Yang Xu" userId="2ef8d03b0d59ea36" providerId="LiveId" clId="{5CE4B878-398D-42BD-8E87-5C1B9C3BD9C0}" dt="2020-11-23T11:45:35.151" v="1309" actId="20577"/>
          <ac:spMkLst>
            <pc:docMk/>
            <pc:sldMk cId="2542725126" sldId="281"/>
            <ac:spMk id="6" creationId="{DC1F5DA5-F070-4B61-ABA4-AD1836D8BBC9}"/>
          </ac:spMkLst>
        </pc:spChg>
      </pc:sldChg>
    </pc:docChg>
  </pc:docChgLst>
  <pc:docChgLst>
    <pc:chgData name="Yang Xu" userId="2ef8d03b0d59ea36" providerId="LiveId" clId="{8F0D7866-DBA4-46CA-8FBE-CC4B43E38B4C}"/>
    <pc:docChg chg="modSld">
      <pc:chgData name="Yang Xu" userId="2ef8d03b0d59ea36" providerId="LiveId" clId="{8F0D7866-DBA4-46CA-8FBE-CC4B43E38B4C}" dt="2020-12-01T12:26:27.903" v="0" actId="6549"/>
      <pc:docMkLst>
        <pc:docMk/>
      </pc:docMkLst>
      <pc:sldChg chg="modSp modAnim">
        <pc:chgData name="Yang Xu" userId="2ef8d03b0d59ea36" providerId="LiveId" clId="{8F0D7866-DBA4-46CA-8FBE-CC4B43E38B4C}" dt="2020-12-01T12:26:27.903" v="0" actId="6549"/>
        <pc:sldMkLst>
          <pc:docMk/>
          <pc:sldMk cId="823106336" sldId="267"/>
        </pc:sldMkLst>
        <pc:spChg chg="mod">
          <ac:chgData name="Yang Xu" userId="2ef8d03b0d59ea36" providerId="LiveId" clId="{8F0D7866-DBA4-46CA-8FBE-CC4B43E38B4C}" dt="2020-12-01T12:26:27.903" v="0" actId="6549"/>
          <ac:spMkLst>
            <pc:docMk/>
            <pc:sldMk cId="823106336" sldId="267"/>
            <ac:spMk id="3" creationId="{DB7D33BD-77D3-4C40-A1A0-7F7DFB57AB04}"/>
          </ac:spMkLst>
        </pc:spChg>
      </pc:sldChg>
    </pc:docChg>
  </pc:docChgLst>
  <pc:docChgLst>
    <pc:chgData name="Xu" userId="2ef8d03b0d59ea36" providerId="LiveId" clId="{07B77B82-085D-4A5A-A00D-C4AE55CA8A31}"/>
    <pc:docChg chg="delSld modSld">
      <pc:chgData name="Xu" userId="2ef8d03b0d59ea36" providerId="LiveId" clId="{07B77B82-085D-4A5A-A00D-C4AE55CA8A31}" dt="2020-12-16T01:33:48.845" v="7" actId="47"/>
      <pc:docMkLst>
        <pc:docMk/>
      </pc:docMkLst>
      <pc:sldChg chg="modSp mod">
        <pc:chgData name="Xu" userId="2ef8d03b0d59ea36" providerId="LiveId" clId="{07B77B82-085D-4A5A-A00D-C4AE55CA8A31}" dt="2020-12-16T01:33:45.685" v="6" actId="20577"/>
        <pc:sldMkLst>
          <pc:docMk/>
          <pc:sldMk cId="1094406252" sldId="258"/>
        </pc:sldMkLst>
        <pc:spChg chg="mod">
          <ac:chgData name="Xu" userId="2ef8d03b0d59ea36" providerId="LiveId" clId="{07B77B82-085D-4A5A-A00D-C4AE55CA8A31}" dt="2020-12-16T01:33:45.685" v="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23905247" sldId="264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08173045" sldId="265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44482180" sldId="266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21269083" sldId="268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596608886" sldId="269"/>
        </pc:sldMkLst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17.</a:t>
            </a:r>
            <a:r>
              <a:rPr lang="zh-CN" altLang="en-US"/>
              <a:t>（补）</a:t>
            </a:r>
            <a:r>
              <a:rPr lang="en-US" altLang="zh-CN" dirty="0"/>
              <a:t>CRUD </a:t>
            </a:r>
            <a:r>
              <a:rPr lang="zh-CN" altLang="en-US" dirty="0"/>
              <a:t>实例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使用 Go 创建 Web 应用</vt:lpstr>
      <vt:lpstr>17.（补）CRUD 实例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Yang Xu</cp:lastModifiedBy>
  <cp:revision>1</cp:revision>
  <dcterms:created xsi:type="dcterms:W3CDTF">2020-11-19T03:38:51Z</dcterms:created>
  <dcterms:modified xsi:type="dcterms:W3CDTF">2020-12-19T13:41:46Z</dcterms:modified>
</cp:coreProperties>
</file>