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74" r:id="rId3"/>
    <p:sldId id="259" r:id="rId4"/>
    <p:sldId id="319" r:id="rId5"/>
    <p:sldId id="323" r:id="rId6"/>
    <p:sldId id="325" r:id="rId7"/>
    <p:sldId id="324" r:id="rId8"/>
    <p:sldId id="322" r:id="rId9"/>
    <p:sldId id="311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2AEA3-BFA4-4BDE-BBD5-3918D60ED2AA}" v="2050" dt="2020-08-26T16:19:46.609"/>
    <p1510:client id="{1EBCD0EA-01FE-447B-A94D-AD64C4C53561}" v="8" dt="2020-08-25T03:02:37.674"/>
    <p1510:client id="{2DCC0D7F-9EC9-476D-A671-A19AFF8EF66D}" v="1566" dt="2020-08-23T17:32:20.963"/>
    <p1510:client id="{439AB677-26A9-407F-83B3-798E9FA4A9AC}" v="6955" dt="2020-08-23T00:23:32.703"/>
    <p1510:client id="{74F7966B-73DF-432F-55BA-A03AE20C3522}" v="2082" dt="2020-08-30T14:50:46.532"/>
    <p1510:client id="{B31360A1-ACF1-49B7-8BF8-42258131D342}" v="2" dt="2020-08-27T23:23:33.865"/>
    <p1510:client id="{C961AD2B-D365-4150-AA76-DB76D9BF0368}" v="211" dt="2020-08-24T13:23:29.438"/>
    <p1510:client id="{D3924646-1305-4633-E3E8-CE5673284754}" v="28" dt="2020-09-02T21:37:00.547"/>
    <p1510:client id="{D4DF55F7-9267-4B32-4D4D-6B9A685D7966}" v="156" dt="2020-09-02T00:17:58.126"/>
    <p1510:client id="{E5170A36-3B63-4B55-9B7A-85D3B3CA92FF}" v="324" dt="2020-08-25T21:28:51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8" autoAdjust="0"/>
    <p:restoredTop sz="75668" autoAdjust="0"/>
  </p:normalViewPr>
  <p:slideViewPr>
    <p:cSldViewPr snapToGrid="0">
      <p:cViewPr varScale="1">
        <p:scale>
          <a:sx n="45" d="100"/>
          <a:sy n="45" d="100"/>
        </p:scale>
        <p:origin x="67" y="30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arner" userId="389b7aa93fe24cc9" providerId="Windows Live" clId="Web-{C961AD2B-D365-4150-AA76-DB76D9BF0368}"/>
    <pc:docChg chg="modSld">
      <pc:chgData name="Matthew Warner" userId="389b7aa93fe24cc9" providerId="Windows Live" clId="Web-{C961AD2B-D365-4150-AA76-DB76D9BF0368}" dt="2020-08-24T13:23:29.438" v="210" actId="20577"/>
      <pc:docMkLst>
        <pc:docMk/>
      </pc:docMkLst>
      <pc:sldChg chg="modSp">
        <pc:chgData name="Matthew Warner" userId="389b7aa93fe24cc9" providerId="Windows Live" clId="Web-{C961AD2B-D365-4150-AA76-DB76D9BF0368}" dt="2020-08-24T13:23:29.422" v="209" actId="20577"/>
        <pc:sldMkLst>
          <pc:docMk/>
          <pc:sldMk cId="3039479220" sldId="265"/>
        </pc:sldMkLst>
        <pc:spChg chg="mod">
          <ac:chgData name="Matthew Warner" userId="389b7aa93fe24cc9" providerId="Windows Live" clId="Web-{C961AD2B-D365-4150-AA76-DB76D9BF0368}" dt="2020-08-24T13:23:29.422" v="209" actId="20577"/>
          <ac:spMkLst>
            <pc:docMk/>
            <pc:sldMk cId="3039479220" sldId="265"/>
            <ac:spMk id="3" creationId="{BA874226-B518-44A7-B142-BA0EFCF75816}"/>
          </ac:spMkLst>
        </pc:spChg>
      </pc:sldChg>
    </pc:docChg>
  </pc:docChgLst>
  <pc:docChgLst>
    <pc:chgData name="Matthew Warner" userId="389b7aa93fe24cc9" providerId="Windows Live" clId="Web-{2DCC0D7F-9EC9-476D-A671-A19AFF8EF66D}"/>
    <pc:docChg chg="addSld modSld sldOrd">
      <pc:chgData name="Matthew Warner" userId="389b7aa93fe24cc9" providerId="Windows Live" clId="Web-{2DCC0D7F-9EC9-476D-A671-A19AFF8EF66D}" dt="2020-08-23T17:32:20.963" v="1565" actId="20577"/>
      <pc:docMkLst>
        <pc:docMk/>
      </pc:docMkLst>
      <pc:sldChg chg="modSp">
        <pc:chgData name="Matthew Warner" userId="389b7aa93fe24cc9" providerId="Windows Live" clId="Web-{2DCC0D7F-9EC9-476D-A671-A19AFF8EF66D}" dt="2020-08-23T15:16:24.188" v="891" actId="20577"/>
        <pc:sldMkLst>
          <pc:docMk/>
          <pc:sldMk cId="2975521112" sldId="259"/>
        </pc:sldMkLst>
        <pc:spChg chg="mod">
          <ac:chgData name="Matthew Warner" userId="389b7aa93fe24cc9" providerId="Windows Live" clId="Web-{2DCC0D7F-9EC9-476D-A671-A19AFF8EF66D}" dt="2020-08-23T15:16:24.188" v="89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2DCC0D7F-9EC9-476D-A671-A19AFF8EF66D}" dt="2020-08-23T15:23:32.938" v="1554" actId="20577"/>
        <pc:sldMkLst>
          <pc:docMk/>
          <pc:sldMk cId="870379013" sldId="270"/>
        </pc:sldMkLst>
        <pc:spChg chg="mod">
          <ac:chgData name="Matthew Warner" userId="389b7aa93fe24cc9" providerId="Windows Live" clId="Web-{2DCC0D7F-9EC9-476D-A671-A19AFF8EF66D}" dt="2020-08-23T15:23:32.938" v="1554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2DCC0D7F-9EC9-476D-A671-A19AFF8EF66D}" dt="2020-08-23T15:23:38.391" v="1557" actId="20577"/>
        <pc:sldMkLst>
          <pc:docMk/>
          <pc:sldMk cId="656484464" sldId="271"/>
        </pc:sldMkLst>
        <pc:spChg chg="mod">
          <ac:chgData name="Matthew Warner" userId="389b7aa93fe24cc9" providerId="Windows Live" clId="Web-{2DCC0D7F-9EC9-476D-A671-A19AFF8EF66D}" dt="2020-08-23T15:23:38.391" v="1557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 new">
        <pc:chgData name="Matthew Warner" userId="389b7aa93fe24cc9" providerId="Windows Live" clId="Web-{2DCC0D7F-9EC9-476D-A671-A19AFF8EF66D}" dt="2020-08-23T15:22:39.860" v="1542" actId="20577"/>
        <pc:sldMkLst>
          <pc:docMk/>
          <pc:sldMk cId="902538000" sldId="272"/>
        </pc:sldMkLst>
        <pc:spChg chg="mod">
          <ac:chgData name="Matthew Warner" userId="389b7aa93fe24cc9" providerId="Windows Live" clId="Web-{2DCC0D7F-9EC9-476D-A671-A19AFF8EF66D}" dt="2020-08-23T15:08:53.873" v="51" actId="1076"/>
          <ac:spMkLst>
            <pc:docMk/>
            <pc:sldMk cId="902538000" sldId="272"/>
            <ac:spMk id="2" creationId="{B33A4EC4-C832-436A-8631-19A65163803E}"/>
          </ac:spMkLst>
        </pc:spChg>
        <pc:spChg chg="mod">
          <ac:chgData name="Matthew Warner" userId="389b7aa93fe24cc9" providerId="Windows Live" clId="Web-{2DCC0D7F-9EC9-476D-A671-A19AFF8EF66D}" dt="2020-08-23T15:22:39.860" v="1542" actId="20577"/>
          <ac:spMkLst>
            <pc:docMk/>
            <pc:sldMk cId="902538000" sldId="272"/>
            <ac:spMk id="3" creationId="{6271AC3D-871B-45AF-B1F8-4A33E6A8EB79}"/>
          </ac:spMkLst>
        </pc:spChg>
      </pc:sldChg>
      <pc:sldChg chg="modSp new ord">
        <pc:chgData name="Matthew Warner" userId="389b7aa93fe24cc9" providerId="Windows Live" clId="Web-{2DCC0D7F-9EC9-476D-A671-A19AFF8EF66D}" dt="2020-08-23T17:32:20.948" v="1564" actId="20577"/>
        <pc:sldMkLst>
          <pc:docMk/>
          <pc:sldMk cId="3790712454" sldId="273"/>
        </pc:sldMkLst>
        <pc:spChg chg="mod">
          <ac:chgData name="Matthew Warner" userId="389b7aa93fe24cc9" providerId="Windows Live" clId="Web-{2DCC0D7F-9EC9-476D-A671-A19AFF8EF66D}" dt="2020-08-23T15:16:47.782" v="907" actId="20577"/>
          <ac:spMkLst>
            <pc:docMk/>
            <pc:sldMk cId="3790712454" sldId="273"/>
            <ac:spMk id="2" creationId="{17C155C9-B099-4134-833B-641FEAAFE2CE}"/>
          </ac:spMkLst>
        </pc:spChg>
        <pc:spChg chg="mod">
          <ac:chgData name="Matthew Warner" userId="389b7aa93fe24cc9" providerId="Windows Live" clId="Web-{2DCC0D7F-9EC9-476D-A671-A19AFF8EF66D}" dt="2020-08-23T17:32:20.948" v="1564" actId="20577"/>
          <ac:spMkLst>
            <pc:docMk/>
            <pc:sldMk cId="3790712454" sldId="273"/>
            <ac:spMk id="3" creationId="{DCCF08CB-7B89-46E6-9ACD-EFF193B04EB9}"/>
          </ac:spMkLst>
        </pc:spChg>
      </pc:sldChg>
    </pc:docChg>
  </pc:docChgLst>
  <pc:docChgLst>
    <pc:chgData name="Matthew Warner" userId="389b7aa93fe24cc9" providerId="Windows Live" clId="Web-{D3924646-1305-4633-E3E8-CE5673284754}"/>
    <pc:docChg chg="modSld">
      <pc:chgData name="Matthew Warner" userId="389b7aa93fe24cc9" providerId="Windows Live" clId="Web-{D3924646-1305-4633-E3E8-CE5673284754}" dt="2020-09-02T21:37:00.547" v="27" actId="20577"/>
      <pc:docMkLst>
        <pc:docMk/>
      </pc:docMkLst>
      <pc:sldChg chg="modSp">
        <pc:chgData name="Matthew Warner" userId="389b7aa93fe24cc9" providerId="Windows Live" clId="Web-{D3924646-1305-4633-E3E8-CE5673284754}" dt="2020-09-02T21:36:32.360" v="10" actId="20577"/>
        <pc:sldMkLst>
          <pc:docMk/>
          <pc:sldMk cId="2724415173" sldId="261"/>
        </pc:sldMkLst>
        <pc:spChg chg="mod">
          <ac:chgData name="Matthew Warner" userId="389b7aa93fe24cc9" providerId="Windows Live" clId="Web-{D3924646-1305-4633-E3E8-CE5673284754}" dt="2020-09-02T21:36:32.360" v="10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D3924646-1305-4633-E3E8-CE5673284754}" dt="2020-09-02T21:37:00.547" v="26" actId="20577"/>
        <pc:sldMkLst>
          <pc:docMk/>
          <pc:sldMk cId="2679292092" sldId="262"/>
        </pc:sldMkLst>
        <pc:spChg chg="mod">
          <ac:chgData name="Matthew Warner" userId="389b7aa93fe24cc9" providerId="Windows Live" clId="Web-{D3924646-1305-4633-E3E8-CE5673284754}" dt="2020-09-02T21:37:00.547" v="26" actId="20577"/>
          <ac:spMkLst>
            <pc:docMk/>
            <pc:sldMk cId="2679292092" sldId="262"/>
            <ac:spMk id="3" creationId="{1C31657E-A052-466D-9218-FD671392B5A7}"/>
          </ac:spMkLst>
        </pc:spChg>
      </pc:sldChg>
    </pc:docChg>
  </pc:docChgLst>
  <pc:docChgLst>
    <pc:chgData name="Matthew Warner" userId="389b7aa93fe24cc9" providerId="Windows Live" clId="Web-{439AB677-26A9-407F-83B3-798E9FA4A9AC}"/>
    <pc:docChg chg="addSld delSld modSld sldOrd addMainMaster delMainMaster">
      <pc:chgData name="Matthew Warner" userId="389b7aa93fe24cc9" providerId="Windows Live" clId="Web-{439AB677-26A9-407F-83B3-798E9FA4A9AC}" dt="2020-08-23T00:23:32.703" v="6909" actId="14100"/>
      <pc:docMkLst>
        <pc:docMk/>
      </pc:docMkLst>
      <pc:sldChg chg="modSp mod modClrScheme chgLayout">
        <pc:chgData name="Matthew Warner" userId="389b7aa93fe24cc9" providerId="Windows Live" clId="Web-{439AB677-26A9-407F-83B3-798E9FA4A9AC}" dt="2020-08-22T14:58:08.416" v="13"/>
        <pc:sldMkLst>
          <pc:docMk/>
          <pc:sldMk cId="109857222" sldId="256"/>
        </pc:sldMkLst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del mod modClrScheme chgLayout">
        <pc:chgData name="Matthew Warner" userId="389b7aa93fe24cc9" providerId="Windows Live" clId="Web-{439AB677-26A9-407F-83B3-798E9FA4A9AC}" dt="2020-08-22T16:42:09.911" v="6445"/>
        <pc:sldMkLst>
          <pc:docMk/>
          <pc:sldMk cId="1381810366" sldId="257"/>
        </pc:sldMkLst>
        <pc:spChg chg="mod ord">
          <ac:chgData name="Matthew Warner" userId="389b7aa93fe24cc9" providerId="Windows Live" clId="Web-{439AB677-26A9-407F-83B3-798E9FA4A9AC}" dt="2020-08-22T15:06:26.642" v="689" actId="20577"/>
          <ac:spMkLst>
            <pc:docMk/>
            <pc:sldMk cId="1381810366" sldId="257"/>
            <ac:spMk id="2" creationId="{7DB02C77-432F-4D92-A13F-872FF29D4726}"/>
          </ac:spMkLst>
        </pc:spChg>
        <pc:spChg chg="mod ord">
          <ac:chgData name="Matthew Warner" userId="389b7aa93fe24cc9" providerId="Windows Live" clId="Web-{439AB677-26A9-407F-83B3-798E9FA4A9AC}" dt="2020-08-22T15:07:48.379" v="777" actId="1076"/>
          <ac:spMkLst>
            <pc:docMk/>
            <pc:sldMk cId="1381810366" sldId="257"/>
            <ac:spMk id="3" creationId="{5AC92B8E-5F37-4611-A42D-1205BDC6BB98}"/>
          </ac:spMkLst>
        </pc:spChg>
      </pc:sldChg>
      <pc:sldChg chg="addSp modSp new del ord">
        <pc:chgData name="Matthew Warner" userId="389b7aa93fe24cc9" providerId="Windows Live" clId="Web-{439AB677-26A9-407F-83B3-798E9FA4A9AC}" dt="2020-08-22T16:42:12.989" v="6446"/>
        <pc:sldMkLst>
          <pc:docMk/>
          <pc:sldMk cId="3026446298" sldId="258"/>
        </pc:sldMkLst>
        <pc:spChg chg="mod">
          <ac:chgData name="Matthew Warner" userId="389b7aa93fe24cc9" providerId="Windows Live" clId="Web-{439AB677-26A9-407F-83B3-798E9FA4A9AC}" dt="2020-08-22T15:08:29.803" v="902" actId="1076"/>
          <ac:spMkLst>
            <pc:docMk/>
            <pc:sldMk cId="3026446298" sldId="258"/>
            <ac:spMk id="2" creationId="{EFC5117A-B38A-4B37-8C5C-533E45574E54}"/>
          </ac:spMkLst>
        </pc:spChg>
        <pc:spChg chg="mod">
          <ac:chgData name="Matthew Warner" userId="389b7aa93fe24cc9" providerId="Windows Live" clId="Web-{439AB677-26A9-407F-83B3-798E9FA4A9AC}" dt="2020-08-22T15:09:18.649" v="971" actId="20577"/>
          <ac:spMkLst>
            <pc:docMk/>
            <pc:sldMk cId="3026446298" sldId="258"/>
            <ac:spMk id="3" creationId="{B08BBDC3-6493-4C08-AA76-6115717F95CC}"/>
          </ac:spMkLst>
        </pc:spChg>
        <pc:picChg chg="add mod">
          <ac:chgData name="Matthew Warner" userId="389b7aa93fe24cc9" providerId="Windows Live" clId="Web-{439AB677-26A9-407F-83B3-798E9FA4A9AC}" dt="2020-08-22T15:16:37.593" v="1431" actId="1076"/>
          <ac:picMkLst>
            <pc:docMk/>
            <pc:sldMk cId="3026446298" sldId="258"/>
            <ac:picMk id="4" creationId="{CD880AC0-F926-45CA-BF29-9BDC7B1DCE3D}"/>
          </ac:picMkLst>
        </pc:picChg>
      </pc:sldChg>
      <pc:sldChg chg="modSp new ord">
        <pc:chgData name="Matthew Warner" userId="389b7aa93fe24cc9" providerId="Windows Live" clId="Web-{439AB677-26A9-407F-83B3-798E9FA4A9AC}" dt="2020-08-22T16:42:39.552" v="6521" actId="20577"/>
        <pc:sldMkLst>
          <pc:docMk/>
          <pc:sldMk cId="2975521112" sldId="259"/>
        </pc:sldMkLst>
        <pc:spChg chg="mod">
          <ac:chgData name="Matthew Warner" userId="389b7aa93fe24cc9" providerId="Windows Live" clId="Web-{439AB677-26A9-407F-83B3-798E9FA4A9AC}" dt="2020-08-22T15:09:30.929" v="993" actId="1076"/>
          <ac:spMkLst>
            <pc:docMk/>
            <pc:sldMk cId="2975521112" sldId="259"/>
            <ac:spMk id="2" creationId="{4B6EB97C-9C9E-4774-B618-710FC677AD19}"/>
          </ac:spMkLst>
        </pc:spChg>
        <pc:spChg chg="mod">
          <ac:chgData name="Matthew Warner" userId="389b7aa93fe24cc9" providerId="Windows Live" clId="Web-{439AB677-26A9-407F-83B3-798E9FA4A9AC}" dt="2020-08-22T16:42:39.552" v="652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 new ord">
        <pc:chgData name="Matthew Warner" userId="389b7aa93fe24cc9" providerId="Windows Live" clId="Web-{439AB677-26A9-407F-83B3-798E9FA4A9AC}" dt="2020-08-22T15:26:23.365" v="2151" actId="20577"/>
        <pc:sldMkLst>
          <pc:docMk/>
          <pc:sldMk cId="2064274216" sldId="260"/>
        </pc:sldMkLst>
        <pc:spChg chg="mod">
          <ac:chgData name="Matthew Warner" userId="389b7aa93fe24cc9" providerId="Windows Live" clId="Web-{439AB677-26A9-407F-83B3-798E9FA4A9AC}" dt="2020-08-22T15:26:23.365" v="2151" actId="20577"/>
          <ac:spMkLst>
            <pc:docMk/>
            <pc:sldMk cId="2064274216" sldId="260"/>
            <ac:spMk id="2" creationId="{55802B4E-CEAD-4FCC-B90E-0E1D5313FF6A}"/>
          </ac:spMkLst>
        </pc:spChg>
        <pc:spChg chg="mod">
          <ac:chgData name="Matthew Warner" userId="389b7aa93fe24cc9" providerId="Windows Live" clId="Web-{439AB677-26A9-407F-83B3-798E9FA4A9AC}" dt="2020-08-22T15:15:27.436" v="1427" actId="20577"/>
          <ac:spMkLst>
            <pc:docMk/>
            <pc:sldMk cId="2064274216" sldId="260"/>
            <ac:spMk id="3" creationId="{BD0B85A5-5DC7-4D00-B29D-E9C5F9A4A481}"/>
          </ac:spMkLst>
        </pc:spChg>
      </pc:sldChg>
      <pc:sldChg chg="modSp new ord">
        <pc:chgData name="Matthew Warner" userId="389b7aa93fe24cc9" providerId="Windows Live" clId="Web-{439AB677-26A9-407F-83B3-798E9FA4A9AC}" dt="2020-08-23T00:20:44.933" v="6902" actId="14100"/>
        <pc:sldMkLst>
          <pc:docMk/>
          <pc:sldMk cId="2724415173" sldId="261"/>
        </pc:sldMkLst>
        <pc:spChg chg="mod">
          <ac:chgData name="Matthew Warner" userId="389b7aa93fe24cc9" providerId="Windows Live" clId="Web-{439AB677-26A9-407F-83B3-798E9FA4A9AC}" dt="2020-08-22T15:26:42.943" v="2165" actId="20577"/>
          <ac:spMkLst>
            <pc:docMk/>
            <pc:sldMk cId="2724415173" sldId="261"/>
            <ac:spMk id="2" creationId="{42F861C7-2981-4EE7-86EC-2B9427B1485B}"/>
          </ac:spMkLst>
        </pc:spChg>
        <pc:spChg chg="mod">
          <ac:chgData name="Matthew Warner" userId="389b7aa93fe24cc9" providerId="Windows Live" clId="Web-{439AB677-26A9-407F-83B3-798E9FA4A9AC}" dt="2020-08-23T00:20:44.933" v="6902" actId="14100"/>
          <ac:spMkLst>
            <pc:docMk/>
            <pc:sldMk cId="2724415173" sldId="261"/>
            <ac:spMk id="3" creationId="{69852C57-983A-4ED4-A2E9-A96733015953}"/>
          </ac:spMkLst>
        </pc:spChg>
      </pc:sldChg>
      <pc:sldChg chg="modSp new">
        <pc:chgData name="Matthew Warner" userId="389b7aa93fe24cc9" providerId="Windows Live" clId="Web-{439AB677-26A9-407F-83B3-798E9FA4A9AC}" dt="2020-08-22T15:27:50.975" v="2189" actId="1076"/>
        <pc:sldMkLst>
          <pc:docMk/>
          <pc:sldMk cId="2679292092" sldId="262"/>
        </pc:sldMkLst>
        <pc:spChg chg="mod">
          <ac:chgData name="Matthew Warner" userId="389b7aa93fe24cc9" providerId="Windows Live" clId="Web-{439AB677-26A9-407F-83B3-798E9FA4A9AC}" dt="2020-08-22T15:27:44.116" v="2186" actId="20577"/>
          <ac:spMkLst>
            <pc:docMk/>
            <pc:sldMk cId="2679292092" sldId="262"/>
            <ac:spMk id="2" creationId="{BE3D1A1B-D13D-4D77-8B55-4A6A706538CD}"/>
          </ac:spMkLst>
        </pc:spChg>
        <pc:spChg chg="mod">
          <ac:chgData name="Matthew Warner" userId="389b7aa93fe24cc9" providerId="Windows Live" clId="Web-{439AB677-26A9-407F-83B3-798E9FA4A9AC}" dt="2020-08-22T15:27:50.975" v="2189" actId="1076"/>
          <ac:spMkLst>
            <pc:docMk/>
            <pc:sldMk cId="2679292092" sldId="262"/>
            <ac:spMk id="3" creationId="{1C31657E-A052-466D-9218-FD671392B5A7}"/>
          </ac:spMkLst>
        </pc:spChg>
      </pc:sldChg>
      <pc:sldChg chg="modSp new">
        <pc:chgData name="Matthew Warner" userId="389b7aa93fe24cc9" providerId="Windows Live" clId="Web-{439AB677-26A9-407F-83B3-798E9FA4A9AC}" dt="2020-08-22T15:28:13.085" v="2244" actId="20577"/>
        <pc:sldMkLst>
          <pc:docMk/>
          <pc:sldMk cId="730710973" sldId="263"/>
        </pc:sldMkLst>
        <pc:spChg chg="mod">
          <ac:chgData name="Matthew Warner" userId="389b7aa93fe24cc9" providerId="Windows Live" clId="Web-{439AB677-26A9-407F-83B3-798E9FA4A9AC}" dt="2020-08-22T15:28:04.757" v="2212" actId="20577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439AB677-26A9-407F-83B3-798E9FA4A9AC}" dt="2020-08-22T15:28:13.085" v="2244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">
        <pc:chgData name="Matthew Warner" userId="389b7aa93fe24cc9" providerId="Windows Live" clId="Web-{439AB677-26A9-407F-83B3-798E9FA4A9AC}" dt="2020-08-22T15:43:01.845" v="3395" actId="20577"/>
        <pc:sldMkLst>
          <pc:docMk/>
          <pc:sldMk cId="373214369" sldId="264"/>
        </pc:sldMkLst>
        <pc:spChg chg="mod">
          <ac:chgData name="Matthew Warner" userId="389b7aa93fe24cc9" providerId="Windows Live" clId="Web-{439AB677-26A9-407F-83B3-798E9FA4A9AC}" dt="2020-08-22T15:28:36.023" v="2281" actId="1076"/>
          <ac:spMkLst>
            <pc:docMk/>
            <pc:sldMk cId="373214369" sldId="264"/>
            <ac:spMk id="2" creationId="{D59EB417-A1B2-4787-81FF-131409557CF8}"/>
          </ac:spMkLst>
        </pc:spChg>
        <pc:spChg chg="mod">
          <ac:chgData name="Matthew Warner" userId="389b7aa93fe24cc9" providerId="Windows Live" clId="Web-{439AB677-26A9-407F-83B3-798E9FA4A9AC}" dt="2020-08-22T15:43:01.845" v="3395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 new">
        <pc:chgData name="Matthew Warner" userId="389b7aa93fe24cc9" providerId="Windows Live" clId="Web-{439AB677-26A9-407F-83B3-798E9FA4A9AC}" dt="2020-08-22T15:46:42.160" v="3799" actId="20577"/>
        <pc:sldMkLst>
          <pc:docMk/>
          <pc:sldMk cId="3039479220" sldId="265"/>
        </pc:sldMkLst>
        <pc:spChg chg="mod">
          <ac:chgData name="Matthew Warner" userId="389b7aa93fe24cc9" providerId="Windows Live" clId="Web-{439AB677-26A9-407F-83B3-798E9FA4A9AC}" dt="2020-08-22T15:43:24.220" v="3439" actId="1076"/>
          <ac:spMkLst>
            <pc:docMk/>
            <pc:sldMk cId="3039479220" sldId="265"/>
            <ac:spMk id="2" creationId="{B1EDD2EB-930B-4D1A-AEEE-78EEBB799ADB}"/>
          </ac:spMkLst>
        </pc:spChg>
        <pc:spChg chg="mod">
          <ac:chgData name="Matthew Warner" userId="389b7aa93fe24cc9" providerId="Windows Live" clId="Web-{439AB677-26A9-407F-83B3-798E9FA4A9AC}" dt="2020-08-22T15:46:42.160" v="3799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 new">
        <pc:chgData name="Matthew Warner" userId="389b7aa93fe24cc9" providerId="Windows Live" clId="Web-{439AB677-26A9-407F-83B3-798E9FA4A9AC}" dt="2020-08-22T16:43:30.880" v="6540" actId="20577"/>
        <pc:sldMkLst>
          <pc:docMk/>
          <pc:sldMk cId="252762970" sldId="266"/>
        </pc:sldMkLst>
        <pc:spChg chg="mod">
          <ac:chgData name="Matthew Warner" userId="389b7aa93fe24cc9" providerId="Windows Live" clId="Web-{439AB677-26A9-407F-83B3-798E9FA4A9AC}" dt="2020-08-22T16:01:47.797" v="4117" actId="20577"/>
          <ac:spMkLst>
            <pc:docMk/>
            <pc:sldMk cId="252762970" sldId="266"/>
            <ac:spMk id="2" creationId="{DBBCBA81-AA40-41B3-B804-DC37B7F8B3B6}"/>
          </ac:spMkLst>
        </pc:spChg>
        <pc:spChg chg="mod">
          <ac:chgData name="Matthew Warner" userId="389b7aa93fe24cc9" providerId="Windows Live" clId="Web-{439AB677-26A9-407F-83B3-798E9FA4A9AC}" dt="2020-08-22T16:43:30.880" v="654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addSp delSp modSp new">
        <pc:chgData name="Matthew Warner" userId="389b7aa93fe24cc9" providerId="Windows Live" clId="Web-{439AB677-26A9-407F-83B3-798E9FA4A9AC}" dt="2020-08-22T16:13:57.827" v="4613" actId="14100"/>
        <pc:sldMkLst>
          <pc:docMk/>
          <pc:sldMk cId="3420347925" sldId="267"/>
        </pc:sldMkLst>
        <pc:spChg chg="mod">
          <ac:chgData name="Matthew Warner" userId="389b7aa93fe24cc9" providerId="Windows Live" clId="Web-{439AB677-26A9-407F-83B3-798E9FA4A9AC}" dt="2020-08-22T16:05:26.803" v="4424" actId="1076"/>
          <ac:spMkLst>
            <pc:docMk/>
            <pc:sldMk cId="3420347925" sldId="267"/>
            <ac:spMk id="2" creationId="{1629B0E0-B87C-4318-8371-E847AFFEA84D}"/>
          </ac:spMkLst>
        </pc:spChg>
        <pc:spChg chg="mod">
          <ac:chgData name="Matthew Warner" userId="389b7aa93fe24cc9" providerId="Windows Live" clId="Web-{439AB677-26A9-407F-83B3-798E9FA4A9AC}" dt="2020-08-22T16:13:51.264" v="4609" actId="20577"/>
          <ac:spMkLst>
            <pc:docMk/>
            <pc:sldMk cId="3420347925" sldId="267"/>
            <ac:spMk id="3" creationId="{8008E226-FFE2-48EE-B58E-3A901D4D27E8}"/>
          </ac:spMkLst>
        </pc:spChg>
        <pc:picChg chg="add del mod">
          <ac:chgData name="Matthew Warner" userId="389b7aa93fe24cc9" providerId="Windows Live" clId="Web-{439AB677-26A9-407F-83B3-798E9FA4A9AC}" dt="2020-08-22T16:09:01.854" v="4499"/>
          <ac:picMkLst>
            <pc:docMk/>
            <pc:sldMk cId="3420347925" sldId="267"/>
            <ac:picMk id="4" creationId="{6C15A18B-7473-4E7C-BD5B-553311A4CD80}"/>
          </ac:picMkLst>
        </pc:picChg>
        <pc:picChg chg="add mod">
          <ac:chgData name="Matthew Warner" userId="389b7aa93fe24cc9" providerId="Windows Live" clId="Web-{439AB677-26A9-407F-83B3-798E9FA4A9AC}" dt="2020-08-22T16:09:25.495" v="4501" actId="1076"/>
          <ac:picMkLst>
            <pc:docMk/>
            <pc:sldMk cId="3420347925" sldId="267"/>
            <ac:picMk id="5" creationId="{1CB89308-9123-44D2-A833-42442FED214E}"/>
          </ac:picMkLst>
        </pc:picChg>
        <pc:picChg chg="add mod">
          <ac:chgData name="Matthew Warner" userId="389b7aa93fe24cc9" providerId="Windows Live" clId="Web-{439AB677-26A9-407F-83B3-798E9FA4A9AC}" dt="2020-08-22T16:13:57.827" v="4613" actId="14100"/>
          <ac:picMkLst>
            <pc:docMk/>
            <pc:sldMk cId="3420347925" sldId="267"/>
            <ac:picMk id="6" creationId="{DA3F0F7E-12E3-4646-9431-AAD55A2E166B}"/>
          </ac:picMkLst>
        </pc:picChg>
      </pc:sldChg>
      <pc:sldChg chg="addSp delSp modSp new">
        <pc:chgData name="Matthew Warner" userId="389b7aa93fe24cc9" providerId="Windows Live" clId="Web-{439AB677-26A9-407F-83B3-798E9FA4A9AC}" dt="2020-08-23T00:09:48.091" v="6681" actId="20577"/>
        <pc:sldMkLst>
          <pc:docMk/>
          <pc:sldMk cId="3562130829" sldId="268"/>
        </pc:sldMkLst>
        <pc:spChg chg="mod">
          <ac:chgData name="Matthew Warner" userId="389b7aa93fe24cc9" providerId="Windows Live" clId="Web-{439AB677-26A9-407F-83B3-798E9FA4A9AC}" dt="2020-08-22T16:16:52.704" v="4617" actId="20577"/>
          <ac:spMkLst>
            <pc:docMk/>
            <pc:sldMk cId="3562130829" sldId="268"/>
            <ac:spMk id="2" creationId="{409660B2-8FC6-4B70-B033-3EAC2D48DFF3}"/>
          </ac:spMkLst>
        </pc:spChg>
        <pc:spChg chg="mod">
          <ac:chgData name="Matthew Warner" userId="389b7aa93fe24cc9" providerId="Windows Live" clId="Web-{439AB677-26A9-407F-83B3-798E9FA4A9AC}" dt="2020-08-23T00:09:48.091" v="6681" actId="20577"/>
          <ac:spMkLst>
            <pc:docMk/>
            <pc:sldMk cId="3562130829" sldId="268"/>
            <ac:spMk id="3" creationId="{6C81B47E-EA99-4DBD-B5AA-63DD01F45EEC}"/>
          </ac:spMkLst>
        </pc:spChg>
        <pc:spChg chg="add del mod">
          <ac:chgData name="Matthew Warner" userId="389b7aa93fe24cc9" providerId="Windows Live" clId="Web-{439AB677-26A9-407F-83B3-798E9FA4A9AC}" dt="2020-08-22T16:17:09.532" v="4628"/>
          <ac:spMkLst>
            <pc:docMk/>
            <pc:sldMk cId="3562130829" sldId="268"/>
            <ac:spMk id="4" creationId="{8F01FB15-401D-41E2-BE53-5A470CAF8311}"/>
          </ac:spMkLst>
        </pc:spChg>
        <pc:spChg chg="add del mod">
          <ac:chgData name="Matthew Warner" userId="389b7aa93fe24cc9" providerId="Windows Live" clId="Web-{439AB677-26A9-407F-83B3-798E9FA4A9AC}" dt="2020-08-22T16:22:40.598" v="4760"/>
          <ac:spMkLst>
            <pc:docMk/>
            <pc:sldMk cId="3562130829" sldId="268"/>
            <ac:spMk id="6" creationId="{D3097257-88C4-4E8A-92E0-9691DC361D48}"/>
          </ac:spMkLst>
        </pc:spChg>
        <pc:spChg chg="add del">
          <ac:chgData name="Matthew Warner" userId="389b7aa93fe24cc9" providerId="Windows Live" clId="Web-{439AB677-26A9-407F-83B3-798E9FA4A9AC}" dt="2020-08-22T16:24:03.255" v="4776"/>
          <ac:spMkLst>
            <pc:docMk/>
            <pc:sldMk cId="3562130829" sldId="268"/>
            <ac:spMk id="14" creationId="{D79DC01D-1494-48B4-A311-F5A53A7E833E}"/>
          </ac:spMkLst>
        </pc:spChg>
        <pc:picChg chg="add mod">
          <ac:chgData name="Matthew Warner" userId="389b7aa93fe24cc9" providerId="Windows Live" clId="Web-{439AB677-26A9-407F-83B3-798E9FA4A9AC}" dt="2020-08-22T16:18:28.892" v="4633" actId="14100"/>
          <ac:picMkLst>
            <pc:docMk/>
            <pc:sldMk cId="3562130829" sldId="268"/>
            <ac:picMk id="5" creationId="{71AA293C-2393-44F8-877F-4DDA4C7182E8}"/>
          </ac:picMkLst>
        </pc:picChg>
        <pc:inkChg chg="add">
          <ac:chgData name="Matthew Warner" userId="389b7aa93fe24cc9" providerId="Windows Live" clId="Web-{439AB677-26A9-407F-83B3-798E9FA4A9AC}" dt="2020-08-22T16:22:51.270" v="4761"/>
          <ac:inkMkLst>
            <pc:docMk/>
            <pc:sldMk cId="3562130829" sldId="268"/>
            <ac:inkMk id="7" creationId="{07659ECB-2A60-4BB8-9D36-AD14D8930726}"/>
          </ac:inkMkLst>
        </pc:inkChg>
        <pc:inkChg chg="add del">
          <ac:chgData name="Matthew Warner" userId="389b7aa93fe24cc9" providerId="Windows Live" clId="Web-{439AB677-26A9-407F-83B3-798E9FA4A9AC}" dt="2020-08-22T16:23:05.755" v="4769"/>
          <ac:inkMkLst>
            <pc:docMk/>
            <pc:sldMk cId="3562130829" sldId="268"/>
            <ac:inkMk id="8" creationId="{2B28D762-732F-4F4F-AFC8-50F868086F17}"/>
          </ac:inkMkLst>
        </pc:inkChg>
        <pc:inkChg chg="add del">
          <ac:chgData name="Matthew Warner" userId="389b7aa93fe24cc9" providerId="Windows Live" clId="Web-{439AB677-26A9-407F-83B3-798E9FA4A9AC}" dt="2020-08-22T16:23:05.005" v="4768"/>
          <ac:inkMkLst>
            <pc:docMk/>
            <pc:sldMk cId="3562130829" sldId="268"/>
            <ac:inkMk id="9" creationId="{D7A37EB5-78D0-4827-9F7E-5D6C4ED134AE}"/>
          </ac:inkMkLst>
        </pc:inkChg>
        <pc:inkChg chg="add del">
          <ac:chgData name="Matthew Warner" userId="389b7aa93fe24cc9" providerId="Windows Live" clId="Web-{439AB677-26A9-407F-83B3-798E9FA4A9AC}" dt="2020-08-22T16:23:05.005" v="4767"/>
          <ac:inkMkLst>
            <pc:docMk/>
            <pc:sldMk cId="3562130829" sldId="268"/>
            <ac:inkMk id="10" creationId="{F167F9CC-FEAC-4546-B82B-7E6FDE3590D9}"/>
          </ac:inkMkLst>
        </pc:inkChg>
        <pc:inkChg chg="add del">
          <ac:chgData name="Matthew Warner" userId="389b7aa93fe24cc9" providerId="Windows Live" clId="Web-{439AB677-26A9-407F-83B3-798E9FA4A9AC}" dt="2020-08-22T16:23:03.770" v="4766"/>
          <ac:inkMkLst>
            <pc:docMk/>
            <pc:sldMk cId="3562130829" sldId="268"/>
            <ac:inkMk id="11" creationId="{65CB0AC5-1793-47D3-A81A-2607087FC3A1}"/>
          </ac:inkMkLst>
        </pc:inkChg>
        <pc:inkChg chg="add">
          <ac:chgData name="Matthew Warner" userId="389b7aa93fe24cc9" providerId="Windows Live" clId="Web-{439AB677-26A9-407F-83B3-798E9FA4A9AC}" dt="2020-08-22T16:23:22.896" v="4770"/>
          <ac:inkMkLst>
            <pc:docMk/>
            <pc:sldMk cId="3562130829" sldId="268"/>
            <ac:inkMk id="12" creationId="{859921A0-B9F9-4060-85A0-18203A7A6FBA}"/>
          </ac:inkMkLst>
        </pc:inkChg>
        <pc:inkChg chg="add del">
          <ac:chgData name="Matthew Warner" userId="389b7aa93fe24cc9" providerId="Windows Live" clId="Web-{439AB677-26A9-407F-83B3-798E9FA4A9AC}" dt="2020-08-22T16:23:45.865" v="4772"/>
          <ac:inkMkLst>
            <pc:docMk/>
            <pc:sldMk cId="3562130829" sldId="268"/>
            <ac:inkMk id="13" creationId="{FA567D3D-594B-42AB-AC23-4E820E28DDDC}"/>
          </ac:inkMkLst>
        </pc:inkChg>
        <pc:inkChg chg="add del">
          <ac:chgData name="Matthew Warner" userId="389b7aa93fe24cc9" providerId="Windows Live" clId="Web-{439AB677-26A9-407F-83B3-798E9FA4A9AC}" dt="2020-08-22T16:24:00.271" v="4775"/>
          <ac:inkMkLst>
            <pc:docMk/>
            <pc:sldMk cId="3562130829" sldId="268"/>
            <ac:inkMk id="15" creationId="{C9D7EAE2-5175-42DD-9D8F-894C29492DD3}"/>
          </ac:inkMkLst>
        </pc:inkChg>
        <pc:inkChg chg="add">
          <ac:chgData name="Matthew Warner" userId="389b7aa93fe24cc9" providerId="Windows Live" clId="Web-{439AB677-26A9-407F-83B3-798E9FA4A9AC}" dt="2020-08-22T16:24:18.474" v="4777"/>
          <ac:inkMkLst>
            <pc:docMk/>
            <pc:sldMk cId="3562130829" sldId="268"/>
            <ac:inkMk id="16" creationId="{60D9E76D-4E53-4DC7-8491-2B4C80C031F9}"/>
          </ac:inkMkLst>
        </pc:inkChg>
      </pc:sldChg>
      <pc:sldChg chg="modSp new">
        <pc:chgData name="Matthew Warner" userId="389b7aa93fe24cc9" providerId="Windows Live" clId="Web-{439AB677-26A9-407F-83B3-798E9FA4A9AC}" dt="2020-08-23T00:23:32.703" v="6909" actId="14100"/>
        <pc:sldMkLst>
          <pc:docMk/>
          <pc:sldMk cId="337103106" sldId="269"/>
        </pc:sldMkLst>
        <pc:spChg chg="mod">
          <ac:chgData name="Matthew Warner" userId="389b7aa93fe24cc9" providerId="Windows Live" clId="Web-{439AB677-26A9-407F-83B3-798E9FA4A9AC}" dt="2020-08-22T16:30:10.370" v="5350" actId="1076"/>
          <ac:spMkLst>
            <pc:docMk/>
            <pc:sldMk cId="337103106" sldId="269"/>
            <ac:spMk id="2" creationId="{D83172B4-34F1-4C4E-AA31-5A496E459E1D}"/>
          </ac:spMkLst>
        </pc:spChg>
        <pc:spChg chg="mod">
          <ac:chgData name="Matthew Warner" userId="389b7aa93fe24cc9" providerId="Windows Live" clId="Web-{439AB677-26A9-407F-83B3-798E9FA4A9AC}" dt="2020-08-23T00:23:32.703" v="6909" actId="14100"/>
          <ac:spMkLst>
            <pc:docMk/>
            <pc:sldMk cId="337103106" sldId="269"/>
            <ac:spMk id="3" creationId="{E4388549-A6DD-4B47-9AF0-1810E08B5629}"/>
          </ac:spMkLst>
        </pc:spChg>
      </pc:sldChg>
      <pc:sldChg chg="modSp new">
        <pc:chgData name="Matthew Warner" userId="389b7aa93fe24cc9" providerId="Windows Live" clId="Web-{439AB677-26A9-407F-83B3-798E9FA4A9AC}" dt="2020-08-22T16:32:07.764" v="5562" actId="20577"/>
        <pc:sldMkLst>
          <pc:docMk/>
          <pc:sldMk cId="870379013" sldId="270"/>
        </pc:sldMkLst>
        <pc:spChg chg="mod">
          <ac:chgData name="Matthew Warner" userId="389b7aa93fe24cc9" providerId="Windows Live" clId="Web-{439AB677-26A9-407F-83B3-798E9FA4A9AC}" dt="2020-08-22T16:31:19.747" v="5370" actId="20577"/>
          <ac:spMkLst>
            <pc:docMk/>
            <pc:sldMk cId="870379013" sldId="270"/>
            <ac:spMk id="2" creationId="{D94B9B71-08C0-4D02-BE20-ED19E3A3E388}"/>
          </ac:spMkLst>
        </pc:spChg>
        <pc:spChg chg="mod">
          <ac:chgData name="Matthew Warner" userId="389b7aa93fe24cc9" providerId="Windows Live" clId="Web-{439AB677-26A9-407F-83B3-798E9FA4A9AC}" dt="2020-08-22T16:32:07.764" v="5562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 new">
        <pc:chgData name="Matthew Warner" userId="389b7aa93fe24cc9" providerId="Windows Live" clId="Web-{439AB677-26A9-407F-83B3-798E9FA4A9AC}" dt="2020-08-23T00:08:41.919" v="6675" actId="20577"/>
        <pc:sldMkLst>
          <pc:docMk/>
          <pc:sldMk cId="656484464" sldId="271"/>
        </pc:sldMkLst>
        <pc:spChg chg="mod">
          <ac:chgData name="Matthew Warner" userId="389b7aa93fe24cc9" providerId="Windows Live" clId="Web-{439AB677-26A9-407F-83B3-798E9FA4A9AC}" dt="2020-08-22T16:32:26.420" v="5588" actId="20577"/>
          <ac:spMkLst>
            <pc:docMk/>
            <pc:sldMk cId="656484464" sldId="271"/>
            <ac:spMk id="2" creationId="{1E4C2A9E-C0F4-4E0F-AFFE-27A0CF3625B5}"/>
          </ac:spMkLst>
        </pc:spChg>
        <pc:spChg chg="mod">
          <ac:chgData name="Matthew Warner" userId="389b7aa93fe24cc9" providerId="Windows Live" clId="Web-{439AB677-26A9-407F-83B3-798E9FA4A9AC}" dt="2020-08-23T00:08:41.919" v="6675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new del">
        <pc:chgData name="Matthew Warner" userId="389b7aa93fe24cc9" providerId="Windows Live" clId="Web-{439AB677-26A9-407F-83B3-798E9FA4A9AC}" dt="2020-08-23T00:09:35.982" v="6678"/>
        <pc:sldMkLst>
          <pc:docMk/>
          <pc:sldMk cId="1412764292" sldId="272"/>
        </pc:sldMkLst>
      </pc:sldChg>
      <pc:sldMasterChg chg="del delSldLayout">
        <pc:chgData name="Matthew Warner" userId="389b7aa93fe24cc9" providerId="Windows Live" clId="Web-{439AB677-26A9-407F-83B3-798E9FA4A9AC}" dt="2020-08-22T14:57:25.494" v="0"/>
        <pc:sldMasterMkLst>
          <pc:docMk/>
          <pc:sldMasterMk cId="2460954070" sldId="2147483660"/>
        </pc:sldMasterMkLst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7:35.603" v="1"/>
        <pc:sldMasterMkLst>
          <pc:docMk/>
          <pc:sldMasterMk cId="40480400" sldId="2147483672"/>
        </pc:sldMasterMkLst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642981408" sldId="2147483673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1736959" sldId="2147483674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23265322" sldId="2147483675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876849221" sldId="2147483676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3873814" sldId="2147483677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4829818" sldId="2147483678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3246146972" sldId="2147483679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994250023" sldId="2147483680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21501453" sldId="2147483681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9067013" sldId="2147483682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35926364" sldId="2147483683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3407703695" sldId="2147483684"/>
        </pc:sldMasterMkLst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3444525562" sldId="2147483685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290917990" sldId="2147483686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352791991" sldId="2147483687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366166122" sldId="2147483688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12180782" sldId="2147483689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426448271" sldId="2147483690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46553724" sldId="2147483691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93863712" sldId="2147483692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419184719" sldId="2147483693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06261953" sldId="2147483694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99971599" sldId="2147483695"/>
          </pc:sldLayoutMkLst>
        </pc:sldLayoutChg>
      </pc:sldMasterChg>
      <pc:sldMasterChg chg="add add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2796508261" sldId="2147483696"/>
        </pc:sldMasterMkLst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162123845" sldId="2147483697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26476533" sldId="2147483698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511895949" sldId="2147483699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191138255" sldId="2147483700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235188955" sldId="2147483701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1553307418" sldId="2147483702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443404257" sldId="2147483703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213932828" sldId="2147483704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47018334" sldId="2147483705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811903306" sldId="2147483706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683662820" sldId="2147483707"/>
          </pc:sldLayoutMkLst>
        </pc:sldLayoutChg>
      </pc:sldMasterChg>
    </pc:docChg>
  </pc:docChgLst>
  <pc:docChgLst>
    <pc:chgData name="Matthew Warner" userId="389b7aa93fe24cc9" providerId="Windows Live" clId="Web-{74F7966B-73DF-432F-55BA-A03AE20C3522}"/>
    <pc:docChg chg="addSld delSld modSld sldOrd">
      <pc:chgData name="Matthew Warner" userId="389b7aa93fe24cc9" providerId="Windows Live" clId="Web-{74F7966B-73DF-432F-55BA-A03AE20C3522}" dt="2020-08-30T14:50:46.532" v="2076" actId="20577"/>
      <pc:docMkLst>
        <pc:docMk/>
      </pc:docMkLst>
      <pc:sldChg chg="modSp">
        <pc:chgData name="Matthew Warner" userId="389b7aa93fe24cc9" providerId="Windows Live" clId="Web-{74F7966B-73DF-432F-55BA-A03AE20C3522}" dt="2020-08-29T19:16:19.367" v="710" actId="20577"/>
        <pc:sldMkLst>
          <pc:docMk/>
          <pc:sldMk cId="109857222" sldId="256"/>
        </pc:sldMkLst>
        <pc:spChg chg="mod">
          <ac:chgData name="Matthew Warner" userId="389b7aa93fe24cc9" providerId="Windows Live" clId="Web-{74F7966B-73DF-432F-55BA-A03AE20C3522}" dt="2020-08-29T19:04:54.281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tthew Warner" userId="389b7aa93fe24cc9" providerId="Windows Live" clId="Web-{74F7966B-73DF-432F-55BA-A03AE20C3522}" dt="2020-08-29T19:16:19.367" v="7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atthew Warner" userId="389b7aa93fe24cc9" providerId="Windows Live" clId="Web-{74F7966B-73DF-432F-55BA-A03AE20C3522}" dt="2020-08-29T19:07:09.361" v="222" actId="20577"/>
        <pc:sldMkLst>
          <pc:docMk/>
          <pc:sldMk cId="2975521112" sldId="259"/>
        </pc:sldMkLst>
        <pc:spChg chg="mod">
          <ac:chgData name="Matthew Warner" userId="389b7aa93fe24cc9" providerId="Windows Live" clId="Web-{74F7966B-73DF-432F-55BA-A03AE20C3522}" dt="2020-08-29T19:07:09.361" v="222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74F7966B-73DF-432F-55BA-A03AE20C3522}" dt="2020-08-29T19:07:15.251" v="224" actId="20577"/>
        <pc:sldMkLst>
          <pc:docMk/>
          <pc:sldMk cId="2064274216" sldId="260"/>
        </pc:sldMkLst>
        <pc:spChg chg="mod">
          <ac:chgData name="Matthew Warner" userId="389b7aa93fe24cc9" providerId="Windows Live" clId="Web-{74F7966B-73DF-432F-55BA-A03AE20C3522}" dt="2020-08-29T19:07:15.251" v="224" actId="20577"/>
          <ac:spMkLst>
            <pc:docMk/>
            <pc:sldMk cId="2064274216" sldId="260"/>
            <ac:spMk id="2" creationId="{55802B4E-CEAD-4FCC-B90E-0E1D5313FF6A}"/>
          </ac:spMkLst>
        </pc:spChg>
      </pc:sldChg>
      <pc:sldChg chg="modSp">
        <pc:chgData name="Matthew Warner" userId="389b7aa93fe24cc9" providerId="Windows Live" clId="Web-{74F7966B-73DF-432F-55BA-A03AE20C3522}" dt="2020-08-29T19:10:17.894" v="485" actId="20577"/>
        <pc:sldMkLst>
          <pc:docMk/>
          <pc:sldMk cId="2724415173" sldId="261"/>
        </pc:sldMkLst>
        <pc:spChg chg="mod">
          <ac:chgData name="Matthew Warner" userId="389b7aa93fe24cc9" providerId="Windows Live" clId="Web-{74F7966B-73DF-432F-55BA-A03AE20C3522}" dt="2020-08-29T19:10:17.894" v="485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74F7966B-73DF-432F-55BA-A03AE20C3522}" dt="2020-08-29T19:14:29.069" v="651" actId="20577"/>
        <pc:sldMkLst>
          <pc:docMk/>
          <pc:sldMk cId="2679292092" sldId="262"/>
        </pc:sldMkLst>
        <pc:spChg chg="mod">
          <ac:chgData name="Matthew Warner" userId="389b7aa93fe24cc9" providerId="Windows Live" clId="Web-{74F7966B-73DF-432F-55BA-A03AE20C3522}" dt="2020-08-29T19:14:29.069" v="651" actId="20577"/>
          <ac:spMkLst>
            <pc:docMk/>
            <pc:sldMk cId="2679292092" sldId="262"/>
            <ac:spMk id="3" creationId="{1C31657E-A052-466D-9218-FD671392B5A7}"/>
          </ac:spMkLst>
        </pc:spChg>
      </pc:sldChg>
      <pc:sldChg chg="modSp">
        <pc:chgData name="Matthew Warner" userId="389b7aa93fe24cc9" providerId="Windows Live" clId="Web-{74F7966B-73DF-432F-55BA-A03AE20C3522}" dt="2020-08-29T19:11:33.536" v="559" actId="20577"/>
        <pc:sldMkLst>
          <pc:docMk/>
          <pc:sldMk cId="730710973" sldId="263"/>
        </pc:sldMkLst>
        <pc:spChg chg="mod">
          <ac:chgData name="Matthew Warner" userId="389b7aa93fe24cc9" providerId="Windows Live" clId="Web-{74F7966B-73DF-432F-55BA-A03AE20C3522}" dt="2020-08-29T19:11:33.536" v="559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del">
        <pc:chgData name="Matthew Warner" userId="389b7aa93fe24cc9" providerId="Windows Live" clId="Web-{74F7966B-73DF-432F-55BA-A03AE20C3522}" dt="2020-08-29T19:11:47.848" v="562"/>
        <pc:sldMkLst>
          <pc:docMk/>
          <pc:sldMk cId="373214369" sldId="264"/>
        </pc:sldMkLst>
      </pc:sldChg>
      <pc:sldChg chg="del">
        <pc:chgData name="Matthew Warner" userId="389b7aa93fe24cc9" providerId="Windows Live" clId="Web-{74F7966B-73DF-432F-55BA-A03AE20C3522}" dt="2020-08-29T19:11:53.020" v="563"/>
        <pc:sldMkLst>
          <pc:docMk/>
          <pc:sldMk cId="3039479220" sldId="265"/>
        </pc:sldMkLst>
      </pc:sldChg>
      <pc:sldChg chg="del">
        <pc:chgData name="Matthew Warner" userId="389b7aa93fe24cc9" providerId="Windows Live" clId="Web-{74F7966B-73DF-432F-55BA-A03AE20C3522}" dt="2020-08-29T19:12:05.255" v="564"/>
        <pc:sldMkLst>
          <pc:docMk/>
          <pc:sldMk cId="252762970" sldId="266"/>
        </pc:sldMkLst>
      </pc:sldChg>
      <pc:sldChg chg="modSp">
        <pc:chgData name="Matthew Warner" userId="389b7aa93fe24cc9" providerId="Windows Live" clId="Web-{74F7966B-73DF-432F-55BA-A03AE20C3522}" dt="2020-08-29T19:12:17.193" v="567" actId="20577"/>
        <pc:sldMkLst>
          <pc:docMk/>
          <pc:sldMk cId="3420347925" sldId="267"/>
        </pc:sldMkLst>
        <pc:spChg chg="mod">
          <ac:chgData name="Matthew Warner" userId="389b7aa93fe24cc9" providerId="Windows Live" clId="Web-{74F7966B-73DF-432F-55BA-A03AE20C3522}" dt="2020-08-29T19:12:17.193" v="567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74F7966B-73DF-432F-55BA-A03AE20C3522}" dt="2020-08-29T19:12:48.646" v="573" actId="20577"/>
        <pc:sldMkLst>
          <pc:docMk/>
          <pc:sldMk cId="337103106" sldId="269"/>
        </pc:sldMkLst>
        <pc:spChg chg="mod">
          <ac:chgData name="Matthew Warner" userId="389b7aa93fe24cc9" providerId="Windows Live" clId="Web-{74F7966B-73DF-432F-55BA-A03AE20C3522}" dt="2020-08-29T19:12:48.646" v="573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74F7966B-73DF-432F-55BA-A03AE20C3522}" dt="2020-08-29T19:13:45.444" v="645" actId="20577"/>
        <pc:sldMkLst>
          <pc:docMk/>
          <pc:sldMk cId="870379013" sldId="270"/>
        </pc:sldMkLst>
        <pc:spChg chg="mod">
          <ac:chgData name="Matthew Warner" userId="389b7aa93fe24cc9" providerId="Windows Live" clId="Web-{74F7966B-73DF-432F-55BA-A03AE20C3522}" dt="2020-08-29T19:13:45.444" v="645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74F7966B-73DF-432F-55BA-A03AE20C3522}" dt="2020-08-29T19:13:18.381" v="579" actId="20577"/>
        <pc:sldMkLst>
          <pc:docMk/>
          <pc:sldMk cId="656484464" sldId="271"/>
        </pc:sldMkLst>
        <pc:spChg chg="mod">
          <ac:chgData name="Matthew Warner" userId="389b7aa93fe24cc9" providerId="Windows Live" clId="Web-{74F7966B-73DF-432F-55BA-A03AE20C3522}" dt="2020-08-29T19:13:18.381" v="579" actId="20577"/>
          <ac:spMkLst>
            <pc:docMk/>
            <pc:sldMk cId="656484464" sldId="271"/>
            <ac:spMk id="2" creationId="{1E4C2A9E-C0F4-4E0F-AFFE-27A0CF3625B5}"/>
          </ac:spMkLst>
        </pc:spChg>
      </pc:sldChg>
      <pc:sldChg chg="del">
        <pc:chgData name="Matthew Warner" userId="389b7aa93fe24cc9" providerId="Windows Live" clId="Web-{74F7966B-73DF-432F-55BA-A03AE20C3522}" dt="2020-08-29T19:12:55.443" v="576"/>
        <pc:sldMkLst>
          <pc:docMk/>
          <pc:sldMk cId="902538000" sldId="272"/>
        </pc:sldMkLst>
      </pc:sldChg>
      <pc:sldChg chg="modSp new ord">
        <pc:chgData name="Matthew Warner" userId="389b7aa93fe24cc9" providerId="Windows Live" clId="Web-{74F7966B-73DF-432F-55BA-A03AE20C3522}" dt="2020-08-29T19:29:07.445" v="1722" actId="20577"/>
        <pc:sldMkLst>
          <pc:docMk/>
          <pc:sldMk cId="4150202754" sldId="272"/>
        </pc:sldMkLst>
        <pc:spChg chg="mod">
          <ac:chgData name="Matthew Warner" userId="389b7aa93fe24cc9" providerId="Windows Live" clId="Web-{74F7966B-73DF-432F-55BA-A03AE20C3522}" dt="2020-08-29T19:17:53.872" v="730" actId="20577"/>
          <ac:spMkLst>
            <pc:docMk/>
            <pc:sldMk cId="4150202754" sldId="272"/>
            <ac:spMk id="2" creationId="{23892C42-E835-4CE4-A4CF-31A0589D4B1B}"/>
          </ac:spMkLst>
        </pc:spChg>
        <pc:spChg chg="mod">
          <ac:chgData name="Matthew Warner" userId="389b7aa93fe24cc9" providerId="Windows Live" clId="Web-{74F7966B-73DF-432F-55BA-A03AE20C3522}" dt="2020-08-29T19:29:07.445" v="1722" actId="20577"/>
          <ac:spMkLst>
            <pc:docMk/>
            <pc:sldMk cId="4150202754" sldId="272"/>
            <ac:spMk id="3" creationId="{B6B3A622-6FDD-4897-A494-07F8EE4BBCCC}"/>
          </ac:spMkLst>
        </pc:spChg>
      </pc:sldChg>
      <pc:sldChg chg="modSp new">
        <pc:chgData name="Matthew Warner" userId="389b7aa93fe24cc9" providerId="Windows Live" clId="Web-{74F7966B-73DF-432F-55BA-A03AE20C3522}" dt="2020-08-30T14:50:46.532" v="2075" actId="20577"/>
        <pc:sldMkLst>
          <pc:docMk/>
          <pc:sldMk cId="2469862658" sldId="273"/>
        </pc:sldMkLst>
        <pc:spChg chg="mod">
          <ac:chgData name="Matthew Warner" userId="389b7aa93fe24cc9" providerId="Windows Live" clId="Web-{74F7966B-73DF-432F-55BA-A03AE20C3522}" dt="2020-08-29T20:14:45.551" v="1755" actId="20577"/>
          <ac:spMkLst>
            <pc:docMk/>
            <pc:sldMk cId="2469862658" sldId="273"/>
            <ac:spMk id="2" creationId="{4657CA14-3F32-4A34-9F9B-6055248C8B24}"/>
          </ac:spMkLst>
        </pc:spChg>
        <pc:spChg chg="mod">
          <ac:chgData name="Matthew Warner" userId="389b7aa93fe24cc9" providerId="Windows Live" clId="Web-{74F7966B-73DF-432F-55BA-A03AE20C3522}" dt="2020-08-30T14:50:46.532" v="2075" actId="20577"/>
          <ac:spMkLst>
            <pc:docMk/>
            <pc:sldMk cId="2469862658" sldId="273"/>
            <ac:spMk id="3" creationId="{7C1601A4-69CB-4A48-AE96-EE99E72FF3F2}"/>
          </ac:spMkLst>
        </pc:spChg>
      </pc:sldChg>
      <pc:sldChg chg="del">
        <pc:chgData name="Matthew Warner" userId="389b7aa93fe24cc9" providerId="Windows Live" clId="Web-{74F7966B-73DF-432F-55BA-A03AE20C3522}" dt="2020-08-29T19:12:52.240" v="575"/>
        <pc:sldMkLst>
          <pc:docMk/>
          <pc:sldMk cId="3790712454" sldId="273"/>
        </pc:sldMkLst>
      </pc:sldChg>
      <pc:sldChg chg="del">
        <pc:chgData name="Matthew Warner" userId="389b7aa93fe24cc9" providerId="Windows Live" clId="Web-{74F7966B-73DF-432F-55BA-A03AE20C3522}" dt="2020-08-29T19:11:39.817" v="561"/>
        <pc:sldMkLst>
          <pc:docMk/>
          <pc:sldMk cId="3936753933" sldId="274"/>
        </pc:sldMkLst>
      </pc:sldChg>
    </pc:docChg>
  </pc:docChgLst>
  <pc:docChgLst>
    <pc:chgData name="Charlie Garavaglia" userId="00d661aca25ac8aa" providerId="Windows Live" clId="Web-{1EBCD0EA-01FE-447B-A94D-AD64C4C53561}"/>
    <pc:docChg chg="modSld">
      <pc:chgData name="Charlie Garavaglia" userId="00d661aca25ac8aa" providerId="Windows Live" clId="Web-{1EBCD0EA-01FE-447B-A94D-AD64C4C53561}" dt="2020-08-25T03:02:37.674" v="7" actId="20577"/>
      <pc:docMkLst>
        <pc:docMk/>
      </pc:docMkLst>
      <pc:sldChg chg="modSp">
        <pc:chgData name="Charlie Garavaglia" userId="00d661aca25ac8aa" providerId="Windows Live" clId="Web-{1EBCD0EA-01FE-447B-A94D-AD64C4C53561}" dt="2020-08-25T03:02:37.674" v="7" actId="20577"/>
        <pc:sldMkLst>
          <pc:docMk/>
          <pc:sldMk cId="902538000" sldId="272"/>
        </pc:sldMkLst>
        <pc:spChg chg="mod">
          <ac:chgData name="Charlie Garavaglia" userId="00d661aca25ac8aa" providerId="Windows Live" clId="Web-{1EBCD0EA-01FE-447B-A94D-AD64C4C53561}" dt="2020-08-25T03:02:37.674" v="7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  <pc:docChgLst>
    <pc:chgData name="Matthew Warner" userId="389b7aa93fe24cc9" providerId="Windows Live" clId="Web-{05C2AEA3-BFA4-4BDE-BBD5-3918D60ED2AA}"/>
    <pc:docChg chg="addSld modSld sldOrd">
      <pc:chgData name="Matthew Warner" userId="389b7aa93fe24cc9" providerId="Windows Live" clId="Web-{05C2AEA3-BFA4-4BDE-BBD5-3918D60ED2AA}" dt="2020-08-26T16:19:46.609" v="2048" actId="20577"/>
      <pc:docMkLst>
        <pc:docMk/>
      </pc:docMkLst>
      <pc:sldChg chg="modSp">
        <pc:chgData name="Matthew Warner" userId="389b7aa93fe24cc9" providerId="Windows Live" clId="Web-{05C2AEA3-BFA4-4BDE-BBD5-3918D60ED2AA}" dt="2020-08-26T16:19:46.609" v="2047" actId="20577"/>
        <pc:sldMkLst>
          <pc:docMk/>
          <pc:sldMk cId="730710973" sldId="263"/>
        </pc:sldMkLst>
        <pc:spChg chg="mod">
          <ac:chgData name="Matthew Warner" userId="389b7aa93fe24cc9" providerId="Windows Live" clId="Web-{05C2AEA3-BFA4-4BDE-BBD5-3918D60ED2AA}" dt="2020-08-26T14:43:17.895" v="495" actId="1076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05C2AEA3-BFA4-4BDE-BBD5-3918D60ED2AA}" dt="2020-08-26T16:19:46.609" v="2047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 ord">
        <pc:chgData name="Matthew Warner" userId="389b7aa93fe24cc9" providerId="Windows Live" clId="Web-{05C2AEA3-BFA4-4BDE-BBD5-3918D60ED2AA}" dt="2020-08-26T16:17:46.064" v="1765" actId="20577"/>
        <pc:sldMkLst>
          <pc:docMk/>
          <pc:sldMk cId="3936753933" sldId="274"/>
        </pc:sldMkLst>
        <pc:spChg chg="mod">
          <ac:chgData name="Matthew Warner" userId="389b7aa93fe24cc9" providerId="Windows Live" clId="Web-{05C2AEA3-BFA4-4BDE-BBD5-3918D60ED2AA}" dt="2020-08-26T16:13:20.989" v="1172" actId="1076"/>
          <ac:spMkLst>
            <pc:docMk/>
            <pc:sldMk cId="3936753933" sldId="274"/>
            <ac:spMk id="2" creationId="{6CFEDE31-0F58-4774-9328-8C65C202D437}"/>
          </ac:spMkLst>
        </pc:spChg>
        <pc:spChg chg="mod">
          <ac:chgData name="Matthew Warner" userId="389b7aa93fe24cc9" providerId="Windows Live" clId="Web-{05C2AEA3-BFA4-4BDE-BBD5-3918D60ED2AA}" dt="2020-08-26T16:17:46.064" v="1765" actId="20577"/>
          <ac:spMkLst>
            <pc:docMk/>
            <pc:sldMk cId="3936753933" sldId="274"/>
            <ac:spMk id="3" creationId="{DE7D8463-D174-44B9-952E-C195D56426D9}"/>
          </ac:spMkLst>
        </pc:spChg>
      </pc:sldChg>
    </pc:docChg>
  </pc:docChgLst>
  <pc:docChgLst>
    <pc:chgData name="Matthew Warner" userId="389b7aa93fe24cc9" providerId="Windows Live" clId="Web-{B31360A1-ACF1-49B7-8BF8-42258131D342}"/>
    <pc:docChg chg="modSld">
      <pc:chgData name="Matthew Warner" userId="389b7aa93fe24cc9" providerId="Windows Live" clId="Web-{B31360A1-ACF1-49B7-8BF8-42258131D342}" dt="2020-08-27T23:23:33.865" v="1" actId="20577"/>
      <pc:docMkLst>
        <pc:docMk/>
      </pc:docMkLst>
      <pc:sldChg chg="modSp">
        <pc:chgData name="Matthew Warner" userId="389b7aa93fe24cc9" providerId="Windows Live" clId="Web-{B31360A1-ACF1-49B7-8BF8-42258131D342}" dt="2020-08-27T23:23:33.865" v="0" actId="20577"/>
        <pc:sldMkLst>
          <pc:docMk/>
          <pc:sldMk cId="252762970" sldId="266"/>
        </pc:sldMkLst>
        <pc:spChg chg="mod">
          <ac:chgData name="Matthew Warner" userId="389b7aa93fe24cc9" providerId="Windows Live" clId="Web-{B31360A1-ACF1-49B7-8BF8-42258131D342}" dt="2020-08-27T23:23:33.865" v="0" actId="20577"/>
          <ac:spMkLst>
            <pc:docMk/>
            <pc:sldMk cId="252762970" sldId="266"/>
            <ac:spMk id="3" creationId="{82263948-6025-4804-AC47-C8C6B9AF6630}"/>
          </ac:spMkLst>
        </pc:spChg>
      </pc:sldChg>
    </pc:docChg>
  </pc:docChgLst>
  <pc:docChgLst>
    <pc:chgData name="Matthew Warner" userId="389b7aa93fe24cc9" providerId="Windows Live" clId="Web-{D4DF55F7-9267-4B32-4D4D-6B9A685D7966}"/>
    <pc:docChg chg="modSld">
      <pc:chgData name="Matthew Warner" userId="389b7aa93fe24cc9" providerId="Windows Live" clId="Web-{D4DF55F7-9267-4B32-4D4D-6B9A685D7966}" dt="2020-09-02T00:17:58.126" v="155" actId="20577"/>
      <pc:docMkLst>
        <pc:docMk/>
      </pc:docMkLst>
      <pc:sldChg chg="modSp">
        <pc:chgData name="Matthew Warner" userId="389b7aa93fe24cc9" providerId="Windows Live" clId="Web-{D4DF55F7-9267-4B32-4D4D-6B9A685D7966}" dt="2020-09-02T00:15:26.157" v="24" actId="20577"/>
        <pc:sldMkLst>
          <pc:docMk/>
          <pc:sldMk cId="2975521112" sldId="259"/>
        </pc:sldMkLst>
        <pc:spChg chg="mod">
          <ac:chgData name="Matthew Warner" userId="389b7aa93fe24cc9" providerId="Windows Live" clId="Web-{D4DF55F7-9267-4B32-4D4D-6B9A685D7966}" dt="2020-09-02T00:15:26.157" v="24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D4DF55F7-9267-4B32-4D4D-6B9A685D7966}" dt="2020-09-02T00:17:58.110" v="154" actId="20577"/>
        <pc:sldMkLst>
          <pc:docMk/>
          <pc:sldMk cId="2469862658" sldId="273"/>
        </pc:sldMkLst>
        <pc:spChg chg="mod">
          <ac:chgData name="Matthew Warner" userId="389b7aa93fe24cc9" providerId="Windows Live" clId="Web-{D4DF55F7-9267-4B32-4D4D-6B9A685D7966}" dt="2020-09-02T00:17:58.110" v="154" actId="20577"/>
          <ac:spMkLst>
            <pc:docMk/>
            <pc:sldMk cId="2469862658" sldId="273"/>
            <ac:spMk id="3" creationId="{7C1601A4-69CB-4A48-AE96-EE99E72FF3F2}"/>
          </ac:spMkLst>
        </pc:spChg>
      </pc:sldChg>
    </pc:docChg>
  </pc:docChgLst>
  <pc:docChgLst>
    <pc:chgData name="Matthew Warner" userId="389b7aa93fe24cc9" providerId="Windows Live" clId="Web-{E5170A36-3B63-4B55-9B7A-85D3B3CA92FF}"/>
    <pc:docChg chg="modSld">
      <pc:chgData name="Matthew Warner" userId="389b7aa93fe24cc9" providerId="Windows Live" clId="Web-{E5170A36-3B63-4B55-9B7A-85D3B3CA92FF}" dt="2020-08-25T21:28:51.477" v="323" actId="20577"/>
      <pc:docMkLst>
        <pc:docMk/>
      </pc:docMkLst>
      <pc:sldChg chg="modSp">
        <pc:chgData name="Matthew Warner" userId="389b7aa93fe24cc9" providerId="Windows Live" clId="Web-{E5170A36-3B63-4B55-9B7A-85D3B3CA92FF}" dt="2020-08-25T21:20:22.805" v="72" actId="20577"/>
        <pc:sldMkLst>
          <pc:docMk/>
          <pc:sldMk cId="2724415173" sldId="261"/>
        </pc:sldMkLst>
        <pc:spChg chg="mod">
          <ac:chgData name="Matthew Warner" userId="389b7aa93fe24cc9" providerId="Windows Live" clId="Web-{E5170A36-3B63-4B55-9B7A-85D3B3CA92FF}" dt="2020-08-25T21:20:22.805" v="72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E5170A36-3B63-4B55-9B7A-85D3B3CA92FF}" dt="2020-08-25T21:28:51.461" v="322" actId="20577"/>
        <pc:sldMkLst>
          <pc:docMk/>
          <pc:sldMk cId="373214369" sldId="264"/>
        </pc:sldMkLst>
        <pc:spChg chg="mod">
          <ac:chgData name="Matthew Warner" userId="389b7aa93fe24cc9" providerId="Windows Live" clId="Web-{E5170A36-3B63-4B55-9B7A-85D3B3CA92FF}" dt="2020-08-25T21:28:51.461" v="322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">
        <pc:chgData name="Matthew Warner" userId="389b7aa93fe24cc9" providerId="Windows Live" clId="Web-{E5170A36-3B63-4B55-9B7A-85D3B3CA92FF}" dt="2020-08-25T21:23:36.539" v="118" actId="20577"/>
        <pc:sldMkLst>
          <pc:docMk/>
          <pc:sldMk cId="3039479220" sldId="265"/>
        </pc:sldMkLst>
        <pc:spChg chg="mod">
          <ac:chgData name="Matthew Warner" userId="389b7aa93fe24cc9" providerId="Windows Live" clId="Web-{E5170A36-3B63-4B55-9B7A-85D3B3CA92FF}" dt="2020-08-25T21:23:36.539" v="118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">
        <pc:chgData name="Matthew Warner" userId="389b7aa93fe24cc9" providerId="Windows Live" clId="Web-{E5170A36-3B63-4B55-9B7A-85D3B3CA92FF}" dt="2020-08-25T21:23:42.305" v="120" actId="20577"/>
        <pc:sldMkLst>
          <pc:docMk/>
          <pc:sldMk cId="252762970" sldId="266"/>
        </pc:sldMkLst>
        <pc:spChg chg="mod">
          <ac:chgData name="Matthew Warner" userId="389b7aa93fe24cc9" providerId="Windows Live" clId="Web-{E5170A36-3B63-4B55-9B7A-85D3B3CA92FF}" dt="2020-08-25T21:23:42.305" v="12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modSp">
        <pc:chgData name="Matthew Warner" userId="389b7aa93fe24cc9" providerId="Windows Live" clId="Web-{E5170A36-3B63-4B55-9B7A-85D3B3CA92FF}" dt="2020-08-25T21:24:14.789" v="123" actId="20577"/>
        <pc:sldMkLst>
          <pc:docMk/>
          <pc:sldMk cId="3420347925" sldId="267"/>
        </pc:sldMkLst>
        <pc:spChg chg="mod">
          <ac:chgData name="Matthew Warner" userId="389b7aa93fe24cc9" providerId="Windows Live" clId="Web-{E5170A36-3B63-4B55-9B7A-85D3B3CA92FF}" dt="2020-08-25T21:24:14.789" v="123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E5170A36-3B63-4B55-9B7A-85D3B3CA92FF}" dt="2020-08-25T21:24:28.711" v="128" actId="20577"/>
        <pc:sldMkLst>
          <pc:docMk/>
          <pc:sldMk cId="3562130829" sldId="268"/>
        </pc:sldMkLst>
        <pc:spChg chg="mod">
          <ac:chgData name="Matthew Warner" userId="389b7aa93fe24cc9" providerId="Windows Live" clId="Web-{E5170A36-3B63-4B55-9B7A-85D3B3CA92FF}" dt="2020-08-25T21:24:28.711" v="128" actId="20577"/>
          <ac:spMkLst>
            <pc:docMk/>
            <pc:sldMk cId="3562130829" sldId="268"/>
            <ac:spMk id="3" creationId="{6C81B47E-EA99-4DBD-B5AA-63DD01F45EEC}"/>
          </ac:spMkLst>
        </pc:spChg>
      </pc:sldChg>
      <pc:sldChg chg="modSp">
        <pc:chgData name="Matthew Warner" userId="389b7aa93fe24cc9" providerId="Windows Live" clId="Web-{E5170A36-3B63-4B55-9B7A-85D3B3CA92FF}" dt="2020-08-25T21:24:44.133" v="132" actId="20577"/>
        <pc:sldMkLst>
          <pc:docMk/>
          <pc:sldMk cId="337103106" sldId="269"/>
        </pc:sldMkLst>
        <pc:spChg chg="mod">
          <ac:chgData name="Matthew Warner" userId="389b7aa93fe24cc9" providerId="Windows Live" clId="Web-{E5170A36-3B63-4B55-9B7A-85D3B3CA92FF}" dt="2020-08-25T21:24:44.133" v="132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E5170A36-3B63-4B55-9B7A-85D3B3CA92FF}" dt="2020-08-25T21:27:33.633" v="206" actId="20577"/>
        <pc:sldMkLst>
          <pc:docMk/>
          <pc:sldMk cId="656484464" sldId="271"/>
        </pc:sldMkLst>
        <pc:spChg chg="mod">
          <ac:chgData name="Matthew Warner" userId="389b7aa93fe24cc9" providerId="Windows Live" clId="Web-{E5170A36-3B63-4B55-9B7A-85D3B3CA92FF}" dt="2020-08-25T21:27:33.633" v="206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">
        <pc:chgData name="Matthew Warner" userId="389b7aa93fe24cc9" providerId="Windows Live" clId="Web-{E5170A36-3B63-4B55-9B7A-85D3B3CA92FF}" dt="2020-08-25T21:26:38.023" v="142" actId="20577"/>
        <pc:sldMkLst>
          <pc:docMk/>
          <pc:sldMk cId="902538000" sldId="272"/>
        </pc:sldMkLst>
        <pc:spChg chg="mod">
          <ac:chgData name="Matthew Warner" userId="389b7aa93fe24cc9" providerId="Windows Live" clId="Web-{E5170A36-3B63-4B55-9B7A-85D3B3CA92FF}" dt="2020-08-25T21:26:38.023" v="142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9EFDB-215C-4120-ADCB-EAD745B7163E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F1524-C5FD-4370-8A10-5BE52A97A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7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21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37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78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65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https://www.cybiant.com/resources/natural-language-processing/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73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https://dev.to/grozail/my-first-map-reduce-without-hadoop-in-pure-python-40hg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82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92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https://nlp.stanford.edu/IR-book/html/htmledition/tokenization-1.html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61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89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212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0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18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7/9/2021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8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7/9/2021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7/9/2021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20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B4FC84-A1E9-450B-9D7D-78DA058A1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2A9E-C0F4-4E0F-AFFE-27A0CF36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Week 20 </a:t>
            </a:r>
            <a:r>
              <a:rPr lang="en-US" dirty="0"/>
              <a:t>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7E97E-AE1B-400B-A18F-C9C7C854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pc="0" dirty="0"/>
              <a:t>Once you finish and have submitted your exercise in Canvas via a </a:t>
            </a:r>
            <a:r>
              <a:rPr lang="en-US" spc="0" dirty="0" err="1"/>
              <a:t>github</a:t>
            </a:r>
            <a:r>
              <a:rPr lang="en-US" spc="0" dirty="0"/>
              <a:t> link, use the remaining time to work on your homework.</a:t>
            </a:r>
          </a:p>
        </p:txBody>
      </p:sp>
    </p:spTree>
    <p:extLst>
      <p:ext uri="{BB962C8B-B14F-4D97-AF65-F5344CB8AC3E}">
        <p14:creationId xmlns:p14="http://schemas.microsoft.com/office/powerpoint/2010/main" val="65648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C5DD-629A-487F-A7F5-924593CD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	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BA3D-E1A8-448E-8CE9-5E85A7B8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17130"/>
            <a:ext cx="8595360" cy="43513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do you avoid overfitting your model?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the difference between univariate, bivariate, and multivariate analysis?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B97C-9C9E-4774-B618-710FC677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4" y="40412"/>
            <a:ext cx="9692640" cy="769046"/>
          </a:xfrm>
        </p:spPr>
        <p:txBody>
          <a:bodyPr/>
          <a:lstStyle/>
          <a:p>
            <a:r>
              <a:rPr lang="en-US" dirty="0"/>
              <a:t>Today's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D92E-9B1F-48CA-A2B2-FF65221C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3" y="981182"/>
            <a:ext cx="9400168" cy="5507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Warmup (15 mins)</a:t>
            </a:r>
          </a:p>
          <a:p>
            <a:r>
              <a:rPr lang="en-US" dirty="0"/>
              <a:t>Review Homework (30 mins)</a:t>
            </a:r>
          </a:p>
          <a:p>
            <a:r>
              <a:rPr lang="en-US" dirty="0"/>
              <a:t>Natural Language Processing (20 mins)</a:t>
            </a:r>
          </a:p>
          <a:p>
            <a:r>
              <a:rPr lang="en-US" dirty="0"/>
              <a:t>Tokenization (15 mins)</a:t>
            </a:r>
          </a:p>
          <a:p>
            <a:r>
              <a:rPr lang="en-US" dirty="0"/>
              <a:t>Break (15 mins) </a:t>
            </a:r>
          </a:p>
          <a:p>
            <a:r>
              <a:rPr lang="en-US" dirty="0"/>
              <a:t>More NLP (25 mins)</a:t>
            </a:r>
          </a:p>
          <a:p>
            <a:r>
              <a:rPr lang="en-US" dirty="0"/>
              <a:t>Group Exercise (60 mins)</a:t>
            </a:r>
          </a:p>
        </p:txBody>
      </p:sp>
    </p:spTree>
    <p:extLst>
      <p:ext uri="{BB962C8B-B14F-4D97-AF65-F5344CB8AC3E}">
        <p14:creationId xmlns:p14="http://schemas.microsoft.com/office/powerpoint/2010/main" val="297552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0A9A80-E8FE-48ED-A56B-95801B221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5544B9-05BC-4819-A434-90EE49FA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9CC9BA-9AF8-4387-B950-1E53B70F3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5822" y="745182"/>
            <a:ext cx="9026153" cy="338643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6000"/>
              <a:t>Review Homework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34FEF0-069B-48C5-BACF-9716F0301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811"/>
            <a:ext cx="1286934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24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ECA85-31E6-45A4-929E-5069A3CD4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675" y="640080"/>
            <a:ext cx="3075836" cy="1325562"/>
          </a:xfrm>
        </p:spPr>
        <p:txBody>
          <a:bodyPr>
            <a:normAutofit/>
          </a:bodyPr>
          <a:lstStyle/>
          <a:p>
            <a:r>
              <a:rPr lang="en-US" sz="2700"/>
              <a:t>Natural Language Processing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457C5C-298E-455D-A271-767C781BA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98" y="1702379"/>
            <a:ext cx="6927007" cy="346350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3D14E-4BBA-41E0-AC75-011E586BC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8675" y="1936955"/>
            <a:ext cx="3075836" cy="4243182"/>
          </a:xfrm>
        </p:spPr>
        <p:txBody>
          <a:bodyPr>
            <a:normAutofit/>
          </a:bodyPr>
          <a:lstStyle/>
          <a:p>
            <a:r>
              <a:rPr lang="en-US" sz="1600"/>
              <a:t>Taking information in natural language text and processing it with code to learn more. AKA Computational Linguistics</a:t>
            </a:r>
          </a:p>
          <a:p>
            <a:r>
              <a:rPr lang="en-US" sz="1600"/>
              <a:t>This discipline takes programming concepts and applies them to linguistics</a:t>
            </a:r>
          </a:p>
          <a:p>
            <a:r>
              <a:rPr lang="en-US" sz="1600"/>
              <a:t>Process of teaching computers our language </a:t>
            </a:r>
          </a:p>
        </p:txBody>
      </p:sp>
    </p:spTree>
    <p:extLst>
      <p:ext uri="{BB962C8B-B14F-4D97-AF65-F5344CB8AC3E}">
        <p14:creationId xmlns:p14="http://schemas.microsoft.com/office/powerpoint/2010/main" val="2488426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B2EAD-CD50-4E74-B4BB-36415D47E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Map 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62650-EA86-49EC-8935-B39359797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2956342" cy="4351337"/>
          </a:xfrm>
        </p:spPr>
        <p:txBody>
          <a:bodyPr>
            <a:normAutofit/>
          </a:bodyPr>
          <a:lstStyle/>
          <a:p>
            <a:r>
              <a:rPr lang="en-US" dirty="0"/>
              <a:t>Data processing paradigm for taking large volumes of data and condensing it into aggregate results</a:t>
            </a:r>
          </a:p>
          <a:p>
            <a:r>
              <a:rPr lang="en-US" dirty="0"/>
              <a:t>One way we can find out the total number of times a value exists in a block of text</a:t>
            </a:r>
          </a:p>
          <a:p>
            <a:pPr lvl="1"/>
            <a:r>
              <a:rPr lang="en-US" dirty="0"/>
              <a:t>We can then infer the focus of the text</a:t>
            </a:r>
          </a:p>
        </p:txBody>
      </p:sp>
      <p:pic>
        <p:nvPicPr>
          <p:cNvPr id="1026" name="Picture 2" descr="Cover image for My first Map Reduce without Hadoop in pure python">
            <a:extLst>
              <a:ext uri="{FF2B5EF4-FFF2-40B4-BE49-F238E27FC236}">
                <a16:creationId xmlns:a16="http://schemas.microsoft.com/office/drawing/2014/main" id="{FA75D03B-ADEB-4420-8FC7-66D59C3CA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214" y="1828800"/>
            <a:ext cx="7820329" cy="328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373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827A-ACAD-41DC-A736-927DAA719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Comprehensive NLP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4F14B-AA69-4AFD-BDFB-1F9A19BA8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Tokenization – separating text into smaller tokens that can be analyzed.</a:t>
            </a:r>
          </a:p>
          <a:p>
            <a:r>
              <a:rPr lang="en-US" dirty="0"/>
              <a:t>Morphological Analysis – word formation </a:t>
            </a:r>
          </a:p>
          <a:p>
            <a:r>
              <a:rPr lang="en-US" dirty="0"/>
              <a:t>Syntactic Analysis – sentence structure</a:t>
            </a:r>
          </a:p>
          <a:p>
            <a:r>
              <a:rPr lang="en-US" dirty="0"/>
              <a:t>Semantic Analysis – meaning </a:t>
            </a:r>
          </a:p>
          <a:p>
            <a:r>
              <a:rPr lang="en-US" dirty="0"/>
              <a:t>Pragmatic Analysis – understanding </a:t>
            </a:r>
          </a:p>
          <a:p>
            <a:r>
              <a:rPr lang="en-US" dirty="0"/>
              <a:t>Natural language generation – perhaps surprisingly, this is not as hard as understanding language</a:t>
            </a:r>
          </a:p>
        </p:txBody>
      </p:sp>
    </p:spTree>
    <p:extLst>
      <p:ext uri="{BB962C8B-B14F-4D97-AF65-F5344CB8AC3E}">
        <p14:creationId xmlns:p14="http://schemas.microsoft.com/office/powerpoint/2010/main" val="1163237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E70D1-6185-471B-8D89-F3488E80B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from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F27E4-79B6-4919-8718-E7D52A39F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What is tokenization? What are some issues that arise with it? </a:t>
            </a:r>
          </a:p>
          <a:p>
            <a:pPr marL="342900" indent="-342900">
              <a:buAutoNum type="arabicPeriod"/>
            </a:pPr>
            <a:r>
              <a:rPr lang="en-US" dirty="0"/>
              <a:t>What is hyphenation? </a:t>
            </a:r>
          </a:p>
        </p:txBody>
      </p:sp>
    </p:spTree>
    <p:extLst>
      <p:ext uri="{BB962C8B-B14F-4D97-AF65-F5344CB8AC3E}">
        <p14:creationId xmlns:p14="http://schemas.microsoft.com/office/powerpoint/2010/main" val="4147735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(15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Attendance </a:t>
            </a:r>
            <a:r>
              <a:rPr lang="en-US" dirty="0" err="1"/>
              <a:t>word: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lack-Lato"/>
              </a:rPr>
              <a:t>CSSConjurer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21428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27385</TotalTime>
  <Words>310</Words>
  <Application>Microsoft Office PowerPoint</Application>
  <PresentationFormat>Widescreen</PresentationFormat>
  <Paragraphs>50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Schoolbook</vt:lpstr>
      <vt:lpstr>Slack-Lato</vt:lpstr>
      <vt:lpstr>Wingdings 2</vt:lpstr>
      <vt:lpstr>View</vt:lpstr>
      <vt:lpstr>Week 20</vt:lpstr>
      <vt:lpstr>Warm-up (10 minutes)</vt:lpstr>
      <vt:lpstr>Today's Activities</vt:lpstr>
      <vt:lpstr>Review Homework</vt:lpstr>
      <vt:lpstr>Natural Language Processing</vt:lpstr>
      <vt:lpstr>Map Reduce</vt:lpstr>
      <vt:lpstr>Steps in Comprehensive NLP System</vt:lpstr>
      <vt:lpstr>Questions from Reading</vt:lpstr>
      <vt:lpstr>Break (15 Minutes)</vt:lpstr>
      <vt:lpstr>Week 20 Group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McKenzie, Alexis (STL)</cp:lastModifiedBy>
  <cp:revision>792</cp:revision>
  <dcterms:created xsi:type="dcterms:W3CDTF">2020-08-22T14:57:00Z</dcterms:created>
  <dcterms:modified xsi:type="dcterms:W3CDTF">2021-07-10T01:44:02Z</dcterms:modified>
</cp:coreProperties>
</file>