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2" r:id="rId6"/>
    <p:sldId id="326" r:id="rId7"/>
    <p:sldId id="325" r:id="rId8"/>
    <p:sldId id="311" r:id="rId9"/>
    <p:sldId id="32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2" d="100"/>
          <a:sy n="52" d="100"/>
        </p:scale>
        <p:origin x="77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https://www.mongodb.com/nosql-explained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https://beginnersbook.com/2017/09/mapping-relational-databases-to-mongodb/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23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object-oriented programming? How have we used objects in this class?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</a:t>
            </a:r>
            <a:r>
              <a:rPr lang="en-US"/>
              <a:t>difference between a REST API and  CRUD API?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NoSQL DBs Reading (15 mins)</a:t>
            </a:r>
          </a:p>
          <a:p>
            <a:r>
              <a:rPr lang="en-US" dirty="0"/>
              <a:t>Mongo DB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Why is MongoDB considered to be a non-relational database? What does it mean for a database to be “non-relational”? How does that differ from “relational” databases?</a:t>
            </a:r>
          </a:p>
          <a:p>
            <a:pPr marL="342900" indent="-342900">
              <a:buAutoNum type="arabicPeriod"/>
            </a:pPr>
            <a:r>
              <a:rPr lang="en-US" dirty="0"/>
              <a:t>What are the four types of NoSQL databases? What type is MongoDB? How does that type work?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t mapping relational database_to_MongoDB">
            <a:extLst>
              <a:ext uri="{FF2B5EF4-FFF2-40B4-BE49-F238E27FC236}">
                <a16:creationId xmlns:a16="http://schemas.microsoft.com/office/drawing/2014/main" id="{9F9182FB-63E2-40F8-85C8-410A1590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69154"/>
            <a:ext cx="5371395" cy="37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DBMS MongoDB Mapping">
            <a:extLst>
              <a:ext uri="{FF2B5EF4-FFF2-40B4-BE49-F238E27FC236}">
                <a16:creationId xmlns:a16="http://schemas.microsoft.com/office/drawing/2014/main" id="{0E0909E3-19B6-453C-A42F-6870AEA3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729" y="1633757"/>
            <a:ext cx="5371395" cy="35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F4E-2A7A-49EE-A245-D8003062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vs 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DE20-50AF-4194-9B4F-A9DCD4CFD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B349C-958D-4A15-9D38-7C0768FF7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Guiding principles for SQL DBs</a:t>
            </a:r>
          </a:p>
          <a:p>
            <a:r>
              <a:rPr lang="en-US" dirty="0"/>
              <a:t>Atomicity, Consistency, Isolation, and Durability</a:t>
            </a:r>
          </a:p>
          <a:p>
            <a:r>
              <a:rPr lang="en-US" dirty="0"/>
              <a:t>Focused on reliability and consistency of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777B1-48D5-419E-BB4F-A34A03A73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21A8-9F44-4349-9A5F-F11B77C55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Guiding principles for NoSQL DBs</a:t>
            </a:r>
          </a:p>
          <a:p>
            <a:r>
              <a:rPr lang="en-US" dirty="0"/>
              <a:t>Consistency, Availability and Partition</a:t>
            </a:r>
          </a:p>
          <a:p>
            <a:r>
              <a:rPr lang="en-US" dirty="0"/>
              <a:t>Focused on high availability of data </a:t>
            </a:r>
          </a:p>
        </p:txBody>
      </p:sp>
    </p:spTree>
    <p:extLst>
      <p:ext uri="{BB962C8B-B14F-4D97-AF65-F5344CB8AC3E}">
        <p14:creationId xmlns:p14="http://schemas.microsoft.com/office/powerpoint/2010/main" val="101402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27557</TotalTime>
  <Words>246</Words>
  <Application>Microsoft Office PowerPoint</Application>
  <PresentationFormat>Widescreen</PresentationFormat>
  <Paragraphs>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23</vt:lpstr>
      <vt:lpstr>Warm-up (10 minutes)</vt:lpstr>
      <vt:lpstr>Today's Activities</vt:lpstr>
      <vt:lpstr>Review Homework</vt:lpstr>
      <vt:lpstr>Questions from Reading</vt:lpstr>
      <vt:lpstr>PowerPoint Presentation</vt:lpstr>
      <vt:lpstr>ACID vs CAP</vt:lpstr>
      <vt:lpstr>Break (15 Minutes)</vt:lpstr>
      <vt:lpstr>Group Project Work (30 mins) </vt:lpstr>
      <vt:lpstr>Week 23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824</cp:revision>
  <dcterms:created xsi:type="dcterms:W3CDTF">2020-08-22T14:57:00Z</dcterms:created>
  <dcterms:modified xsi:type="dcterms:W3CDTF">2021-08-03T20:49:23Z</dcterms:modified>
</cp:coreProperties>
</file>