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74" r:id="rId3"/>
    <p:sldId id="259" r:id="rId4"/>
    <p:sldId id="319" r:id="rId5"/>
    <p:sldId id="322" r:id="rId6"/>
    <p:sldId id="311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7" d="100"/>
          <a:sy n="57" d="100"/>
        </p:scale>
        <p:origin x="126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https://machinelearningmastery.com/how-to-improve-neural-network-stability-and-modeling-performance-with-data-scaling/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CRUD vs REST APIs (15 mins)</a:t>
            </a:r>
          </a:p>
          <a:p>
            <a:r>
              <a:rPr lang="en-US" dirty="0"/>
              <a:t>Building an API in Flask (25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Deploying a Flask API to AWS (20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a multilayer perceptron?</a:t>
            </a:r>
          </a:p>
          <a:p>
            <a:pPr marL="342900" indent="-342900">
              <a:buAutoNum type="arabicPeriod"/>
            </a:pPr>
            <a:r>
              <a:rPr lang="en-US" dirty="0"/>
              <a:t>Which approach to improving model stability was the most successful for the example in the reading? Why do you think that was?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20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27036</TotalTime>
  <Words>145</Words>
  <Application>Microsoft Office PowerPoint</Application>
  <PresentationFormat>Widescreen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Slack-Lato</vt:lpstr>
      <vt:lpstr>Wingdings 2</vt:lpstr>
      <vt:lpstr>View</vt:lpstr>
      <vt:lpstr>Week 20</vt:lpstr>
      <vt:lpstr>Warm-up (10 minutes)</vt:lpstr>
      <vt:lpstr>Today's Activities</vt:lpstr>
      <vt:lpstr>Review Homework</vt:lpstr>
      <vt:lpstr>Questions from Reading</vt:lpstr>
      <vt:lpstr>Break (15 Minutes)</vt:lpstr>
      <vt:lpstr>Week 20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774</cp:revision>
  <dcterms:created xsi:type="dcterms:W3CDTF">2020-08-22T14:57:00Z</dcterms:created>
  <dcterms:modified xsi:type="dcterms:W3CDTF">2021-07-07T19:56:22Z</dcterms:modified>
</cp:coreProperties>
</file>