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01" r:id="rId5"/>
    <p:sldId id="262" r:id="rId6"/>
    <p:sldId id="304" r:id="rId7"/>
    <p:sldId id="302" r:id="rId8"/>
    <p:sldId id="303" r:id="rId9"/>
    <p:sldId id="27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5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(10 mins)</a:t>
            </a:r>
          </a:p>
          <a:p>
            <a:r>
              <a:rPr lang="en-US" dirty="0"/>
              <a:t>Homework Answers/Q&amp;A (20 mins)</a:t>
            </a:r>
          </a:p>
          <a:p>
            <a:r>
              <a:rPr lang="en-US" dirty="0"/>
              <a:t>Basic Statistics in Python (30 mins)</a:t>
            </a:r>
          </a:p>
          <a:p>
            <a:r>
              <a:rPr lang="en-US" dirty="0"/>
              <a:t>Group Exercise (30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Work on Projects (75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 longer accept in-class assignments that are more than a week late!</a:t>
            </a:r>
          </a:p>
          <a:p>
            <a:r>
              <a:rPr lang="en-US" dirty="0"/>
              <a:t>Any currently late ones can be turned in before April 30</a:t>
            </a:r>
            <a:r>
              <a:rPr lang="en-US" baseline="30000" dirty="0"/>
              <a:t>th</a:t>
            </a:r>
            <a:r>
              <a:rPr lang="en-US" dirty="0"/>
              <a:t> for a max of 90% credit.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</a:t>
            </a:r>
            <a:r>
              <a:rPr lang="en-US"/>
              <a:t>Answers (20 </a:t>
            </a:r>
            <a:r>
              <a:rPr lang="en-US" dirty="0"/>
              <a:t>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108B-85D6-4602-9AF9-BF3BA1FF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of Measurement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0E731A-75FF-4316-AD8E-3052D6DFA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887990"/>
              </p:ext>
            </p:extLst>
          </p:nvPr>
        </p:nvGraphicFramePr>
        <p:xfrm>
          <a:off x="1262063" y="1828800"/>
          <a:ext cx="8594724" cy="31089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1791686"/>
                    </a:ext>
                  </a:extLst>
                </a:gridCol>
                <a:gridCol w="7242174">
                  <a:extLst>
                    <a:ext uri="{9D8B030D-6E8A-4147-A177-3AD203B41FA5}">
                      <a16:colId xmlns:a16="http://schemas.microsoft.com/office/drawing/2014/main" val="247999928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that do not have a natural order. Ex: blood type, zip code, 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where order matters but the difference between them is neither clear nor even. Ex: satisfaction scores, happiness level from 1-10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6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order and the difference between two values is meaningful. Ex: Temperature (Celsius and Fahrenheit), credit scores, 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same as interval except it has a concept of 0. Ex: concentration, Kelvin,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8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A0D2-BB9A-403E-A1BB-37247DA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9E78-2196-454E-A011-B5F03BA4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 – represents the center point or “typical” value of a dataset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Measure of Central Tendency and Measure of Spread - AI ASPIRANT">
            <a:extLst>
              <a:ext uri="{FF2B5EF4-FFF2-40B4-BE49-F238E27FC236}">
                <a16:creationId xmlns:a16="http://schemas.microsoft.com/office/drawing/2014/main" id="{C0B432B6-BBEF-42DB-8D48-C8E1CCEB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904491"/>
            <a:ext cx="8888855" cy="34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191B-7D22-46BD-BB23-2A7ACD08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Variance, Covariance,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3427-B756-435B-88B4-B9CAF97D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Need to consider if your data set is a full population or a sample</a:t>
            </a:r>
          </a:p>
          <a:p>
            <a:r>
              <a:rPr lang="en-US" dirty="0"/>
              <a:t>That will change how you </a:t>
            </a:r>
            <a:r>
              <a:rPr lang="en-US"/>
              <a:t>code works</a:t>
            </a:r>
          </a:p>
          <a:p>
            <a:r>
              <a:rPr lang="en-US"/>
              <a:t>BUT </a:t>
            </a:r>
            <a:r>
              <a:rPr lang="en-US" dirty="0"/>
              <a:t>you may have to dig through the documentation to understand what arguments need to be specified to change between POPULATION and SAMPLE statistics</a:t>
            </a:r>
          </a:p>
        </p:txBody>
      </p:sp>
    </p:spTree>
    <p:extLst>
      <p:ext uri="{BB962C8B-B14F-4D97-AF65-F5344CB8AC3E}">
        <p14:creationId xmlns:p14="http://schemas.microsoft.com/office/powerpoint/2010/main" val="55281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group project.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5190</TotalTime>
  <Words>317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08</vt:lpstr>
      <vt:lpstr>Warm-up (10 minutes)</vt:lpstr>
      <vt:lpstr>Today's Activities</vt:lpstr>
      <vt:lpstr>Class Memo</vt:lpstr>
      <vt:lpstr>Homework Answers (20 mins)</vt:lpstr>
      <vt:lpstr>Scales of Measurement</vt:lpstr>
      <vt:lpstr>Statistics in Python</vt:lpstr>
      <vt:lpstr>Variance, Covariance, Standard Deviation</vt:lpstr>
      <vt:lpstr>Week 8 Group Exercise</vt:lpstr>
      <vt:lpstr>Break (15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447</cp:revision>
  <dcterms:created xsi:type="dcterms:W3CDTF">2020-08-22T14:57:00Z</dcterms:created>
  <dcterms:modified xsi:type="dcterms:W3CDTF">2021-04-20T00:49:27Z</dcterms:modified>
</cp:coreProperties>
</file>