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4" r:id="rId3"/>
    <p:sldId id="259" r:id="rId4"/>
    <p:sldId id="301" r:id="rId5"/>
    <p:sldId id="262" r:id="rId6"/>
    <p:sldId id="304" r:id="rId7"/>
    <p:sldId id="306" r:id="rId8"/>
    <p:sldId id="305" r:id="rId9"/>
    <p:sldId id="285" r:id="rId10"/>
    <p:sldId id="302" r:id="rId11"/>
    <p:sldId id="30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2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OR availability_365</a:t>
            </a:r>
          </a:p>
          <a:p>
            <a:r>
              <a:rPr lang="en-US" dirty="0"/>
              <a:t>Create an appropriate chart to show one of these graphically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Take the belize_Airbnb_listings.csv from last time and create a </a:t>
            </a:r>
            <a:r>
              <a:rPr lang="en-US" dirty="0" err="1"/>
              <a:t>dataframe</a:t>
            </a:r>
            <a:r>
              <a:rPr lang="en-US" dirty="0"/>
              <a:t> that shows the average number of reviews and average price per neighborhood.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CSV stand for? </a:t>
            </a:r>
          </a:p>
          <a:p>
            <a:r>
              <a:rPr lang="en-US" dirty="0"/>
              <a:t>What is a delimiter?</a:t>
            </a:r>
          </a:p>
          <a:p>
            <a:r>
              <a:rPr lang="en-US" dirty="0"/>
              <a:t>If you have time, sort your resulting </a:t>
            </a:r>
            <a:r>
              <a:rPr lang="en-US" dirty="0" err="1"/>
              <a:t>dataframe</a:t>
            </a:r>
            <a:r>
              <a:rPr lang="en-US" dirty="0"/>
              <a:t> alphabetically from A-Z.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APIs practice (40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Plotting Overview(20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2F81-1604-44DB-8194-BFC33D0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FB80-1DD3-4221-AFFD-334C7D06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= Application Programming Interface</a:t>
            </a:r>
          </a:p>
          <a:p>
            <a:r>
              <a:rPr lang="en-US" dirty="0"/>
              <a:t>Allows applications to talk to each other </a:t>
            </a:r>
          </a:p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https://restfulapi.net/http-methods/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55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3CB-3367-4B6B-8756-C2A8989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OpenWeatherMap</a:t>
            </a:r>
            <a:r>
              <a:rPr lang="en-US" altLang="en-US" b="1" dirty="0">
                <a:latin typeface="Helvetica Neu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A9C2-2166-4524-83DC-2A05CC1B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Free Weather 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your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Generate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a file called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add a variable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'YOUR API KEY HERE'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Save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 your terminal.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cd into this repo.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 a line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to the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this file will instruct git to ignore these files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You do not want API keys to be available to the public!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2AE-3A55-4DE2-A415-3E5BE65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480E-4FCE-4AB2-A2A8-376B487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Words>422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Schoolbook</vt:lpstr>
      <vt:lpstr>Courier New</vt:lpstr>
      <vt:lpstr>Helvetica Neue</vt:lpstr>
      <vt:lpstr>Slack-Lato</vt:lpstr>
      <vt:lpstr>Wingdings 2</vt:lpstr>
      <vt:lpstr>View</vt:lpstr>
      <vt:lpstr>Week 05</vt:lpstr>
      <vt:lpstr>Warm-up (10 minutes)</vt:lpstr>
      <vt:lpstr>Today's Activities</vt:lpstr>
      <vt:lpstr>Class Requirements</vt:lpstr>
      <vt:lpstr>Homework Answers (30 mins)</vt:lpstr>
      <vt:lpstr>APIs</vt:lpstr>
      <vt:lpstr>OpenWeatherMap API</vt:lpstr>
      <vt:lpstr>API Examples</vt:lpstr>
      <vt:lpstr>Break (15 Minutes)</vt:lpstr>
      <vt:lpstr>Matplotlib plotting</vt:lpstr>
      <vt:lpstr>Plotting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332</cp:revision>
  <dcterms:created xsi:type="dcterms:W3CDTF">2020-08-22T14:57:00Z</dcterms:created>
  <dcterms:modified xsi:type="dcterms:W3CDTF">2021-03-29T02:41:45Z</dcterms:modified>
</cp:coreProperties>
</file>