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74" r:id="rId3"/>
    <p:sldId id="259" r:id="rId4"/>
    <p:sldId id="319" r:id="rId5"/>
    <p:sldId id="323" r:id="rId6"/>
    <p:sldId id="322" r:id="rId7"/>
    <p:sldId id="311" r:id="rId8"/>
    <p:sldId id="32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1" d="100"/>
          <a:sy n="51" d="100"/>
        </p:scale>
        <p:origin x="43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https://www.scrapingbee.com/blog/selenium-python/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Write a function that takes a list and removes all duplicate values from the list while preserving the order of the values. Try NOT to use Google. Things like this are super common interview questions.</a:t>
            </a:r>
          </a:p>
          <a:p>
            <a:r>
              <a:rPr lang="en-US" dirty="0"/>
              <a:t>Input:[13125432]</a:t>
            </a:r>
          </a:p>
          <a:p>
            <a:r>
              <a:rPr lang="en-US" dirty="0"/>
              <a:t>Output: [13254]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Web </a:t>
            </a:r>
            <a:r>
              <a:rPr lang="en-US"/>
              <a:t>scraping (30 </a:t>
            </a:r>
            <a:r>
              <a:rPr lang="en-US" dirty="0"/>
              <a:t>mins)</a:t>
            </a:r>
          </a:p>
          <a:p>
            <a:r>
              <a:rPr lang="en-US" dirty="0"/>
              <a:t>Selenium reading (15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Final Project Breakout (30 mins)</a:t>
            </a:r>
          </a:p>
          <a:p>
            <a:r>
              <a:rPr lang="en-US" dirty="0"/>
              <a:t>Group Exercise (45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69E0-A639-4AC1-8F37-8941E20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3057-3729-4AF3-85FB-81D81575A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web scraping (from the Data Camp)?</a:t>
            </a:r>
          </a:p>
          <a:p>
            <a:r>
              <a:rPr lang="en-US" dirty="0"/>
              <a:t>Web scraping – pulling information out of websites in an automated manner</a:t>
            </a:r>
          </a:p>
          <a:p>
            <a:r>
              <a:rPr lang="en-US" dirty="0"/>
              <a:t>You need to understand the structure of the website and the website code in order to pull necessary data out of the site</a:t>
            </a:r>
          </a:p>
          <a:p>
            <a:pPr lvl="1"/>
            <a:r>
              <a:rPr lang="en-US" dirty="0"/>
              <a:t>All sites are different! </a:t>
            </a:r>
          </a:p>
          <a:p>
            <a:pPr lvl="1"/>
            <a:r>
              <a:rPr lang="en-US" dirty="0"/>
              <a:t>Sites change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the shortcut to open dev tools and highlight the element you want to scrape? Try it! Does it work for you?</a:t>
            </a:r>
          </a:p>
          <a:p>
            <a:pPr marL="342900" indent="-342900">
              <a:buAutoNum type="arabicPeriod"/>
            </a:pPr>
            <a:r>
              <a:rPr lang="en-US" dirty="0"/>
              <a:t>What do you do if an element you want to scrape takes time to load on the page?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9737D-C9C9-4B9B-91CA-B234DF81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Group Project Work (30 mins) </a:t>
            </a:r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BE4EE9B4-C7EA-4380-9FE3-7B7FCC7B7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1" r="10552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22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27509</TotalTime>
  <Words>267</Words>
  <Application>Microsoft Office PowerPoint</Application>
  <PresentationFormat>Widescreen</PresentationFormat>
  <Paragraphs>38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Slack-Lato</vt:lpstr>
      <vt:lpstr>Wingdings 2</vt:lpstr>
      <vt:lpstr>View</vt:lpstr>
      <vt:lpstr>Week 22</vt:lpstr>
      <vt:lpstr>Warm-up (10 minutes)</vt:lpstr>
      <vt:lpstr>Today's Activities</vt:lpstr>
      <vt:lpstr>Review Homework</vt:lpstr>
      <vt:lpstr>Web Scraping</vt:lpstr>
      <vt:lpstr>Questions from Reading</vt:lpstr>
      <vt:lpstr>Break (15 Minutes)</vt:lpstr>
      <vt:lpstr>Group Project Work (30 mins) </vt:lpstr>
      <vt:lpstr>Week 22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811</cp:revision>
  <dcterms:created xsi:type="dcterms:W3CDTF">2020-08-22T14:57:00Z</dcterms:created>
  <dcterms:modified xsi:type="dcterms:W3CDTF">2021-07-20T22:19:54Z</dcterms:modified>
</cp:coreProperties>
</file>