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74" r:id="rId3"/>
    <p:sldId id="259" r:id="rId4"/>
    <p:sldId id="301" r:id="rId5"/>
    <p:sldId id="262" r:id="rId6"/>
    <p:sldId id="285" r:id="rId7"/>
    <p:sldId id="312" r:id="rId8"/>
    <p:sldId id="313" r:id="rId9"/>
    <p:sldId id="314" r:id="rId10"/>
    <p:sldId id="31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1" d="100"/>
          <a:sy n="51" d="100"/>
        </p:scale>
        <p:origin x="173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https://www.educative.io/edpresso/one-hot-encoding-in-python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the following list [0,1,2,3,4,5,6,7,8,9] and reverse it. Try to come up with the simplest way of doing this you can.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list comprehension to take the reversed list and divide </a:t>
            </a:r>
            <a:r>
              <a:rPr lang="en-US"/>
              <a:t>each value by two.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Remaining Presentations (45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Linear Algebra in Python (45 mins)</a:t>
            </a:r>
          </a:p>
          <a:p>
            <a:r>
              <a:rPr lang="en-US" dirty="0"/>
              <a:t>Break (5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completed 11 of the 12 assignments by May 26</a:t>
            </a:r>
            <a:r>
              <a:rPr lang="en-US" baseline="30000" dirty="0"/>
              <a:t>th</a:t>
            </a:r>
            <a:r>
              <a:rPr lang="en-US" dirty="0"/>
              <a:t> to continue is this course!</a:t>
            </a:r>
          </a:p>
          <a:p>
            <a:r>
              <a:rPr lang="en-US" dirty="0"/>
              <a:t>We will tend to have more complex homework questions but fewer questions in each assignment. Expect 6-10.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(45 mins)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OutstandingOpsEngineer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B84D-37CF-4B67-B2D9-0A4638B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F58E-5BC0-4BD0-89C8-E983F83F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math</a:t>
            </a:r>
          </a:p>
          <a:p>
            <a:r>
              <a:rPr lang="en-US" dirty="0"/>
              <a:t>Matrix math</a:t>
            </a:r>
          </a:p>
          <a:p>
            <a:r>
              <a:rPr lang="en-US" dirty="0"/>
              <a:t>Dot product</a:t>
            </a:r>
          </a:p>
          <a:p>
            <a:r>
              <a:rPr lang="en-US" dirty="0"/>
              <a:t>Orthogonality</a:t>
            </a:r>
          </a:p>
          <a:p>
            <a:r>
              <a:rPr lang="en-US" dirty="0"/>
              <a:t>Linear independence</a:t>
            </a:r>
          </a:p>
        </p:txBody>
      </p:sp>
    </p:spTree>
    <p:extLst>
      <p:ext uri="{BB962C8B-B14F-4D97-AF65-F5344CB8AC3E}">
        <p14:creationId xmlns:p14="http://schemas.microsoft.com/office/powerpoint/2010/main" val="177750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0EA-0951-421D-9FD1-7E162A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408-3C01-4DC1-A44F-2470BAE6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representation of a categorical value</a:t>
            </a:r>
          </a:p>
          <a:p>
            <a:r>
              <a:rPr lang="en-US" dirty="0"/>
              <a:t>This is a type of preprocessing used in machine learning</a:t>
            </a:r>
          </a:p>
          <a:p>
            <a:pPr lvl="1"/>
            <a:r>
              <a:rPr lang="en-US" dirty="0"/>
              <a:t>We will talk more about this in a few weeks!</a:t>
            </a:r>
          </a:p>
          <a:p>
            <a:r>
              <a:rPr lang="en-US" dirty="0"/>
              <a:t>So, you are converting categories to numbers so they can be processed better and more efficiently!</a:t>
            </a:r>
          </a:p>
          <a:p>
            <a:r>
              <a:rPr lang="en-US" dirty="0"/>
              <a:t>You are creating dummy variables… BUT This can lead to the 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238591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02E6-1A15-4366-8E2B-6957CD3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FCC-3177-445A-8CEB-2734824E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45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8803</TotalTime>
  <Words>268</Words>
  <Application>Microsoft Office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Slack-Lato</vt:lpstr>
      <vt:lpstr>Wingdings 2</vt:lpstr>
      <vt:lpstr>View</vt:lpstr>
      <vt:lpstr>Week 10</vt:lpstr>
      <vt:lpstr>Warm-up (10 minutes)</vt:lpstr>
      <vt:lpstr>Today's Activities</vt:lpstr>
      <vt:lpstr>Class Memo</vt:lpstr>
      <vt:lpstr>Presentations (45 mins)</vt:lpstr>
      <vt:lpstr>Break (10 Minutes)</vt:lpstr>
      <vt:lpstr>Linear Algebra</vt:lpstr>
      <vt:lpstr>One Hot Encoding</vt:lpstr>
      <vt:lpstr>Dummy Variable Trap</vt:lpstr>
      <vt:lpstr>Break (5 Minutes)</vt:lpstr>
      <vt:lpstr>Week 9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508</cp:revision>
  <dcterms:created xsi:type="dcterms:W3CDTF">2020-08-22T14:57:00Z</dcterms:created>
  <dcterms:modified xsi:type="dcterms:W3CDTF">2021-05-04T20:25:34Z</dcterms:modified>
</cp:coreProperties>
</file>