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55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3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9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7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44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15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33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7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6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8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61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79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3A09-AEEE-804D-AD73-556CB797633F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4D9C-6D8A-0948-89DF-9B2EAF180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図形グループ 22"/>
          <p:cNvGrpSpPr/>
          <p:nvPr/>
        </p:nvGrpSpPr>
        <p:grpSpPr>
          <a:xfrm>
            <a:off x="1809033" y="570178"/>
            <a:ext cx="4576492" cy="5551948"/>
            <a:chOff x="1809033" y="570178"/>
            <a:chExt cx="4576492" cy="5551948"/>
          </a:xfrm>
        </p:grpSpPr>
        <p:sp>
          <p:nvSpPr>
            <p:cNvPr id="4" name="円/楕円 3"/>
            <p:cNvSpPr/>
            <p:nvPr/>
          </p:nvSpPr>
          <p:spPr>
            <a:xfrm>
              <a:off x="1809033" y="1545634"/>
              <a:ext cx="4576492" cy="45764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en-US" sz="8000" dirty="0" smtClean="0">
                  <a:solidFill>
                    <a:schemeClr val="bg1"/>
                  </a:solidFill>
                </a:rPr>
                <a:t>小学校</a:t>
              </a:r>
              <a:endParaRPr kumimoji="1" lang="ja-JP" altLang="en-US" sz="8000" dirty="0">
                <a:solidFill>
                  <a:schemeClr val="bg1"/>
                </a:solidFill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 flipH="1">
              <a:off x="2817560" y="4782610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E</a:t>
              </a:r>
              <a:endParaRPr kumimoji="1" lang="ja-JP" altLang="en-US" dirty="0"/>
            </a:p>
          </p:txBody>
        </p:sp>
        <p:sp>
          <p:nvSpPr>
            <p:cNvPr id="6" name="円/楕円 5"/>
            <p:cNvSpPr/>
            <p:nvPr/>
          </p:nvSpPr>
          <p:spPr>
            <a:xfrm flipH="1">
              <a:off x="2817560" y="4214352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7" name="円/楕円 6"/>
            <p:cNvSpPr/>
            <p:nvPr/>
          </p:nvSpPr>
          <p:spPr>
            <a:xfrm flipH="1">
              <a:off x="3763785" y="3687044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L</a:t>
              </a:r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 flipH="1">
              <a:off x="2248232" y="3698748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  <p:sp>
          <p:nvSpPr>
            <p:cNvPr id="9" name="円/楕円 8"/>
            <p:cNvSpPr/>
            <p:nvPr/>
          </p:nvSpPr>
          <p:spPr>
            <a:xfrm flipH="1">
              <a:off x="3007336" y="3451942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G</a:t>
              </a:r>
              <a:endParaRPr kumimoji="1" lang="ja-JP" altLang="en-US" dirty="0"/>
            </a:p>
          </p:txBody>
        </p:sp>
        <p:sp>
          <p:nvSpPr>
            <p:cNvPr id="10" name="円/楕円 9"/>
            <p:cNvSpPr/>
            <p:nvPr/>
          </p:nvSpPr>
          <p:spPr>
            <a:xfrm flipH="1">
              <a:off x="4990196" y="4679384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I</a:t>
              </a:r>
              <a:endParaRPr kumimoji="1" lang="ja-JP" altLang="en-US" dirty="0"/>
            </a:p>
          </p:txBody>
        </p:sp>
        <p:sp>
          <p:nvSpPr>
            <p:cNvPr id="11" name="円/楕円 10"/>
            <p:cNvSpPr/>
            <p:nvPr/>
          </p:nvSpPr>
          <p:spPr>
            <a:xfrm flipH="1">
              <a:off x="5063069" y="3319196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K</a:t>
              </a:r>
              <a:endParaRPr kumimoji="1" lang="ja-JP" altLang="en-US" dirty="0"/>
            </a:p>
          </p:txBody>
        </p:sp>
        <p:sp>
          <p:nvSpPr>
            <p:cNvPr id="12" name="円/楕円 11"/>
            <p:cNvSpPr/>
            <p:nvPr/>
          </p:nvSpPr>
          <p:spPr>
            <a:xfrm flipH="1">
              <a:off x="4990196" y="3834800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J</a:t>
              </a:r>
              <a:endParaRPr kumimoji="1" lang="ja-JP" altLang="en-US" dirty="0"/>
            </a:p>
          </p:txBody>
        </p:sp>
        <p:sp>
          <p:nvSpPr>
            <p:cNvPr id="13" name="円/楕円 12"/>
            <p:cNvSpPr/>
            <p:nvPr/>
          </p:nvSpPr>
          <p:spPr>
            <a:xfrm flipH="1">
              <a:off x="4035266" y="4972386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F</a:t>
              </a:r>
              <a:endParaRPr kumimoji="1" lang="ja-JP" altLang="en-US" dirty="0"/>
            </a:p>
          </p:txBody>
        </p:sp>
        <p:sp>
          <p:nvSpPr>
            <p:cNvPr id="14" name="円/楕円 13"/>
            <p:cNvSpPr/>
            <p:nvPr/>
          </p:nvSpPr>
          <p:spPr>
            <a:xfrm flipH="1">
              <a:off x="4225042" y="3834800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H</a:t>
              </a:r>
              <a:endParaRPr kumimoji="1" lang="ja-JP" altLang="en-US" dirty="0"/>
            </a:p>
          </p:txBody>
        </p:sp>
        <p:sp>
          <p:nvSpPr>
            <p:cNvPr id="15" name="円/楕円 14"/>
            <p:cNvSpPr/>
            <p:nvPr/>
          </p:nvSpPr>
          <p:spPr>
            <a:xfrm flipH="1">
              <a:off x="3544551" y="4380433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D</a:t>
              </a:r>
              <a:endParaRPr kumimoji="1" lang="ja-JP" altLang="en-US" dirty="0"/>
            </a:p>
          </p:txBody>
        </p:sp>
        <p:sp>
          <p:nvSpPr>
            <p:cNvPr id="16" name="円/楕円 15"/>
            <p:cNvSpPr/>
            <p:nvPr/>
          </p:nvSpPr>
          <p:spPr>
            <a:xfrm flipH="1">
              <a:off x="4990196" y="2053362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17" name="円/楕円 16"/>
            <p:cNvSpPr/>
            <p:nvPr/>
          </p:nvSpPr>
          <p:spPr>
            <a:xfrm flipH="1">
              <a:off x="4091223" y="1931615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M</a:t>
              </a:r>
              <a:endParaRPr kumimoji="1" lang="ja-JP" altLang="en-US" dirty="0"/>
            </a:p>
          </p:txBody>
        </p:sp>
        <p:sp>
          <p:nvSpPr>
            <p:cNvPr id="18" name="円/楕円 17"/>
            <p:cNvSpPr/>
            <p:nvPr/>
          </p:nvSpPr>
          <p:spPr>
            <a:xfrm flipH="1">
              <a:off x="3236742" y="1931615"/>
              <a:ext cx="379552" cy="379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164329" y="651950"/>
              <a:ext cx="291072" cy="287560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479742" y="570178"/>
              <a:ext cx="1453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HG丸ｺﾞｼｯｸM-PRO"/>
                  <a:ea typeface="HG丸ｺﾞｼｯｸM-PRO"/>
                  <a:cs typeface="HG丸ｺﾞｼｯｸM-PRO"/>
                </a:rPr>
                <a:t>集団</a:t>
              </a:r>
              <a:r>
                <a:rPr kumimoji="1" lang="en-US" altLang="ja-JP" dirty="0" smtClean="0">
                  <a:latin typeface="HG丸ｺﾞｼｯｸM-PRO"/>
                  <a:ea typeface="HG丸ｺﾞｼｯｸM-PRO"/>
                  <a:cs typeface="HG丸ｺﾞｼｯｸM-PRO"/>
                </a:rPr>
                <a:t>=</a:t>
              </a:r>
              <a:r>
                <a:rPr kumimoji="1" lang="ja-JP" altLang="en-US" dirty="0" smtClean="0">
                  <a:latin typeface="HG丸ｺﾞｼｯｸM-PRO"/>
                  <a:ea typeface="HG丸ｺﾞｼｯｸM-PRO"/>
                  <a:cs typeface="HG丸ｺﾞｼｯｸM-PRO"/>
                </a:rPr>
                <a:t>小学校</a:t>
              </a:r>
              <a:endParaRPr kumimoji="1" lang="ja-JP" altLang="en-US" dirty="0">
                <a:latin typeface="HG丸ｺﾞｼｯｸM-PRO"/>
                <a:ea typeface="HG丸ｺﾞｼｯｸM-PRO"/>
                <a:cs typeface="HG丸ｺﾞｼｯｸM-PRO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3164329" y="1151297"/>
              <a:ext cx="291072" cy="2875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479742" y="1094548"/>
              <a:ext cx="122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HG丸ｺﾞｼｯｸM-PRO"/>
                  <a:ea typeface="HG丸ｺﾞｼｯｸM-PRO"/>
                  <a:cs typeface="HG丸ｺﾞｼｯｸM-PRO"/>
                </a:rPr>
                <a:t>個体</a:t>
              </a:r>
              <a:r>
                <a:rPr kumimoji="1" lang="en-US" altLang="ja-JP" dirty="0" smtClean="0">
                  <a:latin typeface="HG丸ｺﾞｼｯｸM-PRO"/>
                  <a:ea typeface="HG丸ｺﾞｼｯｸM-PRO"/>
                  <a:cs typeface="HG丸ｺﾞｼｯｸM-PRO"/>
                </a:rPr>
                <a:t>=</a:t>
              </a:r>
              <a:r>
                <a:rPr lang="ja-JP" altLang="en-US" dirty="0" smtClean="0">
                  <a:latin typeface="HG丸ｺﾞｼｯｸM-PRO"/>
                  <a:ea typeface="HG丸ｺﾞｼｯｸM-PRO"/>
                  <a:cs typeface="HG丸ｺﾞｼｯｸM-PRO"/>
                </a:rPr>
                <a:t>児童</a:t>
              </a:r>
              <a:endParaRPr kumimoji="1" lang="ja-JP" altLang="en-US" dirty="0">
                <a:latin typeface="HG丸ｺﾞｼｯｸM-PRO"/>
                <a:ea typeface="HG丸ｺﾞｼｯｸM-PRO"/>
                <a:cs typeface="HG丸ｺﾞｼｯｸM-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6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図形グループ 28"/>
          <p:cNvGrpSpPr/>
          <p:nvPr/>
        </p:nvGrpSpPr>
        <p:grpSpPr>
          <a:xfrm>
            <a:off x="-1" y="-76316"/>
            <a:ext cx="9144001" cy="5501072"/>
            <a:chOff x="-1" y="-76316"/>
            <a:chExt cx="9144001" cy="5501072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817920"/>
              <a:ext cx="9144001" cy="4606836"/>
            </a:xfrm>
            <a:prstGeom prst="rect">
              <a:avLst/>
            </a:prstGeom>
          </p:spPr>
        </p:pic>
        <p:pic>
          <p:nvPicPr>
            <p:cNvPr id="4" name="図 3" descr="200387650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9356" y="31435"/>
              <a:ext cx="942033" cy="2578940"/>
            </a:xfrm>
            <a:prstGeom prst="rect">
              <a:avLst/>
            </a:prstGeom>
          </p:spPr>
        </p:pic>
        <p:pic>
          <p:nvPicPr>
            <p:cNvPr id="5" name="図 4" descr="200387759-0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29328" y="233136"/>
              <a:ext cx="871300" cy="2366033"/>
            </a:xfrm>
            <a:prstGeom prst="rect">
              <a:avLst/>
            </a:prstGeom>
          </p:spPr>
        </p:pic>
        <p:pic>
          <p:nvPicPr>
            <p:cNvPr id="7" name="図 6" descr="5634743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93751" y="163290"/>
              <a:ext cx="932676" cy="2401238"/>
            </a:xfrm>
            <a:prstGeom prst="rect">
              <a:avLst/>
            </a:prstGeom>
          </p:spPr>
        </p:pic>
        <p:pic>
          <p:nvPicPr>
            <p:cNvPr id="12" name="図 11" descr="7332958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62011" y="-76316"/>
              <a:ext cx="1124667" cy="2675485"/>
            </a:xfrm>
            <a:prstGeom prst="rect">
              <a:avLst/>
            </a:prstGeom>
          </p:spPr>
        </p:pic>
        <p:pic>
          <p:nvPicPr>
            <p:cNvPr id="13" name="図 12" descr="aa049887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1461" y="412091"/>
              <a:ext cx="754765" cy="2162420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3339556" y="2826768"/>
              <a:ext cx="2381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/>
                <a:t>低</a:t>
              </a:r>
              <a:r>
                <a:rPr kumimoji="1" lang="en-US" altLang="ja-JP" sz="2400" dirty="0" smtClean="0"/>
                <a:t>←</a:t>
              </a:r>
              <a:r>
                <a:rPr kumimoji="1" lang="ja-JP" altLang="en-US" sz="2400" dirty="0" smtClean="0"/>
                <a:t>　身長　</a:t>
              </a:r>
              <a:r>
                <a:rPr kumimoji="1" lang="en-US" altLang="ja-JP" sz="2400" dirty="0" smtClean="0"/>
                <a:t>→</a:t>
              </a:r>
              <a:r>
                <a:rPr kumimoji="1" lang="ja-JP" altLang="en-US" sz="2400" dirty="0" smtClean="0"/>
                <a:t>高</a:t>
              </a:r>
              <a:endParaRPr kumimoji="1" lang="ja-JP" altLang="en-US" sz="2400" dirty="0"/>
            </a:p>
          </p:txBody>
        </p:sp>
        <p:pic>
          <p:nvPicPr>
            <p:cNvPr id="18" name="図 17" descr="AA053848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058" y="20229"/>
              <a:ext cx="826644" cy="2590146"/>
            </a:xfrm>
            <a:prstGeom prst="rect">
              <a:avLst/>
            </a:prstGeom>
          </p:spPr>
        </p:pic>
      </p:grpSp>
      <p:grpSp>
        <p:nvGrpSpPr>
          <p:cNvPr id="28" name="図形グループ 27"/>
          <p:cNvGrpSpPr/>
          <p:nvPr/>
        </p:nvGrpSpPr>
        <p:grpSpPr>
          <a:xfrm>
            <a:off x="406879" y="3573016"/>
            <a:ext cx="7723762" cy="3180972"/>
            <a:chOff x="406879" y="3573016"/>
            <a:chExt cx="7723762" cy="3180972"/>
          </a:xfrm>
        </p:grpSpPr>
        <p:pic>
          <p:nvPicPr>
            <p:cNvPr id="20" name="図 19" descr="5634743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43713" y="4352750"/>
              <a:ext cx="932676" cy="2401238"/>
            </a:xfrm>
            <a:prstGeom prst="rect">
              <a:avLst/>
            </a:prstGeom>
          </p:spPr>
        </p:pic>
        <p:pic>
          <p:nvPicPr>
            <p:cNvPr id="21" name="図 20" descr="aa049887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0126" y="3861812"/>
              <a:ext cx="754765" cy="2162420"/>
            </a:xfrm>
            <a:prstGeom prst="rect">
              <a:avLst/>
            </a:prstGeom>
          </p:spPr>
        </p:pic>
        <p:pic>
          <p:nvPicPr>
            <p:cNvPr id="22" name="図 21" descr="AA053848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874" y="3741188"/>
              <a:ext cx="826644" cy="2590146"/>
            </a:xfrm>
            <a:prstGeom prst="rect">
              <a:avLst/>
            </a:prstGeom>
          </p:spPr>
        </p:pic>
        <p:pic>
          <p:nvPicPr>
            <p:cNvPr id="23" name="図 22" descr="200387650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19978" y="4109935"/>
              <a:ext cx="942033" cy="2578940"/>
            </a:xfrm>
            <a:prstGeom prst="rect">
              <a:avLst/>
            </a:prstGeom>
          </p:spPr>
        </p:pic>
        <p:pic>
          <p:nvPicPr>
            <p:cNvPr id="24" name="図 23" descr="200387759-0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029" y="3741188"/>
              <a:ext cx="871300" cy="2366033"/>
            </a:xfrm>
            <a:prstGeom prst="rect">
              <a:avLst/>
            </a:prstGeom>
          </p:spPr>
        </p:pic>
        <p:pic>
          <p:nvPicPr>
            <p:cNvPr id="25" name="図 24" descr="7332958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05974" y="3607150"/>
              <a:ext cx="1124667" cy="2675485"/>
            </a:xfrm>
            <a:prstGeom prst="rect">
              <a:avLst/>
            </a:prstGeom>
          </p:spPr>
        </p:pic>
        <p:sp>
          <p:nvSpPr>
            <p:cNvPr id="26" name="正方形/長方形 25"/>
            <p:cNvSpPr/>
            <p:nvPr/>
          </p:nvSpPr>
          <p:spPr>
            <a:xfrm>
              <a:off x="406879" y="3607150"/>
              <a:ext cx="3444639" cy="314683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ja-JP" altLang="en-US" sz="3200" dirty="0" smtClean="0">
                  <a:solidFill>
                    <a:schemeClr val="bg1">
                      <a:lumMod val="65000"/>
                    </a:schemeClr>
                  </a:solidFill>
                </a:rPr>
                <a:t>女性</a:t>
              </a:r>
              <a:endParaRPr kumimoji="1" lang="ja-JP" altLang="en-US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644008" y="3573016"/>
              <a:ext cx="3444639" cy="314683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3200" dirty="0" smtClean="0">
                  <a:solidFill>
                    <a:srgbClr val="A6A6A6"/>
                  </a:solidFill>
                </a:rPr>
                <a:t>男性</a:t>
              </a:r>
              <a:endParaRPr kumimoji="1" lang="ja-JP" altLang="en-US" sz="3200" dirty="0">
                <a:solidFill>
                  <a:srgbClr val="A6A6A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65572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25</Words>
  <Application>Microsoft Macintosh PowerPoint</Application>
  <PresentationFormat>画面に合わせる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Manager/>
  <Company>Hiroshima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takebayashi YOSHITAKE</dc:creator>
  <cp:keywords/>
  <dc:description/>
  <cp:lastModifiedBy>takebayashi YOSHITAKE</cp:lastModifiedBy>
  <cp:revision>4</cp:revision>
  <dcterms:created xsi:type="dcterms:W3CDTF">2016-04-12T07:48:18Z</dcterms:created>
  <dcterms:modified xsi:type="dcterms:W3CDTF">2016-04-12T11:25:35Z</dcterms:modified>
  <cp:category/>
</cp:coreProperties>
</file>