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40FF"/>
    <a:srgbClr val="FE4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/>
    <p:restoredTop sz="94690"/>
  </p:normalViewPr>
  <p:slideViewPr>
    <p:cSldViewPr snapToGrid="0" snapToObjects="1" showGuides="1">
      <p:cViewPr varScale="1">
        <p:scale>
          <a:sx n="90" d="100"/>
          <a:sy n="90" d="100"/>
        </p:scale>
        <p:origin x="21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EFCA0-E470-614E-BCE0-6EFD218A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6D52938-4209-6949-A617-F028E90A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6465F-4BB7-2747-9587-441DCAE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7CE8B-DC7B-884D-94B9-72377DA6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19749-7C8F-D444-815F-2CD59E9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99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D44F6-901C-9346-AA78-DF18899A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42E978-9551-984F-B902-259FA96A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A9714-7DDD-194A-89FC-8A79B45B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D8E95-41DC-E749-BE30-4FF750C9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B874A-29C6-4741-9EBD-3ADCB89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53E43D-5BDA-584B-B24C-2115A542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144F46-B54D-9B4B-8CC4-7BF13078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37948-E143-AD46-9BE5-80A1E22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28D1C-486A-9C49-957D-19A6702B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D105B-1F30-7647-A39F-9FFF1703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6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5B15F-7B05-9542-BD2B-B4E11265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63E97-1A0A-5247-8EAE-4571CD22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4CA00-0F36-574F-87C6-13A77DE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6609F-F7EE-9B45-9745-FEE3B6D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5B12F-8A3F-BB47-B3F1-9F147B59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7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58893-F19B-6447-9E5C-BDBC0D76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B8C61-6166-8D48-9D2E-0A4EAD0A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90793-BF28-5249-880E-C034AD9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25909-4A2C-BA4D-8432-6DA23640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07802-95E8-8C42-93B1-DC459FDF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5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9866E-2786-DD47-972F-6610946B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55EA9-F3A6-924B-BA08-E8B904AD1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F1EA2-E8C8-4147-A0E4-A031EF555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FFE1B-C3EA-714E-AB50-475B41A0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A1A34-79BA-674E-B727-C9AA18D6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AFEFB-E5C2-D241-8ED6-6F50555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C25F5-7A96-4241-9784-BA8779B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A2C4-9277-8249-A699-FBEB58B8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E81645-EEF3-5C4E-9E40-8F3A7D36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3D2BBF-07C9-4B4F-B6F4-3E6FD277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F5E04B-1413-E649-853F-DB2EDBDA2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CCD56-DD69-2248-86AC-AF6B399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FFECE2-E8CF-0C47-942D-7CC29ACC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21204-168E-5A4B-81E4-8F1D64F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7FAE9-8DA2-694E-9AA8-D2BA2BA0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48A117-B6FA-134C-8EE0-E324BFBC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455C8B-F93D-8046-AEAC-47B5CAE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1BAAF7-A472-F64D-97CF-AE674768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553250-493A-2D4E-ACBD-8A4FD3BB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A77EB6-FB41-004E-8EA9-C6FD3E08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17D6D-172B-7145-9C43-506BEDE3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5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3B7C1-2E66-4940-A299-BD2C8CC2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6C7FA-2510-C245-8200-6B84390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D6B60A-8C9C-6141-85CF-C2E59DF1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D3D99A-1DFE-8643-8C71-8C1974E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76ACF-DC3B-E94C-8656-B8C85F8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CBF9-72B4-DD44-BB75-48EB6840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6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308D-C20E-E347-BA17-8E2C638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5D24F8-E3AF-754F-ACC4-D28275DE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AD564A-E49B-3A44-9779-FFF89AE9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E5090-0A9C-0647-A86E-091481E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45BD2-5C36-A040-AF72-33081CA3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3A4D6F-DEF1-1C48-A538-6688DCC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64D84F-89D6-2C43-A369-5D674EEB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8215E-F7E5-5843-A244-CF379FE6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48243-163D-B841-8CCA-BCDC536C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86FE-D5F3-BE41-A84F-5EF9FEA14A2A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0DA4E-58B5-264C-8044-2B78B793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6AE59-4312-3E44-909E-64973B1DA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91D3-6361-0D44-8A4F-D14FC5B46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0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D5D4E4C-BF19-0C4A-85AE-8C3E4F1D377C}"/>
              </a:ext>
            </a:extLst>
          </p:cNvPr>
          <p:cNvGrpSpPr/>
          <p:nvPr/>
        </p:nvGrpSpPr>
        <p:grpSpPr>
          <a:xfrm>
            <a:off x="2900362" y="661987"/>
            <a:ext cx="7259637" cy="5534025"/>
            <a:chOff x="2900362" y="661987"/>
            <a:chExt cx="7259637" cy="553402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BE4EBDB-833A-7642-843D-A80E7573B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Glass trans="53000" scaling="0"/>
                      </a14:imgEffect>
                    </a14:imgLayer>
                  </a14:imgProps>
                </a:ext>
              </a:extLst>
            </a:blip>
            <a:srcRect l="10684" b="9218"/>
            <a:stretch/>
          </p:blipFill>
          <p:spPr>
            <a:xfrm>
              <a:off x="2900362" y="661987"/>
              <a:ext cx="7259637" cy="5534025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C390E51-0BA9-6043-B898-27A1BC7617CA}"/>
                </a:ext>
              </a:extLst>
            </p:cNvPr>
            <p:cNvSpPr txBox="1"/>
            <p:nvPr/>
          </p:nvSpPr>
          <p:spPr>
            <a:xfrm rot="154038">
              <a:off x="4238865" y="3499340"/>
              <a:ext cx="591700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8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Yoshitake Takebayashi </a:t>
              </a:r>
              <a:r>
                <a:rPr kumimoji="1" lang="en-US" altLang="ja-JP" sz="38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Ph.D.</a:t>
              </a:r>
              <a:endParaRPr kumimoji="1" lang="ja-JP" altLang="en-US" sz="3800" b="1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565EFF-FAB2-E949-B0CC-B4C43C4FBA5D}"/>
                </a:ext>
              </a:extLst>
            </p:cNvPr>
            <p:cNvSpPr txBox="1"/>
            <p:nvPr/>
          </p:nvSpPr>
          <p:spPr>
            <a:xfrm rot="1403187">
              <a:off x="4181351" y="5106742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Epidemiology &amp; Statistics</a:t>
              </a:r>
              <a:endParaRPr lang="ja-JP" altLang="en-US" b="1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00BF34F8-D658-104F-AE49-18F920524C8F}"/>
                </a:ext>
              </a:extLst>
            </p:cNvPr>
            <p:cNvSpPr/>
            <p:nvPr/>
          </p:nvSpPr>
          <p:spPr>
            <a:xfrm>
              <a:off x="6395378" y="1347952"/>
              <a:ext cx="3584028" cy="2081048"/>
            </a:xfrm>
            <a:prstGeom prst="ellipse">
              <a:avLst/>
            </a:prstGeom>
            <a:solidFill>
              <a:srgbClr val="FF7E79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4F27D5D-2695-3C4A-BBAE-BD54C02B809D}"/>
                </a:ext>
              </a:extLst>
            </p:cNvPr>
            <p:cNvSpPr txBox="1"/>
            <p:nvPr/>
          </p:nvSpPr>
          <p:spPr>
            <a:xfrm rot="150528">
              <a:off x="6581804" y="1331366"/>
              <a:ext cx="307420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Happiness /</a:t>
              </a:r>
              <a:r>
                <a:rPr kumimoji="1"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Well-being</a:t>
              </a:r>
            </a:p>
            <a:p>
              <a:pPr algn="ctr"/>
              <a:endParaRPr kumimoji="1"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Psychiatry / Clinical Psychology</a:t>
              </a:r>
            </a:p>
            <a:p>
              <a:pPr algn="ctr"/>
              <a:endParaRPr lang="en-US" altLang="ja-JP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Cognitive Behavior Therapy</a:t>
              </a:r>
            </a:p>
            <a:p>
              <a:pPr algn="ctr"/>
              <a:endParaRPr lang="ja-JP" altLang="en-US" b="1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Baskerville Old Face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2018-05-15T08:08:24Z</dcterms:created>
  <dcterms:modified xsi:type="dcterms:W3CDTF">2018-05-15T10:13:48Z</dcterms:modified>
</cp:coreProperties>
</file>