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D34A1-75B7-4EC5-8270-9FD9708FC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BE79ED-3F24-4AA4-8F70-9DDFBEF5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0BE858-095C-408A-BA5E-792D2E6B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7E2-B662-418E-8FD2-A27ED5A22E9C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582E22-7FED-410E-B50D-8584BD07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752BD8-3106-41AC-B3E2-C187A148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B96D-79CD-46B6-BA89-1467CBA99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09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A3261-E355-4BC7-8D0A-BFDB04BC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03038C-F008-48A8-8171-C8AEF9F2C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9C72A2-369F-4F44-91E8-A2D39F43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7E2-B662-418E-8FD2-A27ED5A22E9C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421B6E-A544-47CC-A39E-7F0BCE58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2D4FF3-B912-4DD5-B79C-5AB6CF57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B96D-79CD-46B6-BA89-1467CBA99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34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D70029-7D4C-4F7F-9144-4CFD69695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6B3779-D973-4E8E-B4C4-304C1116F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4C2BAA-1729-4940-8225-A9000145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7E2-B662-418E-8FD2-A27ED5A22E9C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D359FB-BD42-4463-B143-BEC317EF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17603-1AFC-4048-A3E6-A8DB374B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B96D-79CD-46B6-BA89-1467CBA99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10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698B-25CB-47C8-AB7F-F4DB6AF9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275ADC-82E3-4318-98C9-BA65C08F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349614-0642-496D-9D4E-B58CE8D5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7E2-B662-418E-8FD2-A27ED5A22E9C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AC52BD-F8A1-47AE-A801-401F02FA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47D56-C00F-45C7-93AD-739A00A3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B96D-79CD-46B6-BA89-1467CBA99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69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B23E8-7C7F-45E9-A228-B3E5F817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0F60D9-C361-4698-9B28-476E7D58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C61467-3535-47F7-8119-C0A5B739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7E2-B662-418E-8FD2-A27ED5A22E9C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D962AB-EEE6-4112-84A5-371077CF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67FD0-40FE-405E-B647-ECE37D01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B96D-79CD-46B6-BA89-1467CBA99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1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9C018-16E3-49A5-B64C-6156B226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4091F8-99EB-4053-A16E-61E60E810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BD6795-640A-47F1-9980-0B4FE5F6D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E0D0F1-75F2-490D-9C12-22AA6F07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7E2-B662-418E-8FD2-A27ED5A22E9C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822BE9-19FC-4E01-9EAF-4A5EC4AC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AE86E2-997E-4CC7-99C2-7028E37F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B96D-79CD-46B6-BA89-1467CBA99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0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CFFB4-1824-4772-8258-A4CE4443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C7C731-56C6-4D5A-9771-8F70D30F3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121995-5945-482B-B380-2690E62C3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B9C20E-2378-4F56-B5E1-35A9E01DF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36BE47-B813-4890-B15F-A6D951696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CDB86A-AD7C-4F10-9B32-325D136A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7E2-B662-418E-8FD2-A27ED5A22E9C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04F3FB-AE27-4B57-9031-7AB2D430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E666EB-D746-491E-B4FD-260CC7AD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B96D-79CD-46B6-BA89-1467CBA99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21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51709-3DB5-4936-8E9E-81FFBF03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88029F-6F6B-4023-837D-0EA3633C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7E2-B662-418E-8FD2-A27ED5A22E9C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DD424D-E913-4E40-9B3A-7AEA928C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5A43D4-4E0E-4AAA-9E8A-2C9D2D84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B96D-79CD-46B6-BA89-1467CBA99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83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C2C5CD-EB9E-44A5-83D7-186985DA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7E2-B662-418E-8FD2-A27ED5A22E9C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8B7386-2988-44AA-8532-D8C520A8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A9BD14-F960-410E-BF39-B7522A25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B96D-79CD-46B6-BA89-1467CBA99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92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BA2A2-61F1-4DAE-B51A-F336225F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AC816-B4E9-4AE7-91A3-64D66D69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8F96EC-7C56-4147-96CF-D324496D6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9EEB6B-7637-4C33-B24C-A8CD290C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7E2-B662-418E-8FD2-A27ED5A22E9C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5CE73E-2D8C-40CB-95C7-E617D103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6BFB60-5AE1-4B00-B949-A29A2096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B96D-79CD-46B6-BA89-1467CBA99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79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0CDF4-031C-4095-B28E-714C9828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052EA5-0206-48E7-AA70-71598164B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7000D8-8E8A-4AA3-B950-7A124242E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326839-EC09-46A1-ADD5-1C947996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7E2-B662-418E-8FD2-A27ED5A22E9C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1C2B4D-6718-437F-892C-879EF39F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695EE6-BB33-4CFF-B0D1-849161EA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B96D-79CD-46B6-BA89-1467CBA99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18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B835BF-0A1A-46CB-ADFF-B20D864B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C5478D-39E3-4844-AD5D-2505CB84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EB510-D54C-4405-914F-16C73869D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9D7E2-B662-418E-8FD2-A27ED5A22E9C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E30378-9532-40DF-82E4-5C4C7E2B9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E13ED0-B489-473B-AEC1-36F2AA6CA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B96D-79CD-46B6-BA89-1467CBA99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77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AEED84-451B-435C-8BB5-239CB106B2FC}"/>
              </a:ext>
            </a:extLst>
          </p:cNvPr>
          <p:cNvSpPr/>
          <p:nvPr/>
        </p:nvSpPr>
        <p:spPr>
          <a:xfrm>
            <a:off x="863600" y="1028700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A519906-68C8-4785-A4F3-132AA769EE9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1530350" y="10287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66A4952-22E2-49E3-ACDC-E93ED8C88A0F}"/>
              </a:ext>
            </a:extLst>
          </p:cNvPr>
          <p:cNvCxnSpPr>
            <a:cxnSpLocks/>
          </p:cNvCxnSpPr>
          <p:nvPr/>
        </p:nvCxnSpPr>
        <p:spPr>
          <a:xfrm>
            <a:off x="1193800" y="1358900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FEED327-4E4F-48DB-83DC-E14E2181AB83}"/>
              </a:ext>
            </a:extLst>
          </p:cNvPr>
          <p:cNvCxnSpPr>
            <a:cxnSpLocks/>
          </p:cNvCxnSpPr>
          <p:nvPr/>
        </p:nvCxnSpPr>
        <p:spPr>
          <a:xfrm>
            <a:off x="1879600" y="1358900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C915992-3449-4031-AE80-F18FE0DE2872}"/>
              </a:ext>
            </a:extLst>
          </p:cNvPr>
          <p:cNvSpPr txBox="1"/>
          <p:nvPr/>
        </p:nvSpPr>
        <p:spPr>
          <a:xfrm>
            <a:off x="990600" y="205843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0D51EF-205A-44C9-B848-1278F0CDF918}"/>
              </a:ext>
            </a:extLst>
          </p:cNvPr>
          <p:cNvSpPr txBox="1"/>
          <p:nvPr/>
        </p:nvSpPr>
        <p:spPr>
          <a:xfrm>
            <a:off x="1676400" y="207010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4F29B9-F180-4DB4-8A2E-53B954DF7CB7}"/>
              </a:ext>
            </a:extLst>
          </p:cNvPr>
          <p:cNvSpPr txBox="1"/>
          <p:nvPr/>
        </p:nvSpPr>
        <p:spPr>
          <a:xfrm>
            <a:off x="1543050" y="65936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5BBEEAC-D86C-4610-BDFF-031D9C8144BE}"/>
              </a:ext>
            </a:extLst>
          </p:cNvPr>
          <p:cNvSpPr txBox="1"/>
          <p:nvPr/>
        </p:nvSpPr>
        <p:spPr>
          <a:xfrm>
            <a:off x="869950" y="65936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FC7BF3-29C5-4A28-8C25-53CBAD22BA64}"/>
              </a:ext>
            </a:extLst>
          </p:cNvPr>
          <p:cNvSpPr/>
          <p:nvPr/>
        </p:nvSpPr>
        <p:spPr>
          <a:xfrm>
            <a:off x="844550" y="3556000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8758170-D18C-480D-8151-9E18B1AE72CD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1511300" y="35560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B3E3155-7A53-4D88-97F3-A221903EDAB5}"/>
              </a:ext>
            </a:extLst>
          </p:cNvPr>
          <p:cNvCxnSpPr>
            <a:cxnSpLocks/>
          </p:cNvCxnSpPr>
          <p:nvPr/>
        </p:nvCxnSpPr>
        <p:spPr>
          <a:xfrm>
            <a:off x="1174750" y="3886200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91901E2-8C16-481D-9615-E0BED83CDD0C}"/>
              </a:ext>
            </a:extLst>
          </p:cNvPr>
          <p:cNvCxnSpPr>
            <a:cxnSpLocks/>
          </p:cNvCxnSpPr>
          <p:nvPr/>
        </p:nvCxnSpPr>
        <p:spPr>
          <a:xfrm>
            <a:off x="1860550" y="3886200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BD59700-CE93-4248-826B-67845EF170FF}"/>
              </a:ext>
            </a:extLst>
          </p:cNvPr>
          <p:cNvSpPr txBox="1"/>
          <p:nvPr/>
        </p:nvSpPr>
        <p:spPr>
          <a:xfrm>
            <a:off x="463550" y="4665990"/>
            <a:ext cx="104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atom </a:t>
            </a:r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conscell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B4C4CDC-C6AF-4FFD-B6D0-7EAC3ABF0164}"/>
              </a:ext>
            </a:extLst>
          </p:cNvPr>
          <p:cNvSpPr txBox="1"/>
          <p:nvPr/>
        </p:nvSpPr>
        <p:spPr>
          <a:xfrm>
            <a:off x="1524000" y="318666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A81FDE9-D110-4A69-A283-3461EAAE1437}"/>
              </a:ext>
            </a:extLst>
          </p:cNvPr>
          <p:cNvSpPr txBox="1"/>
          <p:nvPr/>
        </p:nvSpPr>
        <p:spPr>
          <a:xfrm>
            <a:off x="850900" y="318666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EE9D8B-11A2-4CC4-BFFE-C98F3F6AF3A8}"/>
              </a:ext>
            </a:extLst>
          </p:cNvPr>
          <p:cNvSpPr txBox="1"/>
          <p:nvPr/>
        </p:nvSpPr>
        <p:spPr>
          <a:xfrm>
            <a:off x="1504950" y="4665990"/>
            <a:ext cx="104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atom </a:t>
            </a:r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conscell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4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0D9FC979-4B82-4F79-A476-377C6876ACAE}"/>
              </a:ext>
            </a:extLst>
          </p:cNvPr>
          <p:cNvSpPr/>
          <p:nvPr/>
        </p:nvSpPr>
        <p:spPr>
          <a:xfrm>
            <a:off x="863600" y="1028700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56C9E083-C175-467B-9621-ADD9F2E6823E}"/>
              </a:ext>
            </a:extLst>
          </p:cNvPr>
          <p:cNvCxnSpPr>
            <a:cxnSpLocks/>
            <a:stCxn id="109" idx="0"/>
            <a:endCxn id="109" idx="2"/>
          </p:cNvCxnSpPr>
          <p:nvPr/>
        </p:nvCxnSpPr>
        <p:spPr>
          <a:xfrm>
            <a:off x="1530350" y="10287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6C9A306-BAF4-43B0-A240-728F00CF55C9}"/>
              </a:ext>
            </a:extLst>
          </p:cNvPr>
          <p:cNvCxnSpPr>
            <a:cxnSpLocks/>
          </p:cNvCxnSpPr>
          <p:nvPr/>
        </p:nvCxnSpPr>
        <p:spPr>
          <a:xfrm>
            <a:off x="1193800" y="1358900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73972E42-0FA2-4BE1-8F65-03985F5F12A8}"/>
              </a:ext>
            </a:extLst>
          </p:cNvPr>
          <p:cNvCxnSpPr>
            <a:cxnSpLocks/>
          </p:cNvCxnSpPr>
          <p:nvPr/>
        </p:nvCxnSpPr>
        <p:spPr>
          <a:xfrm>
            <a:off x="1879600" y="1358900"/>
            <a:ext cx="787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9DB20B6-4710-42AD-A223-EB90FBAF6B72}"/>
              </a:ext>
            </a:extLst>
          </p:cNvPr>
          <p:cNvSpPr txBox="1"/>
          <p:nvPr/>
        </p:nvSpPr>
        <p:spPr>
          <a:xfrm>
            <a:off x="990600" y="205843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88972952-CC9E-4CB8-ADF8-636338C42A37}"/>
              </a:ext>
            </a:extLst>
          </p:cNvPr>
          <p:cNvSpPr/>
          <p:nvPr/>
        </p:nvSpPr>
        <p:spPr>
          <a:xfrm>
            <a:off x="2667000" y="1028700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94ADA7CF-196D-45D6-B79C-04CD7C707EAE}"/>
              </a:ext>
            </a:extLst>
          </p:cNvPr>
          <p:cNvCxnSpPr>
            <a:cxnSpLocks/>
            <a:stCxn id="116" idx="0"/>
            <a:endCxn id="116" idx="2"/>
          </p:cNvCxnSpPr>
          <p:nvPr/>
        </p:nvCxnSpPr>
        <p:spPr>
          <a:xfrm>
            <a:off x="3333750" y="10287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B7F9FCBD-1CA6-4BCA-9889-0B659EBB79E4}"/>
              </a:ext>
            </a:extLst>
          </p:cNvPr>
          <p:cNvCxnSpPr>
            <a:cxnSpLocks/>
          </p:cNvCxnSpPr>
          <p:nvPr/>
        </p:nvCxnSpPr>
        <p:spPr>
          <a:xfrm>
            <a:off x="2997200" y="1358900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875FE33E-EBEB-44AB-BE64-EF07E9880A95}"/>
              </a:ext>
            </a:extLst>
          </p:cNvPr>
          <p:cNvCxnSpPr>
            <a:cxnSpLocks/>
          </p:cNvCxnSpPr>
          <p:nvPr/>
        </p:nvCxnSpPr>
        <p:spPr>
          <a:xfrm>
            <a:off x="3683000" y="1358900"/>
            <a:ext cx="787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0E00A402-ABAA-4BCB-AB6D-E28F25865CB6}"/>
              </a:ext>
            </a:extLst>
          </p:cNvPr>
          <p:cNvSpPr txBox="1"/>
          <p:nvPr/>
        </p:nvSpPr>
        <p:spPr>
          <a:xfrm>
            <a:off x="2794000" y="205843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205FEE77-994F-4E91-9280-D7E482BACCFE}"/>
              </a:ext>
            </a:extLst>
          </p:cNvPr>
          <p:cNvSpPr/>
          <p:nvPr/>
        </p:nvSpPr>
        <p:spPr>
          <a:xfrm>
            <a:off x="4470400" y="1028700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FD0C213C-7B6F-47BA-8CEB-930F47F344C5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5137150" y="10287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266E41D-78AA-466C-9688-73B9CFAE6B9F}"/>
              </a:ext>
            </a:extLst>
          </p:cNvPr>
          <p:cNvCxnSpPr>
            <a:cxnSpLocks/>
          </p:cNvCxnSpPr>
          <p:nvPr/>
        </p:nvCxnSpPr>
        <p:spPr>
          <a:xfrm>
            <a:off x="4800600" y="1358900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11BF678F-D92D-4E1F-8569-E84B05BC836E}"/>
              </a:ext>
            </a:extLst>
          </p:cNvPr>
          <p:cNvCxnSpPr>
            <a:cxnSpLocks/>
          </p:cNvCxnSpPr>
          <p:nvPr/>
        </p:nvCxnSpPr>
        <p:spPr>
          <a:xfrm>
            <a:off x="5137150" y="1054100"/>
            <a:ext cx="666750" cy="6604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04946BB1-0EB4-4A08-955E-5D2863E2D3F3}"/>
              </a:ext>
            </a:extLst>
          </p:cNvPr>
          <p:cNvSpPr txBox="1"/>
          <p:nvPr/>
        </p:nvSpPr>
        <p:spPr>
          <a:xfrm>
            <a:off x="4597400" y="205843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EAB5F9C-92A7-40EE-BDFB-CE7460655F81}"/>
              </a:ext>
            </a:extLst>
          </p:cNvPr>
          <p:cNvSpPr/>
          <p:nvPr/>
        </p:nvSpPr>
        <p:spPr>
          <a:xfrm>
            <a:off x="863600" y="3086100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70A960-45BF-4F52-9B9B-55B0C13EED49}"/>
              </a:ext>
            </a:extLst>
          </p:cNvPr>
          <p:cNvCxnSpPr>
            <a:cxnSpLocks/>
            <a:stCxn id="17" idx="0"/>
            <a:endCxn id="17" idx="2"/>
          </p:cNvCxnSpPr>
          <p:nvPr/>
        </p:nvCxnSpPr>
        <p:spPr>
          <a:xfrm>
            <a:off x="1530350" y="3086100"/>
            <a:ext cx="0" cy="6858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F8222F-0829-4B19-BF3F-6C1A2533FEA2}"/>
              </a:ext>
            </a:extLst>
          </p:cNvPr>
          <p:cNvCxnSpPr>
            <a:cxnSpLocks/>
          </p:cNvCxnSpPr>
          <p:nvPr/>
        </p:nvCxnSpPr>
        <p:spPr>
          <a:xfrm>
            <a:off x="1193800" y="3416300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8A567E2-0A47-467A-965E-3B74B7CECAC0}"/>
              </a:ext>
            </a:extLst>
          </p:cNvPr>
          <p:cNvCxnSpPr>
            <a:cxnSpLocks/>
          </p:cNvCxnSpPr>
          <p:nvPr/>
        </p:nvCxnSpPr>
        <p:spPr>
          <a:xfrm>
            <a:off x="1879600" y="3416300"/>
            <a:ext cx="7874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29B9113-DB4F-4347-9A4A-BC89D2C2BFFD}"/>
              </a:ext>
            </a:extLst>
          </p:cNvPr>
          <p:cNvSpPr txBox="1"/>
          <p:nvPr/>
        </p:nvSpPr>
        <p:spPr>
          <a:xfrm>
            <a:off x="990600" y="411583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533F4A-466A-46C4-AC55-2DDA1BBFADBE}"/>
              </a:ext>
            </a:extLst>
          </p:cNvPr>
          <p:cNvSpPr/>
          <p:nvPr/>
        </p:nvSpPr>
        <p:spPr>
          <a:xfrm>
            <a:off x="2667000" y="3086100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08F2A1B-6EDC-4A9E-8A0E-D3C536B9C25F}"/>
              </a:ext>
            </a:extLst>
          </p:cNvPr>
          <p:cNvCxnSpPr>
            <a:cxnSpLocks/>
            <a:stCxn id="22" idx="0"/>
            <a:endCxn id="22" idx="2"/>
          </p:cNvCxnSpPr>
          <p:nvPr/>
        </p:nvCxnSpPr>
        <p:spPr>
          <a:xfrm>
            <a:off x="3333750" y="3086100"/>
            <a:ext cx="0" cy="6858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0143D63-CC88-4D3E-AAAF-81DA27C71451}"/>
              </a:ext>
            </a:extLst>
          </p:cNvPr>
          <p:cNvCxnSpPr>
            <a:cxnSpLocks/>
          </p:cNvCxnSpPr>
          <p:nvPr/>
        </p:nvCxnSpPr>
        <p:spPr>
          <a:xfrm>
            <a:off x="2997200" y="3416300"/>
            <a:ext cx="0" cy="7112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1BB94B9-8918-47D1-8588-8DECE37B0AC8}"/>
              </a:ext>
            </a:extLst>
          </p:cNvPr>
          <p:cNvCxnSpPr>
            <a:cxnSpLocks/>
          </p:cNvCxnSpPr>
          <p:nvPr/>
        </p:nvCxnSpPr>
        <p:spPr>
          <a:xfrm>
            <a:off x="3683000" y="3416300"/>
            <a:ext cx="7874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1938D4F-DC9F-4BA1-A06D-8FE1B35D4F2C}"/>
              </a:ext>
            </a:extLst>
          </p:cNvPr>
          <p:cNvSpPr txBox="1"/>
          <p:nvPr/>
        </p:nvSpPr>
        <p:spPr>
          <a:xfrm>
            <a:off x="2794000" y="4115832"/>
            <a:ext cx="40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3CBF750-AA8A-4DF5-849C-FFF363EABC48}"/>
              </a:ext>
            </a:extLst>
          </p:cNvPr>
          <p:cNvSpPr/>
          <p:nvPr/>
        </p:nvSpPr>
        <p:spPr>
          <a:xfrm>
            <a:off x="4470400" y="3086100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98166D1-824B-48D2-ACE7-7E2D39E4BF85}"/>
              </a:ext>
            </a:extLst>
          </p:cNvPr>
          <p:cNvCxnSpPr>
            <a:cxnSpLocks/>
            <a:stCxn id="27" idx="0"/>
            <a:endCxn id="27" idx="2"/>
          </p:cNvCxnSpPr>
          <p:nvPr/>
        </p:nvCxnSpPr>
        <p:spPr>
          <a:xfrm>
            <a:off x="5137150" y="3086100"/>
            <a:ext cx="0" cy="6858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5032811-6BA2-4A71-9FE4-45EF3A5E6DFA}"/>
              </a:ext>
            </a:extLst>
          </p:cNvPr>
          <p:cNvCxnSpPr>
            <a:cxnSpLocks/>
          </p:cNvCxnSpPr>
          <p:nvPr/>
        </p:nvCxnSpPr>
        <p:spPr>
          <a:xfrm>
            <a:off x="4800600" y="3416300"/>
            <a:ext cx="0" cy="7112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5F51237-711C-470A-BC26-977639997473}"/>
              </a:ext>
            </a:extLst>
          </p:cNvPr>
          <p:cNvCxnSpPr>
            <a:cxnSpLocks/>
          </p:cNvCxnSpPr>
          <p:nvPr/>
        </p:nvCxnSpPr>
        <p:spPr>
          <a:xfrm>
            <a:off x="5137150" y="3111500"/>
            <a:ext cx="666750" cy="6604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21D2A3-3B8C-401D-A04A-C03298E7B508}"/>
              </a:ext>
            </a:extLst>
          </p:cNvPr>
          <p:cNvSpPr txBox="1"/>
          <p:nvPr/>
        </p:nvSpPr>
        <p:spPr>
          <a:xfrm>
            <a:off x="4597400" y="4115832"/>
            <a:ext cx="40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9CDCD8-D09F-458F-B232-CF9F0E87B197}"/>
              </a:ext>
            </a:extLst>
          </p:cNvPr>
          <p:cNvSpPr txBox="1"/>
          <p:nvPr/>
        </p:nvSpPr>
        <p:spPr>
          <a:xfrm>
            <a:off x="869950" y="2697202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8F578C6-1BC3-4BCF-BAA9-5D964545D687}"/>
              </a:ext>
            </a:extLst>
          </p:cNvPr>
          <p:cNvSpPr/>
          <p:nvPr/>
        </p:nvSpPr>
        <p:spPr>
          <a:xfrm>
            <a:off x="863600" y="5118100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A67C18F-DA91-4023-B1EA-68E7E1230D99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1530350" y="5118100"/>
            <a:ext cx="0" cy="6858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4C440E5-10BC-4461-8E06-FFA8ACF89B4C}"/>
              </a:ext>
            </a:extLst>
          </p:cNvPr>
          <p:cNvCxnSpPr>
            <a:cxnSpLocks/>
          </p:cNvCxnSpPr>
          <p:nvPr/>
        </p:nvCxnSpPr>
        <p:spPr>
          <a:xfrm>
            <a:off x="1193800" y="5448300"/>
            <a:ext cx="0" cy="7112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7B00B7B-7542-4EA6-8619-873CBE449C29}"/>
              </a:ext>
            </a:extLst>
          </p:cNvPr>
          <p:cNvCxnSpPr>
            <a:cxnSpLocks/>
          </p:cNvCxnSpPr>
          <p:nvPr/>
        </p:nvCxnSpPr>
        <p:spPr>
          <a:xfrm>
            <a:off x="1879600" y="5448300"/>
            <a:ext cx="787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172136-9055-48F5-8025-5356CD900EC1}"/>
              </a:ext>
            </a:extLst>
          </p:cNvPr>
          <p:cNvSpPr txBox="1"/>
          <p:nvPr/>
        </p:nvSpPr>
        <p:spPr>
          <a:xfrm>
            <a:off x="990600" y="6147832"/>
            <a:ext cx="40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61A404B-E5B2-435B-9C89-59C6716028F3}"/>
              </a:ext>
            </a:extLst>
          </p:cNvPr>
          <p:cNvSpPr/>
          <p:nvPr/>
        </p:nvSpPr>
        <p:spPr>
          <a:xfrm>
            <a:off x="2667000" y="5118100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AB63D47-3DFE-4678-A558-84829C3C6564}"/>
              </a:ext>
            </a:extLst>
          </p:cNvPr>
          <p:cNvCxnSpPr>
            <a:cxnSpLocks/>
            <a:stCxn id="39" idx="0"/>
            <a:endCxn id="39" idx="2"/>
          </p:cNvCxnSpPr>
          <p:nvPr/>
        </p:nvCxnSpPr>
        <p:spPr>
          <a:xfrm>
            <a:off x="3333750" y="51181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632FA2E-83F4-4C6D-A0F8-F70C46DA37C3}"/>
              </a:ext>
            </a:extLst>
          </p:cNvPr>
          <p:cNvCxnSpPr>
            <a:cxnSpLocks/>
          </p:cNvCxnSpPr>
          <p:nvPr/>
        </p:nvCxnSpPr>
        <p:spPr>
          <a:xfrm>
            <a:off x="2997200" y="5448300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771BBF5-42B9-4339-BA4A-0DFBAB4A980C}"/>
              </a:ext>
            </a:extLst>
          </p:cNvPr>
          <p:cNvCxnSpPr>
            <a:cxnSpLocks/>
          </p:cNvCxnSpPr>
          <p:nvPr/>
        </p:nvCxnSpPr>
        <p:spPr>
          <a:xfrm>
            <a:off x="3683000" y="5448300"/>
            <a:ext cx="787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46D9453-E906-4479-A7BD-0623BBB794E6}"/>
              </a:ext>
            </a:extLst>
          </p:cNvPr>
          <p:cNvSpPr txBox="1"/>
          <p:nvPr/>
        </p:nvSpPr>
        <p:spPr>
          <a:xfrm>
            <a:off x="2794000" y="6147832"/>
            <a:ext cx="40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DC23A50-61D0-4651-8E2B-01A60133A9A1}"/>
              </a:ext>
            </a:extLst>
          </p:cNvPr>
          <p:cNvSpPr/>
          <p:nvPr/>
        </p:nvSpPr>
        <p:spPr>
          <a:xfrm>
            <a:off x="4470400" y="5118100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94BF0A5-F000-4528-88D6-D5810FA5E115}"/>
              </a:ext>
            </a:extLst>
          </p:cNvPr>
          <p:cNvCxnSpPr>
            <a:cxnSpLocks/>
            <a:stCxn id="44" idx="0"/>
            <a:endCxn id="44" idx="2"/>
          </p:cNvCxnSpPr>
          <p:nvPr/>
        </p:nvCxnSpPr>
        <p:spPr>
          <a:xfrm>
            <a:off x="5137150" y="51181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92FE74B-5361-442D-9593-5CF27ECE9B5A}"/>
              </a:ext>
            </a:extLst>
          </p:cNvPr>
          <p:cNvCxnSpPr>
            <a:cxnSpLocks/>
          </p:cNvCxnSpPr>
          <p:nvPr/>
        </p:nvCxnSpPr>
        <p:spPr>
          <a:xfrm>
            <a:off x="4800600" y="5448300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14C16F7-E0B7-48F7-B901-A3643535B30A}"/>
              </a:ext>
            </a:extLst>
          </p:cNvPr>
          <p:cNvCxnSpPr>
            <a:cxnSpLocks/>
          </p:cNvCxnSpPr>
          <p:nvPr/>
        </p:nvCxnSpPr>
        <p:spPr>
          <a:xfrm>
            <a:off x="5137150" y="5143500"/>
            <a:ext cx="666750" cy="6604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0FD76AE-CF7C-41A2-AF78-5DC06FDFCB62}"/>
              </a:ext>
            </a:extLst>
          </p:cNvPr>
          <p:cNvSpPr txBox="1"/>
          <p:nvPr/>
        </p:nvSpPr>
        <p:spPr>
          <a:xfrm>
            <a:off x="4597400" y="6147832"/>
            <a:ext cx="40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69B32A2-7D3B-4391-A722-5170BEC0F9D3}"/>
              </a:ext>
            </a:extLst>
          </p:cNvPr>
          <p:cNvSpPr txBox="1"/>
          <p:nvPr/>
        </p:nvSpPr>
        <p:spPr>
          <a:xfrm>
            <a:off x="1530350" y="4742934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B50A58B-13E6-4160-9785-20CAAFDA3F60}"/>
              </a:ext>
            </a:extLst>
          </p:cNvPr>
          <p:cNvSpPr/>
          <p:nvPr/>
        </p:nvSpPr>
        <p:spPr>
          <a:xfrm>
            <a:off x="6724650" y="1028700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0975777-EDCA-4C09-AD79-F28801376854}"/>
              </a:ext>
            </a:extLst>
          </p:cNvPr>
          <p:cNvCxnSpPr>
            <a:cxnSpLocks/>
            <a:stCxn id="50" idx="0"/>
            <a:endCxn id="50" idx="2"/>
          </p:cNvCxnSpPr>
          <p:nvPr/>
        </p:nvCxnSpPr>
        <p:spPr>
          <a:xfrm>
            <a:off x="7391400" y="1028700"/>
            <a:ext cx="0" cy="6858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E476F17-ECA9-49EF-98FC-19152854A54D}"/>
              </a:ext>
            </a:extLst>
          </p:cNvPr>
          <p:cNvCxnSpPr>
            <a:cxnSpLocks/>
          </p:cNvCxnSpPr>
          <p:nvPr/>
        </p:nvCxnSpPr>
        <p:spPr>
          <a:xfrm>
            <a:off x="7054850" y="1358900"/>
            <a:ext cx="0" cy="7112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7221BE7-5842-458F-81ED-D487A06CBA4E}"/>
              </a:ext>
            </a:extLst>
          </p:cNvPr>
          <p:cNvCxnSpPr>
            <a:cxnSpLocks/>
          </p:cNvCxnSpPr>
          <p:nvPr/>
        </p:nvCxnSpPr>
        <p:spPr>
          <a:xfrm>
            <a:off x="7740650" y="1358900"/>
            <a:ext cx="7874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60032A2-3431-4B2A-8AE7-C3AA0BB44AF0}"/>
              </a:ext>
            </a:extLst>
          </p:cNvPr>
          <p:cNvSpPr txBox="1"/>
          <p:nvPr/>
        </p:nvSpPr>
        <p:spPr>
          <a:xfrm>
            <a:off x="6851650" y="2058432"/>
            <a:ext cx="40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35C4EE8-C19D-434F-A094-F09C1E96991D}"/>
              </a:ext>
            </a:extLst>
          </p:cNvPr>
          <p:cNvSpPr/>
          <p:nvPr/>
        </p:nvSpPr>
        <p:spPr>
          <a:xfrm>
            <a:off x="8528050" y="1028700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0C3A7D3-D50B-4356-AF69-2D0DAFDBE8DE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9194800" y="1028700"/>
            <a:ext cx="0" cy="6858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74412D9-BA82-4B6C-A3D1-CFCE27808DF8}"/>
              </a:ext>
            </a:extLst>
          </p:cNvPr>
          <p:cNvCxnSpPr>
            <a:cxnSpLocks/>
          </p:cNvCxnSpPr>
          <p:nvPr/>
        </p:nvCxnSpPr>
        <p:spPr>
          <a:xfrm>
            <a:off x="8858250" y="1358900"/>
            <a:ext cx="0" cy="7112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11D899F-3A9C-495A-A1AA-9080E07AA28E}"/>
              </a:ext>
            </a:extLst>
          </p:cNvPr>
          <p:cNvCxnSpPr>
            <a:cxnSpLocks/>
          </p:cNvCxnSpPr>
          <p:nvPr/>
        </p:nvCxnSpPr>
        <p:spPr>
          <a:xfrm>
            <a:off x="9544050" y="1358900"/>
            <a:ext cx="7874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2BF500F-1A3F-4ACC-A323-39754849AB41}"/>
              </a:ext>
            </a:extLst>
          </p:cNvPr>
          <p:cNvSpPr txBox="1"/>
          <p:nvPr/>
        </p:nvSpPr>
        <p:spPr>
          <a:xfrm>
            <a:off x="8655050" y="2058432"/>
            <a:ext cx="40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7E0F5DC-27EB-499A-8C65-A7CB0FB851EE}"/>
              </a:ext>
            </a:extLst>
          </p:cNvPr>
          <p:cNvSpPr/>
          <p:nvPr/>
        </p:nvSpPr>
        <p:spPr>
          <a:xfrm>
            <a:off x="10331450" y="1028700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74AA54E-BC5D-41BC-898D-9E565F8CDF06}"/>
              </a:ext>
            </a:extLst>
          </p:cNvPr>
          <p:cNvCxnSpPr>
            <a:cxnSpLocks/>
            <a:stCxn id="60" idx="0"/>
            <a:endCxn id="60" idx="2"/>
          </p:cNvCxnSpPr>
          <p:nvPr/>
        </p:nvCxnSpPr>
        <p:spPr>
          <a:xfrm>
            <a:off x="10998200" y="10287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8C3ED23-E9AB-4E0F-B121-0293A4CA4690}"/>
              </a:ext>
            </a:extLst>
          </p:cNvPr>
          <p:cNvCxnSpPr>
            <a:cxnSpLocks/>
          </p:cNvCxnSpPr>
          <p:nvPr/>
        </p:nvCxnSpPr>
        <p:spPr>
          <a:xfrm>
            <a:off x="10661650" y="1358900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646806B4-AF8B-41DB-83D7-97DE7E971902}"/>
              </a:ext>
            </a:extLst>
          </p:cNvPr>
          <p:cNvCxnSpPr>
            <a:cxnSpLocks/>
          </p:cNvCxnSpPr>
          <p:nvPr/>
        </p:nvCxnSpPr>
        <p:spPr>
          <a:xfrm>
            <a:off x="10998200" y="1054100"/>
            <a:ext cx="666750" cy="6604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0423BDA-EFE0-4EC1-B448-9950FBCC08E4}"/>
              </a:ext>
            </a:extLst>
          </p:cNvPr>
          <p:cNvSpPr txBox="1"/>
          <p:nvPr/>
        </p:nvSpPr>
        <p:spPr>
          <a:xfrm>
            <a:off x="10458450" y="2058432"/>
            <a:ext cx="40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D44515C-3A00-491A-ABEE-4B8726F50009}"/>
              </a:ext>
            </a:extLst>
          </p:cNvPr>
          <p:cNvSpPr txBox="1"/>
          <p:nvPr/>
        </p:nvSpPr>
        <p:spPr>
          <a:xfrm>
            <a:off x="9172575" y="633969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573FB40-87AA-459D-B1DF-215D65D7A67C}"/>
              </a:ext>
            </a:extLst>
          </p:cNvPr>
          <p:cNvSpPr txBox="1"/>
          <p:nvPr/>
        </p:nvSpPr>
        <p:spPr>
          <a:xfrm>
            <a:off x="7385050" y="65936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8691210-E036-418F-8928-C3699B9BE3D5}"/>
              </a:ext>
            </a:extLst>
          </p:cNvPr>
          <p:cNvSpPr/>
          <p:nvPr/>
        </p:nvSpPr>
        <p:spPr>
          <a:xfrm>
            <a:off x="6762752" y="2801183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8BDF0F5-9AB2-4834-82E7-BE821F877095}"/>
              </a:ext>
            </a:extLst>
          </p:cNvPr>
          <p:cNvCxnSpPr>
            <a:cxnSpLocks/>
            <a:stCxn id="67" idx="0"/>
            <a:endCxn id="67" idx="2"/>
          </p:cNvCxnSpPr>
          <p:nvPr/>
        </p:nvCxnSpPr>
        <p:spPr>
          <a:xfrm>
            <a:off x="7429502" y="2801183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0F2C7F5C-8AB3-4017-A77A-6A6B85006AA6}"/>
              </a:ext>
            </a:extLst>
          </p:cNvPr>
          <p:cNvCxnSpPr>
            <a:cxnSpLocks/>
          </p:cNvCxnSpPr>
          <p:nvPr/>
        </p:nvCxnSpPr>
        <p:spPr>
          <a:xfrm>
            <a:off x="7092952" y="3131383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E690CFA-8597-4D58-9083-3B210A658CA9}"/>
              </a:ext>
            </a:extLst>
          </p:cNvPr>
          <p:cNvSpPr txBox="1"/>
          <p:nvPr/>
        </p:nvSpPr>
        <p:spPr>
          <a:xfrm>
            <a:off x="6889752" y="383091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F4330918-98C6-4FCB-BFC5-8BEA65333D81}"/>
              </a:ext>
            </a:extLst>
          </p:cNvPr>
          <p:cNvCxnSpPr>
            <a:cxnSpLocks/>
          </p:cNvCxnSpPr>
          <p:nvPr/>
        </p:nvCxnSpPr>
        <p:spPr>
          <a:xfrm flipV="1">
            <a:off x="7766052" y="3130392"/>
            <a:ext cx="2355848" cy="2347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848428B-D4A4-46BA-B86E-04186D41EA4D}"/>
              </a:ext>
            </a:extLst>
          </p:cNvPr>
          <p:cNvCxnSpPr>
            <a:cxnSpLocks/>
          </p:cNvCxnSpPr>
          <p:nvPr/>
        </p:nvCxnSpPr>
        <p:spPr>
          <a:xfrm>
            <a:off x="10096500" y="1587500"/>
            <a:ext cx="12700" cy="154289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F8E6AA3-87A3-4073-9843-6ABBFF73B7A6}"/>
              </a:ext>
            </a:extLst>
          </p:cNvPr>
          <p:cNvCxnSpPr>
            <a:cxnSpLocks/>
          </p:cNvCxnSpPr>
          <p:nvPr/>
        </p:nvCxnSpPr>
        <p:spPr>
          <a:xfrm>
            <a:off x="10096500" y="1587500"/>
            <a:ext cx="234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下 9">
            <a:extLst>
              <a:ext uri="{FF2B5EF4-FFF2-40B4-BE49-F238E27FC236}">
                <a16:creationId xmlns:a16="http://schemas.microsoft.com/office/drawing/2014/main" id="{CAECA53B-74A2-4726-BC56-F3E00B0FA742}"/>
              </a:ext>
            </a:extLst>
          </p:cNvPr>
          <p:cNvSpPr/>
          <p:nvPr/>
        </p:nvSpPr>
        <p:spPr>
          <a:xfrm>
            <a:off x="8701090" y="3765391"/>
            <a:ext cx="987420" cy="8464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6DE9E59B-C38F-47B2-AA1B-1ABF9DFEF901}"/>
              </a:ext>
            </a:extLst>
          </p:cNvPr>
          <p:cNvSpPr/>
          <p:nvPr/>
        </p:nvSpPr>
        <p:spPr>
          <a:xfrm>
            <a:off x="7607300" y="5011698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4F2B1FE-425F-4C84-884E-8299C497EDC2}"/>
              </a:ext>
            </a:extLst>
          </p:cNvPr>
          <p:cNvCxnSpPr>
            <a:cxnSpLocks/>
            <a:stCxn id="82" idx="0"/>
            <a:endCxn id="82" idx="2"/>
          </p:cNvCxnSpPr>
          <p:nvPr/>
        </p:nvCxnSpPr>
        <p:spPr>
          <a:xfrm>
            <a:off x="8274050" y="5011698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0AF794A1-01F5-43A9-85E9-997A2C64914F}"/>
              </a:ext>
            </a:extLst>
          </p:cNvPr>
          <p:cNvCxnSpPr>
            <a:cxnSpLocks/>
          </p:cNvCxnSpPr>
          <p:nvPr/>
        </p:nvCxnSpPr>
        <p:spPr>
          <a:xfrm>
            <a:off x="7937500" y="5341898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75B71224-A620-4E76-8493-0E5301AAA1B4}"/>
              </a:ext>
            </a:extLst>
          </p:cNvPr>
          <p:cNvCxnSpPr>
            <a:cxnSpLocks/>
          </p:cNvCxnSpPr>
          <p:nvPr/>
        </p:nvCxnSpPr>
        <p:spPr>
          <a:xfrm>
            <a:off x="8623300" y="5341898"/>
            <a:ext cx="787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7B5B7EB6-D310-44FB-84F0-678ECBF912AC}"/>
              </a:ext>
            </a:extLst>
          </p:cNvPr>
          <p:cNvSpPr txBox="1"/>
          <p:nvPr/>
        </p:nvSpPr>
        <p:spPr>
          <a:xfrm>
            <a:off x="7734300" y="604143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ABBF75F-77F5-4E1F-9E68-31AD3AD9B59F}"/>
              </a:ext>
            </a:extLst>
          </p:cNvPr>
          <p:cNvSpPr/>
          <p:nvPr/>
        </p:nvSpPr>
        <p:spPr>
          <a:xfrm>
            <a:off x="9410700" y="5011698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36DB1DAC-0431-48E6-A84C-E5CF46FB5C02}"/>
              </a:ext>
            </a:extLst>
          </p:cNvPr>
          <p:cNvCxnSpPr>
            <a:cxnSpLocks/>
            <a:stCxn id="87" idx="0"/>
            <a:endCxn id="87" idx="2"/>
          </p:cNvCxnSpPr>
          <p:nvPr/>
        </p:nvCxnSpPr>
        <p:spPr>
          <a:xfrm>
            <a:off x="10077450" y="5011698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E358BDF5-9094-4556-886C-53BEE5A1A396}"/>
              </a:ext>
            </a:extLst>
          </p:cNvPr>
          <p:cNvCxnSpPr>
            <a:cxnSpLocks/>
          </p:cNvCxnSpPr>
          <p:nvPr/>
        </p:nvCxnSpPr>
        <p:spPr>
          <a:xfrm>
            <a:off x="9740900" y="5341898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36C96B04-D97C-4ED5-862A-28E70B386AF9}"/>
              </a:ext>
            </a:extLst>
          </p:cNvPr>
          <p:cNvCxnSpPr>
            <a:cxnSpLocks/>
          </p:cNvCxnSpPr>
          <p:nvPr/>
        </p:nvCxnSpPr>
        <p:spPr>
          <a:xfrm>
            <a:off x="10077450" y="5037098"/>
            <a:ext cx="666750" cy="6604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CAE669C-90AF-4D45-A6C2-EBEB5EB1A47F}"/>
              </a:ext>
            </a:extLst>
          </p:cNvPr>
          <p:cNvSpPr txBox="1"/>
          <p:nvPr/>
        </p:nvSpPr>
        <p:spPr>
          <a:xfrm>
            <a:off x="9537700" y="604143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7A66611-FBFB-482C-AEA0-6A2881586BBD}"/>
              </a:ext>
            </a:extLst>
          </p:cNvPr>
          <p:cNvSpPr txBox="1"/>
          <p:nvPr/>
        </p:nvSpPr>
        <p:spPr>
          <a:xfrm>
            <a:off x="6775451" y="2457251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5504A89F-96EA-4E78-98F3-29D182E4238D}"/>
              </a:ext>
            </a:extLst>
          </p:cNvPr>
          <p:cNvSpPr txBox="1"/>
          <p:nvPr/>
        </p:nvSpPr>
        <p:spPr>
          <a:xfrm>
            <a:off x="7448550" y="2457251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0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C8CA64-F51C-425B-A2AC-1EC2613A4930}"/>
              </a:ext>
            </a:extLst>
          </p:cNvPr>
          <p:cNvSpPr/>
          <p:nvPr/>
        </p:nvSpPr>
        <p:spPr>
          <a:xfrm>
            <a:off x="863600" y="1028700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B2BB872-623A-46BB-81D0-EA889BA88A51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1530350" y="10287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F3576E7-03FD-4BB9-ACB0-FBB322A9D4BB}"/>
              </a:ext>
            </a:extLst>
          </p:cNvPr>
          <p:cNvCxnSpPr>
            <a:cxnSpLocks/>
          </p:cNvCxnSpPr>
          <p:nvPr/>
        </p:nvCxnSpPr>
        <p:spPr>
          <a:xfrm>
            <a:off x="1193800" y="1358900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98D3FED-E12F-454A-9DF6-2F5302A715D6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1879600" y="1346200"/>
            <a:ext cx="1025522" cy="12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89A1771-8C98-4879-B7F6-FCB0552AE05B}"/>
              </a:ext>
            </a:extLst>
          </p:cNvPr>
          <p:cNvSpPr/>
          <p:nvPr/>
        </p:nvSpPr>
        <p:spPr>
          <a:xfrm>
            <a:off x="4946644" y="990600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FCACCC7-86A9-4061-B06C-AA0683BBE413}"/>
              </a:ext>
            </a:extLst>
          </p:cNvPr>
          <p:cNvCxnSpPr>
            <a:cxnSpLocks/>
            <a:stCxn id="14" idx="0"/>
            <a:endCxn id="14" idx="2"/>
          </p:cNvCxnSpPr>
          <p:nvPr/>
        </p:nvCxnSpPr>
        <p:spPr>
          <a:xfrm>
            <a:off x="5613394" y="9906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162048-0123-4799-AB85-A4E1BB1697AD}"/>
              </a:ext>
            </a:extLst>
          </p:cNvPr>
          <p:cNvCxnSpPr>
            <a:cxnSpLocks/>
          </p:cNvCxnSpPr>
          <p:nvPr/>
        </p:nvCxnSpPr>
        <p:spPr>
          <a:xfrm>
            <a:off x="5276844" y="1320800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7F63165-0102-4161-BB1A-EDA4FD2E3A9C}"/>
              </a:ext>
            </a:extLst>
          </p:cNvPr>
          <p:cNvCxnSpPr>
            <a:cxnSpLocks/>
          </p:cNvCxnSpPr>
          <p:nvPr/>
        </p:nvCxnSpPr>
        <p:spPr>
          <a:xfrm>
            <a:off x="5613394" y="1016000"/>
            <a:ext cx="666750" cy="6604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C42FC93-A79A-4DD3-96EA-C4E95A5FC503}"/>
              </a:ext>
            </a:extLst>
          </p:cNvPr>
          <p:cNvSpPr/>
          <p:nvPr/>
        </p:nvSpPr>
        <p:spPr>
          <a:xfrm>
            <a:off x="863600" y="2072164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AB0663B-584C-446F-AB99-25AD59110CEB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1530350" y="2072164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C33E1F4-F144-4EAF-BCD8-911E991AFC4B}"/>
              </a:ext>
            </a:extLst>
          </p:cNvPr>
          <p:cNvCxnSpPr>
            <a:cxnSpLocks/>
          </p:cNvCxnSpPr>
          <p:nvPr/>
        </p:nvCxnSpPr>
        <p:spPr>
          <a:xfrm>
            <a:off x="1193800" y="2402364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2C4CAB6-DF1C-4732-9EF4-296181B5D7EA}"/>
              </a:ext>
            </a:extLst>
          </p:cNvPr>
          <p:cNvCxnSpPr>
            <a:cxnSpLocks/>
          </p:cNvCxnSpPr>
          <p:nvPr/>
        </p:nvCxnSpPr>
        <p:spPr>
          <a:xfrm>
            <a:off x="1879600" y="2402364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9D6F315-C4E3-4F5E-B925-0E434C84D019}"/>
              </a:ext>
            </a:extLst>
          </p:cNvPr>
          <p:cNvSpPr txBox="1"/>
          <p:nvPr/>
        </p:nvSpPr>
        <p:spPr>
          <a:xfrm>
            <a:off x="585788" y="3088164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D5FC884-2913-4840-9E40-7526FD2470F1}"/>
              </a:ext>
            </a:extLst>
          </p:cNvPr>
          <p:cNvSpPr txBox="1"/>
          <p:nvPr/>
        </p:nvSpPr>
        <p:spPr>
          <a:xfrm>
            <a:off x="1270001" y="3100864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5D6BB5E-F8D2-4FB9-9069-0E9FDC31A2A1}"/>
              </a:ext>
            </a:extLst>
          </p:cNvPr>
          <p:cNvSpPr/>
          <p:nvPr/>
        </p:nvSpPr>
        <p:spPr>
          <a:xfrm>
            <a:off x="2905122" y="2072164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BB7ABE4-781C-48B3-A088-EF936009EE50}"/>
              </a:ext>
            </a:extLst>
          </p:cNvPr>
          <p:cNvCxnSpPr>
            <a:cxnSpLocks/>
            <a:stCxn id="26" idx="0"/>
            <a:endCxn id="26" idx="2"/>
          </p:cNvCxnSpPr>
          <p:nvPr/>
        </p:nvCxnSpPr>
        <p:spPr>
          <a:xfrm>
            <a:off x="3571872" y="2072164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F39C3D0-DB54-41A2-BC54-D6004BA32CBD}"/>
              </a:ext>
            </a:extLst>
          </p:cNvPr>
          <p:cNvCxnSpPr>
            <a:cxnSpLocks/>
          </p:cNvCxnSpPr>
          <p:nvPr/>
        </p:nvCxnSpPr>
        <p:spPr>
          <a:xfrm>
            <a:off x="3235322" y="2402364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183D9A8-4614-4AE5-8244-9806BF918370}"/>
              </a:ext>
            </a:extLst>
          </p:cNvPr>
          <p:cNvCxnSpPr>
            <a:cxnSpLocks/>
          </p:cNvCxnSpPr>
          <p:nvPr/>
        </p:nvCxnSpPr>
        <p:spPr>
          <a:xfrm>
            <a:off x="3921122" y="2402364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9CB08BC-8666-442A-A68F-A0F723A708D1}"/>
              </a:ext>
            </a:extLst>
          </p:cNvPr>
          <p:cNvSpPr txBox="1"/>
          <p:nvPr/>
        </p:nvSpPr>
        <p:spPr>
          <a:xfrm>
            <a:off x="2527300" y="3088164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AC9192F-73EB-46F1-8351-CD6A2D1DA5C1}"/>
              </a:ext>
            </a:extLst>
          </p:cNvPr>
          <p:cNvSpPr txBox="1"/>
          <p:nvPr/>
        </p:nvSpPr>
        <p:spPr>
          <a:xfrm>
            <a:off x="3311523" y="3100864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56EAD43-0B85-469F-9938-7D0B441732D5}"/>
              </a:ext>
            </a:extLst>
          </p:cNvPr>
          <p:cNvSpPr/>
          <p:nvPr/>
        </p:nvSpPr>
        <p:spPr>
          <a:xfrm>
            <a:off x="2905122" y="1003300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5EF7E85-FBF5-47DA-9D53-B1F004EEC3F6}"/>
              </a:ext>
            </a:extLst>
          </p:cNvPr>
          <p:cNvCxnSpPr>
            <a:cxnSpLocks/>
            <a:stCxn id="32" idx="0"/>
            <a:endCxn id="32" idx="2"/>
          </p:cNvCxnSpPr>
          <p:nvPr/>
        </p:nvCxnSpPr>
        <p:spPr>
          <a:xfrm>
            <a:off x="3571872" y="10033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2E8939A-7B07-4427-9AFE-241A16F87703}"/>
              </a:ext>
            </a:extLst>
          </p:cNvPr>
          <p:cNvCxnSpPr>
            <a:cxnSpLocks/>
          </p:cNvCxnSpPr>
          <p:nvPr/>
        </p:nvCxnSpPr>
        <p:spPr>
          <a:xfrm>
            <a:off x="3235322" y="1333500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13DE5CB-D004-4F66-9C1F-2CB2F47BFBD0}"/>
              </a:ext>
            </a:extLst>
          </p:cNvPr>
          <p:cNvCxnSpPr>
            <a:cxnSpLocks/>
          </p:cNvCxnSpPr>
          <p:nvPr/>
        </p:nvCxnSpPr>
        <p:spPr>
          <a:xfrm flipV="1">
            <a:off x="3925883" y="1371600"/>
            <a:ext cx="1025522" cy="12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F3D64C5-1928-4C96-83E3-5D68700A49B7}"/>
              </a:ext>
            </a:extLst>
          </p:cNvPr>
          <p:cNvSpPr/>
          <p:nvPr/>
        </p:nvSpPr>
        <p:spPr>
          <a:xfrm>
            <a:off x="4924421" y="2072164"/>
            <a:ext cx="13335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4D87529-0009-4DCF-B38F-C05F15B94523}"/>
              </a:ext>
            </a:extLst>
          </p:cNvPr>
          <p:cNvCxnSpPr>
            <a:cxnSpLocks/>
            <a:stCxn id="38" idx="0"/>
            <a:endCxn id="38" idx="2"/>
          </p:cNvCxnSpPr>
          <p:nvPr/>
        </p:nvCxnSpPr>
        <p:spPr>
          <a:xfrm>
            <a:off x="5591171" y="2072164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6EA6629-D385-42A6-966A-D0AF53985EFF}"/>
              </a:ext>
            </a:extLst>
          </p:cNvPr>
          <p:cNvCxnSpPr>
            <a:cxnSpLocks/>
          </p:cNvCxnSpPr>
          <p:nvPr/>
        </p:nvCxnSpPr>
        <p:spPr>
          <a:xfrm>
            <a:off x="5254621" y="2402364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B6A71DC-BDCF-41BF-9316-142BE0441034}"/>
              </a:ext>
            </a:extLst>
          </p:cNvPr>
          <p:cNvCxnSpPr>
            <a:cxnSpLocks/>
          </p:cNvCxnSpPr>
          <p:nvPr/>
        </p:nvCxnSpPr>
        <p:spPr>
          <a:xfrm>
            <a:off x="5940421" y="2402364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478F0B5-0418-484C-A877-62866DD9FA6F}"/>
              </a:ext>
            </a:extLst>
          </p:cNvPr>
          <p:cNvSpPr txBox="1"/>
          <p:nvPr/>
        </p:nvSpPr>
        <p:spPr>
          <a:xfrm>
            <a:off x="4546599" y="3088164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LEMMON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98439C5-1914-4C15-984B-34CF8196F19E}"/>
              </a:ext>
            </a:extLst>
          </p:cNvPr>
          <p:cNvSpPr txBox="1"/>
          <p:nvPr/>
        </p:nvSpPr>
        <p:spPr>
          <a:xfrm>
            <a:off x="5330822" y="3100864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endParaRPr kumimoji="1" lang="ja-JP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3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39</Words>
  <Application>Microsoft Office PowerPoint</Application>
  <PresentationFormat>ワイド画面</PresentationFormat>
  <Paragraphs>37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滝沢 陽三</dc:creator>
  <cp:lastModifiedBy>滝沢 陽三</cp:lastModifiedBy>
  <cp:revision>50</cp:revision>
  <dcterms:created xsi:type="dcterms:W3CDTF">2020-11-12T15:34:54Z</dcterms:created>
  <dcterms:modified xsi:type="dcterms:W3CDTF">2020-11-12T18:22:56Z</dcterms:modified>
</cp:coreProperties>
</file>