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7" r:id="rId3"/>
    <p:sldId id="266" r:id="rId4"/>
    <p:sldId id="268" r:id="rId5"/>
    <p:sldId id="256" r:id="rId6"/>
    <p:sldId id="258" r:id="rId7"/>
    <p:sldId id="259" r:id="rId8"/>
    <p:sldId id="260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56" d="100"/>
          <a:sy n="56" d="100"/>
        </p:scale>
        <p:origin x="98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74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80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7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45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39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8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5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1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1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3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8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2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6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6976-B036-44CF-97C1-7B7950FEAEEA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067B-D819-49DC-BCAE-CF268CA4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5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23952"/>
            <a:ext cx="9905998" cy="1478570"/>
          </a:xfrm>
        </p:spPr>
        <p:txBody>
          <a:bodyPr>
            <a:normAutofit/>
          </a:bodyPr>
          <a:lstStyle/>
          <a:p>
            <a:r>
              <a:rPr lang="en-US" sz="8800" b="1" u="sng" dirty="0" smtClean="0"/>
              <a:t>WIND</a:t>
            </a:r>
            <a:endParaRPr lang="en-US" sz="8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014220" y="2402522"/>
            <a:ext cx="9033191" cy="4844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684" y="481358"/>
            <a:ext cx="11044608" cy="56603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3129" y="6278880"/>
            <a:ext cx="6438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http://shrinkthatfootprint.com/solar-panels-for-home-owners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/>
              <a:t>Aristotle’s ethical theory</a:t>
            </a:r>
            <a:endParaRPr lang="en-US" sz="4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Moral rule: I should use solar power instead of natural gas.</a:t>
            </a:r>
          </a:p>
          <a:p>
            <a:r>
              <a:rPr lang="en-US" sz="3200" dirty="0" smtClean="0"/>
              <a:t>Universal moral rule: everyone should use solar power instead of natural.</a:t>
            </a:r>
          </a:p>
          <a:p>
            <a:r>
              <a:rPr lang="en-US" sz="3200" dirty="0" smtClean="0"/>
              <a:t>Intend: slow down the global warming- decrease the release of greenhouse gas such as CO2, methane.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28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419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/>
              <a:t>rule utilitarianism</a:t>
            </a:r>
            <a:endParaRPr lang="en-US" sz="4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548446"/>
            <a:ext cx="10789919" cy="46389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Universal Moral Rule: everyone should use solar power.</a:t>
            </a:r>
          </a:p>
          <a:p>
            <a:r>
              <a:rPr lang="en-US" sz="3600" dirty="0" smtClean="0"/>
              <a:t>Affected people: all the people in the world</a:t>
            </a:r>
          </a:p>
          <a:p>
            <a:r>
              <a:rPr lang="en-US" sz="3600" dirty="0" smtClean="0"/>
              <a:t>Good: renewable, sustainable, clean</a:t>
            </a:r>
          </a:p>
          <a:p>
            <a:r>
              <a:rPr lang="en-US" sz="3600" dirty="0" smtClean="0"/>
              <a:t>Bad: Now, the cost is higher than other energy source.</a:t>
            </a:r>
          </a:p>
          <a:p>
            <a:r>
              <a:rPr lang="en-US" sz="3600" dirty="0" smtClean="0"/>
              <a:t>For the long term, everyone use solar power will create more happiness.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the fastest growing production of electricity in the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Single </a:t>
            </a:r>
            <a:r>
              <a:rPr lang="en-US" dirty="0"/>
              <a:t>wind turbine can power 500 </a:t>
            </a:r>
            <a:r>
              <a:rPr lang="en-US" dirty="0" smtClean="0"/>
              <a:t>homes</a:t>
            </a:r>
          </a:p>
          <a:p>
            <a:r>
              <a:rPr lang="en-US" dirty="0" smtClean="0"/>
              <a:t>Enough </a:t>
            </a:r>
            <a:r>
              <a:rPr lang="en-US" dirty="0"/>
              <a:t>wind  to power the country 10 times </a:t>
            </a:r>
            <a:r>
              <a:rPr lang="en-US" dirty="0" smtClean="0"/>
              <a:t>over</a:t>
            </a:r>
          </a:p>
          <a:p>
            <a:r>
              <a:rPr lang="en-US" dirty="0" smtClean="0"/>
              <a:t>American </a:t>
            </a:r>
            <a:r>
              <a:rPr lang="en-US" dirty="0"/>
              <a:t>wind power is a $10 billion a year </a:t>
            </a:r>
            <a:r>
              <a:rPr lang="en-US" dirty="0" smtClean="0"/>
              <a:t>industry</a:t>
            </a:r>
          </a:p>
          <a:p>
            <a:r>
              <a:rPr lang="en-US" dirty="0" smtClean="0"/>
              <a:t>Uses </a:t>
            </a:r>
            <a:r>
              <a:rPr lang="en-US" dirty="0"/>
              <a:t>no </a:t>
            </a:r>
            <a:r>
              <a:rPr lang="en-US" dirty="0" smtClean="0"/>
              <a:t>water</a:t>
            </a:r>
          </a:p>
          <a:p>
            <a:r>
              <a:rPr lang="en-US" dirty="0" smtClean="0"/>
              <a:t>By </a:t>
            </a:r>
            <a:r>
              <a:rPr lang="en-US" dirty="0"/>
              <a:t>2030, it will save nearly 30 trillion bottle of water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9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104" y="770917"/>
            <a:ext cx="9905998" cy="1478570"/>
          </a:xfrm>
        </p:spPr>
        <p:txBody>
          <a:bodyPr>
            <a:normAutofit/>
          </a:bodyPr>
          <a:lstStyle/>
          <a:p>
            <a:r>
              <a:rPr lang="en-US" sz="8800" b="1" u="sng" dirty="0" smtClean="0"/>
              <a:t>ELECTRIC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8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564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b="1" u="sng" dirty="0" smtClean="0"/>
              <a:t>Solar Power</a:t>
            </a:r>
            <a:endParaRPr lang="en-US" sz="8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6140" y="2951162"/>
            <a:ext cx="7683500" cy="2900997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Solar power is produced by </a:t>
            </a:r>
            <a:r>
              <a:rPr lang="en-US" sz="3200" dirty="0" smtClean="0">
                <a:solidFill>
                  <a:schemeClr val="bg1"/>
                </a:solidFill>
              </a:rPr>
              <a:t>collecting sunlight and </a:t>
            </a:r>
            <a:r>
              <a:rPr lang="en-US" sz="3200" dirty="0" smtClean="0">
                <a:solidFill>
                  <a:schemeClr val="bg1"/>
                </a:solidFill>
              </a:rPr>
              <a:t>converting it into electricity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2" y="45799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Renewable       Sustainable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71" y="2447222"/>
            <a:ext cx="9563968" cy="129438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Solar power        Yes                       </a:t>
            </a:r>
            <a:r>
              <a:rPr lang="en-US" sz="4000" dirty="0" err="1" smtClean="0"/>
              <a:t>Yes</a:t>
            </a:r>
            <a:endParaRPr lang="en-US" sz="4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7896" y="4337221"/>
            <a:ext cx="10292706" cy="2520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Natural Gas         No                       </a:t>
            </a:r>
            <a:r>
              <a:rPr lang="en-US" sz="4000" dirty="0" err="1" smtClean="0"/>
              <a:t>No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67" y="174392"/>
            <a:ext cx="2123986" cy="20457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61422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Source: http://www.conserve-energy-future.com/pros-and-cons-of-solar-energy.php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1" y="44579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Environmental Impact of Electrical Generation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6"/>
            <a:ext cx="4893627" cy="40903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u="sng" smtClean="0"/>
              <a:t>Solar power </a:t>
            </a:r>
          </a:p>
          <a:p>
            <a:r>
              <a:rPr lang="en-US" sz="3600" smtClean="0"/>
              <a:t>No fuel is burned.</a:t>
            </a:r>
          </a:p>
          <a:p>
            <a:r>
              <a:rPr lang="en-US" sz="3600" smtClean="0"/>
              <a:t>No greenhouse gases produced.</a:t>
            </a:r>
            <a:endParaRPr lang="en-US" sz="3600" dirty="0" smtClean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383972" y="2249486"/>
            <a:ext cx="4893627" cy="4090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u="sng" dirty="0" smtClean="0"/>
              <a:t>Fossil Fuels </a:t>
            </a:r>
          </a:p>
          <a:p>
            <a:r>
              <a:rPr lang="en-US" sz="3600" dirty="0" smtClean="0"/>
              <a:t>Release stored carbon</a:t>
            </a:r>
          </a:p>
          <a:p>
            <a:pPr marL="0" indent="0" algn="ctr">
              <a:buNone/>
            </a:pPr>
            <a:r>
              <a:rPr lang="en-US" sz="4000" dirty="0" smtClean="0"/>
              <a:t>Natural Gas</a:t>
            </a:r>
          </a:p>
          <a:p>
            <a:r>
              <a:rPr lang="en-US" sz="3600" dirty="0" smtClean="0"/>
              <a:t>Release methane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019799" y="1924368"/>
            <a:ext cx="30480" cy="41716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9373" y="6295625"/>
            <a:ext cx="6256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http://mysolar.com/natural-gas-for-electricity-production/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173" y="3702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Impact on Water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933" y="1672915"/>
            <a:ext cx="4832668" cy="3541714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u="sng" dirty="0" smtClean="0"/>
              <a:t>Solar Power</a:t>
            </a:r>
          </a:p>
          <a:p>
            <a:r>
              <a:rPr lang="en-US" sz="3600" dirty="0" smtClean="0"/>
              <a:t>Solar Desalination</a:t>
            </a:r>
          </a:p>
          <a:p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27" y="3462024"/>
            <a:ext cx="4277812" cy="24145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367144" y="1672915"/>
            <a:ext cx="5061267" cy="4483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u="sng" dirty="0" smtClean="0"/>
              <a:t>Natural Gas</a:t>
            </a:r>
          </a:p>
          <a:p>
            <a:r>
              <a:rPr lang="en-US" sz="3600" dirty="0" smtClean="0"/>
              <a:t>Boiler and combined cycle turbine systems require water.</a:t>
            </a:r>
          </a:p>
          <a:p>
            <a:r>
              <a:rPr lang="en-US" sz="3600" dirty="0" smtClean="0"/>
              <a:t>The discharge of used water can kill fish and other sea animals.</a:t>
            </a:r>
          </a:p>
          <a:p>
            <a:endParaRPr lang="en-US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2267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Source: http://www.msn.com/en-us/money/markets/the-way-humans-get-electricity-is-about-to-change-forever/ar-AAbZhP2#image=2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83466"/>
            <a:ext cx="9367520" cy="574891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51836"/>
            <a:ext cx="1211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Source:https</a:t>
            </a:r>
            <a:r>
              <a:rPr lang="en-US" dirty="0" smtClean="0"/>
              <a:t>://www.google.com/search?q=Reduces+Electricity+Costs+solar+energy&amp;biw=1280&amp;bih=611&amp;source=lnms&amp;tbm=isch&amp;sa=X&amp;ved=0ahUKEwjwoPrXtajLAhUK4SYKHREICAQQ_AUIBygC#imgrc=laE2wVQXpNpSrM%3A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625</TotalTime>
  <Words>265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Trebuchet MS</vt:lpstr>
      <vt:lpstr>Tw Cen MT</vt:lpstr>
      <vt:lpstr>Arial</vt:lpstr>
      <vt:lpstr>Circuit</vt:lpstr>
      <vt:lpstr>WIND</vt:lpstr>
      <vt:lpstr>WIND</vt:lpstr>
      <vt:lpstr>ELECTRIC</vt:lpstr>
      <vt:lpstr>PowerPoint Presentation</vt:lpstr>
      <vt:lpstr>Solar Power</vt:lpstr>
      <vt:lpstr>Renewable       Sustainable</vt:lpstr>
      <vt:lpstr>Environmental Impact of Electrical Generation</vt:lpstr>
      <vt:lpstr>Impact on Water Resources</vt:lpstr>
      <vt:lpstr>PowerPoint Presentation</vt:lpstr>
      <vt:lpstr>PowerPoint Presentation</vt:lpstr>
      <vt:lpstr>Aristotle’s ethical theory</vt:lpstr>
      <vt:lpstr>rule utilitarianism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</dc:title>
  <dc:creator>YONGSHAN TAN</dc:creator>
  <cp:lastModifiedBy>lwill123</cp:lastModifiedBy>
  <cp:revision>16</cp:revision>
  <dcterms:created xsi:type="dcterms:W3CDTF">2016-03-04T18:05:02Z</dcterms:created>
  <dcterms:modified xsi:type="dcterms:W3CDTF">2016-03-05T19:50:16Z</dcterms:modified>
</cp:coreProperties>
</file>