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78" r:id="rId11"/>
    <p:sldId id="269" r:id="rId12"/>
    <p:sldId id="266" r:id="rId13"/>
    <p:sldId id="275" r:id="rId14"/>
    <p:sldId id="274" r:id="rId15"/>
    <p:sldId id="268" r:id="rId16"/>
    <p:sldId id="279" r:id="rId17"/>
    <p:sldId id="280" r:id="rId18"/>
    <p:sldId id="281" r:id="rId19"/>
    <p:sldId id="277" r:id="rId20"/>
    <p:sldId id="28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7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3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8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7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0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3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ECC3-B2BE-4DD8-AE5A-20285E98F35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6C36-8857-4076-9B08-9ADE84A1A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1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u="sng" cap="small" dirty="0"/>
              <a:t>Arturo Alvarez</a:t>
            </a:r>
            <a:endParaRPr lang="en-US" b="1" dirty="0" smtClean="0">
              <a:effectLst/>
            </a:endParaRPr>
          </a:p>
          <a:p>
            <a:r>
              <a:rPr lang="en-US" b="1" u="sng" cap="small" dirty="0"/>
              <a:t>Sunny Syed</a:t>
            </a:r>
            <a:endParaRPr lang="en-US" b="1" dirty="0" smtClean="0">
              <a:effectLst/>
            </a:endParaRPr>
          </a:p>
          <a:p>
            <a:r>
              <a:rPr lang="en-US" b="1" u="sng" cap="small" dirty="0"/>
              <a:t>Austin Chase</a:t>
            </a:r>
            <a:endParaRPr lang="en-US" b="1" dirty="0" smtClean="0">
              <a:effectLst/>
            </a:endParaRPr>
          </a:p>
          <a:p>
            <a:r>
              <a:rPr lang="en-US" b="1" u="sng" cap="small" dirty="0" err="1"/>
              <a:t>Yongshang</a:t>
            </a:r>
            <a:r>
              <a:rPr lang="en-US" b="1" u="sng" cap="small" dirty="0"/>
              <a:t> Tang</a:t>
            </a:r>
            <a:endParaRPr lang="en-US" b="1" dirty="0" smtClean="0">
              <a:effectLst/>
            </a:endParaRPr>
          </a:p>
          <a:p>
            <a:r>
              <a:rPr lang="en-US" b="1" u="sng" cap="small" dirty="0" err="1"/>
              <a:t>Tabish</a:t>
            </a:r>
            <a:r>
              <a:rPr lang="en-US" b="1" u="sng" cap="small" dirty="0"/>
              <a:t> Ansari</a:t>
            </a:r>
            <a:endParaRPr lang="en-US" b="1" dirty="0" smtClean="0">
              <a:effectLst/>
            </a:endParaRPr>
          </a:p>
          <a:p>
            <a:r>
              <a:rPr lang="en-US" b="1" u="sng" cap="small" dirty="0"/>
              <a:t>Michael Weiss</a:t>
            </a:r>
            <a:endParaRPr lang="en-US" b="1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 to draw up frames from here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- </a:t>
            </a:r>
            <a:r>
              <a:rPr lang="en-US" dirty="0" err="1" smtClean="0"/>
              <a:t>Whenif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looking up their shortest path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40" y="3163492"/>
            <a:ext cx="4021467" cy="293170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877294" y="2867891"/>
            <a:ext cx="1543792" cy="6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3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students in the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80" y="2984013"/>
            <a:ext cx="3457885" cy="2959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00" y="2520075"/>
            <a:ext cx="3134481" cy="3818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5800" y="466119"/>
            <a:ext cx="1834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Account information after selecting student discuss options…(</a:t>
            </a:r>
            <a:r>
              <a:rPr lang="en-US" dirty="0" err="1" smtClean="0"/>
              <a:t>prereq</a:t>
            </a:r>
            <a:r>
              <a:rPr lang="en-US" dirty="0" smtClean="0"/>
              <a:t> or not)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96343" y="2796639"/>
            <a:ext cx="154379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378042" y="2097088"/>
            <a:ext cx="575953" cy="104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– Delete/update/Approve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Administration can view and edit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26" y="3295403"/>
            <a:ext cx="2350099" cy="3050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71207" y="2972588"/>
            <a:ext cx="2353593" cy="47071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92878" y="2962894"/>
            <a:ext cx="374073" cy="6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07974" y="3143004"/>
            <a:ext cx="1900052" cy="138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6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-  Data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Administration has access to </a:t>
            </a:r>
            <a:r>
              <a:rPr lang="en-US" dirty="0" err="1" smtClean="0"/>
              <a:t>whenif</a:t>
            </a:r>
            <a:r>
              <a:rPr lang="en-US" dirty="0" smtClean="0"/>
              <a:t> report and copies to add to DB / student views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6" y="3132772"/>
            <a:ext cx="2872715" cy="34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Users based on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(New/Returning)</a:t>
            </a:r>
          </a:p>
          <a:p>
            <a:r>
              <a:rPr lang="en-US" dirty="0" smtClean="0"/>
              <a:t>Faculty Advisor</a:t>
            </a:r>
          </a:p>
          <a:p>
            <a:r>
              <a:rPr lang="en-US" dirty="0" smtClean="0"/>
              <a:t>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pic>
        <p:nvPicPr>
          <p:cNvPr id="1028" name="Picture 4" descr="https://lh3.googleusercontent.com/ZnIMbHAFTbay8tPiiQkA5IfTrqgGjsvxEkPs3kAIERxWT8VBS1Sqa8dVt6JvgMoD6xkJ58Gq8J3ppKo1h3GAtJWPu1XpxMH7blJNGc0KCwNHGvZPXA-LG0bbXOWsTrqSnHFNrrq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74" y="1639888"/>
            <a:ext cx="7173087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81803" y="2097087"/>
            <a:ext cx="2357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the homepage where you can login or apply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647709" y="1888177"/>
            <a:ext cx="1258785" cy="4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lh4.googleusercontent.com/ACjqnNGtthZvSu-Q3FIO-y107Q0tyKk1UVu2Xna6m3vEi7qNM9ZXI0UPUcVSDGGS34Eou7hqg5sOsgydbLr2RNr-ZaBLugLifmYqgnc21l255HO5iPQxORkd-Yjt1d4VcVjb0b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486" y="3626911"/>
            <a:ext cx="16383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9037122" y="3020417"/>
            <a:ext cx="783772" cy="114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2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- applying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63" y="1745672"/>
            <a:ext cx="5986190" cy="2632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7603" y="1422506"/>
            <a:ext cx="347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 can apply for an account with password strength verification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764" y="2989196"/>
            <a:ext cx="3615604" cy="7079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308270" y="1650670"/>
            <a:ext cx="1947554" cy="128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93034" y="2097088"/>
            <a:ext cx="920337" cy="103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55" y="5046086"/>
            <a:ext cx="2111578" cy="75501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6596959" y="5599217"/>
            <a:ext cx="2060153" cy="8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4493" y="5361709"/>
            <a:ext cx="248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 requires verification from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Faculty/Student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and faculty application looks the same </a:t>
            </a:r>
          </a:p>
          <a:p>
            <a:r>
              <a:rPr lang="en-US" dirty="0" smtClean="0"/>
              <a:t>It requires approval from the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logging 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navigation bar appears at the top of the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93" y="2914711"/>
            <a:ext cx="4925349" cy="8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clicking on course requirements it opens the course catalog in a new tab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185651"/>
            <a:ext cx="4249985" cy="31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edit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399" y="1849820"/>
            <a:ext cx="6872770" cy="203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228" y="4976209"/>
            <a:ext cx="2542619" cy="11515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365174" y="5717969"/>
            <a:ext cx="2226623" cy="64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3246" y="5848507"/>
            <a:ext cx="236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 name to user profile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72052" y="2097088"/>
            <a:ext cx="2446317" cy="30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55875" y="1661813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</a:t>
            </a:r>
            <a:r>
              <a:rPr lang="en-US" dirty="0" err="1" smtClean="0"/>
              <a:t>whenif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591" y="1826467"/>
            <a:ext cx="6088727" cy="1736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61" y="4289961"/>
            <a:ext cx="70580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</TotalTime>
  <Words>187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System Design</vt:lpstr>
      <vt:lpstr>Three Users based on use cases</vt:lpstr>
      <vt:lpstr>Students</vt:lpstr>
      <vt:lpstr>Students - applying</vt:lpstr>
      <vt:lpstr>Faculty/Student Application</vt:lpstr>
      <vt:lpstr>Student logging in </vt:lpstr>
      <vt:lpstr>Students research</vt:lpstr>
      <vt:lpstr>Student edit profile</vt:lpstr>
      <vt:lpstr>Student whenif</vt:lpstr>
      <vt:lpstr>Had to draw up frames from here on</vt:lpstr>
      <vt:lpstr>Student - Whenif</vt:lpstr>
      <vt:lpstr>Faculty lookup</vt:lpstr>
      <vt:lpstr>Administrator – Delete/update/Approve records</vt:lpstr>
      <vt:lpstr>Administrator -  Data reports</vt:lpstr>
      <vt:lpstr>faculty</vt:lpstr>
      <vt:lpstr>faculty</vt:lpstr>
      <vt:lpstr>faculty</vt:lpstr>
      <vt:lpstr>faculty</vt:lpstr>
      <vt:lpstr>Administrator</vt:lpstr>
      <vt:lpstr>Administrator</vt:lpstr>
      <vt:lpstr>Administrator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Michael</dc:creator>
  <cp:lastModifiedBy>Michael</cp:lastModifiedBy>
  <cp:revision>12</cp:revision>
  <dcterms:created xsi:type="dcterms:W3CDTF">2017-05-10T03:57:44Z</dcterms:created>
  <dcterms:modified xsi:type="dcterms:W3CDTF">2017-05-10T06:51:56Z</dcterms:modified>
</cp:coreProperties>
</file>