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SYSTEM DESIGN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Arturo Alvarez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Sunny Syed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Austin Chase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Yongshang Tang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Tabish Ansari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-US" sz="950" u="sng" cap="small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Michael Weiss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 TO DRAW UP FRAMES FROM HERE ON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- WHENIF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Students looking up their shortest path 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340" y="3163491"/>
            <a:ext cx="4021467" cy="2931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Shape 316"/>
          <p:cNvCxnSpPr/>
          <p:nvPr/>
        </p:nvCxnSpPr>
        <p:spPr>
          <a:xfrm flipH="1">
            <a:off x="3877293" y="2867891"/>
            <a:ext cx="1543792" cy="6590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FACULTY LOOKUP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Look up students in the system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179" y="2984013"/>
            <a:ext cx="3457884" cy="295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5800" y="2520075"/>
            <a:ext cx="3134480" cy="381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7125800" y="466118"/>
            <a:ext cx="1834738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Account information after selecting student discuss options…(prereq or not)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3396342" y="2796639"/>
            <a:ext cx="154378" cy="7837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7" name="Shape 327"/>
          <p:cNvCxnSpPr/>
          <p:nvPr/>
        </p:nvCxnSpPr>
        <p:spPr>
          <a:xfrm>
            <a:off x="8378042" y="2097088"/>
            <a:ext cx="575953" cy="10498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ADMINISTRATOR – DELETE/UPDATE/APPROVE RECORDS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Administration can view and edit tables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25" y="3295403"/>
            <a:ext cx="2350098" cy="305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271206" y="2972588"/>
            <a:ext cx="2353592" cy="4707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Shape 336"/>
          <p:cNvCxnSpPr/>
          <p:nvPr/>
        </p:nvCxnSpPr>
        <p:spPr>
          <a:xfrm flipH="1">
            <a:off x="2392877" y="2962893"/>
            <a:ext cx="374073" cy="6590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5907973" y="3143003"/>
            <a:ext cx="1900052" cy="13874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ADMINISTRATOR -  DATA REPORTS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Administration has access to whenif report and copies to add to DB / student views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025" y="3132772"/>
            <a:ext cx="2872715" cy="342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Q &amp; A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THREE USERS BASED ON USE CASES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(New/Returning)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Faculty Advisor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Administrator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STUDENTS</a:t>
            </a:r>
          </a:p>
        </p:txBody>
      </p:sp>
      <p:pic>
        <p:nvPicPr>
          <p:cNvPr descr="https://lh3.googleusercontent.com/ZnIMbHAFTbay8tPiiQkA5IfTrqgGjsvxEkPs3kAIERxWT8VBS1Sqa8dVt6JvgMoD6xkJ58Gq8J3ppKo1h3GAtJWPu1XpxMH7blJNGc0KCwNHGvZPXA-LG0bbXOWsTrqSnHFNrrqX" id="247" name="Shape 2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74" y="1639888"/>
            <a:ext cx="7173086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8781803" y="2097086"/>
            <a:ext cx="235725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Welcome to the homepage where you can login or apply</a:t>
            </a:r>
          </a:p>
        </p:txBody>
      </p:sp>
      <p:cxnSp>
        <p:nvCxnSpPr>
          <p:cNvPr id="249" name="Shape 249"/>
          <p:cNvCxnSpPr/>
          <p:nvPr/>
        </p:nvCxnSpPr>
        <p:spPr>
          <a:xfrm rot="10800000">
            <a:off x="7647708" y="1888176"/>
            <a:ext cx="1258785" cy="4690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https://lh4.googleusercontent.com/ACjqnNGtthZvSu-Q3FIO-y107Q0tyKk1UVu2Xna6m3vEi7qNM9ZXI0UPUcVSDGGS34Eou7hqg5sOsgydbLr2RNr-ZaBLugLifmYqgnc21l255HO5iPQxORkd-Yjt1d4VcVjb0ba0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6485" y="3626910"/>
            <a:ext cx="1638300" cy="209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>
            <a:off x="9037121" y="3020416"/>
            <a:ext cx="783771" cy="11478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STUDENTS - APPLYING</a:t>
            </a:r>
          </a:p>
        </p:txBody>
      </p:sp>
      <p:pic>
        <p:nvPicPr>
          <p:cNvPr id="257" name="Shape 2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62" y="1745672"/>
            <a:ext cx="5986189" cy="26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7127603" y="1422505"/>
            <a:ext cx="3473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Students can apply for an account with password strength verification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764" y="2989196"/>
            <a:ext cx="3615604" cy="70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flipH="1">
            <a:off x="5308270" y="1650669"/>
            <a:ext cx="1947553" cy="1282534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1" name="Shape 261"/>
          <p:cNvCxnSpPr/>
          <p:nvPr/>
        </p:nvCxnSpPr>
        <p:spPr>
          <a:xfrm>
            <a:off x="8093034" y="2097088"/>
            <a:ext cx="920336" cy="103206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2854" y="5046085"/>
            <a:ext cx="2111577" cy="755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/>
          <p:nvPr/>
        </p:nvCxnSpPr>
        <p:spPr>
          <a:xfrm flipH="1" rot="10800000">
            <a:off x="6596959" y="5599216"/>
            <a:ext cx="2060153" cy="856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4" name="Shape 264"/>
          <p:cNvSpPr txBox="1"/>
          <p:nvPr/>
        </p:nvSpPr>
        <p:spPr>
          <a:xfrm>
            <a:off x="4334492" y="5361708"/>
            <a:ext cx="2487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Approval requires verification from 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FACULTY/STUDENT APPLICATION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student and faculty application looks the same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requires approval from the admin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LOGGING IN 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New navigation bar appears at the top of the screen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292" y="2914710"/>
            <a:ext cx="4925348" cy="84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STUDENTS RESEARCH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clicking on course requirements it opens the course catalog in a new tab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1" y="3185650"/>
            <a:ext cx="4249984" cy="313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EDIT PROFILE</a:t>
            </a:r>
          </a:p>
        </p:txBody>
      </p:sp>
      <p:pic>
        <p:nvPicPr>
          <p:cNvPr id="290" name="Shape 2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99" y="1849819"/>
            <a:ext cx="6872770" cy="20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4228" y="4976208"/>
            <a:ext cx="2542618" cy="11515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 flipH="1" rot="10800000">
            <a:off x="6365173" y="5717968"/>
            <a:ext cx="2226622" cy="6472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4453246" y="5848507"/>
            <a:ext cx="2363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Updated name to user profile</a:t>
            </a:r>
          </a:p>
        </p:txBody>
      </p:sp>
      <p:cxnSp>
        <p:nvCxnSpPr>
          <p:cNvPr id="294" name="Shape 294"/>
          <p:cNvCxnSpPr/>
          <p:nvPr/>
        </p:nvCxnSpPr>
        <p:spPr>
          <a:xfrm flipH="1">
            <a:off x="6472051" y="2097088"/>
            <a:ext cx="2446316" cy="3076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9155875" y="1661813"/>
            <a:ext cx="2481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profile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 WHENIF</a:t>
            </a:r>
          </a:p>
        </p:txBody>
      </p:sp>
      <p:pic>
        <p:nvPicPr>
          <p:cNvPr id="301" name="Shape 3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91" y="1826466"/>
            <a:ext cx="6088726" cy="1736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8560" y="4289960"/>
            <a:ext cx="70580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