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A6E-11B6-4587-BF98-4893AD58C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A63C-A3BD-4737-B50A-32641488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B8E5-66BB-4838-B117-1DC70D67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B60F-47FC-4C39-B381-822350D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4C8F-26F6-4EAF-96BA-32711708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3E21-BBFA-40F8-8F2B-8232A1E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4E331-8BE5-4916-B9E8-D481A0B10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22D9B-3836-4B73-8392-F853EDB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90CF-6A8D-4855-9AD9-778D55B3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17A5-2428-4AB0-91AD-FDC907A3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1C695-1D43-46D1-B255-B3BC00ACD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8F7F7-5F14-4A12-9E57-D6B9F0EA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392C-E708-49EC-8A77-673AFD76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702E-044D-4547-B7B1-DAC6ADE8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7EF3-3FCA-4F96-8F1C-57734886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09E1-24E8-418B-A337-FA25674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A0B1-AD82-4F79-8506-52849BAAC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DBB8-A7FD-4B09-A30B-6E90CA96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A1AA-1E32-4ABC-A809-4DAD65E7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DBA1-C3C9-4E1A-8C9D-0D352F2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EE1C-FA66-4071-B4B1-D5783F3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505B-7D52-4EAA-AD12-3A77A599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F050-0144-4140-A64C-12E5DA5C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CE73-9950-4CEF-9704-059EEA52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F1E4-2726-4FDC-BA1E-51FF71CA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609-5E0C-4F79-AF04-D6321FB7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825D-4EA4-477E-8A66-492EE28A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80B3D-6C47-4C54-B941-D3D85CF9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3E51-0B8F-4DC5-8C99-3D9B3C8A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BC87-62E5-4102-BDB7-03023879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7B83-E509-4443-82E6-77F39198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E904-6980-47D4-AB79-BC1FAEAE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4485-C635-4CAC-858D-A849478C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BA9F-A755-45E2-9AF5-8C2AA0F6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FDD4C-B0F2-43A9-8EA5-ABC6BC417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73530-18E7-4479-A786-90C0D7680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623F5-33A2-437C-929D-3876B1A7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1A7B1-42DC-414F-BCEE-176CE87B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E689E-60CA-4A14-A316-3E2489E0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2A38-1E10-4B17-80F2-EFB66516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AF67F-3511-45E3-96E4-6B82658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A4E6A-ADA5-4D65-9D9E-1487E7D9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CCFB3-2643-4F4C-A782-730A83DA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68B2A-B5CF-4F1E-AE64-F7D3B548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64B86-F26F-4C73-8874-6ADB32A2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CCE0D-FEA0-4DB6-8F6C-95EC1C2F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3F7-F62E-442E-A8A4-D939445A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999-6B85-4F1F-BDEF-3B19DD43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DC3FB-B48B-4CCA-A343-B58EE9A2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E272A-D187-4BF9-A943-3D1BF28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E8A30-95FE-4C1D-A1F3-D139EE75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4DB1-D9B2-4B73-8C3A-4DE2EA71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5EF4-7119-4DA0-859B-1CBAEFD1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E0561-E4AB-412A-92CA-3A4B538C0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8600F-C62F-4A05-9A2A-F9A656AD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CDC7-7252-4719-AA50-67477C66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49F5-E82D-4368-8C9A-7A09378B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452D-DCED-42B7-9B9E-045C2740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812D2-74ED-49FE-A2CE-10D0F80F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D81F-5D0D-4B59-BFAD-485FD607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F78B-35F9-41A1-B184-3D14FC4B4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E87A-95DB-4DC7-8E14-9382C6A521C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EB04-1F66-4987-937E-9C213E7A7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11D8-75B5-4965-BBF1-8797A127E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3C9E-57BF-405D-BB96-D435C76F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6BC1-AB3E-4ED4-A2A8-281D815E7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Score pressure and location versus shooting percentage on NBA All Star Selected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A1F9-FA1C-446B-847D-DA2DA0FF4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Charles Tang</a:t>
            </a:r>
          </a:p>
          <a:p>
            <a:r>
              <a:rPr lang="en-US" dirty="0"/>
              <a:t>Alex </a:t>
            </a:r>
            <a:r>
              <a:rPr lang="en-US" dirty="0" err="1"/>
              <a:t>Yankalunas</a:t>
            </a:r>
            <a:endParaRPr lang="en-US" dirty="0"/>
          </a:p>
          <a:p>
            <a:r>
              <a:rPr lang="en-US" dirty="0" err="1"/>
              <a:t>Yuhao</a:t>
            </a:r>
            <a:r>
              <a:rPr lang="en-US" dirty="0"/>
              <a:t> Zhao</a:t>
            </a:r>
          </a:p>
          <a:p>
            <a:r>
              <a:rPr lang="en-US" dirty="0" err="1"/>
              <a:t>Fangchen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90554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80B-17FD-4648-A1E9-613925B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0F2E-EBCE-46F7-AC21-71B52FCF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down over a million shots</a:t>
            </a:r>
          </a:p>
          <a:p>
            <a:r>
              <a:rPr lang="en-US" dirty="0"/>
              <a:t>All star players are supposed to be the best players</a:t>
            </a:r>
          </a:p>
          <a:p>
            <a:r>
              <a:rPr lang="en-US" dirty="0"/>
              <a:t>Some players have more all star appearances </a:t>
            </a:r>
          </a:p>
          <a:p>
            <a:pPr lvl="1"/>
            <a:r>
              <a:rPr lang="en-US" dirty="0"/>
              <a:t>We want to know what sets them apart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8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s.slack.com/files-pri/TBNNHFFHC-FD3S1TRSQ/screen_shot_2018-09-30_at_10.21.42_am.png">
            <a:extLst>
              <a:ext uri="{FF2B5EF4-FFF2-40B4-BE49-F238E27FC236}">
                <a16:creationId xmlns:a16="http://schemas.microsoft.com/office/drawing/2014/main" id="{4A850CD6-F4E8-46A2-A1FD-79CE812A2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958788"/>
            <a:ext cx="2622612" cy="26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files.slack.com/files-pri/TBNNHFFHC-FD3S1TRSQ/screen_shot_2018-09-30_at_10.21.42_am.png">
            <a:extLst>
              <a:ext uri="{FF2B5EF4-FFF2-40B4-BE49-F238E27FC236}">
                <a16:creationId xmlns:a16="http://schemas.microsoft.com/office/drawing/2014/main" id="{ABCA2ADE-25F5-4934-9985-3C0349A46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13F7D-953A-4CC1-9BAC-DDDE2DFC3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7924802" cy="661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055F4-585B-453F-90DA-D930944FF2C4}"/>
              </a:ext>
            </a:extLst>
          </p:cNvPr>
          <p:cNvSpPr txBox="1"/>
          <p:nvPr/>
        </p:nvSpPr>
        <p:spPr>
          <a:xfrm>
            <a:off x="5363382" y="6673334"/>
            <a:ext cx="17700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http://savvastjortjoglou.com/nba-shot-sharts.html</a:t>
            </a:r>
          </a:p>
        </p:txBody>
      </p:sp>
    </p:spTree>
    <p:extLst>
      <p:ext uri="{BB962C8B-B14F-4D97-AF65-F5344CB8AC3E}">
        <p14:creationId xmlns:p14="http://schemas.microsoft.com/office/powerpoint/2010/main" val="15536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C3ED-75A1-4A45-92F9-D9AC76D1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56BD-62EA-46D4-B9E4-D387A32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the data down into groups</a:t>
            </a:r>
          </a:p>
          <a:p>
            <a:pPr lvl="1"/>
            <a:r>
              <a:rPr lang="en-US" dirty="0"/>
              <a:t>Group 1: 1 appearance</a:t>
            </a:r>
          </a:p>
          <a:p>
            <a:pPr lvl="1"/>
            <a:r>
              <a:rPr lang="en-US" dirty="0"/>
              <a:t>Group 2: 2,3,4 appearances</a:t>
            </a:r>
          </a:p>
          <a:p>
            <a:pPr lvl="1"/>
            <a:r>
              <a:rPr lang="en-US" dirty="0"/>
              <a:t>Group 3: 5 or more appearances</a:t>
            </a:r>
          </a:p>
          <a:p>
            <a:r>
              <a:rPr lang="en-US" dirty="0"/>
              <a:t>Break down the shooting location</a:t>
            </a:r>
          </a:p>
          <a:p>
            <a:pPr lvl="1"/>
            <a:r>
              <a:rPr lang="en-US" dirty="0"/>
              <a:t>Left, middle, right</a:t>
            </a:r>
          </a:p>
          <a:p>
            <a:r>
              <a:rPr lang="en-US" dirty="0"/>
              <a:t>Break down the point value</a:t>
            </a:r>
          </a:p>
          <a:p>
            <a:pPr lvl="1"/>
            <a:r>
              <a:rPr lang="en-US" dirty="0"/>
              <a:t>2s vs 3s</a:t>
            </a:r>
          </a:p>
        </p:txBody>
      </p:sp>
    </p:spTree>
    <p:extLst>
      <p:ext uri="{BB962C8B-B14F-4D97-AF65-F5344CB8AC3E}">
        <p14:creationId xmlns:p14="http://schemas.microsoft.com/office/powerpoint/2010/main" val="8827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E256-8A70-49AE-B583-B3C1E1BA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C376-FABD-459C-AE6F-04C98441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Score Pressure</a:t>
            </a:r>
          </a:p>
          <a:p>
            <a:pPr lvl="1"/>
            <a:r>
              <a:rPr lang="en-US" dirty="0"/>
              <a:t>Behind by 2 baskets</a:t>
            </a:r>
          </a:p>
          <a:p>
            <a:pPr lvl="1"/>
            <a:r>
              <a:rPr lang="en-US" dirty="0"/>
              <a:t>Within 2 baskets</a:t>
            </a:r>
          </a:p>
          <a:p>
            <a:pPr lvl="1"/>
            <a:r>
              <a:rPr lang="en-US" dirty="0"/>
              <a:t>Ahead by 2 baskets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878511-19F3-4EEA-9A6A-56C72D8F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25" y="0"/>
            <a:ext cx="584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1C76-2695-44F4-A088-75F9C667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0C0B-D5C6-49D1-9FE5-5FED7B1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point percentages about the same across the board for all groups under respective shooting pressures</a:t>
            </a:r>
          </a:p>
          <a:p>
            <a:pPr lvl="1"/>
            <a:r>
              <a:rPr lang="en-US" dirty="0"/>
              <a:t>38% from behind, 44% from within 2 baskets, and 51% from ahead</a:t>
            </a:r>
          </a:p>
          <a:p>
            <a:r>
              <a:rPr lang="en-US" dirty="0"/>
              <a:t>Three point percentages show a difference between 1 and multiple appearance all star players</a:t>
            </a:r>
          </a:p>
          <a:p>
            <a:pPr lvl="1"/>
            <a:r>
              <a:rPr lang="en-US" dirty="0"/>
              <a:t>Group 1: 22% from behind, 31% while close, and 40% while ahead</a:t>
            </a:r>
          </a:p>
          <a:p>
            <a:pPr lvl="1"/>
            <a:r>
              <a:rPr lang="en-US" dirty="0"/>
              <a:t>Groups 2,3: 26% from behind, 35%/36% while close, and 45%/46% while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5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472-2E79-4DAA-9946-9E59ED0C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5608-FE0F-43C3-84DB-3F0E506A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deviations were different between groups</a:t>
            </a:r>
          </a:p>
          <a:p>
            <a:pPr lvl="1"/>
            <a:r>
              <a:rPr lang="en-US" dirty="0"/>
              <a:t>Group 1: 1% for 2s and 2% for 3s</a:t>
            </a:r>
          </a:p>
          <a:p>
            <a:pPr lvl="1"/>
            <a:r>
              <a:rPr lang="en-US" dirty="0"/>
              <a:t>Group 2: 0.8% for 2s and 1% for 3s</a:t>
            </a:r>
          </a:p>
          <a:p>
            <a:pPr lvl="1"/>
            <a:r>
              <a:rPr lang="en-US" dirty="0"/>
              <a:t>Group 3: 0.4% for 2s and 0.8% for 3s</a:t>
            </a:r>
          </a:p>
          <a:p>
            <a:r>
              <a:rPr lang="en-US" dirty="0"/>
              <a:t>Not directly related to hypothesis but of interest</a:t>
            </a:r>
          </a:p>
          <a:p>
            <a:pPr lvl="1"/>
            <a:r>
              <a:rPr lang="en-US" dirty="0"/>
              <a:t>Players tend to shoot slightly worse from the right</a:t>
            </a:r>
          </a:p>
          <a:p>
            <a:pPr lvl="1"/>
            <a:r>
              <a:rPr lang="en-US" dirty="0"/>
              <a:t>Players tend to shoot 2s better in the middle (by 15% on average) but this doesn’t happen with 3s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7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5D90-564D-417C-AB69-AB0C52FA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F8A2-3D20-4CAE-81B0-05D2B59F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who make more All Star appearances are more consistent</a:t>
            </a:r>
          </a:p>
          <a:p>
            <a:r>
              <a:rPr lang="en-US" dirty="0"/>
              <a:t>Players who make multiple All Star appearances are good at shooting threes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2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Score pressure and location versus shooting percentage on NBA All Star Selected Players</vt:lpstr>
      <vt:lpstr>Introduction</vt:lpstr>
      <vt:lpstr>PowerPoint Presentation</vt:lpstr>
      <vt:lpstr>Methods</vt:lpstr>
      <vt:lpstr>Methods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pressure and location versus shooting percentage on NBA All Star Selected Players</dc:title>
  <dc:creator>Yujian</dc:creator>
  <cp:lastModifiedBy>Yujian</cp:lastModifiedBy>
  <cp:revision>9</cp:revision>
  <dcterms:created xsi:type="dcterms:W3CDTF">2018-09-30T14:49:37Z</dcterms:created>
  <dcterms:modified xsi:type="dcterms:W3CDTF">2018-09-30T15:10:18Z</dcterms:modified>
</cp:coreProperties>
</file>