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90571-A1BA-416E-90A8-404F1D54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D9061-B76F-419E-9231-75009852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A32B-2C23-4838-A8C8-E7660F54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03AB8-BBEF-436C-8C6F-CD98E85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71E66-DF52-4F41-A6B1-A136B6D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ADDDF-38F8-4411-832A-A3CAC5C6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2DDB7-4E80-4EC2-BB84-300DAA5C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CB8AF-52CD-4BB1-AEC8-74D45631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26BE9-D464-490A-9943-94F90A6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AA0B9-D3AA-405A-8E8D-661B905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70ACC-3539-4D45-8845-B19A2B0A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F8EC7F-4250-495A-8DDF-D07F86D0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839CD-5670-460D-9CEF-E89326F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8F32F-1BC5-4906-9353-95941D3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EB143-2BF1-49EF-93AC-11F951D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00DAB-2C18-4C72-8975-0C02CCB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FC76A-3328-42DF-86DA-6FF6190D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630F1-4732-410A-90F7-5D9C4624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D8FD4-8E0A-4E2C-A990-2660F8A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7156-811F-4F3F-B598-F2A5FB89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4C5A-7EDA-4F52-AA63-B1B3C5E3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94A4C-5EF9-427E-ACD5-9EC64F1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9C607-9B82-4A62-BBA3-494A4DC4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78D-4669-45DC-8E7E-477A33C2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D519A-B2AB-4A05-85A5-661BD711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7D8-B853-4299-8CF3-20CAA66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184CD-A48B-4EB5-9E8E-D42F5134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20BAA1-8AF9-4DEB-BE6B-32F99DBD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CFC2B-4F01-40EC-BF21-342A71C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C27E-5FE1-4DF5-9528-6DBA405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325C4-051F-4ACA-B634-43047E42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4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07E04-5F5B-4A19-B5A3-9D3081BC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41A95-7D36-437D-B19B-FA216A0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02B173-EB70-4BE1-8807-401AB470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C63D8E-80A8-4B57-A6BE-9B5EFAD3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2F0582-EC7A-4A1B-9088-2C890595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DD2DE8-B230-4E18-BAA8-47B93EA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7F7EF4-E376-484D-86B8-A3BE3865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BEB203-5EC4-4440-80FF-91B6D7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C59A-324F-40C2-8818-A3D2A36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A72C3F-479A-443B-A9CC-8EDFE60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31D91-0843-420B-A60D-91B7CF4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1B029-E944-4780-B220-91342D15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6DF47E-3F45-4AF4-B029-1ED87D7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EB9306-3DF9-4785-801B-9534E65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34844B-256F-43D9-AD84-52E0060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BFF0-7AB3-4E3B-BBF5-1795B7BB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5A312-6CA6-439C-ACA2-A6B2FAD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628BC-2154-4EF8-95E8-2294F6E4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AFF17-F3F5-4DBF-9586-07051442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AB010-0643-4962-8FF0-EC8C0DB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E1074-A851-4D3A-B130-26DEB8D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4DAC4-6122-4521-A98D-2B5731C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1F8C3-D841-4A1A-8B90-091EBBF3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6CDC5-F928-4C24-82F1-1087A533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FC30C-A4D7-46EC-955B-A5D59313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A4150-3542-434D-A029-86AC8676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6CCF4-3E6E-4794-86E7-E648F638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6E432-4C2C-41A2-9443-9B32072A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B6D0F-C7E9-45D1-B785-43B7494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60E5F-5979-44DF-8E45-7156162B4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3312-2144-4C7E-858D-02C968285917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0E858-106D-4FC7-9009-52AC9940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52E4C-E36E-4CB1-8101-BCC9678D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958410A-86D8-4EE8-9B18-FB5A55FDC2C7}"/>
              </a:ext>
            </a:extLst>
          </p:cNvPr>
          <p:cNvSpPr/>
          <p:nvPr/>
        </p:nvSpPr>
        <p:spPr>
          <a:xfrm>
            <a:off x="3453878" y="1729813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90ED01-A92F-4306-996B-85EA3665FCAC}"/>
              </a:ext>
            </a:extLst>
          </p:cNvPr>
          <p:cNvSpPr/>
          <p:nvPr/>
        </p:nvSpPr>
        <p:spPr>
          <a:xfrm>
            <a:off x="3453878" y="404301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547F6FE-F4BF-4B7A-9ECF-E7B368486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" y="404301"/>
            <a:ext cx="2204350" cy="87204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EA05AB-063C-42E0-AD51-BF7F819A87DB}"/>
              </a:ext>
            </a:extLst>
          </p:cNvPr>
          <p:cNvSpPr/>
          <p:nvPr/>
        </p:nvSpPr>
        <p:spPr>
          <a:xfrm rot="10800000">
            <a:off x="6096000" y="404301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D2F0F0C-E3E1-478D-8FA4-A92C74FC896C}"/>
              </a:ext>
            </a:extLst>
          </p:cNvPr>
          <p:cNvSpPr/>
          <p:nvPr/>
        </p:nvSpPr>
        <p:spPr>
          <a:xfrm rot="10800000">
            <a:off x="6096000" y="1729813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1FCE91-42A6-42BD-B929-7A7FF6651390}"/>
              </a:ext>
            </a:extLst>
          </p:cNvPr>
          <p:cNvSpPr/>
          <p:nvPr/>
        </p:nvSpPr>
        <p:spPr>
          <a:xfrm>
            <a:off x="3453878" y="3055325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755727E4-15A9-4C3C-A125-EE4C24637D90}"/>
              </a:ext>
            </a:extLst>
          </p:cNvPr>
          <p:cNvSpPr/>
          <p:nvPr/>
        </p:nvSpPr>
        <p:spPr>
          <a:xfrm rot="10800000">
            <a:off x="6096000" y="3055325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4C8FC1-6033-4EF7-B995-F97185A9C3FF}"/>
              </a:ext>
            </a:extLst>
          </p:cNvPr>
          <p:cNvSpPr/>
          <p:nvPr/>
        </p:nvSpPr>
        <p:spPr>
          <a:xfrm>
            <a:off x="1021278" y="3276601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3B2B3E-204C-427A-8C9E-9EEF385D1EC7}"/>
              </a:ext>
            </a:extLst>
          </p:cNvPr>
          <p:cNvSpPr/>
          <p:nvPr/>
        </p:nvSpPr>
        <p:spPr>
          <a:xfrm>
            <a:off x="1467592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EC762F5-D4BF-47F4-9E88-88CE3BF1F244}"/>
              </a:ext>
            </a:extLst>
          </p:cNvPr>
          <p:cNvSpPr/>
          <p:nvPr/>
        </p:nvSpPr>
        <p:spPr>
          <a:xfrm>
            <a:off x="3063339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44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9</cp:revision>
  <dcterms:created xsi:type="dcterms:W3CDTF">2020-05-16T06:53:47Z</dcterms:created>
  <dcterms:modified xsi:type="dcterms:W3CDTF">2020-05-16T08:09:05Z</dcterms:modified>
</cp:coreProperties>
</file>