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90571-A1BA-416E-90A8-404F1D54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1D9061-B76F-419E-9231-75009852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A32B-2C23-4838-A8C8-E7660F54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A03AB8-BBEF-436C-8C6F-CD98E85F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71E66-DF52-4F41-A6B1-A136B6D9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ADDDF-38F8-4411-832A-A3CAC5C6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92DDB7-4E80-4EC2-BB84-300DAA5C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CB8AF-52CD-4BB1-AEC8-74D45631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26BE9-D464-490A-9943-94F90A6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AA0B9-D3AA-405A-8E8D-661B9054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70ACC-3539-4D45-8845-B19A2B0A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F8EC7F-4250-495A-8DDF-D07F86D0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839CD-5670-460D-9CEF-E89326F6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8F32F-1BC5-4906-9353-95941D32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EB143-2BF1-49EF-93AC-11F951D1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25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00DAB-2C18-4C72-8975-0C02CCB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FC76A-3328-42DF-86DA-6FF6190D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630F1-4732-410A-90F7-5D9C4624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D8FD4-8E0A-4E2C-A990-2660F8A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E7156-811F-4F3F-B598-F2A5FB89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3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34C5A-7EDA-4F52-AA63-B1B3C5E3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794A4C-5EF9-427E-ACD5-9EC64F16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9C607-9B82-4A62-BBA3-494A4DC4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B578D-4669-45DC-8E7E-477A33C2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0D519A-B2AB-4A05-85A5-661BD711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2C7D8-B853-4299-8CF3-20CAA667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184CD-A48B-4EB5-9E8E-D42F5134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20BAA1-8AF9-4DEB-BE6B-32F99DBD3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CFC2B-4F01-40EC-BF21-342A71C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BDC27E-5FE1-4DF5-9528-6DBA4053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1325C4-051F-4ACA-B634-43047E42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44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07E04-5F5B-4A19-B5A3-9D3081BC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41A95-7D36-437D-B19B-FA216A0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02B173-EB70-4BE1-8807-401AB470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C63D8E-80A8-4B57-A6BE-9B5EFAD38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2F0582-EC7A-4A1B-9088-2C8905952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DD2DE8-B230-4E18-BAA8-47B93EA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7F7EF4-E376-484D-86B8-A3BE3865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BEB203-5EC4-4440-80FF-91B6D73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C59A-324F-40C2-8818-A3D2A36B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A72C3F-479A-443B-A9CC-8EDFE60F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031D91-0843-420B-A60D-91B7CF4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91B029-E944-4780-B220-91342D15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6DF47E-3F45-4AF4-B029-1ED87D71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EB9306-3DF9-4785-801B-9534E65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34844B-256F-43D9-AD84-52E0060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BFF0-7AB3-4E3B-BBF5-1795B7BB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5A312-6CA6-439C-ACA2-A6B2FAD4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0628BC-2154-4EF8-95E8-2294F6E4F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AFF17-F3F5-4DBF-9586-07051442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AB010-0643-4962-8FF0-EC8C0DBE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3E1074-A851-4D3A-B130-26DEB8D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00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4DAC4-6122-4521-A98D-2B5731C1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1F8C3-D841-4A1A-8B90-091EBBF34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6CDC5-F928-4C24-82F1-1087A533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1FC30C-A4D7-46EC-955B-A5D59313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A4150-3542-434D-A029-86AC8676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66CCF4-3E6E-4794-86E7-E648F638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46E432-4C2C-41A2-9443-9B32072A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CB6D0F-C7E9-45D1-B785-43B74945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60E5F-5979-44DF-8E45-7156162B4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3312-2144-4C7E-858D-02C968285917}" type="datetimeFigureOut">
              <a:rPr kumimoji="1" lang="ja-JP" altLang="en-US" smtClean="0"/>
              <a:t>2020/5/22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0E858-106D-4FC7-9009-52AC9940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52E4C-E36E-4CB1-8101-BCC9678D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84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F30B285-6845-4670-A83D-BE1A58D92D22}"/>
              </a:ext>
            </a:extLst>
          </p:cNvPr>
          <p:cNvSpPr/>
          <p:nvPr/>
        </p:nvSpPr>
        <p:spPr>
          <a:xfrm>
            <a:off x="5564353" y="4669313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C958410A-86D8-4EE8-9B18-FB5A55FDC2C7}"/>
              </a:ext>
            </a:extLst>
          </p:cNvPr>
          <p:cNvSpPr/>
          <p:nvPr/>
        </p:nvSpPr>
        <p:spPr>
          <a:xfrm>
            <a:off x="2757192" y="1704027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490ED01-A92F-4306-996B-85EA3665FCAC}"/>
              </a:ext>
            </a:extLst>
          </p:cNvPr>
          <p:cNvSpPr/>
          <p:nvPr/>
        </p:nvSpPr>
        <p:spPr>
          <a:xfrm>
            <a:off x="2757192" y="378515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A1FCE91-42A6-42BD-B929-7A7FF6651390}"/>
              </a:ext>
            </a:extLst>
          </p:cNvPr>
          <p:cNvSpPr/>
          <p:nvPr/>
        </p:nvSpPr>
        <p:spPr>
          <a:xfrm>
            <a:off x="2757192" y="3029539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4C8FC1-6033-4EF7-B995-F97185A9C3FF}"/>
              </a:ext>
            </a:extLst>
          </p:cNvPr>
          <p:cNvSpPr/>
          <p:nvPr/>
        </p:nvSpPr>
        <p:spPr>
          <a:xfrm>
            <a:off x="466107" y="378515"/>
            <a:ext cx="1595747" cy="15353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D4B83D7-B313-4167-BD71-229F8DEA1807}"/>
              </a:ext>
            </a:extLst>
          </p:cNvPr>
          <p:cNvGrpSpPr/>
          <p:nvPr/>
        </p:nvGrpSpPr>
        <p:grpSpPr>
          <a:xfrm>
            <a:off x="2757192" y="4355051"/>
            <a:ext cx="1329426" cy="1314450"/>
            <a:chOff x="8300350" y="4437798"/>
            <a:chExt cx="1329426" cy="1314450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F0B976F4-5F03-4A45-9FD7-6B3CB2B4C707}"/>
                </a:ext>
              </a:extLst>
            </p:cNvPr>
            <p:cNvSpPr/>
            <p:nvPr/>
          </p:nvSpPr>
          <p:spPr>
            <a:xfrm>
              <a:off x="8300350" y="4437798"/>
              <a:ext cx="1329426" cy="1314450"/>
            </a:xfrm>
            <a:prstGeom prst="roundRect">
              <a:avLst>
                <a:gd name="adj" fmla="val 15641"/>
              </a:avLst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Roll</a:t>
              </a:r>
              <a:endParaRPr kumimoji="1" lang="ja-JP" alt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F7F2D8A6-83E6-485C-8521-50B70E189220}"/>
                </a:ext>
              </a:extLst>
            </p:cNvPr>
            <p:cNvSpPr/>
            <p:nvPr/>
          </p:nvSpPr>
          <p:spPr>
            <a:xfrm>
              <a:off x="8300350" y="4437798"/>
              <a:ext cx="1329426" cy="374197"/>
            </a:xfrm>
            <a:prstGeom prst="flowChartTerminator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矢印: U ターン 2">
            <a:extLst>
              <a:ext uri="{FF2B5EF4-FFF2-40B4-BE49-F238E27FC236}">
                <a16:creationId xmlns:a16="http://schemas.microsoft.com/office/drawing/2014/main" id="{997F68A7-AF03-4C3F-9EAA-C9B9FEBA90B4}"/>
              </a:ext>
            </a:extLst>
          </p:cNvPr>
          <p:cNvSpPr/>
          <p:nvPr/>
        </p:nvSpPr>
        <p:spPr>
          <a:xfrm rot="16200000" flipV="1">
            <a:off x="5739697" y="4856275"/>
            <a:ext cx="802821" cy="745841"/>
          </a:xfrm>
          <a:prstGeom prst="uturnArrow">
            <a:avLst>
              <a:gd name="adj1" fmla="val 28056"/>
              <a:gd name="adj2" fmla="val 25000"/>
              <a:gd name="adj3" fmla="val 35093"/>
              <a:gd name="adj4" fmla="val 53593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balanced" dir="t">
              <a:rot lat="0" lon="0" rev="10800000"/>
            </a:lightRig>
          </a:scene3d>
          <a:sp3d prstMaterial="metal">
            <a:bevelT w="3175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8BD3273-7D84-4836-8C1D-F6FD8C85E453}"/>
              </a:ext>
            </a:extLst>
          </p:cNvPr>
          <p:cNvSpPr/>
          <p:nvPr/>
        </p:nvSpPr>
        <p:spPr>
          <a:xfrm>
            <a:off x="5564353" y="3272325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F3755403-226D-4593-B840-42EFAA454FD3}"/>
              </a:ext>
            </a:extLst>
          </p:cNvPr>
          <p:cNvSpPr/>
          <p:nvPr/>
        </p:nvSpPr>
        <p:spPr>
          <a:xfrm>
            <a:off x="5793224" y="3520234"/>
            <a:ext cx="745841" cy="605991"/>
          </a:xfrm>
          <a:prstGeom prst="bentArrow">
            <a:avLst>
              <a:gd name="adj1" fmla="val 34484"/>
              <a:gd name="adj2" fmla="val 31767"/>
              <a:gd name="adj3" fmla="val 50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prstMaterial="metal">
            <a:bevelT w="3175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C7CD1D5-F9A8-439A-A429-146DDBBF1442}"/>
              </a:ext>
            </a:extLst>
          </p:cNvPr>
          <p:cNvSpPr/>
          <p:nvPr/>
        </p:nvSpPr>
        <p:spPr>
          <a:xfrm>
            <a:off x="5573877" y="1704027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B5865496-3FD2-400E-8403-A2560AD7DE41}"/>
              </a:ext>
            </a:extLst>
          </p:cNvPr>
          <p:cNvSpPr/>
          <p:nvPr/>
        </p:nvSpPr>
        <p:spPr>
          <a:xfrm rot="3916225">
            <a:off x="5622420" y="1780811"/>
            <a:ext cx="989128" cy="980893"/>
          </a:xfrm>
          <a:prstGeom prst="circularArrow">
            <a:avLst>
              <a:gd name="adj1" fmla="val 15000"/>
              <a:gd name="adj2" fmla="val 1759373"/>
              <a:gd name="adj3" fmla="val 15705265"/>
              <a:gd name="adj4" fmla="val 18688136"/>
              <a:gd name="adj5" fmla="val 2059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9BBB9691-8BA9-40B6-9A1B-28D1265C97F2}"/>
              </a:ext>
            </a:extLst>
          </p:cNvPr>
          <p:cNvSpPr/>
          <p:nvPr/>
        </p:nvSpPr>
        <p:spPr>
          <a:xfrm>
            <a:off x="5528770" y="309074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77AC44C-BFDF-4FD5-845C-57F5755B460E}"/>
              </a:ext>
            </a:extLst>
          </p:cNvPr>
          <p:cNvGrpSpPr/>
          <p:nvPr/>
        </p:nvGrpSpPr>
        <p:grpSpPr>
          <a:xfrm rot="900000">
            <a:off x="5744060" y="555165"/>
            <a:ext cx="658161" cy="642277"/>
            <a:chOff x="7075243" y="576261"/>
            <a:chExt cx="658161" cy="642277"/>
          </a:xfrm>
        </p:grpSpPr>
        <p:sp>
          <p:nvSpPr>
            <p:cNvPr id="5" name="小波 4">
              <a:extLst>
                <a:ext uri="{FF2B5EF4-FFF2-40B4-BE49-F238E27FC236}">
                  <a16:creationId xmlns:a16="http://schemas.microsoft.com/office/drawing/2014/main" id="{9E40BD14-EB8C-4C69-9AB6-915CC7CC05E3}"/>
                </a:ext>
              </a:extLst>
            </p:cNvPr>
            <p:cNvSpPr/>
            <p:nvPr/>
          </p:nvSpPr>
          <p:spPr>
            <a:xfrm>
              <a:off x="7222209" y="576261"/>
              <a:ext cx="511195" cy="403974"/>
            </a:xfrm>
            <a:prstGeom prst="doubleWav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etal">
              <a:bevelT w="2540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CD99200-5191-4E99-84DE-C5A01E6DEDD4}"/>
                </a:ext>
              </a:extLst>
            </p:cNvPr>
            <p:cNvCxnSpPr>
              <a:cxnSpLocks/>
            </p:cNvCxnSpPr>
            <p:nvPr/>
          </p:nvCxnSpPr>
          <p:spPr>
            <a:xfrm rot="19800000" flipH="1">
              <a:off x="7075243" y="613089"/>
              <a:ext cx="328589" cy="605449"/>
            </a:xfrm>
            <a:prstGeom prst="line">
              <a:avLst/>
            </a:prstGeom>
            <a:ln w="53975">
              <a:solidFill>
                <a:schemeClr val="bg1">
                  <a:lumMod val="85000"/>
                </a:schemeClr>
              </a:solidFill>
              <a:headEnd type="none"/>
            </a:ln>
            <a:scene3d>
              <a:camera prst="orthographicFront"/>
              <a:lightRig rig="threePt" dir="t"/>
            </a:scene3d>
            <a:sp3d prstMaterial="metal">
              <a:bevelT w="25400" h="127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4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E973A7-9485-4888-A3DC-91610E530534}"/>
              </a:ext>
            </a:extLst>
          </p:cNvPr>
          <p:cNvSpPr/>
          <p:nvPr/>
        </p:nvSpPr>
        <p:spPr>
          <a:xfrm rot="10800000">
            <a:off x="6096000" y="404301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E24AE36-CB53-43F4-B3A1-7A4F1FD322B3}"/>
              </a:ext>
            </a:extLst>
          </p:cNvPr>
          <p:cNvSpPr/>
          <p:nvPr/>
        </p:nvSpPr>
        <p:spPr>
          <a:xfrm rot="10800000">
            <a:off x="6096000" y="1729813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8C2179B5-2A02-4E9D-9E24-E2B755D8FFD8}"/>
              </a:ext>
            </a:extLst>
          </p:cNvPr>
          <p:cNvSpPr/>
          <p:nvPr/>
        </p:nvSpPr>
        <p:spPr>
          <a:xfrm rot="10800000">
            <a:off x="6096000" y="3055325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26703A1-D5B2-407A-AFC1-686869EC7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7" y="404301"/>
            <a:ext cx="2204350" cy="87204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696A54-8D92-406E-A38E-51609521437D}"/>
              </a:ext>
            </a:extLst>
          </p:cNvPr>
          <p:cNvSpPr/>
          <p:nvPr/>
        </p:nvSpPr>
        <p:spPr>
          <a:xfrm>
            <a:off x="1467592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E01521-ABBE-4C20-89EA-5939AD51E53E}"/>
              </a:ext>
            </a:extLst>
          </p:cNvPr>
          <p:cNvSpPr/>
          <p:nvPr/>
        </p:nvSpPr>
        <p:spPr>
          <a:xfrm>
            <a:off x="3063339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草, コンピュータ, 多い, 画面 が含まれている画像&#10;&#10;自動的に生成された説明">
            <a:extLst>
              <a:ext uri="{FF2B5EF4-FFF2-40B4-BE49-F238E27FC236}">
                <a16:creationId xmlns:a16="http://schemas.microsoft.com/office/drawing/2014/main" id="{A77C0FE1-66AA-4B36-9A93-BEC2A86DFC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7" t="8178" r="8512" b="22721"/>
          <a:stretch/>
        </p:blipFill>
        <p:spPr>
          <a:xfrm>
            <a:off x="3009530" y="859240"/>
            <a:ext cx="8939813" cy="5275229"/>
          </a:xfrm>
          <a:prstGeom prst="rect">
            <a:avLst/>
          </a:prstGeom>
        </p:spPr>
      </p:pic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BE8792D-4901-4371-A488-6F97944219A1}"/>
              </a:ext>
            </a:extLst>
          </p:cNvPr>
          <p:cNvSpPr/>
          <p:nvPr/>
        </p:nvSpPr>
        <p:spPr>
          <a:xfrm>
            <a:off x="1336089" y="3284739"/>
            <a:ext cx="1868750" cy="754601"/>
          </a:xfrm>
          <a:prstGeom prst="wedgeRoundRectCallout">
            <a:avLst>
              <a:gd name="adj1" fmla="val 61020"/>
              <a:gd name="adj2" fmla="val 1262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1EBEE0C7-5703-424E-AF1F-CCA2E20F2A3E}"/>
              </a:ext>
            </a:extLst>
          </p:cNvPr>
          <p:cNvSpPr/>
          <p:nvPr/>
        </p:nvSpPr>
        <p:spPr>
          <a:xfrm>
            <a:off x="3897296" y="1401724"/>
            <a:ext cx="1162975" cy="648070"/>
          </a:xfrm>
          <a:prstGeom prst="wedgeRoundRectCallout">
            <a:avLst>
              <a:gd name="adj1" fmla="val -76373"/>
              <a:gd name="adj2" fmla="val 1337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Player 2</a:t>
            </a:r>
          </a:p>
          <a:p>
            <a:pPr algn="ctr"/>
            <a:r>
              <a:rPr kumimoji="1" lang="ja-JP" altLang="en-US" dirty="0"/>
              <a:t>の得点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D665705D-82A9-443B-8EAE-82D62A545AE4}"/>
              </a:ext>
            </a:extLst>
          </p:cNvPr>
          <p:cNvSpPr/>
          <p:nvPr/>
        </p:nvSpPr>
        <p:spPr>
          <a:xfrm>
            <a:off x="3897297" y="5132241"/>
            <a:ext cx="1162975" cy="648070"/>
          </a:xfrm>
          <a:prstGeom prst="wedgeRoundRectCallout">
            <a:avLst>
              <a:gd name="adj1" fmla="val -79426"/>
              <a:gd name="adj2" fmla="val -950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Player 1</a:t>
            </a:r>
          </a:p>
          <a:p>
            <a:pPr algn="ctr"/>
            <a:r>
              <a:rPr kumimoji="1" lang="ja-JP" altLang="en-US" dirty="0"/>
              <a:t>の得点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689F86D-4305-48C1-A95D-832CE998F58F}"/>
              </a:ext>
            </a:extLst>
          </p:cNvPr>
          <p:cNvSpPr/>
          <p:nvPr/>
        </p:nvSpPr>
        <p:spPr>
          <a:xfrm>
            <a:off x="1336089" y="3284739"/>
            <a:ext cx="1868751" cy="754601"/>
          </a:xfrm>
          <a:prstGeom prst="wedgeRoundRectCallout">
            <a:avLst>
              <a:gd name="adj1" fmla="val 59827"/>
              <a:gd name="adj2" fmla="val -107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数字の上半分</a:t>
            </a:r>
            <a:r>
              <a:rPr kumimoji="1" lang="en-US" altLang="ja-JP" dirty="0"/>
              <a:t>)</a:t>
            </a:r>
          </a:p>
          <a:p>
            <a:pPr algn="ctr"/>
            <a:r>
              <a:rPr kumimoji="1" lang="ja-JP" altLang="en-US" b="1" dirty="0"/>
              <a:t>カウントアップ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E3523F9-E922-4A4A-9A6B-2648950138C2}"/>
              </a:ext>
            </a:extLst>
          </p:cNvPr>
          <p:cNvSpPr/>
          <p:nvPr/>
        </p:nvSpPr>
        <p:spPr>
          <a:xfrm>
            <a:off x="3943904" y="3284738"/>
            <a:ext cx="1868751" cy="754601"/>
          </a:xfrm>
          <a:prstGeom prst="wedgeRoundRectCallout">
            <a:avLst>
              <a:gd name="adj1" fmla="val -62263"/>
              <a:gd name="adj2" fmla="val -1030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数字の下半分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algn="ctr"/>
            <a:r>
              <a:rPr kumimoji="1" lang="ja-JP" altLang="en-US" dirty="0"/>
              <a:t>ゼロ・クリア</a:t>
            </a:r>
            <a:endParaRPr kumimoji="1" lang="en-US" altLang="ja-JP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19E2824E-5589-4D85-9823-B47125F71EB8}"/>
              </a:ext>
            </a:extLst>
          </p:cNvPr>
          <p:cNvSpPr/>
          <p:nvPr/>
        </p:nvSpPr>
        <p:spPr>
          <a:xfrm>
            <a:off x="3943904" y="3284737"/>
            <a:ext cx="1868751" cy="754601"/>
          </a:xfrm>
          <a:prstGeom prst="wedgeRoundRectCallout">
            <a:avLst>
              <a:gd name="adj1" fmla="val -63213"/>
              <a:gd name="adj2" fmla="val 1192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数字の下半分</a:t>
            </a:r>
            <a:r>
              <a:rPr kumimoji="1" lang="en-US" altLang="ja-JP" dirty="0"/>
              <a:t>)</a:t>
            </a:r>
            <a:endParaRPr lang="en-US" altLang="ja-JP" dirty="0"/>
          </a:p>
          <a:p>
            <a:pPr algn="ctr"/>
            <a:r>
              <a:rPr kumimoji="1" lang="ja-JP" altLang="en-US" b="1" dirty="0"/>
              <a:t>ゼロ・</a:t>
            </a:r>
            <a:r>
              <a:rPr kumimoji="1" lang="ja-JP" altLang="en-US" b="1" dirty="0">
                <a:solidFill>
                  <a:srgbClr val="FFFF00"/>
                </a:solidFill>
              </a:rPr>
              <a:t>クリア</a:t>
            </a:r>
            <a:endParaRPr kumimoji="1" lang="en-US" altLang="ja-JP" b="1" dirty="0">
              <a:solidFill>
                <a:srgbClr val="FFFF00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826A6EBD-A108-42B9-83B1-94A362CAEC89}"/>
              </a:ext>
            </a:extLst>
          </p:cNvPr>
          <p:cNvSpPr/>
          <p:nvPr/>
        </p:nvSpPr>
        <p:spPr>
          <a:xfrm>
            <a:off x="7764264" y="3284737"/>
            <a:ext cx="1418206" cy="754601"/>
          </a:xfrm>
          <a:prstGeom prst="wedgeRoundRectCallout">
            <a:avLst>
              <a:gd name="adj1" fmla="val 199132"/>
              <a:gd name="adj2" fmla="val 2721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FF00"/>
                </a:solidFill>
              </a:rPr>
              <a:t>間違えたら</a:t>
            </a:r>
            <a:endParaRPr kumimoji="1" lang="en-US" altLang="ja-JP" b="1" dirty="0">
              <a:solidFill>
                <a:srgbClr val="FFFF0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FFFF00"/>
                </a:solidFill>
              </a:rPr>
              <a:t>戻す！</a:t>
            </a:r>
            <a:endParaRPr kumimoji="1" lang="en-US" altLang="ja-JP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8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21</cp:revision>
  <dcterms:created xsi:type="dcterms:W3CDTF">2020-05-16T06:53:47Z</dcterms:created>
  <dcterms:modified xsi:type="dcterms:W3CDTF">2020-05-22T15:03:54Z</dcterms:modified>
</cp:coreProperties>
</file>