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68E28-BCEF-4C6A-88CE-E9E35B20A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E62FB-6C01-4CC2-805E-BBDADE54A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59B43-F336-4FFB-989D-B48BBFCF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D03D4-5F2E-4B35-A480-D0036AF6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D0D48-1582-4639-AD1C-F9C1B9ED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02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6CE10-871B-4032-9F19-8C56F6F5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84E3AA-5534-4A62-A5D7-3076F14ED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E9484-1CBE-48F4-8E01-1DF53F51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9B0DA-B758-4944-86A0-2A24CA68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96763-3B22-4650-B06D-F6479122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29CE5C-3A80-4ADE-AEBE-77E41F9FB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656F58-0CB5-41F4-B35E-175ED79B1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6ED9E-34F4-4F6A-898F-FC7CEC5C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B19C2-F89F-43F4-BB79-55A98209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A6FA35-D246-41B9-83E5-24580BB4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2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BEC61-DD30-4F87-A688-D074D2CC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158842-4C98-47DD-8A85-9B0E408A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6C951-85AC-4A49-B379-CA3B18A3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A72FA6-A0F8-413C-85B5-8F3B5314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203B6-1BF2-42BF-8A92-1508C8C7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27C6B-719D-4140-BDA3-5004FFEC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37A917-3F97-411F-BAB0-F2BE1702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BD9E6A-3642-4E07-BFB6-BACD8DED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C7D8FB-DCEF-4C1C-A3A4-38E738CF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F10790-C5B4-426D-B4A4-4288F28E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65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5E53E-D11B-414E-A341-66D69760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5C2891-FEBF-40F3-9932-CD10ADB1B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A68920-A72C-4646-8F4C-2D0414615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550112-841C-4E6C-A72D-AFD4A7A2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7443CA-FD5B-427F-A043-C3819508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ACE401-F0A4-45AF-9FE3-72C4634E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0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22B75-DFF5-4EF3-BF44-16CB2F41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742B54-2959-4C16-AEBE-3B6D4A78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0BDB55-7CC6-4CBF-B524-3330E3EE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B798B7-3AC9-4EA7-9FB8-FA44BC8F0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5E44BE-479E-4F1B-A964-BABC1573A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ECEF2A-A48F-4F80-A520-2500FA66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F014EE-2CA3-46A3-9717-6A5FAB36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89D81BB-792A-4DC1-9935-74F4D854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1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3A63B-9151-4645-9595-50801A1C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4D3AA9-1B72-4FB1-AA87-5E0DDD8F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E86848-CA9E-4D93-9F05-91588DF8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261812-51A2-4D78-9EDD-F30F0C67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50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957362-BB6E-4E97-A647-8F38E233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2A252D-F204-40DE-84E8-D99C8090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F31F10-B986-4392-9663-33339F04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22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DEFF8-8CE7-4505-B995-6AFA077B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9841AF-068C-4C4A-885C-80466D5B6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AA201C-A724-4002-A4CF-0CBC3CA79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17813B-4C6C-4D9C-9950-CF893200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FE677B-1B93-4E3A-B63B-06B06706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604C5E-984B-47F7-A5FE-34E7FE08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8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89738-2E49-4EC1-9318-17E8C44C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F3D070-C5B4-4FC8-83A4-A173D9564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E005C-2D9E-4976-A9AF-8D679C9BF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5F21B-7FEB-48F3-A990-D0A92D6A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8044AE-4D81-4A9A-A975-2D3D1EF5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A2019-7D39-4E0B-A8A1-D79FF16C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96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9692B4-048D-48C9-AF96-97E56972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72C2A4-FABA-427B-A71A-37908669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7A8A7-0174-45D2-9BB0-FAE68888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A1C65-4174-46CB-AA71-BD0A6E879147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643A6-F68C-4C0D-B2F9-473F526AB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056D21-6443-4B5C-9D0A-0D0FFD10C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E07-7FF4-478D-A728-608310A5B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10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97D3E843-B43E-479D-988D-758C15C5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59" y="257804"/>
            <a:ext cx="2579705" cy="349464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928E13EA-7378-4689-99C4-455C344F0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8" y="428907"/>
            <a:ext cx="4035893" cy="2095077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BB601040-9BCC-417A-A69B-98DEFD903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78" y="3537197"/>
            <a:ext cx="4035893" cy="2525572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A2F83D7-2B7A-4A21-8A4E-24D6D37E8A02}"/>
              </a:ext>
            </a:extLst>
          </p:cNvPr>
          <p:cNvCxnSpPr>
            <a:cxnSpLocks/>
          </p:cNvCxnSpPr>
          <p:nvPr/>
        </p:nvCxnSpPr>
        <p:spPr>
          <a:xfrm flipH="1">
            <a:off x="4174504" y="2289516"/>
            <a:ext cx="661448" cy="12820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045A659-0348-467D-AC29-6EA812B4F933}"/>
              </a:ext>
            </a:extLst>
          </p:cNvPr>
          <p:cNvCxnSpPr>
            <a:cxnSpLocks/>
          </p:cNvCxnSpPr>
          <p:nvPr/>
        </p:nvCxnSpPr>
        <p:spPr>
          <a:xfrm flipV="1">
            <a:off x="2395711" y="858045"/>
            <a:ext cx="2086036" cy="14828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テキスト&#10;&#10;低い精度で自動的に生成された説明">
            <a:extLst>
              <a:ext uri="{FF2B5EF4-FFF2-40B4-BE49-F238E27FC236}">
                <a16:creationId xmlns:a16="http://schemas.microsoft.com/office/drawing/2014/main" id="{07C57025-669F-483B-9B4B-2D72110FE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8" y="4384593"/>
            <a:ext cx="4035893" cy="189417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65734C1-7293-4519-BF2F-23C5D4040840}"/>
              </a:ext>
            </a:extLst>
          </p:cNvPr>
          <p:cNvCxnSpPr>
            <a:cxnSpLocks/>
          </p:cNvCxnSpPr>
          <p:nvPr/>
        </p:nvCxnSpPr>
        <p:spPr>
          <a:xfrm>
            <a:off x="5656082" y="2289516"/>
            <a:ext cx="633164" cy="2197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0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谷林陽一</dc:creator>
  <cp:lastModifiedBy>谷林陽一</cp:lastModifiedBy>
  <cp:revision>2</cp:revision>
  <dcterms:created xsi:type="dcterms:W3CDTF">2021-05-15T10:27:06Z</dcterms:created>
  <dcterms:modified xsi:type="dcterms:W3CDTF">2021-05-15T10:40:34Z</dcterms:modified>
</cp:coreProperties>
</file>