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986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19AE-EE8D-4925-A962-E0882C453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A2523D-95F8-4E68-B4F7-DEA29DFA2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2" indent="0" algn="ctr">
              <a:buNone/>
              <a:defRPr sz="1125"/>
            </a:lvl2pPr>
            <a:lvl3pPr marL="514344" indent="0" algn="ctr">
              <a:buNone/>
              <a:defRPr sz="1013"/>
            </a:lvl3pPr>
            <a:lvl4pPr marL="771516" indent="0" algn="ctr">
              <a:buNone/>
              <a:defRPr sz="900"/>
            </a:lvl4pPr>
            <a:lvl5pPr marL="1028689" indent="0" algn="ctr">
              <a:buNone/>
              <a:defRPr sz="900"/>
            </a:lvl5pPr>
            <a:lvl6pPr marL="1285861" indent="0" algn="ctr">
              <a:buNone/>
              <a:defRPr sz="900"/>
            </a:lvl6pPr>
            <a:lvl7pPr marL="1543033" indent="0" algn="ctr">
              <a:buNone/>
              <a:defRPr sz="900"/>
            </a:lvl7pPr>
            <a:lvl8pPr marL="1800205" indent="0" algn="ctr">
              <a:buNone/>
              <a:defRPr sz="900"/>
            </a:lvl8pPr>
            <a:lvl9pPr marL="2057377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914E5-CB34-43E1-B9B1-398E320F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E94E1-1BAD-49C6-833B-6C15E5D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964BD-CB98-43C1-95DD-E3613C6C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6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537F8-E32B-47DA-8D0F-19CD1FDA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FB563C-BC4D-4604-936A-D3D9F0D0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4EF98-E535-4B1B-8FF1-1AF721E1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CE68D-386E-4A93-9424-452F34F3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52F95-7C3B-4B9B-982D-2D8E07BA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3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DB1742-67D0-4B15-942F-9ADDBE4AB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EE515D-D3D7-4587-803F-97FDD6D2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7B96A-0117-4DC7-8D23-2673F7D7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D36C4-0EBB-4EF6-95FB-817211AF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AD9A0-3AC4-4F43-A263-293F2079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5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41E98-C9BA-464C-9DCC-AACB9FA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7E36C-5426-42C2-BF6F-6856EADE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9445A-891E-4C5A-BC28-8AB4B41D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E854B2-0170-49E7-88CB-813EE53A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C5F4-90B2-4FA4-8C83-5FD0AD62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3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9EECC-2CE3-4A98-8678-DCDE7948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1B8EE-B113-47DA-8807-9F0475D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44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8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3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7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07CB32-44C5-4745-9384-B9AECB50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CA8DA-4060-4B92-8B47-F394732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6743A-6108-4D47-89A9-1B125377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5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6F0AC-59EA-465F-987C-1537CAAD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89D99-A83D-4BD6-B173-CDBD8D43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DD902-F853-4308-AD5C-6863218B3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53D972-0326-4C60-94FE-C121BCFA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C0C85-C64B-480A-9167-623ACE27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CFB3CE-3930-4679-9ADE-5FB45F96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66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D334B-C542-40B9-975F-6CBE1C3F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23FAC0-5F72-4605-8D41-DB704E4AA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CAAD14-DA6C-4DF4-BFA6-B084C04B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83E95C-40B4-47ED-84F1-D9CDB7EC7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C59A71-3B64-4F78-A702-E983A99C8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14DB67-1DAC-4114-A052-19E982A7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0EF7B4-064E-427F-BF21-26C28B7B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D3A86E-6FB1-4992-8D19-1EA10E9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6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20271-1E0C-4378-AAA7-1BF8CEFF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BDAE91-4A37-4F68-82CD-B4C01E4F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6A300D-A983-41D1-A058-61278376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15EFE2-D524-46C3-97A3-4E368751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59631-2656-49DE-8217-0CB9728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336B19-5505-45EA-9592-D2C006D2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87DCA-EF2E-47D5-AAF0-6F9E3A59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9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1FDA2-00F9-4E3F-87DC-F3863356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0FD41-CCED-4F37-B14C-A1A0DF28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E88D21-92B9-470E-AA0B-8615C67C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2" indent="0">
              <a:buNone/>
              <a:defRPr sz="788"/>
            </a:lvl2pPr>
            <a:lvl3pPr marL="514344" indent="0">
              <a:buNone/>
              <a:defRPr sz="675"/>
            </a:lvl3pPr>
            <a:lvl4pPr marL="771516" indent="0">
              <a:buNone/>
              <a:defRPr sz="563"/>
            </a:lvl4pPr>
            <a:lvl5pPr marL="1028689" indent="0">
              <a:buNone/>
              <a:defRPr sz="563"/>
            </a:lvl5pPr>
            <a:lvl6pPr marL="1285861" indent="0">
              <a:buNone/>
              <a:defRPr sz="563"/>
            </a:lvl6pPr>
            <a:lvl7pPr marL="1543033" indent="0">
              <a:buNone/>
              <a:defRPr sz="563"/>
            </a:lvl7pPr>
            <a:lvl8pPr marL="1800205" indent="0">
              <a:buNone/>
              <a:defRPr sz="563"/>
            </a:lvl8pPr>
            <a:lvl9pPr marL="2057377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D403E6-F0E3-4002-9B3E-75811975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39E057-9EAA-4BA8-B9A9-BE314815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4BD40A-D43B-487B-B5E4-DD41EC53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35B8D5-E6FA-4DB4-8109-2771AF35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539364-0B21-45CB-B477-F6C7637AB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75B8D1-18D0-4E3F-8037-BCD7614B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2" indent="0">
              <a:buNone/>
              <a:defRPr sz="788"/>
            </a:lvl2pPr>
            <a:lvl3pPr marL="514344" indent="0">
              <a:buNone/>
              <a:defRPr sz="675"/>
            </a:lvl3pPr>
            <a:lvl4pPr marL="771516" indent="0">
              <a:buNone/>
              <a:defRPr sz="563"/>
            </a:lvl4pPr>
            <a:lvl5pPr marL="1028689" indent="0">
              <a:buNone/>
              <a:defRPr sz="563"/>
            </a:lvl5pPr>
            <a:lvl6pPr marL="1285861" indent="0">
              <a:buNone/>
              <a:defRPr sz="563"/>
            </a:lvl6pPr>
            <a:lvl7pPr marL="1543033" indent="0">
              <a:buNone/>
              <a:defRPr sz="563"/>
            </a:lvl7pPr>
            <a:lvl8pPr marL="1800205" indent="0">
              <a:buNone/>
              <a:defRPr sz="563"/>
            </a:lvl8pPr>
            <a:lvl9pPr marL="2057377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9AA119-5EC6-4F2D-A809-EAD971C2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D2E35A-063A-4331-A23D-5E499B1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2CCB29-2D90-440C-B226-74E31F9E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6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15BE31B-B988-4D36-BE4F-A5FB16A0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3AC7F-B26B-4673-9A08-EB954D1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D07A3-2C76-4912-9F63-5EC4D9BA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D836-7362-4414-8A62-4A7FCE578E65}" type="datetimeFigureOut">
              <a:rPr kumimoji="1" lang="ja-JP" altLang="en-US" smtClean="0"/>
              <a:t>2019/12/6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5DFD37-B4F4-44B6-BB0D-3E34D475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AEA38-FA72-40B7-A39E-06BA70EBD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A84D-F4D5-405F-B09E-399669E9D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2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44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6" indent="-128586" algn="l" defTabSz="51434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9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514344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EFA19572-3B74-4263-9B2D-0518A0B52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15"/>
            <a:ext cx="6858000" cy="79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9333998A-36B3-4BA5-9D51-ED058D34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15"/>
            <a:ext cx="6858000" cy="79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A4 210 x 297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</cp:revision>
  <dcterms:created xsi:type="dcterms:W3CDTF">2019-12-06T13:56:39Z</dcterms:created>
  <dcterms:modified xsi:type="dcterms:W3CDTF">2019-12-06T14:20:22Z</dcterms:modified>
</cp:coreProperties>
</file>