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31" autoAdjust="0"/>
  </p:normalViewPr>
  <p:slideViewPr>
    <p:cSldViewPr snapToGrid="0" showGuides="1">
      <p:cViewPr varScale="1">
        <p:scale>
          <a:sx n="72" d="100"/>
          <a:sy n="72" d="100"/>
        </p:scale>
        <p:origin x="1896" y="7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79EF8-3E88-4B23-B032-932D2CB1C718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66950" y="1243013"/>
            <a:ext cx="23241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241A2-5DA9-4C4E-8B56-8D5F5D0DA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66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209C5-069E-4CDB-884C-97B8742B2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9DE69D-7965-4353-AA8E-508B538C1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BAAE8-1C90-4CB2-8912-DCDD30F9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2018/10/6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A85DB3-5C63-4841-97F4-B1A90D3E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VFD</a:t>
            </a:r>
            <a:r>
              <a:rPr kumimoji="1" lang="ja-JP" altLang="en-US"/>
              <a:t>蛍光表示管時計をつくろう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693B89-8FA0-43E4-BFF9-26684343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7661-5062-40E8-9777-EC43F8731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58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7169E-F5DF-4214-A436-5E8D1E46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358C88-AF40-4FFB-A110-BC7831BD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A28672-F173-48A8-A2A3-F75FF487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2018/10/6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3B2C93-764B-4882-A2F8-E53E0403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VFD</a:t>
            </a:r>
            <a:r>
              <a:rPr kumimoji="1" lang="ja-JP" altLang="en-US"/>
              <a:t>蛍光表示管時計をつくろう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986179-0FF8-49B2-B15C-35EBF586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7661-5062-40E8-9777-EC43F8731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53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5E19E5-B57B-45E8-AEBA-626F085BE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34D14D-C9BD-4324-89FF-9DE2BCC0E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52582B-F4A8-45A3-8F6A-E93E5893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2018/10/6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32E277-38D6-4393-A607-B09AF90C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VFD</a:t>
            </a:r>
            <a:r>
              <a:rPr kumimoji="1" lang="ja-JP" altLang="en-US"/>
              <a:t>蛍光表示管時計をつくろう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4006AD-78FB-4EBB-9210-2EB0088C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7661-5062-40E8-9777-EC43F8731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62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A04CE-F2A6-450E-98E7-5CEB5B00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C13E2-BB9C-4C9F-9919-FCBE95CA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B4A43A-FFD0-4C67-ACBE-49AC5A5F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2018/10/6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42D85-5DFD-44BC-86F8-97715DB1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VFD</a:t>
            </a:r>
            <a:r>
              <a:rPr kumimoji="1" lang="ja-JP" altLang="en-US"/>
              <a:t>蛍光表示管時計をつくろう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7B6961-3045-4FC8-9FA9-5EC68C4B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7661-5062-40E8-9777-EC43F8731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07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FC26A-2941-4417-ACD6-5B894805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82BFB0-2C7B-4BFA-82B9-30063EA9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8342B-FA40-4F0C-8EA1-EE04912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2018/10/6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C892CE-5981-4F3C-B922-61A0CD85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VFD</a:t>
            </a:r>
            <a:r>
              <a:rPr kumimoji="1" lang="ja-JP" altLang="en-US"/>
              <a:t>蛍光表示管時計をつくろう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9B43F4-757D-4070-9CB5-A262641E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7661-5062-40E8-9777-EC43F8731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16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7063B-6A6B-4505-A615-459240F1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0AF9AC-6C39-46CC-989F-28A276D65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C12602-5F16-4614-B9CD-8C6476DAB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B540EA-AA7B-4188-8DFA-8D3813C3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2018/10/6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4DF652-441D-4ED8-B3B8-B22602DE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VFD</a:t>
            </a:r>
            <a:r>
              <a:rPr kumimoji="1" lang="ja-JP" altLang="en-US"/>
              <a:t>蛍光表示管時計をつくろう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875BDF-927C-4BD4-BB2C-7B0EDB92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7661-5062-40E8-9777-EC43F8731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5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CA7B8-521D-4C56-A413-61C64929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2301C6-69A8-4A23-ADC4-892C22276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A197C3-B1D6-4DFE-9D6A-D6BC8F1B2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482AD5-AB6C-43E8-8EC4-89E0C8EDE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999AF7-2EBC-4696-AF78-5F1886461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BEF2E3-2A37-475B-B13C-C5400850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2018/10/6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FBE3DD-13BB-406F-B823-6E639A03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VFD</a:t>
            </a:r>
            <a:r>
              <a:rPr kumimoji="1" lang="ja-JP" altLang="en-US"/>
              <a:t>蛍光表示管時計をつくろう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D2C9CE-3640-41F5-AA1F-93EE948B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7661-5062-40E8-9777-EC43F8731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85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209BE-C4DF-4D82-A915-E9A071F6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E1FCC-C760-4016-A1B6-09F629DA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2018/10/6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30876D-839E-4682-8B4D-1DB0DA87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VFD</a:t>
            </a:r>
            <a:r>
              <a:rPr kumimoji="1" lang="ja-JP" altLang="en-US"/>
              <a:t>蛍光表示管時計をつくろう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B952AB-6AEB-4A77-9380-5F00F5D6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7661-5062-40E8-9777-EC43F8731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03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E2D012-82E6-47B1-9813-F88720E7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2018/10/6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039BC8-1CB1-4B4C-9306-E8DE179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VFD</a:t>
            </a:r>
            <a:r>
              <a:rPr kumimoji="1" lang="ja-JP" altLang="en-US"/>
              <a:t>蛍光表示管時計をつくろう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EABA01-38E5-45A1-A90E-3935C66F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7661-5062-40E8-9777-EC43F8731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14861-7C9B-48B3-84D5-5120D925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A9CE86-27BB-42F3-8A65-B9899E735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96D7D6-703A-4F43-B281-42DD2DD47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87138C-F480-4A94-8A16-5C229093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2018/10/6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82380A-C0DD-4D31-AEBE-70CF86C2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VFD</a:t>
            </a:r>
            <a:r>
              <a:rPr kumimoji="1" lang="ja-JP" altLang="en-US"/>
              <a:t>蛍光表示管時計をつくろう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BAD3D3-FCC6-4DAC-A24F-48EFE900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7661-5062-40E8-9777-EC43F8731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51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39F25-6F14-4AEC-90CA-CBC2BF3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EFA329-5CC0-47BC-8E9B-007E932D2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90C3AA-82DC-4FBE-BE4C-254F5D4C4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0060A5-F017-49B1-AAB2-DD2217BC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2018/10/6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D98900-2C74-4653-81AA-5E47418A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VFD</a:t>
            </a:r>
            <a:r>
              <a:rPr kumimoji="1" lang="ja-JP" altLang="en-US"/>
              <a:t>蛍光表示管時計をつくろう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C6D19B-3927-4422-AB86-2C7117E3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7661-5062-40E8-9777-EC43F8731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40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593875-4F10-4BC6-B72B-B8072092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1A0985-79E5-4F9F-92C4-AD36EFB8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71E5A0-3EDF-4E81-9C70-2FF26C76E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2018/10/6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36A732-25A9-4FF7-8DDE-8EC846656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VFD</a:t>
            </a:r>
            <a:r>
              <a:rPr kumimoji="1" lang="ja-JP" altLang="en-US"/>
              <a:t>蛍光表示管時計をつくろう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936423-A4AA-49D5-9098-2788CD04C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7661-5062-40E8-9777-EC43F8731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6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四角形: 角を丸くする 117">
            <a:extLst>
              <a:ext uri="{FF2B5EF4-FFF2-40B4-BE49-F238E27FC236}">
                <a16:creationId xmlns:a16="http://schemas.microsoft.com/office/drawing/2014/main" id="{F49EF1F8-B027-4914-835F-241BE24806C1}"/>
              </a:ext>
            </a:extLst>
          </p:cNvPr>
          <p:cNvSpPr/>
          <p:nvPr/>
        </p:nvSpPr>
        <p:spPr>
          <a:xfrm>
            <a:off x="544360" y="792361"/>
            <a:ext cx="5908980" cy="8475464"/>
          </a:xfrm>
          <a:prstGeom prst="roundRect">
            <a:avLst>
              <a:gd name="adj" fmla="val 354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59E87E4-2D00-496A-B439-48BB4AD4544A}"/>
              </a:ext>
            </a:extLst>
          </p:cNvPr>
          <p:cNvSpPr/>
          <p:nvPr/>
        </p:nvSpPr>
        <p:spPr>
          <a:xfrm>
            <a:off x="1220856" y="2362887"/>
            <a:ext cx="1384301" cy="713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バージョン</a:t>
            </a:r>
            <a:b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点滅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kumimoji="1"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E118AC8-0080-4CFF-864F-1B1C36D7C1F5}"/>
              </a:ext>
            </a:extLst>
          </p:cNvPr>
          <p:cNvSpPr/>
          <p:nvPr/>
        </p:nvSpPr>
        <p:spPr>
          <a:xfrm>
            <a:off x="1393264" y="1304456"/>
            <a:ext cx="1045263" cy="433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起動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374C439-80F7-4115-B6A0-76A796968941}"/>
              </a:ext>
            </a:extLst>
          </p:cNvPr>
          <p:cNvSpPr/>
          <p:nvPr/>
        </p:nvSpPr>
        <p:spPr>
          <a:xfrm>
            <a:off x="1341580" y="4259407"/>
            <a:ext cx="1926935" cy="778163"/>
          </a:xfrm>
          <a:prstGeom prst="round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時刻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3C3B993-7EC1-47A2-9654-C04D6DD80FE3}"/>
              </a:ext>
            </a:extLst>
          </p:cNvPr>
          <p:cNvSpPr/>
          <p:nvPr/>
        </p:nvSpPr>
        <p:spPr>
          <a:xfrm>
            <a:off x="4386705" y="4285443"/>
            <a:ext cx="1926935" cy="77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日付</a:t>
            </a:r>
            <a:endParaRPr kumimoji="1" lang="en-US" altLang="ja-JP" sz="4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CD299F2-7160-4E76-941E-6C72CAC67043}"/>
              </a:ext>
            </a:extLst>
          </p:cNvPr>
          <p:cNvSpPr/>
          <p:nvPr/>
        </p:nvSpPr>
        <p:spPr>
          <a:xfrm>
            <a:off x="3990144" y="7129703"/>
            <a:ext cx="1926935" cy="927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ストップ</a:t>
            </a:r>
            <a:b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ウォッチ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512D951-5091-414A-A0FF-52F8EF27C409}"/>
              </a:ext>
            </a:extLst>
          </p:cNvPr>
          <p:cNvSpPr/>
          <p:nvPr/>
        </p:nvSpPr>
        <p:spPr>
          <a:xfrm>
            <a:off x="942108" y="8335476"/>
            <a:ext cx="1926935" cy="77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AF92D8-80F8-4419-B223-1066044DE485}"/>
              </a:ext>
            </a:extLst>
          </p:cNvPr>
          <p:cNvSpPr txBox="1"/>
          <p:nvPr/>
        </p:nvSpPr>
        <p:spPr>
          <a:xfrm>
            <a:off x="1310458" y="3187903"/>
            <a:ext cx="71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kumimoji="1"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秒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0A38B87-B3C0-42A6-B158-5BD31C4FB59A}"/>
              </a:ext>
            </a:extLst>
          </p:cNvPr>
          <p:cNvCxnSpPr>
            <a:cxnSpLocks/>
          </p:cNvCxnSpPr>
          <p:nvPr/>
        </p:nvCxnSpPr>
        <p:spPr>
          <a:xfrm>
            <a:off x="1899223" y="3089731"/>
            <a:ext cx="0" cy="118315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BE5BA1A-B077-4A45-8F4C-ED53ACAA7DF2}"/>
              </a:ext>
            </a:extLst>
          </p:cNvPr>
          <p:cNvSpPr txBox="1"/>
          <p:nvPr/>
        </p:nvSpPr>
        <p:spPr>
          <a:xfrm>
            <a:off x="3540643" y="4590405"/>
            <a:ext cx="71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kumimoji="1"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秒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17DBAAF-82DC-4E9C-AA46-8A619DC15E11}"/>
              </a:ext>
            </a:extLst>
          </p:cNvPr>
          <p:cNvCxnSpPr>
            <a:cxnSpLocks/>
          </p:cNvCxnSpPr>
          <p:nvPr/>
        </p:nvCxnSpPr>
        <p:spPr>
          <a:xfrm flipH="1" flipV="1">
            <a:off x="3291754" y="4624449"/>
            <a:ext cx="1099565" cy="1388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EA707B-CFF2-450C-AE7A-AA9CE3D30A74}"/>
              </a:ext>
            </a:extLst>
          </p:cNvPr>
          <p:cNvSpPr txBox="1"/>
          <p:nvPr/>
        </p:nvSpPr>
        <p:spPr>
          <a:xfrm>
            <a:off x="3352339" y="3915475"/>
            <a:ext cx="9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[MODE]</a:t>
            </a:r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33D8A5B6-96A7-42C2-A198-002690CFB56F}"/>
              </a:ext>
            </a:extLst>
          </p:cNvPr>
          <p:cNvSpPr/>
          <p:nvPr/>
        </p:nvSpPr>
        <p:spPr>
          <a:xfrm>
            <a:off x="2838101" y="4276737"/>
            <a:ext cx="1926935" cy="1694612"/>
          </a:xfrm>
          <a:prstGeom prst="arc">
            <a:avLst>
              <a:gd name="adj1" fmla="val 14078429"/>
              <a:gd name="adj2" fmla="val 1864707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07558689-23F8-4B98-8443-FDB1ED887455}"/>
              </a:ext>
            </a:extLst>
          </p:cNvPr>
          <p:cNvSpPr/>
          <p:nvPr/>
        </p:nvSpPr>
        <p:spPr>
          <a:xfrm rot="10800000">
            <a:off x="2921925" y="3322344"/>
            <a:ext cx="1926935" cy="1694612"/>
          </a:xfrm>
          <a:prstGeom prst="arc">
            <a:avLst>
              <a:gd name="adj1" fmla="val 14078429"/>
              <a:gd name="adj2" fmla="val 1864707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DFBAB6F-B295-450D-B835-8BEEEF386973}"/>
              </a:ext>
            </a:extLst>
          </p:cNvPr>
          <p:cNvSpPr txBox="1"/>
          <p:nvPr/>
        </p:nvSpPr>
        <p:spPr>
          <a:xfrm>
            <a:off x="3432879" y="4991714"/>
            <a:ext cx="97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[MODE]</a:t>
            </a:r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46EB067-570D-4BAE-BBA9-B1BA6605FFAB}"/>
              </a:ext>
            </a:extLst>
          </p:cNvPr>
          <p:cNvCxnSpPr>
            <a:cxnSpLocks/>
          </p:cNvCxnSpPr>
          <p:nvPr/>
        </p:nvCxnSpPr>
        <p:spPr>
          <a:xfrm>
            <a:off x="2804690" y="5082606"/>
            <a:ext cx="1205005" cy="212830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AB791BA-4578-4FB8-B72D-4991E9B0FB93}"/>
              </a:ext>
            </a:extLst>
          </p:cNvPr>
          <p:cNvSpPr txBox="1"/>
          <p:nvPr/>
        </p:nvSpPr>
        <p:spPr>
          <a:xfrm>
            <a:off x="2011110" y="5412991"/>
            <a:ext cx="108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[MODE]</a:t>
            </a:r>
          </a:p>
          <a:p>
            <a:pPr algn="r"/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×2</a:t>
            </a:r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2041FB0-A63E-4497-9D34-E1EF41CA8AEB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1913007" y="1737573"/>
            <a:ext cx="2889" cy="62531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52E2A8A-F6B4-4D4E-8F17-1F57B6B4A8AA}"/>
              </a:ext>
            </a:extLst>
          </p:cNvPr>
          <p:cNvSpPr txBox="1"/>
          <p:nvPr/>
        </p:nvSpPr>
        <p:spPr>
          <a:xfrm>
            <a:off x="646177" y="5412991"/>
            <a:ext cx="99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[MODE]</a:t>
            </a:r>
          </a:p>
          <a:p>
            <a:pPr algn="r"/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×3</a:t>
            </a:r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A8FE2BC-1D11-4185-A2C9-3F5F58A11A30}"/>
              </a:ext>
            </a:extLst>
          </p:cNvPr>
          <p:cNvSpPr txBox="1"/>
          <p:nvPr/>
        </p:nvSpPr>
        <p:spPr>
          <a:xfrm>
            <a:off x="1649252" y="7616607"/>
            <a:ext cx="151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スコア表示で</a:t>
            </a:r>
            <a:endParaRPr kumimoji="1"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[MODE]×2</a:t>
            </a:r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3D64B21-F5E2-43EC-B004-15652480F35D}"/>
              </a:ext>
            </a:extLst>
          </p:cNvPr>
          <p:cNvCxnSpPr>
            <a:cxnSpLocks/>
          </p:cNvCxnSpPr>
          <p:nvPr/>
        </p:nvCxnSpPr>
        <p:spPr>
          <a:xfrm flipH="1" flipV="1">
            <a:off x="3045164" y="5092744"/>
            <a:ext cx="1142445" cy="20405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8FC9F3A8-0804-46D2-AE9A-A91713A8F212}"/>
              </a:ext>
            </a:extLst>
          </p:cNvPr>
          <p:cNvSpPr/>
          <p:nvPr/>
        </p:nvSpPr>
        <p:spPr>
          <a:xfrm>
            <a:off x="3538502" y="1870289"/>
            <a:ext cx="1926936" cy="1129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日時設定</a:t>
            </a:r>
            <a:b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年→月→日→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時→分→秒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6C29C16-7D2D-411F-80A4-B7298732DB68}"/>
              </a:ext>
            </a:extLst>
          </p:cNvPr>
          <p:cNvSpPr txBox="1"/>
          <p:nvPr/>
        </p:nvSpPr>
        <p:spPr>
          <a:xfrm>
            <a:off x="3866015" y="6479869"/>
            <a:ext cx="108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[MODE]</a:t>
            </a:r>
          </a:p>
          <a:p>
            <a:pPr algn="ctr"/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×2</a:t>
            </a:r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114F8A3-D076-471C-ABC3-E96F52ACB9F5}"/>
              </a:ext>
            </a:extLst>
          </p:cNvPr>
          <p:cNvCxnSpPr>
            <a:cxnSpLocks/>
          </p:cNvCxnSpPr>
          <p:nvPr/>
        </p:nvCxnSpPr>
        <p:spPr>
          <a:xfrm flipH="1">
            <a:off x="1419850" y="5092744"/>
            <a:ext cx="269707" cy="324273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F10771B-6744-4434-B4E1-B5A16DA31894}"/>
              </a:ext>
            </a:extLst>
          </p:cNvPr>
          <p:cNvCxnSpPr>
            <a:cxnSpLocks/>
          </p:cNvCxnSpPr>
          <p:nvPr/>
        </p:nvCxnSpPr>
        <p:spPr>
          <a:xfrm flipV="1">
            <a:off x="1649252" y="5100815"/>
            <a:ext cx="263754" cy="32191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89F95EB-FCCC-409E-8BDE-EF0C41E7B9CD}"/>
              </a:ext>
            </a:extLst>
          </p:cNvPr>
          <p:cNvCxnSpPr>
            <a:cxnSpLocks/>
          </p:cNvCxnSpPr>
          <p:nvPr/>
        </p:nvCxnSpPr>
        <p:spPr>
          <a:xfrm flipV="1">
            <a:off x="2799637" y="2895600"/>
            <a:ext cx="780178" cy="13231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181BC56-1BAA-4F28-8BE1-9FAA32BE893F}"/>
              </a:ext>
            </a:extLst>
          </p:cNvPr>
          <p:cNvSpPr txBox="1"/>
          <p:nvPr/>
        </p:nvSpPr>
        <p:spPr>
          <a:xfrm>
            <a:off x="2088516" y="3427997"/>
            <a:ext cx="103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[MODE]</a:t>
            </a:r>
            <a:b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長押し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2343E4B1-14F8-471E-A26E-9C2A2F49BCE4}"/>
              </a:ext>
            </a:extLst>
          </p:cNvPr>
          <p:cNvCxnSpPr>
            <a:cxnSpLocks/>
          </p:cNvCxnSpPr>
          <p:nvPr/>
        </p:nvCxnSpPr>
        <p:spPr>
          <a:xfrm flipH="1">
            <a:off x="2999199" y="2999468"/>
            <a:ext cx="718295" cy="121928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0C486D8-4236-4018-A2F1-897F046D922C}"/>
              </a:ext>
            </a:extLst>
          </p:cNvPr>
          <p:cNvSpPr txBox="1"/>
          <p:nvPr/>
        </p:nvSpPr>
        <p:spPr>
          <a:xfrm>
            <a:off x="3602002" y="2985021"/>
            <a:ext cx="116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秒で</a:t>
            </a:r>
            <a:endParaRPr kumimoji="1"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[MODE]</a:t>
            </a:r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C7F7F5C-5316-487F-BEF3-9A7148784D31}"/>
              </a:ext>
            </a:extLst>
          </p:cNvPr>
          <p:cNvSpPr txBox="1"/>
          <p:nvPr/>
        </p:nvSpPr>
        <p:spPr>
          <a:xfrm>
            <a:off x="3829411" y="8055569"/>
            <a:ext cx="262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[SET]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スタート</a:t>
            </a:r>
            <a:r>
              <a:rPr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ストップ</a:t>
            </a:r>
            <a:endParaRPr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[MODE] </a:t>
            </a:r>
            <a:r>
              <a:rPr kumimoji="1"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リセット</a:t>
            </a:r>
            <a:endParaRPr kumimoji="1"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4425B73-C303-4CFA-86F8-9D4DE4547690}"/>
              </a:ext>
            </a:extLst>
          </p:cNvPr>
          <p:cNvSpPr txBox="1"/>
          <p:nvPr/>
        </p:nvSpPr>
        <p:spPr>
          <a:xfrm>
            <a:off x="3510562" y="1230942"/>
            <a:ext cx="207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[SET]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変更</a:t>
            </a:r>
            <a:endParaRPr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[MODE] </a:t>
            </a:r>
            <a:r>
              <a:rPr kumimoji="1"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確定・切換</a:t>
            </a:r>
            <a:endParaRPr kumimoji="1"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73C6269-796A-490D-8D2F-FE77489A48CB}"/>
              </a:ext>
            </a:extLst>
          </p:cNvPr>
          <p:cNvSpPr txBox="1"/>
          <p:nvPr/>
        </p:nvSpPr>
        <p:spPr>
          <a:xfrm>
            <a:off x="4522189" y="9334353"/>
            <a:ext cx="207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2018</a:t>
            </a:r>
            <a:r>
              <a:rPr kumimoji="1" lang="ja-JP" altLang="en-US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年</a:t>
            </a:r>
            <a:r>
              <a:rPr kumimoji="1"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</a:t>
            </a:r>
            <a:r>
              <a:rPr kumimoji="1" lang="ja-JP" altLang="en-US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月</a:t>
            </a:r>
            <a:r>
              <a:rPr kumimoji="1"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</a:t>
            </a:r>
            <a:r>
              <a:rPr kumimoji="1" lang="ja-JP" altLang="en-US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</a:t>
            </a:r>
          </a:p>
        </p:txBody>
      </p: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8E5C938D-31DE-4D8F-BAE7-60BA8820ADBF}"/>
              </a:ext>
            </a:extLst>
          </p:cNvPr>
          <p:cNvSpPr/>
          <p:nvPr/>
        </p:nvSpPr>
        <p:spPr>
          <a:xfrm>
            <a:off x="404659" y="370673"/>
            <a:ext cx="4967441" cy="66658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</a:t>
            </a:r>
            <a:r>
              <a:rPr lang="en-US" altLang="ja-JP" sz="28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</a:t>
            </a:r>
            <a:r>
              <a:rPr lang="en-US" altLang="ja-JP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</a:t>
            </a:r>
            <a:r>
              <a:rPr lang="ja-JP" altLang="en-US" sz="28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蛍</a:t>
            </a:r>
            <a:r>
              <a:rPr lang="ja-JP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光</a:t>
            </a:r>
            <a:r>
              <a:rPr lang="ja-JP" altLang="en-US" sz="28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表</a:t>
            </a:r>
            <a:r>
              <a:rPr lang="ja-JP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示</a:t>
            </a:r>
            <a:r>
              <a:rPr lang="ja-JP" altLang="en-US" sz="28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管</a:t>
            </a:r>
            <a:r>
              <a:rPr lang="ja-JP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時</a:t>
            </a:r>
            <a:r>
              <a:rPr lang="ja-JP" altLang="en-US" sz="28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計</a:t>
            </a:r>
            <a:r>
              <a:rPr lang="ja-JP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</a:t>
            </a:r>
            <a:r>
              <a:rPr lang="ja-JP" altLang="en-US" sz="28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作</a:t>
            </a:r>
            <a:r>
              <a:rPr lang="ja-JP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ろ</a:t>
            </a:r>
            <a:r>
              <a:rPr lang="ja-JP" altLang="en-US" sz="28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う</a:t>
            </a:r>
          </a:p>
        </p:txBody>
      </p:sp>
      <p:pic>
        <p:nvPicPr>
          <p:cNvPr id="112" name="図 111" descr="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EAFD1ECD-4A39-4CF8-8E92-DD414D5A2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3" y="9273773"/>
            <a:ext cx="1556181" cy="5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0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A4 210 x 297 mm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2019-10-22T11:55:04Z</dcterms:created>
  <dcterms:modified xsi:type="dcterms:W3CDTF">2019-10-22T11:55:20Z</dcterms:modified>
</cp:coreProperties>
</file>