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1042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B1265C7-1F3C-4F57-ABDB-5D803F55C6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54316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6" imgW="338" imgH="340" progId="TCLayout.ActiveDocument.1">
                  <p:embed/>
                </p:oleObj>
              </mc:Choice>
              <mc:Fallback>
                <p:oleObj name="think-cell Slide" r:id="rId16" imgW="338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AFC6195-252C-4A88-A501-D95E0ABADDB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AEC69C2-F0BE-467B-BEA8-2663B174D3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9420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338" imgH="340" progId="TCLayout.ActiveDocument.1">
                  <p:embed/>
                </p:oleObj>
              </mc:Choice>
              <mc:Fallback>
                <p:oleObj name="think-cell Slide" r:id="rId4" imgW="338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0708856-1502-47D8-8409-81DEACD62050}"/>
              </a:ext>
            </a:extLst>
          </p:cNvPr>
          <p:cNvSpPr/>
          <p:nvPr/>
        </p:nvSpPr>
        <p:spPr>
          <a:xfrm>
            <a:off x="228600" y="197346"/>
            <a:ext cx="8915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solutions are evaluated on two criteria: predicted future Index values and allocated energy from a newly discovered star</a:t>
            </a:r>
          </a:p>
          <a:p>
            <a:endParaRPr lang="en-US" dirty="0"/>
          </a:p>
          <a:p>
            <a:r>
              <a:rPr lang="en-US" dirty="0"/>
              <a:t>1) Index predictions are evaluated using RMSE metric</a:t>
            </a:r>
          </a:p>
          <a:p>
            <a:endParaRPr lang="en-US" dirty="0"/>
          </a:p>
          <a:p>
            <a:r>
              <a:rPr lang="en-US" dirty="0"/>
              <a:t>2) Energy allocation is also evaluated using RMSE metric and has a set of known factors that need to be taken into account.</a:t>
            </a:r>
          </a:p>
          <a:p>
            <a:endParaRPr lang="en-US" dirty="0"/>
          </a:p>
          <a:p>
            <a:r>
              <a:rPr lang="en-US" dirty="0"/>
              <a:t>Every galaxy has a certain limited potential for improvement in the index described by the following function: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for increase in the Index = </a:t>
            </a:r>
            <a:r>
              <a:rPr lang="da-DK" dirty="0"/>
              <a:t>-np.log(Index+0.01)+3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Likely index increase dependent on potential for improvement and on extra energy availability is described by the following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Likely increase in the Index = extra energy * Potential for increase in the Index **2 /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also several 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total there are 50000 zillion DSML available for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galaxy should be allocated more than 100 zillion DSML or less than 0 zillion DSML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galaxies with low existence expectancy index below 0.7 should be allocated at least 10% of the total energy available</a:t>
            </a:r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ED384B-C10F-45A1-9860-95E35E4E2B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4756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12" imgW="338" imgH="340" progId="TCLayout.ActiveDocument.1">
                  <p:embed/>
                </p:oleObj>
              </mc:Choice>
              <mc:Fallback>
                <p:oleObj name="think-cell Slide" r:id="rId12" imgW="338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771C56-0BE8-4168-B654-DF4C292D446F}"/>
              </a:ext>
            </a:extLst>
          </p:cNvPr>
          <p:cNvSpPr/>
          <p:nvPr/>
        </p:nvSpPr>
        <p:spPr>
          <a:xfrm>
            <a:off x="152400" y="197346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3) </a:t>
            </a:r>
            <a:r>
              <a:rPr lang="en-US" dirty="0"/>
              <a:t>Leaderboard is based on a combined scaled metric:</a:t>
            </a:r>
            <a:endParaRPr lang="ru-RU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80% prediction task RMSE + 20% optimization task RMSE * lambda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where lambda is a normalizing factor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Leaderboard is 80% public and 20% private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5) The submission should be in the following format: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DB9CA-1AB0-4638-81BC-BCB44CD444E6}"/>
              </a:ext>
            </a:extLst>
          </p:cNvPr>
          <p:cNvGrpSpPr/>
          <p:nvPr/>
        </p:nvGrpSpPr>
        <p:grpSpPr>
          <a:xfrm>
            <a:off x="266700" y="3810000"/>
            <a:ext cx="8610600" cy="2348346"/>
            <a:chOff x="119063" y="1016000"/>
            <a:chExt cx="8801100" cy="4953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68390-0C61-408D-970B-45582048696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9063" y="101600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b="1" dirty="0"/>
                <a:t>Variable</a:t>
              </a:r>
              <a:endParaRPr lang="ru-RU" sz="18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7F229A-623C-49C5-8060-256053D4CC86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19063" y="231775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/>
                <a:t>Index</a:t>
              </a:r>
              <a:endParaRPr lang="ru-RU" sz="1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27338A-2393-496F-94D3-B45025A39D0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9063" y="361950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 err="1"/>
                <a:t>pred</a:t>
              </a:r>
              <a:endParaRPr lang="ru-RU" sz="1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716463-130B-435F-B9F0-C013BBB3540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9063" y="4921249"/>
              <a:ext cx="4273550" cy="104775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 err="1"/>
                <a:t>pred_opt</a:t>
              </a:r>
              <a:endParaRPr lang="ru-RU" sz="1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F634A-AFFF-4DC9-921C-2BF6DBF7AF5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646613" y="101600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b="1" dirty="0"/>
                <a:t>Description</a:t>
              </a:r>
              <a:endParaRPr lang="ru-RU" sz="18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BAF98B-94AC-48F2-B011-3CAD9F50F19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4646613" y="231775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/>
                <a:t>Unique index from the test dataset in the ascending order</a:t>
              </a:r>
              <a:endParaRPr lang="ru-RU" sz="1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EC847-BDA7-400E-AE2E-A2904BB88A5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646613" y="361950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/>
                <a:t>Prediction for the index of interest</a:t>
              </a:r>
              <a:endParaRPr lang="ru-RU" sz="1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A39E0D-5358-449A-9089-980C3581EB5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4646613" y="4921250"/>
              <a:ext cx="4273550" cy="104775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 algn="ctr">
                <a:buNone/>
              </a:pPr>
              <a:r>
                <a:rPr lang="en-US" sz="1800" dirty="0"/>
                <a:t>Optimal energy allocation</a:t>
              </a:r>
              <a:endParaRPr lang="ru-RU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80"/>
  <p:tag name="HEIGHT" val="82.5"/>
  <p:tag name="WIDTH" val="33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182.5"/>
  <p:tag name="HEIGHT" val="82.5"/>
  <p:tag name="WIDTH" val="33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285"/>
  <p:tag name="HEIGHT" val="82.5"/>
  <p:tag name="WIDTH" val="33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387.5"/>
  <p:tag name="HEIGHT" val="82.5"/>
  <p:tag name="WIDTH" val="3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Rjlqp9MupGqMYRMiRA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80"/>
  <p:tag name="HEIGHT" val="82.5"/>
  <p:tag name="WIDTH" val="33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182.5"/>
  <p:tag name="HEIGHT" val="82.5"/>
  <p:tag name="WIDTH" val="33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285"/>
  <p:tag name="HEIGHT" val="82.5"/>
  <p:tag name="WIDTH" val="33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387.5"/>
  <p:tag name="HEIGHT" val="82.5"/>
  <p:tag name="WIDTH" val="33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 (Microsoft)</Template>
  <TotalTime>65</TotalTime>
  <Words>167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Selivanov</dc:creator>
  <cp:lastModifiedBy>Vladimir Selivanov</cp:lastModifiedBy>
  <cp:revision>7</cp:revision>
  <dcterms:created xsi:type="dcterms:W3CDTF">2020-05-17T20:02:30Z</dcterms:created>
  <dcterms:modified xsi:type="dcterms:W3CDTF">2020-05-17T21:07:34Z</dcterms:modified>
</cp:coreProperties>
</file>