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3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2"/>
    <p:sldId id="298" r:id="rId3"/>
    <p:sldId id="290" r:id="rId4"/>
    <p:sldId id="265" r:id="rId5"/>
    <p:sldId id="299" r:id="rId6"/>
    <p:sldId id="292" r:id="rId7"/>
    <p:sldId id="293" r:id="rId8"/>
    <p:sldId id="360" r:id="rId9"/>
    <p:sldId id="384" r:id="rId10"/>
    <p:sldId id="415" r:id="rId11"/>
    <p:sldId id="300" r:id="rId12"/>
    <p:sldId id="266" r:id="rId13"/>
    <p:sldId id="267" r:id="rId14"/>
    <p:sldId id="388" r:id="rId15"/>
    <p:sldId id="278" r:id="rId16"/>
    <p:sldId id="390" r:id="rId17"/>
    <p:sldId id="472" r:id="rId18"/>
    <p:sldId id="389" r:id="rId19"/>
    <p:sldId id="471" r:id="rId20"/>
    <p:sldId id="391" r:id="rId21"/>
    <p:sldId id="291" r:id="rId22"/>
    <p:sldId id="258" r:id="rId23"/>
    <p:sldId id="261" r:id="rId24"/>
    <p:sldId id="494" r:id="rId25"/>
    <p:sldId id="495" r:id="rId26"/>
    <p:sldId id="496" r:id="rId27"/>
    <p:sldId id="497" r:id="rId28"/>
    <p:sldId id="498" r:id="rId29"/>
    <p:sldId id="499" r:id="rId30"/>
    <p:sldId id="297" r:id="rId31"/>
    <p:sldId id="500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F5261"/>
    <a:srgbClr val="44546A"/>
    <a:srgbClr val="7F7D7D"/>
    <a:srgbClr val="FFFFFF"/>
    <a:srgbClr val="F5F7F9"/>
    <a:srgbClr val="F9FBFA"/>
    <a:srgbClr val="647996"/>
    <a:srgbClr val="878497"/>
    <a:srgbClr val="454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A61A480-28E3-4BE2-85CA-0F5A14514A7E}" styleName="{d4d03508-e61a-4071-856a-a20e9eb58eed}"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6F6F6"/>
          </a:solidFill>
        </a:fill>
      </a:tcStyle>
    </a:band2H>
    <a:la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7BDB9"/>
          </a:solidFill>
        </a:fill>
      </a:tcStyle>
    </a:lastRow>
    <a:fir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7BDB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6" autoAdjust="0"/>
    <p:restoredTop sz="88754" autoAdjust="0"/>
  </p:normalViewPr>
  <p:slideViewPr>
    <p:cSldViewPr snapToGrid="0" showGuides="1">
      <p:cViewPr varScale="1">
        <p:scale>
          <a:sx n="107" d="100"/>
          <a:sy n="107" d="100"/>
        </p:scale>
        <p:origin x="624" y="160"/>
      </p:cViewPr>
      <p:guideLst>
        <p:guide pos="3840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52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fld id="{73C2964C-4B5D-4CCF-AF6C-2DD6D8D46C59}" type="datetime1">
              <a:rPr lang="zh-CN" altLang="en-US" smtClean="0"/>
              <a:t>2023/6/3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黑简体" panose="02000000000000000000" pitchFamily="2" charset="-122"/>
              </a:defRPr>
            </a:lvl1pPr>
          </a:lstStyle>
          <a:p>
            <a:fld id="{9EC0D1B5-3C17-4475-AEE9-C5749151ADA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5.jpe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7.png"/><Relationship Id="rId4" Type="http://schemas.openxmlformats.org/officeDocument/2006/relationships/tags" Target="../tags/tag31.xml"/><Relationship Id="rId9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10.png"/><Relationship Id="rId3" Type="http://schemas.openxmlformats.org/officeDocument/2006/relationships/tags" Target="../tags/tag36.xml"/><Relationship Id="rId21" Type="http://schemas.openxmlformats.org/officeDocument/2006/relationships/image" Target="../media/image13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9.png"/><Relationship Id="rId2" Type="http://schemas.openxmlformats.org/officeDocument/2006/relationships/tags" Target="../tags/tag3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notesSlide" Target="../notesSlides/notesSlide13.xml"/><Relationship Id="rId10" Type="http://schemas.openxmlformats.org/officeDocument/2006/relationships/tags" Target="../tags/tag43.xml"/><Relationship Id="rId19" Type="http://schemas.openxmlformats.org/officeDocument/2006/relationships/image" Target="../media/image11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image" Target="../media/image15.png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6" Type="http://schemas.openxmlformats.org/officeDocument/2006/relationships/image" Target="../media/image20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image" Target="../media/image19.png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2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tags" Target="../tags/tag79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01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" Type="http://schemas.openxmlformats.org/officeDocument/2006/relationships/tags" Target="../tags/tag106.xml"/><Relationship Id="rId21" Type="http://schemas.openxmlformats.org/officeDocument/2006/relationships/image" Target="../media/image24.png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notesSlide" Target="../notesSlides/notesSlide24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27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image" Target="../media/image26.png"/><Relationship Id="rId10" Type="http://schemas.openxmlformats.org/officeDocument/2006/relationships/tags" Target="../tags/tag113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34.xml"/><Relationship Id="rId7" Type="http://schemas.openxmlformats.org/officeDocument/2006/relationships/image" Target="../media/image32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tmicm.diazepam.cc/" TargetMode="External"/><Relationship Id="rId3" Type="http://schemas.openxmlformats.org/officeDocument/2006/relationships/tags" Target="../tags/tag140.xml"/><Relationship Id="rId7" Type="http://schemas.openxmlformats.org/officeDocument/2006/relationships/image" Target="../media/image39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9" Type="http://schemas.openxmlformats.org/officeDocument/2006/relationships/hyperlink" Target="https://cloud.ncbadboy.ml/imag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556615" y="2933197"/>
            <a:ext cx="11495455" cy="70076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spc="6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基于跨域小样本分类的甲状腺超声图像识别模型</a:t>
            </a:r>
            <a:endParaRPr lang="en-US" altLang="zh-CN" sz="3600" spc="6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460998" y="5811358"/>
            <a:ext cx="1270001" cy="1051673"/>
          </a:xfrm>
          <a:custGeom>
            <a:avLst/>
            <a:gdLst>
              <a:gd name="connsiteX0" fmla="*/ 635000 w 1270001"/>
              <a:gd name="connsiteY0" fmla="*/ 0 h 3742920"/>
              <a:gd name="connsiteX1" fmla="*/ 1270001 w 1270001"/>
              <a:gd name="connsiteY1" fmla="*/ 317501 h 3742920"/>
              <a:gd name="connsiteX2" fmla="*/ 1270001 w 1270001"/>
              <a:gd name="connsiteY2" fmla="*/ 1051673 h 3742920"/>
              <a:gd name="connsiteX3" fmla="*/ 1270001 w 1270001"/>
              <a:gd name="connsiteY3" fmla="*/ 1142273 h 3742920"/>
              <a:gd name="connsiteX4" fmla="*/ 1270001 w 1270001"/>
              <a:gd name="connsiteY4" fmla="*/ 1824018 h 3742920"/>
              <a:gd name="connsiteX5" fmla="*/ 1270001 w 1270001"/>
              <a:gd name="connsiteY5" fmla="*/ 1876445 h 3742920"/>
              <a:gd name="connsiteX6" fmla="*/ 1270001 w 1270001"/>
              <a:gd name="connsiteY6" fmla="*/ 2600648 h 3742920"/>
              <a:gd name="connsiteX7" fmla="*/ 1270001 w 1270001"/>
              <a:gd name="connsiteY7" fmla="*/ 2648790 h 3742920"/>
              <a:gd name="connsiteX8" fmla="*/ 1270001 w 1270001"/>
              <a:gd name="connsiteY8" fmla="*/ 3425420 h 3742920"/>
              <a:gd name="connsiteX9" fmla="*/ 635000 w 1270001"/>
              <a:gd name="connsiteY9" fmla="*/ 3742920 h 3742920"/>
              <a:gd name="connsiteX10" fmla="*/ 0 w 1270001"/>
              <a:gd name="connsiteY10" fmla="*/ 3425420 h 3742920"/>
              <a:gd name="connsiteX11" fmla="*/ 0 w 1270001"/>
              <a:gd name="connsiteY11" fmla="*/ 2648790 h 3742920"/>
              <a:gd name="connsiteX12" fmla="*/ 0 w 1270001"/>
              <a:gd name="connsiteY12" fmla="*/ 2600648 h 3742920"/>
              <a:gd name="connsiteX13" fmla="*/ 0 w 1270001"/>
              <a:gd name="connsiteY13" fmla="*/ 1876445 h 3742920"/>
              <a:gd name="connsiteX14" fmla="*/ 0 w 1270001"/>
              <a:gd name="connsiteY14" fmla="*/ 1824018 h 3742920"/>
              <a:gd name="connsiteX15" fmla="*/ 0 w 1270001"/>
              <a:gd name="connsiteY15" fmla="*/ 1142273 h 3742920"/>
              <a:gd name="connsiteX16" fmla="*/ 0 w 1270001"/>
              <a:gd name="connsiteY16" fmla="*/ 1051673 h 3742920"/>
              <a:gd name="connsiteX17" fmla="*/ 0 w 1270001"/>
              <a:gd name="connsiteY17" fmla="*/ 317501 h 3742920"/>
              <a:gd name="connsiteX0-1" fmla="*/ 1270001 w 1361441"/>
              <a:gd name="connsiteY0-2" fmla="*/ 1142273 h 3742920"/>
              <a:gd name="connsiteX1-3" fmla="*/ 1270001 w 1361441"/>
              <a:gd name="connsiteY1-4" fmla="*/ 1824018 h 3742920"/>
              <a:gd name="connsiteX2-5" fmla="*/ 1270001 w 1361441"/>
              <a:gd name="connsiteY2-6" fmla="*/ 1876445 h 3742920"/>
              <a:gd name="connsiteX3-7" fmla="*/ 1270001 w 1361441"/>
              <a:gd name="connsiteY3-8" fmla="*/ 2600648 h 3742920"/>
              <a:gd name="connsiteX4-9" fmla="*/ 1270001 w 1361441"/>
              <a:gd name="connsiteY4-10" fmla="*/ 2648790 h 3742920"/>
              <a:gd name="connsiteX5-11" fmla="*/ 1270001 w 1361441"/>
              <a:gd name="connsiteY5-12" fmla="*/ 3425420 h 3742920"/>
              <a:gd name="connsiteX6-13" fmla="*/ 635000 w 1361441"/>
              <a:gd name="connsiteY6-14" fmla="*/ 3742920 h 3742920"/>
              <a:gd name="connsiteX7-15" fmla="*/ 0 w 1361441"/>
              <a:gd name="connsiteY7-16" fmla="*/ 3425420 h 3742920"/>
              <a:gd name="connsiteX8-17" fmla="*/ 0 w 1361441"/>
              <a:gd name="connsiteY8-18" fmla="*/ 2648790 h 3742920"/>
              <a:gd name="connsiteX9-19" fmla="*/ 0 w 1361441"/>
              <a:gd name="connsiteY9-20" fmla="*/ 2600648 h 3742920"/>
              <a:gd name="connsiteX10-21" fmla="*/ 0 w 1361441"/>
              <a:gd name="connsiteY10-22" fmla="*/ 1876445 h 3742920"/>
              <a:gd name="connsiteX11-23" fmla="*/ 0 w 1361441"/>
              <a:gd name="connsiteY11-24" fmla="*/ 1824018 h 3742920"/>
              <a:gd name="connsiteX12-25" fmla="*/ 0 w 1361441"/>
              <a:gd name="connsiteY12-26" fmla="*/ 1142273 h 3742920"/>
              <a:gd name="connsiteX13-27" fmla="*/ 0 w 1361441"/>
              <a:gd name="connsiteY13-28" fmla="*/ 1051673 h 3742920"/>
              <a:gd name="connsiteX14-29" fmla="*/ 0 w 1361441"/>
              <a:gd name="connsiteY14-30" fmla="*/ 317501 h 3742920"/>
              <a:gd name="connsiteX15-31" fmla="*/ 635000 w 1361441"/>
              <a:gd name="connsiteY15-32" fmla="*/ 0 h 3742920"/>
              <a:gd name="connsiteX16-33" fmla="*/ 1270001 w 1361441"/>
              <a:gd name="connsiteY16-34" fmla="*/ 317501 h 3742920"/>
              <a:gd name="connsiteX17-35" fmla="*/ 1270001 w 1361441"/>
              <a:gd name="connsiteY17-36" fmla="*/ 1051673 h 3742920"/>
              <a:gd name="connsiteX18" fmla="*/ 1361441 w 1361441"/>
              <a:gd name="connsiteY18" fmla="*/ 1233713 h 3742920"/>
              <a:gd name="connsiteX0-37" fmla="*/ 1270001 w 1270001"/>
              <a:gd name="connsiteY0-38" fmla="*/ 1142273 h 3742920"/>
              <a:gd name="connsiteX1-39" fmla="*/ 1270001 w 1270001"/>
              <a:gd name="connsiteY1-40" fmla="*/ 1824018 h 3742920"/>
              <a:gd name="connsiteX2-41" fmla="*/ 1270001 w 1270001"/>
              <a:gd name="connsiteY2-42" fmla="*/ 1876445 h 3742920"/>
              <a:gd name="connsiteX3-43" fmla="*/ 1270001 w 1270001"/>
              <a:gd name="connsiteY3-44" fmla="*/ 2600648 h 3742920"/>
              <a:gd name="connsiteX4-45" fmla="*/ 1270001 w 1270001"/>
              <a:gd name="connsiteY4-46" fmla="*/ 2648790 h 3742920"/>
              <a:gd name="connsiteX5-47" fmla="*/ 1270001 w 1270001"/>
              <a:gd name="connsiteY5-48" fmla="*/ 3425420 h 3742920"/>
              <a:gd name="connsiteX6-49" fmla="*/ 635000 w 1270001"/>
              <a:gd name="connsiteY6-50" fmla="*/ 3742920 h 3742920"/>
              <a:gd name="connsiteX7-51" fmla="*/ 0 w 1270001"/>
              <a:gd name="connsiteY7-52" fmla="*/ 3425420 h 3742920"/>
              <a:gd name="connsiteX8-53" fmla="*/ 0 w 1270001"/>
              <a:gd name="connsiteY8-54" fmla="*/ 2648790 h 3742920"/>
              <a:gd name="connsiteX9-55" fmla="*/ 0 w 1270001"/>
              <a:gd name="connsiteY9-56" fmla="*/ 2600648 h 3742920"/>
              <a:gd name="connsiteX10-57" fmla="*/ 0 w 1270001"/>
              <a:gd name="connsiteY10-58" fmla="*/ 1876445 h 3742920"/>
              <a:gd name="connsiteX11-59" fmla="*/ 0 w 1270001"/>
              <a:gd name="connsiteY11-60" fmla="*/ 1824018 h 3742920"/>
              <a:gd name="connsiteX12-61" fmla="*/ 0 w 1270001"/>
              <a:gd name="connsiteY12-62" fmla="*/ 1142273 h 3742920"/>
              <a:gd name="connsiteX13-63" fmla="*/ 0 w 1270001"/>
              <a:gd name="connsiteY13-64" fmla="*/ 1051673 h 3742920"/>
              <a:gd name="connsiteX14-65" fmla="*/ 0 w 1270001"/>
              <a:gd name="connsiteY14-66" fmla="*/ 317501 h 3742920"/>
              <a:gd name="connsiteX15-67" fmla="*/ 635000 w 1270001"/>
              <a:gd name="connsiteY15-68" fmla="*/ 0 h 3742920"/>
              <a:gd name="connsiteX16-69" fmla="*/ 1270001 w 1270001"/>
              <a:gd name="connsiteY16-70" fmla="*/ 317501 h 3742920"/>
              <a:gd name="connsiteX17-71" fmla="*/ 1270001 w 1270001"/>
              <a:gd name="connsiteY17-72" fmla="*/ 1051673 h 3742920"/>
              <a:gd name="connsiteX0-73" fmla="*/ 1270001 w 1270001"/>
              <a:gd name="connsiteY0-74" fmla="*/ 1142273 h 3742920"/>
              <a:gd name="connsiteX1-75" fmla="*/ 1270001 w 1270001"/>
              <a:gd name="connsiteY1-76" fmla="*/ 1824018 h 3742920"/>
              <a:gd name="connsiteX2-77" fmla="*/ 1270001 w 1270001"/>
              <a:gd name="connsiteY2-78" fmla="*/ 1876445 h 3742920"/>
              <a:gd name="connsiteX3-79" fmla="*/ 1270001 w 1270001"/>
              <a:gd name="connsiteY3-80" fmla="*/ 2600648 h 3742920"/>
              <a:gd name="connsiteX4-81" fmla="*/ 1270001 w 1270001"/>
              <a:gd name="connsiteY4-82" fmla="*/ 2648790 h 3742920"/>
              <a:gd name="connsiteX5-83" fmla="*/ 1270001 w 1270001"/>
              <a:gd name="connsiteY5-84" fmla="*/ 3425420 h 3742920"/>
              <a:gd name="connsiteX6-85" fmla="*/ 635000 w 1270001"/>
              <a:gd name="connsiteY6-86" fmla="*/ 3742920 h 3742920"/>
              <a:gd name="connsiteX7-87" fmla="*/ 0 w 1270001"/>
              <a:gd name="connsiteY7-88" fmla="*/ 3425420 h 3742920"/>
              <a:gd name="connsiteX8-89" fmla="*/ 0 w 1270001"/>
              <a:gd name="connsiteY8-90" fmla="*/ 2648790 h 3742920"/>
              <a:gd name="connsiteX9-91" fmla="*/ 0 w 1270001"/>
              <a:gd name="connsiteY9-92" fmla="*/ 2600648 h 3742920"/>
              <a:gd name="connsiteX10-93" fmla="*/ 0 w 1270001"/>
              <a:gd name="connsiteY10-94" fmla="*/ 1876445 h 3742920"/>
              <a:gd name="connsiteX11-95" fmla="*/ 0 w 1270001"/>
              <a:gd name="connsiteY11-96" fmla="*/ 1824018 h 3742920"/>
              <a:gd name="connsiteX12-97" fmla="*/ 0 w 1270001"/>
              <a:gd name="connsiteY12-98" fmla="*/ 1051673 h 3742920"/>
              <a:gd name="connsiteX13-99" fmla="*/ 0 w 1270001"/>
              <a:gd name="connsiteY13-100" fmla="*/ 317501 h 3742920"/>
              <a:gd name="connsiteX14-101" fmla="*/ 635000 w 1270001"/>
              <a:gd name="connsiteY14-102" fmla="*/ 0 h 3742920"/>
              <a:gd name="connsiteX15-103" fmla="*/ 1270001 w 1270001"/>
              <a:gd name="connsiteY15-104" fmla="*/ 317501 h 3742920"/>
              <a:gd name="connsiteX16-105" fmla="*/ 1270001 w 1270001"/>
              <a:gd name="connsiteY16-106" fmla="*/ 1051673 h 3742920"/>
              <a:gd name="connsiteX0-107" fmla="*/ 1270001 w 1270001"/>
              <a:gd name="connsiteY0-108" fmla="*/ 1824018 h 3742920"/>
              <a:gd name="connsiteX1-109" fmla="*/ 1270001 w 1270001"/>
              <a:gd name="connsiteY1-110" fmla="*/ 1876445 h 3742920"/>
              <a:gd name="connsiteX2-111" fmla="*/ 1270001 w 1270001"/>
              <a:gd name="connsiteY2-112" fmla="*/ 2600648 h 3742920"/>
              <a:gd name="connsiteX3-113" fmla="*/ 1270001 w 1270001"/>
              <a:gd name="connsiteY3-114" fmla="*/ 2648790 h 3742920"/>
              <a:gd name="connsiteX4-115" fmla="*/ 1270001 w 1270001"/>
              <a:gd name="connsiteY4-116" fmla="*/ 3425420 h 3742920"/>
              <a:gd name="connsiteX5-117" fmla="*/ 635000 w 1270001"/>
              <a:gd name="connsiteY5-118" fmla="*/ 3742920 h 3742920"/>
              <a:gd name="connsiteX6-119" fmla="*/ 0 w 1270001"/>
              <a:gd name="connsiteY6-120" fmla="*/ 3425420 h 3742920"/>
              <a:gd name="connsiteX7-121" fmla="*/ 0 w 1270001"/>
              <a:gd name="connsiteY7-122" fmla="*/ 2648790 h 3742920"/>
              <a:gd name="connsiteX8-123" fmla="*/ 0 w 1270001"/>
              <a:gd name="connsiteY8-124" fmla="*/ 2600648 h 3742920"/>
              <a:gd name="connsiteX9-125" fmla="*/ 0 w 1270001"/>
              <a:gd name="connsiteY9-126" fmla="*/ 1876445 h 3742920"/>
              <a:gd name="connsiteX10-127" fmla="*/ 0 w 1270001"/>
              <a:gd name="connsiteY10-128" fmla="*/ 1824018 h 3742920"/>
              <a:gd name="connsiteX11-129" fmla="*/ 0 w 1270001"/>
              <a:gd name="connsiteY11-130" fmla="*/ 1051673 h 3742920"/>
              <a:gd name="connsiteX12-131" fmla="*/ 0 w 1270001"/>
              <a:gd name="connsiteY12-132" fmla="*/ 317501 h 3742920"/>
              <a:gd name="connsiteX13-133" fmla="*/ 635000 w 1270001"/>
              <a:gd name="connsiteY13-134" fmla="*/ 0 h 3742920"/>
              <a:gd name="connsiteX14-135" fmla="*/ 1270001 w 1270001"/>
              <a:gd name="connsiteY14-136" fmla="*/ 317501 h 3742920"/>
              <a:gd name="connsiteX15-137" fmla="*/ 1270001 w 1270001"/>
              <a:gd name="connsiteY15-138" fmla="*/ 1051673 h 3742920"/>
              <a:gd name="connsiteX0-139" fmla="*/ 1270001 w 1270001"/>
              <a:gd name="connsiteY0-140" fmla="*/ 1876445 h 3742920"/>
              <a:gd name="connsiteX1-141" fmla="*/ 1270001 w 1270001"/>
              <a:gd name="connsiteY1-142" fmla="*/ 2600648 h 3742920"/>
              <a:gd name="connsiteX2-143" fmla="*/ 1270001 w 1270001"/>
              <a:gd name="connsiteY2-144" fmla="*/ 2648790 h 3742920"/>
              <a:gd name="connsiteX3-145" fmla="*/ 1270001 w 1270001"/>
              <a:gd name="connsiteY3-146" fmla="*/ 3425420 h 3742920"/>
              <a:gd name="connsiteX4-147" fmla="*/ 635000 w 1270001"/>
              <a:gd name="connsiteY4-148" fmla="*/ 3742920 h 3742920"/>
              <a:gd name="connsiteX5-149" fmla="*/ 0 w 1270001"/>
              <a:gd name="connsiteY5-150" fmla="*/ 3425420 h 3742920"/>
              <a:gd name="connsiteX6-151" fmla="*/ 0 w 1270001"/>
              <a:gd name="connsiteY6-152" fmla="*/ 2648790 h 3742920"/>
              <a:gd name="connsiteX7-153" fmla="*/ 0 w 1270001"/>
              <a:gd name="connsiteY7-154" fmla="*/ 2600648 h 3742920"/>
              <a:gd name="connsiteX8-155" fmla="*/ 0 w 1270001"/>
              <a:gd name="connsiteY8-156" fmla="*/ 1876445 h 3742920"/>
              <a:gd name="connsiteX9-157" fmla="*/ 0 w 1270001"/>
              <a:gd name="connsiteY9-158" fmla="*/ 1824018 h 3742920"/>
              <a:gd name="connsiteX10-159" fmla="*/ 0 w 1270001"/>
              <a:gd name="connsiteY10-160" fmla="*/ 1051673 h 3742920"/>
              <a:gd name="connsiteX11-161" fmla="*/ 0 w 1270001"/>
              <a:gd name="connsiteY11-162" fmla="*/ 317501 h 3742920"/>
              <a:gd name="connsiteX12-163" fmla="*/ 635000 w 1270001"/>
              <a:gd name="connsiteY12-164" fmla="*/ 0 h 3742920"/>
              <a:gd name="connsiteX13-165" fmla="*/ 1270001 w 1270001"/>
              <a:gd name="connsiteY13-166" fmla="*/ 317501 h 3742920"/>
              <a:gd name="connsiteX14-167" fmla="*/ 1270001 w 1270001"/>
              <a:gd name="connsiteY14-168" fmla="*/ 1051673 h 3742920"/>
              <a:gd name="connsiteX0-169" fmla="*/ 1270001 w 1270001"/>
              <a:gd name="connsiteY0-170" fmla="*/ 1876445 h 3742920"/>
              <a:gd name="connsiteX1-171" fmla="*/ 1270001 w 1270001"/>
              <a:gd name="connsiteY1-172" fmla="*/ 2600648 h 3742920"/>
              <a:gd name="connsiteX2-173" fmla="*/ 1270001 w 1270001"/>
              <a:gd name="connsiteY2-174" fmla="*/ 2648790 h 3742920"/>
              <a:gd name="connsiteX3-175" fmla="*/ 1270001 w 1270001"/>
              <a:gd name="connsiteY3-176" fmla="*/ 3425420 h 3742920"/>
              <a:gd name="connsiteX4-177" fmla="*/ 635000 w 1270001"/>
              <a:gd name="connsiteY4-178" fmla="*/ 3742920 h 3742920"/>
              <a:gd name="connsiteX5-179" fmla="*/ 0 w 1270001"/>
              <a:gd name="connsiteY5-180" fmla="*/ 3425420 h 3742920"/>
              <a:gd name="connsiteX6-181" fmla="*/ 0 w 1270001"/>
              <a:gd name="connsiteY6-182" fmla="*/ 2648790 h 3742920"/>
              <a:gd name="connsiteX7-183" fmla="*/ 0 w 1270001"/>
              <a:gd name="connsiteY7-184" fmla="*/ 2600648 h 3742920"/>
              <a:gd name="connsiteX8-185" fmla="*/ 0 w 1270001"/>
              <a:gd name="connsiteY8-186" fmla="*/ 1876445 h 3742920"/>
              <a:gd name="connsiteX9-187" fmla="*/ 0 w 1270001"/>
              <a:gd name="connsiteY9-188" fmla="*/ 1051673 h 3742920"/>
              <a:gd name="connsiteX10-189" fmla="*/ 0 w 1270001"/>
              <a:gd name="connsiteY10-190" fmla="*/ 317501 h 3742920"/>
              <a:gd name="connsiteX11-191" fmla="*/ 635000 w 1270001"/>
              <a:gd name="connsiteY11-192" fmla="*/ 0 h 3742920"/>
              <a:gd name="connsiteX12-193" fmla="*/ 1270001 w 1270001"/>
              <a:gd name="connsiteY12-194" fmla="*/ 317501 h 3742920"/>
              <a:gd name="connsiteX13-195" fmla="*/ 1270001 w 1270001"/>
              <a:gd name="connsiteY13-196" fmla="*/ 1051673 h 3742920"/>
              <a:gd name="connsiteX0-197" fmla="*/ 1270001 w 1270001"/>
              <a:gd name="connsiteY0-198" fmla="*/ 1876445 h 3742920"/>
              <a:gd name="connsiteX1-199" fmla="*/ 1270001 w 1270001"/>
              <a:gd name="connsiteY1-200" fmla="*/ 2600648 h 3742920"/>
              <a:gd name="connsiteX2-201" fmla="*/ 1270001 w 1270001"/>
              <a:gd name="connsiteY2-202" fmla="*/ 2648790 h 3742920"/>
              <a:gd name="connsiteX3-203" fmla="*/ 1270001 w 1270001"/>
              <a:gd name="connsiteY3-204" fmla="*/ 3425420 h 3742920"/>
              <a:gd name="connsiteX4-205" fmla="*/ 635000 w 1270001"/>
              <a:gd name="connsiteY4-206" fmla="*/ 3742920 h 3742920"/>
              <a:gd name="connsiteX5-207" fmla="*/ 0 w 1270001"/>
              <a:gd name="connsiteY5-208" fmla="*/ 3425420 h 3742920"/>
              <a:gd name="connsiteX6-209" fmla="*/ 0 w 1270001"/>
              <a:gd name="connsiteY6-210" fmla="*/ 2648790 h 3742920"/>
              <a:gd name="connsiteX7-211" fmla="*/ 0 w 1270001"/>
              <a:gd name="connsiteY7-212" fmla="*/ 2600648 h 3742920"/>
              <a:gd name="connsiteX8-213" fmla="*/ 0 w 1270001"/>
              <a:gd name="connsiteY8-214" fmla="*/ 1051673 h 3742920"/>
              <a:gd name="connsiteX9-215" fmla="*/ 0 w 1270001"/>
              <a:gd name="connsiteY9-216" fmla="*/ 317501 h 3742920"/>
              <a:gd name="connsiteX10-217" fmla="*/ 635000 w 1270001"/>
              <a:gd name="connsiteY10-218" fmla="*/ 0 h 3742920"/>
              <a:gd name="connsiteX11-219" fmla="*/ 1270001 w 1270001"/>
              <a:gd name="connsiteY11-220" fmla="*/ 317501 h 3742920"/>
              <a:gd name="connsiteX12-221" fmla="*/ 1270001 w 1270001"/>
              <a:gd name="connsiteY12-222" fmla="*/ 1051673 h 3742920"/>
              <a:gd name="connsiteX0-223" fmla="*/ 1271790 w 1271790"/>
              <a:gd name="connsiteY0-224" fmla="*/ 1876445 h 3742920"/>
              <a:gd name="connsiteX1-225" fmla="*/ 1271790 w 1271790"/>
              <a:gd name="connsiteY1-226" fmla="*/ 2600648 h 3742920"/>
              <a:gd name="connsiteX2-227" fmla="*/ 1271790 w 1271790"/>
              <a:gd name="connsiteY2-228" fmla="*/ 2648790 h 3742920"/>
              <a:gd name="connsiteX3-229" fmla="*/ 1271790 w 1271790"/>
              <a:gd name="connsiteY3-230" fmla="*/ 3425420 h 3742920"/>
              <a:gd name="connsiteX4-231" fmla="*/ 636789 w 1271790"/>
              <a:gd name="connsiteY4-232" fmla="*/ 3742920 h 3742920"/>
              <a:gd name="connsiteX5-233" fmla="*/ 1789 w 1271790"/>
              <a:gd name="connsiteY5-234" fmla="*/ 3425420 h 3742920"/>
              <a:gd name="connsiteX6-235" fmla="*/ 1789 w 1271790"/>
              <a:gd name="connsiteY6-236" fmla="*/ 2648790 h 3742920"/>
              <a:gd name="connsiteX7-237" fmla="*/ 1789 w 1271790"/>
              <a:gd name="connsiteY7-238" fmla="*/ 2600648 h 3742920"/>
              <a:gd name="connsiteX8-239" fmla="*/ 0 w 1271790"/>
              <a:gd name="connsiteY8-240" fmla="*/ 1976879 h 3742920"/>
              <a:gd name="connsiteX9-241" fmla="*/ 1789 w 1271790"/>
              <a:gd name="connsiteY9-242" fmla="*/ 1051673 h 3742920"/>
              <a:gd name="connsiteX10-243" fmla="*/ 1789 w 1271790"/>
              <a:gd name="connsiteY10-244" fmla="*/ 317501 h 3742920"/>
              <a:gd name="connsiteX11-245" fmla="*/ 636789 w 1271790"/>
              <a:gd name="connsiteY11-246" fmla="*/ 0 h 3742920"/>
              <a:gd name="connsiteX12-247" fmla="*/ 1271790 w 1271790"/>
              <a:gd name="connsiteY12-248" fmla="*/ 317501 h 3742920"/>
              <a:gd name="connsiteX13-249" fmla="*/ 1271790 w 1271790"/>
              <a:gd name="connsiteY13-250" fmla="*/ 1051673 h 3742920"/>
              <a:gd name="connsiteX0-251" fmla="*/ 1271869 w 1271869"/>
              <a:gd name="connsiteY0-252" fmla="*/ 1876445 h 3742920"/>
              <a:gd name="connsiteX1-253" fmla="*/ 1271869 w 1271869"/>
              <a:gd name="connsiteY1-254" fmla="*/ 2600648 h 3742920"/>
              <a:gd name="connsiteX2-255" fmla="*/ 1271869 w 1271869"/>
              <a:gd name="connsiteY2-256" fmla="*/ 2648790 h 3742920"/>
              <a:gd name="connsiteX3-257" fmla="*/ 1271869 w 1271869"/>
              <a:gd name="connsiteY3-258" fmla="*/ 3425420 h 3742920"/>
              <a:gd name="connsiteX4-259" fmla="*/ 636868 w 1271869"/>
              <a:gd name="connsiteY4-260" fmla="*/ 3742920 h 3742920"/>
              <a:gd name="connsiteX5-261" fmla="*/ 1868 w 1271869"/>
              <a:gd name="connsiteY5-262" fmla="*/ 3425420 h 3742920"/>
              <a:gd name="connsiteX6-263" fmla="*/ 1868 w 1271869"/>
              <a:gd name="connsiteY6-264" fmla="*/ 2648790 h 3742920"/>
              <a:gd name="connsiteX7-265" fmla="*/ 1868 w 1271869"/>
              <a:gd name="connsiteY7-266" fmla="*/ 2600648 h 3742920"/>
              <a:gd name="connsiteX8-267" fmla="*/ 79 w 1271869"/>
              <a:gd name="connsiteY8-268" fmla="*/ 1976879 h 3742920"/>
              <a:gd name="connsiteX9-269" fmla="*/ 1868 w 1271869"/>
              <a:gd name="connsiteY9-270" fmla="*/ 1051673 h 3742920"/>
              <a:gd name="connsiteX10-271" fmla="*/ 1868 w 1271869"/>
              <a:gd name="connsiteY10-272" fmla="*/ 317501 h 3742920"/>
              <a:gd name="connsiteX11-273" fmla="*/ 636868 w 1271869"/>
              <a:gd name="connsiteY11-274" fmla="*/ 0 h 3742920"/>
              <a:gd name="connsiteX12-275" fmla="*/ 1271869 w 1271869"/>
              <a:gd name="connsiteY12-276" fmla="*/ 317501 h 3742920"/>
              <a:gd name="connsiteX13-277" fmla="*/ 1271869 w 1271869"/>
              <a:gd name="connsiteY13-278" fmla="*/ 1051673 h 3742920"/>
              <a:gd name="connsiteX0-279" fmla="*/ 1271869 w 1271869"/>
              <a:gd name="connsiteY0-280" fmla="*/ 2600648 h 3742920"/>
              <a:gd name="connsiteX1-281" fmla="*/ 1271869 w 1271869"/>
              <a:gd name="connsiteY1-282" fmla="*/ 2648790 h 3742920"/>
              <a:gd name="connsiteX2-283" fmla="*/ 1271869 w 1271869"/>
              <a:gd name="connsiteY2-284" fmla="*/ 3425420 h 3742920"/>
              <a:gd name="connsiteX3-285" fmla="*/ 636868 w 1271869"/>
              <a:gd name="connsiteY3-286" fmla="*/ 3742920 h 3742920"/>
              <a:gd name="connsiteX4-287" fmla="*/ 1868 w 1271869"/>
              <a:gd name="connsiteY4-288" fmla="*/ 3425420 h 3742920"/>
              <a:gd name="connsiteX5-289" fmla="*/ 1868 w 1271869"/>
              <a:gd name="connsiteY5-290" fmla="*/ 2648790 h 3742920"/>
              <a:gd name="connsiteX6-291" fmla="*/ 1868 w 1271869"/>
              <a:gd name="connsiteY6-292" fmla="*/ 2600648 h 3742920"/>
              <a:gd name="connsiteX7-293" fmla="*/ 79 w 1271869"/>
              <a:gd name="connsiteY7-294" fmla="*/ 1976879 h 3742920"/>
              <a:gd name="connsiteX8-295" fmla="*/ 1868 w 1271869"/>
              <a:gd name="connsiteY8-296" fmla="*/ 1051673 h 3742920"/>
              <a:gd name="connsiteX9-297" fmla="*/ 1868 w 1271869"/>
              <a:gd name="connsiteY9-298" fmla="*/ 317501 h 3742920"/>
              <a:gd name="connsiteX10-299" fmla="*/ 636868 w 1271869"/>
              <a:gd name="connsiteY10-300" fmla="*/ 0 h 3742920"/>
              <a:gd name="connsiteX11-301" fmla="*/ 1271869 w 1271869"/>
              <a:gd name="connsiteY11-302" fmla="*/ 317501 h 3742920"/>
              <a:gd name="connsiteX12-303" fmla="*/ 1271869 w 1271869"/>
              <a:gd name="connsiteY12-304" fmla="*/ 1051673 h 3742920"/>
              <a:gd name="connsiteX0-305" fmla="*/ 1271869 w 1271869"/>
              <a:gd name="connsiteY0-306" fmla="*/ 2648790 h 3742920"/>
              <a:gd name="connsiteX1-307" fmla="*/ 1271869 w 1271869"/>
              <a:gd name="connsiteY1-308" fmla="*/ 3425420 h 3742920"/>
              <a:gd name="connsiteX2-309" fmla="*/ 636868 w 1271869"/>
              <a:gd name="connsiteY2-310" fmla="*/ 3742920 h 3742920"/>
              <a:gd name="connsiteX3-311" fmla="*/ 1868 w 1271869"/>
              <a:gd name="connsiteY3-312" fmla="*/ 3425420 h 3742920"/>
              <a:gd name="connsiteX4-313" fmla="*/ 1868 w 1271869"/>
              <a:gd name="connsiteY4-314" fmla="*/ 2648790 h 3742920"/>
              <a:gd name="connsiteX5-315" fmla="*/ 1868 w 1271869"/>
              <a:gd name="connsiteY5-316" fmla="*/ 2600648 h 3742920"/>
              <a:gd name="connsiteX6-317" fmla="*/ 79 w 1271869"/>
              <a:gd name="connsiteY6-318" fmla="*/ 1976879 h 3742920"/>
              <a:gd name="connsiteX7-319" fmla="*/ 1868 w 1271869"/>
              <a:gd name="connsiteY7-320" fmla="*/ 1051673 h 3742920"/>
              <a:gd name="connsiteX8-321" fmla="*/ 1868 w 1271869"/>
              <a:gd name="connsiteY8-322" fmla="*/ 317501 h 3742920"/>
              <a:gd name="connsiteX9-323" fmla="*/ 636868 w 1271869"/>
              <a:gd name="connsiteY9-324" fmla="*/ 0 h 3742920"/>
              <a:gd name="connsiteX10-325" fmla="*/ 1271869 w 1271869"/>
              <a:gd name="connsiteY10-326" fmla="*/ 317501 h 3742920"/>
              <a:gd name="connsiteX11-327" fmla="*/ 1271869 w 1271869"/>
              <a:gd name="connsiteY11-328" fmla="*/ 1051673 h 3742920"/>
              <a:gd name="connsiteX0-329" fmla="*/ 1271869 w 1271869"/>
              <a:gd name="connsiteY0-330" fmla="*/ 3425420 h 3742920"/>
              <a:gd name="connsiteX1-331" fmla="*/ 636868 w 1271869"/>
              <a:gd name="connsiteY1-332" fmla="*/ 3742920 h 3742920"/>
              <a:gd name="connsiteX2-333" fmla="*/ 1868 w 1271869"/>
              <a:gd name="connsiteY2-334" fmla="*/ 3425420 h 3742920"/>
              <a:gd name="connsiteX3-335" fmla="*/ 1868 w 1271869"/>
              <a:gd name="connsiteY3-336" fmla="*/ 2648790 h 3742920"/>
              <a:gd name="connsiteX4-337" fmla="*/ 1868 w 1271869"/>
              <a:gd name="connsiteY4-338" fmla="*/ 2600648 h 3742920"/>
              <a:gd name="connsiteX5-339" fmla="*/ 79 w 1271869"/>
              <a:gd name="connsiteY5-340" fmla="*/ 1976879 h 3742920"/>
              <a:gd name="connsiteX6-341" fmla="*/ 1868 w 1271869"/>
              <a:gd name="connsiteY6-342" fmla="*/ 1051673 h 3742920"/>
              <a:gd name="connsiteX7-343" fmla="*/ 1868 w 1271869"/>
              <a:gd name="connsiteY7-344" fmla="*/ 317501 h 3742920"/>
              <a:gd name="connsiteX8-345" fmla="*/ 636868 w 1271869"/>
              <a:gd name="connsiteY8-346" fmla="*/ 0 h 3742920"/>
              <a:gd name="connsiteX9-347" fmla="*/ 1271869 w 1271869"/>
              <a:gd name="connsiteY9-348" fmla="*/ 317501 h 3742920"/>
              <a:gd name="connsiteX10-349" fmla="*/ 1271869 w 1271869"/>
              <a:gd name="connsiteY10-350" fmla="*/ 1051673 h 3742920"/>
              <a:gd name="connsiteX0-351" fmla="*/ 1271869 w 1271869"/>
              <a:gd name="connsiteY0-352" fmla="*/ 3425420 h 3425420"/>
              <a:gd name="connsiteX1-353" fmla="*/ 1868 w 1271869"/>
              <a:gd name="connsiteY1-354" fmla="*/ 3425420 h 3425420"/>
              <a:gd name="connsiteX2-355" fmla="*/ 1868 w 1271869"/>
              <a:gd name="connsiteY2-356" fmla="*/ 2648790 h 3425420"/>
              <a:gd name="connsiteX3-357" fmla="*/ 1868 w 1271869"/>
              <a:gd name="connsiteY3-358" fmla="*/ 2600648 h 3425420"/>
              <a:gd name="connsiteX4-359" fmla="*/ 79 w 1271869"/>
              <a:gd name="connsiteY4-360" fmla="*/ 1976879 h 3425420"/>
              <a:gd name="connsiteX5-361" fmla="*/ 1868 w 1271869"/>
              <a:gd name="connsiteY5-362" fmla="*/ 1051673 h 3425420"/>
              <a:gd name="connsiteX6-363" fmla="*/ 1868 w 1271869"/>
              <a:gd name="connsiteY6-364" fmla="*/ 317501 h 3425420"/>
              <a:gd name="connsiteX7-365" fmla="*/ 636868 w 1271869"/>
              <a:gd name="connsiteY7-366" fmla="*/ 0 h 3425420"/>
              <a:gd name="connsiteX8-367" fmla="*/ 1271869 w 1271869"/>
              <a:gd name="connsiteY8-368" fmla="*/ 317501 h 3425420"/>
              <a:gd name="connsiteX9-369" fmla="*/ 1271869 w 1271869"/>
              <a:gd name="connsiteY9-370" fmla="*/ 1051673 h 3425420"/>
              <a:gd name="connsiteX0-371" fmla="*/ 1868 w 1271869"/>
              <a:gd name="connsiteY0-372" fmla="*/ 3425420 h 3425420"/>
              <a:gd name="connsiteX1-373" fmla="*/ 1868 w 1271869"/>
              <a:gd name="connsiteY1-374" fmla="*/ 2648790 h 3425420"/>
              <a:gd name="connsiteX2-375" fmla="*/ 1868 w 1271869"/>
              <a:gd name="connsiteY2-376" fmla="*/ 2600648 h 3425420"/>
              <a:gd name="connsiteX3-377" fmla="*/ 79 w 1271869"/>
              <a:gd name="connsiteY3-378" fmla="*/ 1976879 h 3425420"/>
              <a:gd name="connsiteX4-379" fmla="*/ 1868 w 1271869"/>
              <a:gd name="connsiteY4-380" fmla="*/ 1051673 h 3425420"/>
              <a:gd name="connsiteX5-381" fmla="*/ 1868 w 1271869"/>
              <a:gd name="connsiteY5-382" fmla="*/ 317501 h 3425420"/>
              <a:gd name="connsiteX6-383" fmla="*/ 636868 w 1271869"/>
              <a:gd name="connsiteY6-384" fmla="*/ 0 h 3425420"/>
              <a:gd name="connsiteX7-385" fmla="*/ 1271869 w 1271869"/>
              <a:gd name="connsiteY7-386" fmla="*/ 317501 h 3425420"/>
              <a:gd name="connsiteX8-387" fmla="*/ 1271869 w 1271869"/>
              <a:gd name="connsiteY8-388" fmla="*/ 1051673 h 3425420"/>
              <a:gd name="connsiteX0-389" fmla="*/ 1868 w 1271869"/>
              <a:gd name="connsiteY0-390" fmla="*/ 3425420 h 3425420"/>
              <a:gd name="connsiteX1-391" fmla="*/ 1868 w 1271869"/>
              <a:gd name="connsiteY1-392" fmla="*/ 2600648 h 3425420"/>
              <a:gd name="connsiteX2-393" fmla="*/ 79 w 1271869"/>
              <a:gd name="connsiteY2-394" fmla="*/ 1976879 h 3425420"/>
              <a:gd name="connsiteX3-395" fmla="*/ 1868 w 1271869"/>
              <a:gd name="connsiteY3-396" fmla="*/ 1051673 h 3425420"/>
              <a:gd name="connsiteX4-397" fmla="*/ 1868 w 1271869"/>
              <a:gd name="connsiteY4-398" fmla="*/ 317501 h 3425420"/>
              <a:gd name="connsiteX5-399" fmla="*/ 636868 w 1271869"/>
              <a:gd name="connsiteY5-400" fmla="*/ 0 h 3425420"/>
              <a:gd name="connsiteX6-401" fmla="*/ 1271869 w 1271869"/>
              <a:gd name="connsiteY6-402" fmla="*/ 317501 h 3425420"/>
              <a:gd name="connsiteX7-403" fmla="*/ 1271869 w 1271869"/>
              <a:gd name="connsiteY7-404" fmla="*/ 1051673 h 3425420"/>
              <a:gd name="connsiteX0-405" fmla="*/ 1868 w 1271869"/>
              <a:gd name="connsiteY0-406" fmla="*/ 2600648 h 2600648"/>
              <a:gd name="connsiteX1-407" fmla="*/ 79 w 1271869"/>
              <a:gd name="connsiteY1-408" fmla="*/ 1976879 h 2600648"/>
              <a:gd name="connsiteX2-409" fmla="*/ 1868 w 1271869"/>
              <a:gd name="connsiteY2-410" fmla="*/ 1051673 h 2600648"/>
              <a:gd name="connsiteX3-411" fmla="*/ 1868 w 1271869"/>
              <a:gd name="connsiteY3-412" fmla="*/ 317501 h 2600648"/>
              <a:gd name="connsiteX4-413" fmla="*/ 636868 w 1271869"/>
              <a:gd name="connsiteY4-414" fmla="*/ 0 h 2600648"/>
              <a:gd name="connsiteX5-415" fmla="*/ 1271869 w 1271869"/>
              <a:gd name="connsiteY5-416" fmla="*/ 317501 h 2600648"/>
              <a:gd name="connsiteX6-417" fmla="*/ 1271869 w 1271869"/>
              <a:gd name="connsiteY6-418" fmla="*/ 1051673 h 2600648"/>
              <a:gd name="connsiteX0-419" fmla="*/ 0 w 1271790"/>
              <a:gd name="connsiteY0-420" fmla="*/ 1976879 h 1976879"/>
              <a:gd name="connsiteX1-421" fmla="*/ 1789 w 1271790"/>
              <a:gd name="connsiteY1-422" fmla="*/ 1051673 h 1976879"/>
              <a:gd name="connsiteX2-423" fmla="*/ 1789 w 1271790"/>
              <a:gd name="connsiteY2-424" fmla="*/ 317501 h 1976879"/>
              <a:gd name="connsiteX3-425" fmla="*/ 636789 w 1271790"/>
              <a:gd name="connsiteY3-426" fmla="*/ 0 h 1976879"/>
              <a:gd name="connsiteX4-427" fmla="*/ 1271790 w 1271790"/>
              <a:gd name="connsiteY4-428" fmla="*/ 317501 h 1976879"/>
              <a:gd name="connsiteX5-429" fmla="*/ 1271790 w 1271790"/>
              <a:gd name="connsiteY5-430" fmla="*/ 1051673 h 1976879"/>
              <a:gd name="connsiteX0-431" fmla="*/ 0 w 1270001"/>
              <a:gd name="connsiteY0-432" fmla="*/ 1051673 h 1051673"/>
              <a:gd name="connsiteX1-433" fmla="*/ 0 w 1270001"/>
              <a:gd name="connsiteY1-434" fmla="*/ 317501 h 1051673"/>
              <a:gd name="connsiteX2-435" fmla="*/ 635000 w 1270001"/>
              <a:gd name="connsiteY2-436" fmla="*/ 0 h 1051673"/>
              <a:gd name="connsiteX3-437" fmla="*/ 1270001 w 1270001"/>
              <a:gd name="connsiteY3-438" fmla="*/ 317501 h 1051673"/>
              <a:gd name="connsiteX4-439" fmla="*/ 1270001 w 1270001"/>
              <a:gd name="connsiteY4-440" fmla="*/ 1051673 h 10516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70001" h="1051673">
                <a:moveTo>
                  <a:pt x="0" y="1051673"/>
                </a:moveTo>
                <a:lnTo>
                  <a:pt x="0" y="317501"/>
                </a:lnTo>
                <a:lnTo>
                  <a:pt x="635000" y="0"/>
                </a:lnTo>
                <a:lnTo>
                  <a:pt x="1270001" y="317501"/>
                </a:lnTo>
                <a:lnTo>
                  <a:pt x="1270001" y="1051673"/>
                </a:lnTo>
              </a:path>
            </a:pathLst>
          </a:custGeom>
          <a:pattFill prst="ltVert">
            <a:fgClr>
              <a:srgbClr val="647996"/>
            </a:fgClr>
            <a:bgClr>
              <a:srgbClr val="4F5261"/>
            </a:bgClr>
          </a:pattFill>
          <a:ln w="38100"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10800000">
            <a:off x="5460999" y="-6298"/>
            <a:ext cx="1270001" cy="1051673"/>
          </a:xfrm>
          <a:custGeom>
            <a:avLst/>
            <a:gdLst>
              <a:gd name="connsiteX0" fmla="*/ 635000 w 1270001"/>
              <a:gd name="connsiteY0" fmla="*/ 0 h 3742920"/>
              <a:gd name="connsiteX1" fmla="*/ 1270001 w 1270001"/>
              <a:gd name="connsiteY1" fmla="*/ 317501 h 3742920"/>
              <a:gd name="connsiteX2" fmla="*/ 1270001 w 1270001"/>
              <a:gd name="connsiteY2" fmla="*/ 1051673 h 3742920"/>
              <a:gd name="connsiteX3" fmla="*/ 1270001 w 1270001"/>
              <a:gd name="connsiteY3" fmla="*/ 1142273 h 3742920"/>
              <a:gd name="connsiteX4" fmla="*/ 1270001 w 1270001"/>
              <a:gd name="connsiteY4" fmla="*/ 1824018 h 3742920"/>
              <a:gd name="connsiteX5" fmla="*/ 1270001 w 1270001"/>
              <a:gd name="connsiteY5" fmla="*/ 1876445 h 3742920"/>
              <a:gd name="connsiteX6" fmla="*/ 1270001 w 1270001"/>
              <a:gd name="connsiteY6" fmla="*/ 2600648 h 3742920"/>
              <a:gd name="connsiteX7" fmla="*/ 1270001 w 1270001"/>
              <a:gd name="connsiteY7" fmla="*/ 2648790 h 3742920"/>
              <a:gd name="connsiteX8" fmla="*/ 1270001 w 1270001"/>
              <a:gd name="connsiteY8" fmla="*/ 3425420 h 3742920"/>
              <a:gd name="connsiteX9" fmla="*/ 635000 w 1270001"/>
              <a:gd name="connsiteY9" fmla="*/ 3742920 h 3742920"/>
              <a:gd name="connsiteX10" fmla="*/ 0 w 1270001"/>
              <a:gd name="connsiteY10" fmla="*/ 3425420 h 3742920"/>
              <a:gd name="connsiteX11" fmla="*/ 0 w 1270001"/>
              <a:gd name="connsiteY11" fmla="*/ 2648790 h 3742920"/>
              <a:gd name="connsiteX12" fmla="*/ 0 w 1270001"/>
              <a:gd name="connsiteY12" fmla="*/ 2600648 h 3742920"/>
              <a:gd name="connsiteX13" fmla="*/ 0 w 1270001"/>
              <a:gd name="connsiteY13" fmla="*/ 1876445 h 3742920"/>
              <a:gd name="connsiteX14" fmla="*/ 0 w 1270001"/>
              <a:gd name="connsiteY14" fmla="*/ 1824018 h 3742920"/>
              <a:gd name="connsiteX15" fmla="*/ 0 w 1270001"/>
              <a:gd name="connsiteY15" fmla="*/ 1142273 h 3742920"/>
              <a:gd name="connsiteX16" fmla="*/ 0 w 1270001"/>
              <a:gd name="connsiteY16" fmla="*/ 1051673 h 3742920"/>
              <a:gd name="connsiteX17" fmla="*/ 0 w 1270001"/>
              <a:gd name="connsiteY17" fmla="*/ 317501 h 3742920"/>
              <a:gd name="connsiteX0-1" fmla="*/ 1270001 w 1361441"/>
              <a:gd name="connsiteY0-2" fmla="*/ 1142273 h 3742920"/>
              <a:gd name="connsiteX1-3" fmla="*/ 1270001 w 1361441"/>
              <a:gd name="connsiteY1-4" fmla="*/ 1824018 h 3742920"/>
              <a:gd name="connsiteX2-5" fmla="*/ 1270001 w 1361441"/>
              <a:gd name="connsiteY2-6" fmla="*/ 1876445 h 3742920"/>
              <a:gd name="connsiteX3-7" fmla="*/ 1270001 w 1361441"/>
              <a:gd name="connsiteY3-8" fmla="*/ 2600648 h 3742920"/>
              <a:gd name="connsiteX4-9" fmla="*/ 1270001 w 1361441"/>
              <a:gd name="connsiteY4-10" fmla="*/ 2648790 h 3742920"/>
              <a:gd name="connsiteX5-11" fmla="*/ 1270001 w 1361441"/>
              <a:gd name="connsiteY5-12" fmla="*/ 3425420 h 3742920"/>
              <a:gd name="connsiteX6-13" fmla="*/ 635000 w 1361441"/>
              <a:gd name="connsiteY6-14" fmla="*/ 3742920 h 3742920"/>
              <a:gd name="connsiteX7-15" fmla="*/ 0 w 1361441"/>
              <a:gd name="connsiteY7-16" fmla="*/ 3425420 h 3742920"/>
              <a:gd name="connsiteX8-17" fmla="*/ 0 w 1361441"/>
              <a:gd name="connsiteY8-18" fmla="*/ 2648790 h 3742920"/>
              <a:gd name="connsiteX9-19" fmla="*/ 0 w 1361441"/>
              <a:gd name="connsiteY9-20" fmla="*/ 2600648 h 3742920"/>
              <a:gd name="connsiteX10-21" fmla="*/ 0 w 1361441"/>
              <a:gd name="connsiteY10-22" fmla="*/ 1876445 h 3742920"/>
              <a:gd name="connsiteX11-23" fmla="*/ 0 w 1361441"/>
              <a:gd name="connsiteY11-24" fmla="*/ 1824018 h 3742920"/>
              <a:gd name="connsiteX12-25" fmla="*/ 0 w 1361441"/>
              <a:gd name="connsiteY12-26" fmla="*/ 1142273 h 3742920"/>
              <a:gd name="connsiteX13-27" fmla="*/ 0 w 1361441"/>
              <a:gd name="connsiteY13-28" fmla="*/ 1051673 h 3742920"/>
              <a:gd name="connsiteX14-29" fmla="*/ 0 w 1361441"/>
              <a:gd name="connsiteY14-30" fmla="*/ 317501 h 3742920"/>
              <a:gd name="connsiteX15-31" fmla="*/ 635000 w 1361441"/>
              <a:gd name="connsiteY15-32" fmla="*/ 0 h 3742920"/>
              <a:gd name="connsiteX16-33" fmla="*/ 1270001 w 1361441"/>
              <a:gd name="connsiteY16-34" fmla="*/ 317501 h 3742920"/>
              <a:gd name="connsiteX17-35" fmla="*/ 1270001 w 1361441"/>
              <a:gd name="connsiteY17-36" fmla="*/ 1051673 h 3742920"/>
              <a:gd name="connsiteX18" fmla="*/ 1361441 w 1361441"/>
              <a:gd name="connsiteY18" fmla="*/ 1233713 h 3742920"/>
              <a:gd name="connsiteX0-37" fmla="*/ 1270001 w 1270001"/>
              <a:gd name="connsiteY0-38" fmla="*/ 1142273 h 3742920"/>
              <a:gd name="connsiteX1-39" fmla="*/ 1270001 w 1270001"/>
              <a:gd name="connsiteY1-40" fmla="*/ 1824018 h 3742920"/>
              <a:gd name="connsiteX2-41" fmla="*/ 1270001 w 1270001"/>
              <a:gd name="connsiteY2-42" fmla="*/ 1876445 h 3742920"/>
              <a:gd name="connsiteX3-43" fmla="*/ 1270001 w 1270001"/>
              <a:gd name="connsiteY3-44" fmla="*/ 2600648 h 3742920"/>
              <a:gd name="connsiteX4-45" fmla="*/ 1270001 w 1270001"/>
              <a:gd name="connsiteY4-46" fmla="*/ 2648790 h 3742920"/>
              <a:gd name="connsiteX5-47" fmla="*/ 1270001 w 1270001"/>
              <a:gd name="connsiteY5-48" fmla="*/ 3425420 h 3742920"/>
              <a:gd name="connsiteX6-49" fmla="*/ 635000 w 1270001"/>
              <a:gd name="connsiteY6-50" fmla="*/ 3742920 h 3742920"/>
              <a:gd name="connsiteX7-51" fmla="*/ 0 w 1270001"/>
              <a:gd name="connsiteY7-52" fmla="*/ 3425420 h 3742920"/>
              <a:gd name="connsiteX8-53" fmla="*/ 0 w 1270001"/>
              <a:gd name="connsiteY8-54" fmla="*/ 2648790 h 3742920"/>
              <a:gd name="connsiteX9-55" fmla="*/ 0 w 1270001"/>
              <a:gd name="connsiteY9-56" fmla="*/ 2600648 h 3742920"/>
              <a:gd name="connsiteX10-57" fmla="*/ 0 w 1270001"/>
              <a:gd name="connsiteY10-58" fmla="*/ 1876445 h 3742920"/>
              <a:gd name="connsiteX11-59" fmla="*/ 0 w 1270001"/>
              <a:gd name="connsiteY11-60" fmla="*/ 1824018 h 3742920"/>
              <a:gd name="connsiteX12-61" fmla="*/ 0 w 1270001"/>
              <a:gd name="connsiteY12-62" fmla="*/ 1142273 h 3742920"/>
              <a:gd name="connsiteX13-63" fmla="*/ 0 w 1270001"/>
              <a:gd name="connsiteY13-64" fmla="*/ 1051673 h 3742920"/>
              <a:gd name="connsiteX14-65" fmla="*/ 0 w 1270001"/>
              <a:gd name="connsiteY14-66" fmla="*/ 317501 h 3742920"/>
              <a:gd name="connsiteX15-67" fmla="*/ 635000 w 1270001"/>
              <a:gd name="connsiteY15-68" fmla="*/ 0 h 3742920"/>
              <a:gd name="connsiteX16-69" fmla="*/ 1270001 w 1270001"/>
              <a:gd name="connsiteY16-70" fmla="*/ 317501 h 3742920"/>
              <a:gd name="connsiteX17-71" fmla="*/ 1270001 w 1270001"/>
              <a:gd name="connsiteY17-72" fmla="*/ 1051673 h 3742920"/>
              <a:gd name="connsiteX0-73" fmla="*/ 1270001 w 1270001"/>
              <a:gd name="connsiteY0-74" fmla="*/ 1142273 h 3742920"/>
              <a:gd name="connsiteX1-75" fmla="*/ 1270001 w 1270001"/>
              <a:gd name="connsiteY1-76" fmla="*/ 1824018 h 3742920"/>
              <a:gd name="connsiteX2-77" fmla="*/ 1270001 w 1270001"/>
              <a:gd name="connsiteY2-78" fmla="*/ 1876445 h 3742920"/>
              <a:gd name="connsiteX3-79" fmla="*/ 1270001 w 1270001"/>
              <a:gd name="connsiteY3-80" fmla="*/ 2600648 h 3742920"/>
              <a:gd name="connsiteX4-81" fmla="*/ 1270001 w 1270001"/>
              <a:gd name="connsiteY4-82" fmla="*/ 2648790 h 3742920"/>
              <a:gd name="connsiteX5-83" fmla="*/ 1270001 w 1270001"/>
              <a:gd name="connsiteY5-84" fmla="*/ 3425420 h 3742920"/>
              <a:gd name="connsiteX6-85" fmla="*/ 635000 w 1270001"/>
              <a:gd name="connsiteY6-86" fmla="*/ 3742920 h 3742920"/>
              <a:gd name="connsiteX7-87" fmla="*/ 0 w 1270001"/>
              <a:gd name="connsiteY7-88" fmla="*/ 3425420 h 3742920"/>
              <a:gd name="connsiteX8-89" fmla="*/ 0 w 1270001"/>
              <a:gd name="connsiteY8-90" fmla="*/ 2648790 h 3742920"/>
              <a:gd name="connsiteX9-91" fmla="*/ 0 w 1270001"/>
              <a:gd name="connsiteY9-92" fmla="*/ 2600648 h 3742920"/>
              <a:gd name="connsiteX10-93" fmla="*/ 0 w 1270001"/>
              <a:gd name="connsiteY10-94" fmla="*/ 1876445 h 3742920"/>
              <a:gd name="connsiteX11-95" fmla="*/ 0 w 1270001"/>
              <a:gd name="connsiteY11-96" fmla="*/ 1824018 h 3742920"/>
              <a:gd name="connsiteX12-97" fmla="*/ 0 w 1270001"/>
              <a:gd name="connsiteY12-98" fmla="*/ 1051673 h 3742920"/>
              <a:gd name="connsiteX13-99" fmla="*/ 0 w 1270001"/>
              <a:gd name="connsiteY13-100" fmla="*/ 317501 h 3742920"/>
              <a:gd name="connsiteX14-101" fmla="*/ 635000 w 1270001"/>
              <a:gd name="connsiteY14-102" fmla="*/ 0 h 3742920"/>
              <a:gd name="connsiteX15-103" fmla="*/ 1270001 w 1270001"/>
              <a:gd name="connsiteY15-104" fmla="*/ 317501 h 3742920"/>
              <a:gd name="connsiteX16-105" fmla="*/ 1270001 w 1270001"/>
              <a:gd name="connsiteY16-106" fmla="*/ 1051673 h 3742920"/>
              <a:gd name="connsiteX0-107" fmla="*/ 1270001 w 1270001"/>
              <a:gd name="connsiteY0-108" fmla="*/ 1824018 h 3742920"/>
              <a:gd name="connsiteX1-109" fmla="*/ 1270001 w 1270001"/>
              <a:gd name="connsiteY1-110" fmla="*/ 1876445 h 3742920"/>
              <a:gd name="connsiteX2-111" fmla="*/ 1270001 w 1270001"/>
              <a:gd name="connsiteY2-112" fmla="*/ 2600648 h 3742920"/>
              <a:gd name="connsiteX3-113" fmla="*/ 1270001 w 1270001"/>
              <a:gd name="connsiteY3-114" fmla="*/ 2648790 h 3742920"/>
              <a:gd name="connsiteX4-115" fmla="*/ 1270001 w 1270001"/>
              <a:gd name="connsiteY4-116" fmla="*/ 3425420 h 3742920"/>
              <a:gd name="connsiteX5-117" fmla="*/ 635000 w 1270001"/>
              <a:gd name="connsiteY5-118" fmla="*/ 3742920 h 3742920"/>
              <a:gd name="connsiteX6-119" fmla="*/ 0 w 1270001"/>
              <a:gd name="connsiteY6-120" fmla="*/ 3425420 h 3742920"/>
              <a:gd name="connsiteX7-121" fmla="*/ 0 w 1270001"/>
              <a:gd name="connsiteY7-122" fmla="*/ 2648790 h 3742920"/>
              <a:gd name="connsiteX8-123" fmla="*/ 0 w 1270001"/>
              <a:gd name="connsiteY8-124" fmla="*/ 2600648 h 3742920"/>
              <a:gd name="connsiteX9-125" fmla="*/ 0 w 1270001"/>
              <a:gd name="connsiteY9-126" fmla="*/ 1876445 h 3742920"/>
              <a:gd name="connsiteX10-127" fmla="*/ 0 w 1270001"/>
              <a:gd name="connsiteY10-128" fmla="*/ 1824018 h 3742920"/>
              <a:gd name="connsiteX11-129" fmla="*/ 0 w 1270001"/>
              <a:gd name="connsiteY11-130" fmla="*/ 1051673 h 3742920"/>
              <a:gd name="connsiteX12-131" fmla="*/ 0 w 1270001"/>
              <a:gd name="connsiteY12-132" fmla="*/ 317501 h 3742920"/>
              <a:gd name="connsiteX13-133" fmla="*/ 635000 w 1270001"/>
              <a:gd name="connsiteY13-134" fmla="*/ 0 h 3742920"/>
              <a:gd name="connsiteX14-135" fmla="*/ 1270001 w 1270001"/>
              <a:gd name="connsiteY14-136" fmla="*/ 317501 h 3742920"/>
              <a:gd name="connsiteX15-137" fmla="*/ 1270001 w 1270001"/>
              <a:gd name="connsiteY15-138" fmla="*/ 1051673 h 3742920"/>
              <a:gd name="connsiteX0-139" fmla="*/ 1270001 w 1270001"/>
              <a:gd name="connsiteY0-140" fmla="*/ 1876445 h 3742920"/>
              <a:gd name="connsiteX1-141" fmla="*/ 1270001 w 1270001"/>
              <a:gd name="connsiteY1-142" fmla="*/ 2600648 h 3742920"/>
              <a:gd name="connsiteX2-143" fmla="*/ 1270001 w 1270001"/>
              <a:gd name="connsiteY2-144" fmla="*/ 2648790 h 3742920"/>
              <a:gd name="connsiteX3-145" fmla="*/ 1270001 w 1270001"/>
              <a:gd name="connsiteY3-146" fmla="*/ 3425420 h 3742920"/>
              <a:gd name="connsiteX4-147" fmla="*/ 635000 w 1270001"/>
              <a:gd name="connsiteY4-148" fmla="*/ 3742920 h 3742920"/>
              <a:gd name="connsiteX5-149" fmla="*/ 0 w 1270001"/>
              <a:gd name="connsiteY5-150" fmla="*/ 3425420 h 3742920"/>
              <a:gd name="connsiteX6-151" fmla="*/ 0 w 1270001"/>
              <a:gd name="connsiteY6-152" fmla="*/ 2648790 h 3742920"/>
              <a:gd name="connsiteX7-153" fmla="*/ 0 w 1270001"/>
              <a:gd name="connsiteY7-154" fmla="*/ 2600648 h 3742920"/>
              <a:gd name="connsiteX8-155" fmla="*/ 0 w 1270001"/>
              <a:gd name="connsiteY8-156" fmla="*/ 1876445 h 3742920"/>
              <a:gd name="connsiteX9-157" fmla="*/ 0 w 1270001"/>
              <a:gd name="connsiteY9-158" fmla="*/ 1824018 h 3742920"/>
              <a:gd name="connsiteX10-159" fmla="*/ 0 w 1270001"/>
              <a:gd name="connsiteY10-160" fmla="*/ 1051673 h 3742920"/>
              <a:gd name="connsiteX11-161" fmla="*/ 0 w 1270001"/>
              <a:gd name="connsiteY11-162" fmla="*/ 317501 h 3742920"/>
              <a:gd name="connsiteX12-163" fmla="*/ 635000 w 1270001"/>
              <a:gd name="connsiteY12-164" fmla="*/ 0 h 3742920"/>
              <a:gd name="connsiteX13-165" fmla="*/ 1270001 w 1270001"/>
              <a:gd name="connsiteY13-166" fmla="*/ 317501 h 3742920"/>
              <a:gd name="connsiteX14-167" fmla="*/ 1270001 w 1270001"/>
              <a:gd name="connsiteY14-168" fmla="*/ 1051673 h 3742920"/>
              <a:gd name="connsiteX0-169" fmla="*/ 1270001 w 1270001"/>
              <a:gd name="connsiteY0-170" fmla="*/ 1876445 h 3742920"/>
              <a:gd name="connsiteX1-171" fmla="*/ 1270001 w 1270001"/>
              <a:gd name="connsiteY1-172" fmla="*/ 2600648 h 3742920"/>
              <a:gd name="connsiteX2-173" fmla="*/ 1270001 w 1270001"/>
              <a:gd name="connsiteY2-174" fmla="*/ 2648790 h 3742920"/>
              <a:gd name="connsiteX3-175" fmla="*/ 1270001 w 1270001"/>
              <a:gd name="connsiteY3-176" fmla="*/ 3425420 h 3742920"/>
              <a:gd name="connsiteX4-177" fmla="*/ 635000 w 1270001"/>
              <a:gd name="connsiteY4-178" fmla="*/ 3742920 h 3742920"/>
              <a:gd name="connsiteX5-179" fmla="*/ 0 w 1270001"/>
              <a:gd name="connsiteY5-180" fmla="*/ 3425420 h 3742920"/>
              <a:gd name="connsiteX6-181" fmla="*/ 0 w 1270001"/>
              <a:gd name="connsiteY6-182" fmla="*/ 2648790 h 3742920"/>
              <a:gd name="connsiteX7-183" fmla="*/ 0 w 1270001"/>
              <a:gd name="connsiteY7-184" fmla="*/ 2600648 h 3742920"/>
              <a:gd name="connsiteX8-185" fmla="*/ 0 w 1270001"/>
              <a:gd name="connsiteY8-186" fmla="*/ 1876445 h 3742920"/>
              <a:gd name="connsiteX9-187" fmla="*/ 0 w 1270001"/>
              <a:gd name="connsiteY9-188" fmla="*/ 1051673 h 3742920"/>
              <a:gd name="connsiteX10-189" fmla="*/ 0 w 1270001"/>
              <a:gd name="connsiteY10-190" fmla="*/ 317501 h 3742920"/>
              <a:gd name="connsiteX11-191" fmla="*/ 635000 w 1270001"/>
              <a:gd name="connsiteY11-192" fmla="*/ 0 h 3742920"/>
              <a:gd name="connsiteX12-193" fmla="*/ 1270001 w 1270001"/>
              <a:gd name="connsiteY12-194" fmla="*/ 317501 h 3742920"/>
              <a:gd name="connsiteX13-195" fmla="*/ 1270001 w 1270001"/>
              <a:gd name="connsiteY13-196" fmla="*/ 1051673 h 3742920"/>
              <a:gd name="connsiteX0-197" fmla="*/ 1270001 w 1270001"/>
              <a:gd name="connsiteY0-198" fmla="*/ 1876445 h 3742920"/>
              <a:gd name="connsiteX1-199" fmla="*/ 1270001 w 1270001"/>
              <a:gd name="connsiteY1-200" fmla="*/ 2600648 h 3742920"/>
              <a:gd name="connsiteX2-201" fmla="*/ 1270001 w 1270001"/>
              <a:gd name="connsiteY2-202" fmla="*/ 2648790 h 3742920"/>
              <a:gd name="connsiteX3-203" fmla="*/ 1270001 w 1270001"/>
              <a:gd name="connsiteY3-204" fmla="*/ 3425420 h 3742920"/>
              <a:gd name="connsiteX4-205" fmla="*/ 635000 w 1270001"/>
              <a:gd name="connsiteY4-206" fmla="*/ 3742920 h 3742920"/>
              <a:gd name="connsiteX5-207" fmla="*/ 0 w 1270001"/>
              <a:gd name="connsiteY5-208" fmla="*/ 3425420 h 3742920"/>
              <a:gd name="connsiteX6-209" fmla="*/ 0 w 1270001"/>
              <a:gd name="connsiteY6-210" fmla="*/ 2648790 h 3742920"/>
              <a:gd name="connsiteX7-211" fmla="*/ 0 w 1270001"/>
              <a:gd name="connsiteY7-212" fmla="*/ 2600648 h 3742920"/>
              <a:gd name="connsiteX8-213" fmla="*/ 0 w 1270001"/>
              <a:gd name="connsiteY8-214" fmla="*/ 1051673 h 3742920"/>
              <a:gd name="connsiteX9-215" fmla="*/ 0 w 1270001"/>
              <a:gd name="connsiteY9-216" fmla="*/ 317501 h 3742920"/>
              <a:gd name="connsiteX10-217" fmla="*/ 635000 w 1270001"/>
              <a:gd name="connsiteY10-218" fmla="*/ 0 h 3742920"/>
              <a:gd name="connsiteX11-219" fmla="*/ 1270001 w 1270001"/>
              <a:gd name="connsiteY11-220" fmla="*/ 317501 h 3742920"/>
              <a:gd name="connsiteX12-221" fmla="*/ 1270001 w 1270001"/>
              <a:gd name="connsiteY12-222" fmla="*/ 1051673 h 3742920"/>
              <a:gd name="connsiteX0-223" fmla="*/ 1271790 w 1271790"/>
              <a:gd name="connsiteY0-224" fmla="*/ 1876445 h 3742920"/>
              <a:gd name="connsiteX1-225" fmla="*/ 1271790 w 1271790"/>
              <a:gd name="connsiteY1-226" fmla="*/ 2600648 h 3742920"/>
              <a:gd name="connsiteX2-227" fmla="*/ 1271790 w 1271790"/>
              <a:gd name="connsiteY2-228" fmla="*/ 2648790 h 3742920"/>
              <a:gd name="connsiteX3-229" fmla="*/ 1271790 w 1271790"/>
              <a:gd name="connsiteY3-230" fmla="*/ 3425420 h 3742920"/>
              <a:gd name="connsiteX4-231" fmla="*/ 636789 w 1271790"/>
              <a:gd name="connsiteY4-232" fmla="*/ 3742920 h 3742920"/>
              <a:gd name="connsiteX5-233" fmla="*/ 1789 w 1271790"/>
              <a:gd name="connsiteY5-234" fmla="*/ 3425420 h 3742920"/>
              <a:gd name="connsiteX6-235" fmla="*/ 1789 w 1271790"/>
              <a:gd name="connsiteY6-236" fmla="*/ 2648790 h 3742920"/>
              <a:gd name="connsiteX7-237" fmla="*/ 1789 w 1271790"/>
              <a:gd name="connsiteY7-238" fmla="*/ 2600648 h 3742920"/>
              <a:gd name="connsiteX8-239" fmla="*/ 0 w 1271790"/>
              <a:gd name="connsiteY8-240" fmla="*/ 1976879 h 3742920"/>
              <a:gd name="connsiteX9-241" fmla="*/ 1789 w 1271790"/>
              <a:gd name="connsiteY9-242" fmla="*/ 1051673 h 3742920"/>
              <a:gd name="connsiteX10-243" fmla="*/ 1789 w 1271790"/>
              <a:gd name="connsiteY10-244" fmla="*/ 317501 h 3742920"/>
              <a:gd name="connsiteX11-245" fmla="*/ 636789 w 1271790"/>
              <a:gd name="connsiteY11-246" fmla="*/ 0 h 3742920"/>
              <a:gd name="connsiteX12-247" fmla="*/ 1271790 w 1271790"/>
              <a:gd name="connsiteY12-248" fmla="*/ 317501 h 3742920"/>
              <a:gd name="connsiteX13-249" fmla="*/ 1271790 w 1271790"/>
              <a:gd name="connsiteY13-250" fmla="*/ 1051673 h 3742920"/>
              <a:gd name="connsiteX0-251" fmla="*/ 1271869 w 1271869"/>
              <a:gd name="connsiteY0-252" fmla="*/ 1876445 h 3742920"/>
              <a:gd name="connsiteX1-253" fmla="*/ 1271869 w 1271869"/>
              <a:gd name="connsiteY1-254" fmla="*/ 2600648 h 3742920"/>
              <a:gd name="connsiteX2-255" fmla="*/ 1271869 w 1271869"/>
              <a:gd name="connsiteY2-256" fmla="*/ 2648790 h 3742920"/>
              <a:gd name="connsiteX3-257" fmla="*/ 1271869 w 1271869"/>
              <a:gd name="connsiteY3-258" fmla="*/ 3425420 h 3742920"/>
              <a:gd name="connsiteX4-259" fmla="*/ 636868 w 1271869"/>
              <a:gd name="connsiteY4-260" fmla="*/ 3742920 h 3742920"/>
              <a:gd name="connsiteX5-261" fmla="*/ 1868 w 1271869"/>
              <a:gd name="connsiteY5-262" fmla="*/ 3425420 h 3742920"/>
              <a:gd name="connsiteX6-263" fmla="*/ 1868 w 1271869"/>
              <a:gd name="connsiteY6-264" fmla="*/ 2648790 h 3742920"/>
              <a:gd name="connsiteX7-265" fmla="*/ 1868 w 1271869"/>
              <a:gd name="connsiteY7-266" fmla="*/ 2600648 h 3742920"/>
              <a:gd name="connsiteX8-267" fmla="*/ 79 w 1271869"/>
              <a:gd name="connsiteY8-268" fmla="*/ 1976879 h 3742920"/>
              <a:gd name="connsiteX9-269" fmla="*/ 1868 w 1271869"/>
              <a:gd name="connsiteY9-270" fmla="*/ 1051673 h 3742920"/>
              <a:gd name="connsiteX10-271" fmla="*/ 1868 w 1271869"/>
              <a:gd name="connsiteY10-272" fmla="*/ 317501 h 3742920"/>
              <a:gd name="connsiteX11-273" fmla="*/ 636868 w 1271869"/>
              <a:gd name="connsiteY11-274" fmla="*/ 0 h 3742920"/>
              <a:gd name="connsiteX12-275" fmla="*/ 1271869 w 1271869"/>
              <a:gd name="connsiteY12-276" fmla="*/ 317501 h 3742920"/>
              <a:gd name="connsiteX13-277" fmla="*/ 1271869 w 1271869"/>
              <a:gd name="connsiteY13-278" fmla="*/ 1051673 h 3742920"/>
              <a:gd name="connsiteX0-279" fmla="*/ 1271869 w 1271869"/>
              <a:gd name="connsiteY0-280" fmla="*/ 2600648 h 3742920"/>
              <a:gd name="connsiteX1-281" fmla="*/ 1271869 w 1271869"/>
              <a:gd name="connsiteY1-282" fmla="*/ 2648790 h 3742920"/>
              <a:gd name="connsiteX2-283" fmla="*/ 1271869 w 1271869"/>
              <a:gd name="connsiteY2-284" fmla="*/ 3425420 h 3742920"/>
              <a:gd name="connsiteX3-285" fmla="*/ 636868 w 1271869"/>
              <a:gd name="connsiteY3-286" fmla="*/ 3742920 h 3742920"/>
              <a:gd name="connsiteX4-287" fmla="*/ 1868 w 1271869"/>
              <a:gd name="connsiteY4-288" fmla="*/ 3425420 h 3742920"/>
              <a:gd name="connsiteX5-289" fmla="*/ 1868 w 1271869"/>
              <a:gd name="connsiteY5-290" fmla="*/ 2648790 h 3742920"/>
              <a:gd name="connsiteX6-291" fmla="*/ 1868 w 1271869"/>
              <a:gd name="connsiteY6-292" fmla="*/ 2600648 h 3742920"/>
              <a:gd name="connsiteX7-293" fmla="*/ 79 w 1271869"/>
              <a:gd name="connsiteY7-294" fmla="*/ 1976879 h 3742920"/>
              <a:gd name="connsiteX8-295" fmla="*/ 1868 w 1271869"/>
              <a:gd name="connsiteY8-296" fmla="*/ 1051673 h 3742920"/>
              <a:gd name="connsiteX9-297" fmla="*/ 1868 w 1271869"/>
              <a:gd name="connsiteY9-298" fmla="*/ 317501 h 3742920"/>
              <a:gd name="connsiteX10-299" fmla="*/ 636868 w 1271869"/>
              <a:gd name="connsiteY10-300" fmla="*/ 0 h 3742920"/>
              <a:gd name="connsiteX11-301" fmla="*/ 1271869 w 1271869"/>
              <a:gd name="connsiteY11-302" fmla="*/ 317501 h 3742920"/>
              <a:gd name="connsiteX12-303" fmla="*/ 1271869 w 1271869"/>
              <a:gd name="connsiteY12-304" fmla="*/ 1051673 h 3742920"/>
              <a:gd name="connsiteX0-305" fmla="*/ 1271869 w 1271869"/>
              <a:gd name="connsiteY0-306" fmla="*/ 2648790 h 3742920"/>
              <a:gd name="connsiteX1-307" fmla="*/ 1271869 w 1271869"/>
              <a:gd name="connsiteY1-308" fmla="*/ 3425420 h 3742920"/>
              <a:gd name="connsiteX2-309" fmla="*/ 636868 w 1271869"/>
              <a:gd name="connsiteY2-310" fmla="*/ 3742920 h 3742920"/>
              <a:gd name="connsiteX3-311" fmla="*/ 1868 w 1271869"/>
              <a:gd name="connsiteY3-312" fmla="*/ 3425420 h 3742920"/>
              <a:gd name="connsiteX4-313" fmla="*/ 1868 w 1271869"/>
              <a:gd name="connsiteY4-314" fmla="*/ 2648790 h 3742920"/>
              <a:gd name="connsiteX5-315" fmla="*/ 1868 w 1271869"/>
              <a:gd name="connsiteY5-316" fmla="*/ 2600648 h 3742920"/>
              <a:gd name="connsiteX6-317" fmla="*/ 79 w 1271869"/>
              <a:gd name="connsiteY6-318" fmla="*/ 1976879 h 3742920"/>
              <a:gd name="connsiteX7-319" fmla="*/ 1868 w 1271869"/>
              <a:gd name="connsiteY7-320" fmla="*/ 1051673 h 3742920"/>
              <a:gd name="connsiteX8-321" fmla="*/ 1868 w 1271869"/>
              <a:gd name="connsiteY8-322" fmla="*/ 317501 h 3742920"/>
              <a:gd name="connsiteX9-323" fmla="*/ 636868 w 1271869"/>
              <a:gd name="connsiteY9-324" fmla="*/ 0 h 3742920"/>
              <a:gd name="connsiteX10-325" fmla="*/ 1271869 w 1271869"/>
              <a:gd name="connsiteY10-326" fmla="*/ 317501 h 3742920"/>
              <a:gd name="connsiteX11-327" fmla="*/ 1271869 w 1271869"/>
              <a:gd name="connsiteY11-328" fmla="*/ 1051673 h 3742920"/>
              <a:gd name="connsiteX0-329" fmla="*/ 1271869 w 1271869"/>
              <a:gd name="connsiteY0-330" fmla="*/ 3425420 h 3742920"/>
              <a:gd name="connsiteX1-331" fmla="*/ 636868 w 1271869"/>
              <a:gd name="connsiteY1-332" fmla="*/ 3742920 h 3742920"/>
              <a:gd name="connsiteX2-333" fmla="*/ 1868 w 1271869"/>
              <a:gd name="connsiteY2-334" fmla="*/ 3425420 h 3742920"/>
              <a:gd name="connsiteX3-335" fmla="*/ 1868 w 1271869"/>
              <a:gd name="connsiteY3-336" fmla="*/ 2648790 h 3742920"/>
              <a:gd name="connsiteX4-337" fmla="*/ 1868 w 1271869"/>
              <a:gd name="connsiteY4-338" fmla="*/ 2600648 h 3742920"/>
              <a:gd name="connsiteX5-339" fmla="*/ 79 w 1271869"/>
              <a:gd name="connsiteY5-340" fmla="*/ 1976879 h 3742920"/>
              <a:gd name="connsiteX6-341" fmla="*/ 1868 w 1271869"/>
              <a:gd name="connsiteY6-342" fmla="*/ 1051673 h 3742920"/>
              <a:gd name="connsiteX7-343" fmla="*/ 1868 w 1271869"/>
              <a:gd name="connsiteY7-344" fmla="*/ 317501 h 3742920"/>
              <a:gd name="connsiteX8-345" fmla="*/ 636868 w 1271869"/>
              <a:gd name="connsiteY8-346" fmla="*/ 0 h 3742920"/>
              <a:gd name="connsiteX9-347" fmla="*/ 1271869 w 1271869"/>
              <a:gd name="connsiteY9-348" fmla="*/ 317501 h 3742920"/>
              <a:gd name="connsiteX10-349" fmla="*/ 1271869 w 1271869"/>
              <a:gd name="connsiteY10-350" fmla="*/ 1051673 h 3742920"/>
              <a:gd name="connsiteX0-351" fmla="*/ 1271869 w 1271869"/>
              <a:gd name="connsiteY0-352" fmla="*/ 3425420 h 3425420"/>
              <a:gd name="connsiteX1-353" fmla="*/ 1868 w 1271869"/>
              <a:gd name="connsiteY1-354" fmla="*/ 3425420 h 3425420"/>
              <a:gd name="connsiteX2-355" fmla="*/ 1868 w 1271869"/>
              <a:gd name="connsiteY2-356" fmla="*/ 2648790 h 3425420"/>
              <a:gd name="connsiteX3-357" fmla="*/ 1868 w 1271869"/>
              <a:gd name="connsiteY3-358" fmla="*/ 2600648 h 3425420"/>
              <a:gd name="connsiteX4-359" fmla="*/ 79 w 1271869"/>
              <a:gd name="connsiteY4-360" fmla="*/ 1976879 h 3425420"/>
              <a:gd name="connsiteX5-361" fmla="*/ 1868 w 1271869"/>
              <a:gd name="connsiteY5-362" fmla="*/ 1051673 h 3425420"/>
              <a:gd name="connsiteX6-363" fmla="*/ 1868 w 1271869"/>
              <a:gd name="connsiteY6-364" fmla="*/ 317501 h 3425420"/>
              <a:gd name="connsiteX7-365" fmla="*/ 636868 w 1271869"/>
              <a:gd name="connsiteY7-366" fmla="*/ 0 h 3425420"/>
              <a:gd name="connsiteX8-367" fmla="*/ 1271869 w 1271869"/>
              <a:gd name="connsiteY8-368" fmla="*/ 317501 h 3425420"/>
              <a:gd name="connsiteX9-369" fmla="*/ 1271869 w 1271869"/>
              <a:gd name="connsiteY9-370" fmla="*/ 1051673 h 3425420"/>
              <a:gd name="connsiteX0-371" fmla="*/ 1868 w 1271869"/>
              <a:gd name="connsiteY0-372" fmla="*/ 3425420 h 3425420"/>
              <a:gd name="connsiteX1-373" fmla="*/ 1868 w 1271869"/>
              <a:gd name="connsiteY1-374" fmla="*/ 2648790 h 3425420"/>
              <a:gd name="connsiteX2-375" fmla="*/ 1868 w 1271869"/>
              <a:gd name="connsiteY2-376" fmla="*/ 2600648 h 3425420"/>
              <a:gd name="connsiteX3-377" fmla="*/ 79 w 1271869"/>
              <a:gd name="connsiteY3-378" fmla="*/ 1976879 h 3425420"/>
              <a:gd name="connsiteX4-379" fmla="*/ 1868 w 1271869"/>
              <a:gd name="connsiteY4-380" fmla="*/ 1051673 h 3425420"/>
              <a:gd name="connsiteX5-381" fmla="*/ 1868 w 1271869"/>
              <a:gd name="connsiteY5-382" fmla="*/ 317501 h 3425420"/>
              <a:gd name="connsiteX6-383" fmla="*/ 636868 w 1271869"/>
              <a:gd name="connsiteY6-384" fmla="*/ 0 h 3425420"/>
              <a:gd name="connsiteX7-385" fmla="*/ 1271869 w 1271869"/>
              <a:gd name="connsiteY7-386" fmla="*/ 317501 h 3425420"/>
              <a:gd name="connsiteX8-387" fmla="*/ 1271869 w 1271869"/>
              <a:gd name="connsiteY8-388" fmla="*/ 1051673 h 3425420"/>
              <a:gd name="connsiteX0-389" fmla="*/ 1868 w 1271869"/>
              <a:gd name="connsiteY0-390" fmla="*/ 3425420 h 3425420"/>
              <a:gd name="connsiteX1-391" fmla="*/ 1868 w 1271869"/>
              <a:gd name="connsiteY1-392" fmla="*/ 2600648 h 3425420"/>
              <a:gd name="connsiteX2-393" fmla="*/ 79 w 1271869"/>
              <a:gd name="connsiteY2-394" fmla="*/ 1976879 h 3425420"/>
              <a:gd name="connsiteX3-395" fmla="*/ 1868 w 1271869"/>
              <a:gd name="connsiteY3-396" fmla="*/ 1051673 h 3425420"/>
              <a:gd name="connsiteX4-397" fmla="*/ 1868 w 1271869"/>
              <a:gd name="connsiteY4-398" fmla="*/ 317501 h 3425420"/>
              <a:gd name="connsiteX5-399" fmla="*/ 636868 w 1271869"/>
              <a:gd name="connsiteY5-400" fmla="*/ 0 h 3425420"/>
              <a:gd name="connsiteX6-401" fmla="*/ 1271869 w 1271869"/>
              <a:gd name="connsiteY6-402" fmla="*/ 317501 h 3425420"/>
              <a:gd name="connsiteX7-403" fmla="*/ 1271869 w 1271869"/>
              <a:gd name="connsiteY7-404" fmla="*/ 1051673 h 3425420"/>
              <a:gd name="connsiteX0-405" fmla="*/ 1868 w 1271869"/>
              <a:gd name="connsiteY0-406" fmla="*/ 2600648 h 2600648"/>
              <a:gd name="connsiteX1-407" fmla="*/ 79 w 1271869"/>
              <a:gd name="connsiteY1-408" fmla="*/ 1976879 h 2600648"/>
              <a:gd name="connsiteX2-409" fmla="*/ 1868 w 1271869"/>
              <a:gd name="connsiteY2-410" fmla="*/ 1051673 h 2600648"/>
              <a:gd name="connsiteX3-411" fmla="*/ 1868 w 1271869"/>
              <a:gd name="connsiteY3-412" fmla="*/ 317501 h 2600648"/>
              <a:gd name="connsiteX4-413" fmla="*/ 636868 w 1271869"/>
              <a:gd name="connsiteY4-414" fmla="*/ 0 h 2600648"/>
              <a:gd name="connsiteX5-415" fmla="*/ 1271869 w 1271869"/>
              <a:gd name="connsiteY5-416" fmla="*/ 317501 h 2600648"/>
              <a:gd name="connsiteX6-417" fmla="*/ 1271869 w 1271869"/>
              <a:gd name="connsiteY6-418" fmla="*/ 1051673 h 2600648"/>
              <a:gd name="connsiteX0-419" fmla="*/ 0 w 1271790"/>
              <a:gd name="connsiteY0-420" fmla="*/ 1976879 h 1976879"/>
              <a:gd name="connsiteX1-421" fmla="*/ 1789 w 1271790"/>
              <a:gd name="connsiteY1-422" fmla="*/ 1051673 h 1976879"/>
              <a:gd name="connsiteX2-423" fmla="*/ 1789 w 1271790"/>
              <a:gd name="connsiteY2-424" fmla="*/ 317501 h 1976879"/>
              <a:gd name="connsiteX3-425" fmla="*/ 636789 w 1271790"/>
              <a:gd name="connsiteY3-426" fmla="*/ 0 h 1976879"/>
              <a:gd name="connsiteX4-427" fmla="*/ 1271790 w 1271790"/>
              <a:gd name="connsiteY4-428" fmla="*/ 317501 h 1976879"/>
              <a:gd name="connsiteX5-429" fmla="*/ 1271790 w 1271790"/>
              <a:gd name="connsiteY5-430" fmla="*/ 1051673 h 1976879"/>
              <a:gd name="connsiteX0-431" fmla="*/ 0 w 1270001"/>
              <a:gd name="connsiteY0-432" fmla="*/ 1051673 h 1051673"/>
              <a:gd name="connsiteX1-433" fmla="*/ 0 w 1270001"/>
              <a:gd name="connsiteY1-434" fmla="*/ 317501 h 1051673"/>
              <a:gd name="connsiteX2-435" fmla="*/ 635000 w 1270001"/>
              <a:gd name="connsiteY2-436" fmla="*/ 0 h 1051673"/>
              <a:gd name="connsiteX3-437" fmla="*/ 1270001 w 1270001"/>
              <a:gd name="connsiteY3-438" fmla="*/ 317501 h 1051673"/>
              <a:gd name="connsiteX4-439" fmla="*/ 1270001 w 1270001"/>
              <a:gd name="connsiteY4-440" fmla="*/ 1051673 h 10516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70001" h="1051673">
                <a:moveTo>
                  <a:pt x="0" y="1051673"/>
                </a:moveTo>
                <a:lnTo>
                  <a:pt x="0" y="317501"/>
                </a:lnTo>
                <a:lnTo>
                  <a:pt x="635000" y="0"/>
                </a:lnTo>
                <a:lnTo>
                  <a:pt x="1270001" y="317501"/>
                </a:lnTo>
                <a:lnTo>
                  <a:pt x="1270001" y="1051673"/>
                </a:lnTo>
              </a:path>
            </a:pathLst>
          </a:custGeom>
          <a:pattFill prst="ltVert">
            <a:fgClr>
              <a:srgbClr val="647996"/>
            </a:fgClr>
            <a:bgClr>
              <a:srgbClr val="4F5261"/>
            </a:bgClr>
          </a:pattFill>
          <a:ln w="38100"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88100" y="5349067"/>
            <a:ext cx="4462765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命题组</a:t>
            </a:r>
            <a:r>
              <a:rPr lang="en-US" altLang="zh-CN" spc="3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-111-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啊对对队</a:t>
            </a:r>
            <a:r>
              <a:rPr lang="zh-CN" altLang="en-US" spc="3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90070" y="3672859"/>
            <a:ext cx="7011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联合 </a:t>
            </a:r>
            <a:r>
              <a:rPr kumimoji="1" lang="en-US" altLang="zh-CN" sz="2200" dirty="0" err="1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ResNet</a:t>
            </a:r>
            <a:r>
              <a:rPr kumimoji="1" lang="zh-CN" altLang="en-US" sz="2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与 </a:t>
            </a:r>
            <a:r>
              <a:rPr kumimoji="1" lang="en-US" altLang="zh-CN" sz="2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EfficientNet</a:t>
            </a:r>
            <a:r>
              <a:rPr kumimoji="1" lang="zh-CN" altLang="en-US" sz="22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算法模型集成学习模型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406389" y="607122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痛点分析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1348105" y="1060450"/>
            <a:ext cx="10160" cy="4812030"/>
          </a:xfrm>
          <a:prstGeom prst="line">
            <a:avLst/>
          </a:prstGeom>
          <a:ln w="1587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2"/>
            </p:custDataLst>
          </p:nvPr>
        </p:nvSpPr>
        <p:spPr>
          <a:xfrm>
            <a:off x="520700" y="10858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基层医疗的背景调查</a:t>
            </a: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flipV="1">
            <a:off x="1345565" y="5817235"/>
            <a:ext cx="8813800" cy="29845"/>
          </a:xfrm>
          <a:prstGeom prst="line">
            <a:avLst/>
          </a:prstGeom>
          <a:ln w="15875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检出率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4175" y="1246505"/>
            <a:ext cx="6343015" cy="47574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33625" y="600075"/>
            <a:ext cx="7525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  <a:sym typeface="+mn-ea"/>
              </a:rPr>
              <a:t>甲乙两类地区甲状腺癌体检检出占总检出的比率对比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FC2DB3-89DB-28D7-5359-8A9FF8F8F8B4}"/>
              </a:ext>
            </a:extLst>
          </p:cNvPr>
          <p:cNvSpPr/>
          <p:nvPr/>
        </p:nvSpPr>
        <p:spPr>
          <a:xfrm>
            <a:off x="6578930" y="4773881"/>
            <a:ext cx="1721922" cy="6293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278637" y="659948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3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267181" y="2545080"/>
            <a:ext cx="4089022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30398" y="2703151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模型准备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20" descr="C:\Users\Administrator\Desktop\QQ图片20230416212829.jpgQQ图片202304162128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81545" y="3489960"/>
            <a:ext cx="4050030" cy="3525520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5299921" y="4762446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61939" y="803001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1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5511371" y="2033961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70618" y="2618590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2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5511371" y="3849550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70618" y="443417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3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96000" y="5111990"/>
            <a:ext cx="0" cy="1743504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299921" y="1168346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11882" y="2941755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348105" y="83185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3"/>
            </p:custDataLst>
          </p:nvPr>
        </p:nvSpPr>
        <p:spPr>
          <a:xfrm>
            <a:off x="520700" y="87630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数据预处理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1820" y="831850"/>
            <a:ext cx="2983865" cy="15684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分类编号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良性：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1-410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恶性：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411-850</a:t>
            </a:r>
            <a:endParaRPr lang="zh-CN" altLang="en-US" sz="2000">
              <a:solidFill>
                <a:schemeClr val="tx2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72680" y="2541905"/>
            <a:ext cx="45205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</a:rPr>
              <a:t>图像缩放</a:t>
            </a:r>
            <a:endParaRPr lang="zh-CN" altLang="en-US" sz="200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000" b="1" dirty="0">
                <a:solidFill>
                  <a:schemeClr val="tx2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  <a:sym typeface="+mn-ea"/>
              </a:rPr>
              <a:t>albumentations.Resize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charset="0"/>
              <a:ea typeface="方正兰亭黑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7690" y="3239135"/>
            <a:ext cx="40417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</a:rPr>
              <a:t>自适应直方图均衡化处理</a:t>
            </a:r>
            <a:endParaRPr lang="zh-CN" altLang="en-US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  <a:sym typeface="+mn-ea"/>
              </a:rPr>
              <a:t>albumentations.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  <a:sym typeface="+mn-ea"/>
              </a:rPr>
              <a:t>CLAHE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  <a:sym typeface="+mn-ea"/>
              </a:rPr>
              <a:t> </a:t>
            </a:r>
            <a:endParaRPr lang="zh-CN" altLang="en-US" sz="2000"/>
          </a:p>
        </p:txBody>
      </p:sp>
      <p:cxnSp>
        <p:nvCxnSpPr>
          <p:cNvPr id="15" name="直接箭头连接符 14"/>
          <p:cNvCxnSpPr/>
          <p:nvPr>
            <p:custDataLst>
              <p:tags r:id="rId4"/>
            </p:custDataLst>
          </p:nvPr>
        </p:nvCxnSpPr>
        <p:spPr>
          <a:xfrm flipH="1">
            <a:off x="6506167" y="1178995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7472680" y="805815"/>
            <a:ext cx="2983865" cy="11068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marL="285750" lvl="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随机编号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rgbClr val="44546A"/>
                </a:solidFill>
                <a:latin typeface="Arial" panose="020B0604020202020204" pitchFamily="34" charset="0"/>
                <a:ea typeface="微软雅黑" panose="020B0503020204020204" charset="-122"/>
              </a:rPr>
              <a:t>五组</a:t>
            </a:r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</a:p>
        </p:txBody>
      </p:sp>
      <p:pic>
        <p:nvPicPr>
          <p:cNvPr id="19" name="图片 19" descr="clahe裁剪分配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847" r="-643" b="24422"/>
          <a:stretch>
            <a:fillRect/>
          </a:stretch>
        </p:blipFill>
        <p:spPr>
          <a:xfrm>
            <a:off x="1715770" y="4468495"/>
            <a:ext cx="3921845" cy="157670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00350" y="6200140"/>
            <a:ext cx="203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CLAHE</a:t>
            </a:r>
            <a:r>
              <a:rPr lang="zh-CN" altLang="en-US">
                <a:solidFill>
                  <a:srgbClr val="FF0000"/>
                </a:solidFill>
              </a:rPr>
              <a:t>裁剪分配</a:t>
            </a:r>
          </a:p>
        </p:txBody>
      </p:sp>
      <p:sp>
        <p:nvSpPr>
          <p:cNvPr id="4" name="右箭头 3"/>
          <p:cNvSpPr/>
          <p:nvPr/>
        </p:nvSpPr>
        <p:spPr>
          <a:xfrm>
            <a:off x="9436100" y="1564640"/>
            <a:ext cx="593725" cy="2362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63175" y="14490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五折交叉验证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/>
          <p:nvPr/>
        </p:nvCxnSpPr>
        <p:spPr>
          <a:xfrm>
            <a:off x="5328055" y="3976600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9" idx="0"/>
          </p:cNvCxnSpPr>
          <p:nvPr/>
        </p:nvCxnSpPr>
        <p:spPr>
          <a:xfrm>
            <a:off x="6096000" y="0"/>
            <a:ext cx="9719" cy="1809227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80337" y="1809227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4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5521090" y="3040187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80337" y="362481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5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5521090" y="4855776"/>
            <a:ext cx="1169258" cy="0"/>
          </a:xfrm>
          <a:prstGeom prst="line">
            <a:avLst/>
          </a:prstGeom>
          <a:ln w="57150">
            <a:solidFill>
              <a:srgbClr val="878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80337" y="544040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6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203960" y="4648200"/>
            <a:ext cx="3733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ToTensorV2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图像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→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PyTorch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张量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RGB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 →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BGR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03960" y="1327150"/>
            <a:ext cx="42633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albumentations.Normalize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charset="0"/>
              <a:ea typeface="方正兰亭黑简体" panose="02000000000000000000" pitchFamily="2" charset="-122"/>
              <a:cs typeface="Times New Roman" panose="0202060305040502030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图像归一化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203960" y="3016093"/>
            <a:ext cx="4676375" cy="105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albumentations.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HorizontalFlip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随机水平翻转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09900" y="6102611"/>
            <a:ext cx="391637" cy="132137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881380" y="100330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3975" y="10477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数据预处理</a:t>
            </a:r>
          </a:p>
        </p:txBody>
      </p: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>
            <a:off x="5322340" y="2132560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>
            <a:off x="5322340" y="5763490"/>
            <a:ext cx="368176" cy="0"/>
          </a:xfrm>
          <a:prstGeom prst="straightConnector1">
            <a:avLst/>
          </a:prstGeom>
          <a:ln w="76200">
            <a:solidFill>
              <a:srgbClr val="ACB6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643688" y="799148"/>
            <a:ext cx="1649095" cy="202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556943" y="799148"/>
            <a:ext cx="1649095" cy="2051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470515" y="824865"/>
            <a:ext cx="1649095" cy="202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706" r="55"/>
          <a:stretch>
            <a:fillRect/>
          </a:stretch>
        </p:blipFill>
        <p:spPr>
          <a:xfrm>
            <a:off x="6454140" y="3358515"/>
            <a:ext cx="2754630" cy="144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3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9322" r="-504"/>
          <a:stretch>
            <a:fillRect/>
          </a:stretch>
        </p:blipFill>
        <p:spPr>
          <a:xfrm>
            <a:off x="9450705" y="3338830"/>
            <a:ext cx="2744470" cy="146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0607" r="-157"/>
          <a:stretch>
            <a:fillRect/>
          </a:stretch>
        </p:blipFill>
        <p:spPr>
          <a:xfrm>
            <a:off x="7955280" y="5069205"/>
            <a:ext cx="3007995" cy="14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7225030" y="2851150"/>
            <a:ext cx="83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208770" y="285115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789920" y="28511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CLAHE</a:t>
            </a:r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7225030" y="4662170"/>
            <a:ext cx="83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</a:t>
            </a: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0470515" y="4685665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</a:t>
            </a: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026525" y="6424295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CLAHE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708265" y="152400"/>
            <a:ext cx="350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WHY CLAHE ?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26149" y="659949"/>
            <a:ext cx="170053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9" name="任意多边形 8"/>
          <p:cNvSpPr/>
          <p:nvPr/>
        </p:nvSpPr>
        <p:spPr>
          <a:xfrm flipH="1">
            <a:off x="3958542" y="2545080"/>
            <a:ext cx="4144436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073045" y="2683915"/>
            <a:ext cx="5005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模型设计与优化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4927600" y="2479675"/>
            <a:ext cx="2767330" cy="3589020"/>
          </a:xfrm>
          <a:custGeom>
            <a:avLst/>
            <a:gdLst>
              <a:gd name="T0" fmla="*/ 507 w 632"/>
              <a:gd name="T1" fmla="*/ 544 h 860"/>
              <a:gd name="T2" fmla="*/ 455 w 632"/>
              <a:gd name="T3" fmla="*/ 694 h 860"/>
              <a:gd name="T4" fmla="*/ 466 w 632"/>
              <a:gd name="T5" fmla="*/ 860 h 860"/>
              <a:gd name="T6" fmla="*/ 236 w 632"/>
              <a:gd name="T7" fmla="*/ 860 h 860"/>
              <a:gd name="T8" fmla="*/ 245 w 632"/>
              <a:gd name="T9" fmla="*/ 725 h 860"/>
              <a:gd name="T10" fmla="*/ 136 w 632"/>
              <a:gd name="T11" fmla="*/ 687 h 860"/>
              <a:gd name="T12" fmla="*/ 81 w 632"/>
              <a:gd name="T13" fmla="*/ 638 h 860"/>
              <a:gd name="T14" fmla="*/ 70 w 632"/>
              <a:gd name="T15" fmla="*/ 600 h 860"/>
              <a:gd name="T16" fmla="*/ 67 w 632"/>
              <a:gd name="T17" fmla="*/ 572 h 860"/>
              <a:gd name="T18" fmla="*/ 87 w 632"/>
              <a:gd name="T19" fmla="*/ 559 h 860"/>
              <a:gd name="T20" fmla="*/ 59 w 632"/>
              <a:gd name="T21" fmla="*/ 551 h 860"/>
              <a:gd name="T22" fmla="*/ 51 w 632"/>
              <a:gd name="T23" fmla="*/ 535 h 860"/>
              <a:gd name="T24" fmla="*/ 61 w 632"/>
              <a:gd name="T25" fmla="*/ 516 h 860"/>
              <a:gd name="T26" fmla="*/ 34 w 632"/>
              <a:gd name="T27" fmla="*/ 485 h 860"/>
              <a:gd name="T28" fmla="*/ 19 w 632"/>
              <a:gd name="T29" fmla="*/ 448 h 860"/>
              <a:gd name="T30" fmla="*/ 47 w 632"/>
              <a:gd name="T31" fmla="*/ 413 h 860"/>
              <a:gd name="T32" fmla="*/ 49 w 632"/>
              <a:gd name="T33" fmla="*/ 320 h 860"/>
              <a:gd name="T34" fmla="*/ 81 w 632"/>
              <a:gd name="T35" fmla="*/ 188 h 860"/>
              <a:gd name="T36" fmla="*/ 22 w 632"/>
              <a:gd name="T37" fmla="*/ 224 h 860"/>
              <a:gd name="T38" fmla="*/ 66 w 632"/>
              <a:gd name="T39" fmla="*/ 164 h 860"/>
              <a:gd name="T40" fmla="*/ 0 w 632"/>
              <a:gd name="T41" fmla="*/ 195 h 860"/>
              <a:gd name="T42" fmla="*/ 65 w 632"/>
              <a:gd name="T43" fmla="*/ 126 h 860"/>
              <a:gd name="T44" fmla="*/ 3 w 632"/>
              <a:gd name="T45" fmla="*/ 147 h 860"/>
              <a:gd name="T46" fmla="*/ 174 w 632"/>
              <a:gd name="T47" fmla="*/ 33 h 860"/>
              <a:gd name="T48" fmla="*/ 521 w 632"/>
              <a:gd name="T49" fmla="*/ 115 h 860"/>
              <a:gd name="T50" fmla="*/ 511 w 632"/>
              <a:gd name="T51" fmla="*/ 67 h 860"/>
              <a:gd name="T52" fmla="*/ 556 w 632"/>
              <a:gd name="T53" fmla="*/ 166 h 860"/>
              <a:gd name="T54" fmla="*/ 609 w 632"/>
              <a:gd name="T55" fmla="*/ 247 h 860"/>
              <a:gd name="T56" fmla="*/ 572 w 632"/>
              <a:gd name="T57" fmla="*/ 213 h 860"/>
              <a:gd name="T58" fmla="*/ 507 w 632"/>
              <a:gd name="T59" fmla="*/ 544 h 860"/>
              <a:gd name="connsiteX0" fmla="*/ 8022 w 9636"/>
              <a:gd name="connsiteY0" fmla="*/ 6119 h 9793"/>
              <a:gd name="connsiteX1" fmla="*/ 7199 w 9636"/>
              <a:gd name="connsiteY1" fmla="*/ 7863 h 9793"/>
              <a:gd name="connsiteX2" fmla="*/ 7373 w 9636"/>
              <a:gd name="connsiteY2" fmla="*/ 9793 h 9793"/>
              <a:gd name="connsiteX3" fmla="*/ 3734 w 9636"/>
              <a:gd name="connsiteY3" fmla="*/ 9793 h 9793"/>
              <a:gd name="connsiteX4" fmla="*/ 3877 w 9636"/>
              <a:gd name="connsiteY4" fmla="*/ 8223 h 9793"/>
              <a:gd name="connsiteX5" fmla="*/ 2152 w 9636"/>
              <a:gd name="connsiteY5" fmla="*/ 7781 h 9793"/>
              <a:gd name="connsiteX6" fmla="*/ 1282 w 9636"/>
              <a:gd name="connsiteY6" fmla="*/ 7212 h 9793"/>
              <a:gd name="connsiteX7" fmla="*/ 1108 w 9636"/>
              <a:gd name="connsiteY7" fmla="*/ 6770 h 9793"/>
              <a:gd name="connsiteX8" fmla="*/ 1060 w 9636"/>
              <a:gd name="connsiteY8" fmla="*/ 6444 h 9793"/>
              <a:gd name="connsiteX9" fmla="*/ 1377 w 9636"/>
              <a:gd name="connsiteY9" fmla="*/ 6293 h 9793"/>
              <a:gd name="connsiteX10" fmla="*/ 934 w 9636"/>
              <a:gd name="connsiteY10" fmla="*/ 6200 h 9793"/>
              <a:gd name="connsiteX11" fmla="*/ 807 w 9636"/>
              <a:gd name="connsiteY11" fmla="*/ 6014 h 9793"/>
              <a:gd name="connsiteX12" fmla="*/ 965 w 9636"/>
              <a:gd name="connsiteY12" fmla="*/ 5793 h 9793"/>
              <a:gd name="connsiteX13" fmla="*/ 538 w 9636"/>
              <a:gd name="connsiteY13" fmla="*/ 5433 h 9793"/>
              <a:gd name="connsiteX14" fmla="*/ 301 w 9636"/>
              <a:gd name="connsiteY14" fmla="*/ 5002 h 9793"/>
              <a:gd name="connsiteX15" fmla="*/ 744 w 9636"/>
              <a:gd name="connsiteY15" fmla="*/ 4595 h 9793"/>
              <a:gd name="connsiteX16" fmla="*/ 775 w 9636"/>
              <a:gd name="connsiteY16" fmla="*/ 3514 h 9793"/>
              <a:gd name="connsiteX17" fmla="*/ 1282 w 9636"/>
              <a:gd name="connsiteY17" fmla="*/ 1979 h 9793"/>
              <a:gd name="connsiteX18" fmla="*/ 348 w 9636"/>
              <a:gd name="connsiteY18" fmla="*/ 2398 h 9793"/>
              <a:gd name="connsiteX19" fmla="*/ 1044 w 9636"/>
              <a:gd name="connsiteY19" fmla="*/ 1700 h 9793"/>
              <a:gd name="connsiteX20" fmla="*/ 0 w 9636"/>
              <a:gd name="connsiteY20" fmla="*/ 2060 h 9793"/>
              <a:gd name="connsiteX21" fmla="*/ 1028 w 9636"/>
              <a:gd name="connsiteY21" fmla="*/ 1258 h 9793"/>
              <a:gd name="connsiteX22" fmla="*/ 47 w 9636"/>
              <a:gd name="connsiteY22" fmla="*/ 1502 h 9793"/>
              <a:gd name="connsiteX23" fmla="*/ 2753 w 9636"/>
              <a:gd name="connsiteY23" fmla="*/ 177 h 9793"/>
              <a:gd name="connsiteX24" fmla="*/ 8244 w 9636"/>
              <a:gd name="connsiteY24" fmla="*/ 1130 h 9793"/>
              <a:gd name="connsiteX25" fmla="*/ 8085 w 9636"/>
              <a:gd name="connsiteY25" fmla="*/ 572 h 9793"/>
              <a:gd name="connsiteX26" fmla="*/ 9636 w 9636"/>
              <a:gd name="connsiteY26" fmla="*/ 2665 h 9793"/>
              <a:gd name="connsiteX27" fmla="*/ 9051 w 9636"/>
              <a:gd name="connsiteY27" fmla="*/ 2270 h 9793"/>
              <a:gd name="connsiteX28" fmla="*/ 8022 w 9636"/>
              <a:gd name="connsiteY28" fmla="*/ 6119 h 9793"/>
              <a:gd name="connsiteX0-1" fmla="*/ 8325 w 10000"/>
              <a:gd name="connsiteY0-2" fmla="*/ 6161 h 9913"/>
              <a:gd name="connsiteX1-3" fmla="*/ 7471 w 10000"/>
              <a:gd name="connsiteY1-4" fmla="*/ 7942 h 9913"/>
              <a:gd name="connsiteX2-5" fmla="*/ 7652 w 10000"/>
              <a:gd name="connsiteY2-6" fmla="*/ 9913 h 9913"/>
              <a:gd name="connsiteX3-7" fmla="*/ 3875 w 10000"/>
              <a:gd name="connsiteY3-8" fmla="*/ 9913 h 9913"/>
              <a:gd name="connsiteX4-9" fmla="*/ 4023 w 10000"/>
              <a:gd name="connsiteY4-10" fmla="*/ 8310 h 9913"/>
              <a:gd name="connsiteX5-11" fmla="*/ 2233 w 10000"/>
              <a:gd name="connsiteY5-12" fmla="*/ 7858 h 9913"/>
              <a:gd name="connsiteX6-13" fmla="*/ 1330 w 10000"/>
              <a:gd name="connsiteY6-14" fmla="*/ 7277 h 9913"/>
              <a:gd name="connsiteX7-15" fmla="*/ 1150 w 10000"/>
              <a:gd name="connsiteY7-16" fmla="*/ 6826 h 9913"/>
              <a:gd name="connsiteX8-17" fmla="*/ 1100 w 10000"/>
              <a:gd name="connsiteY8-18" fmla="*/ 6493 h 9913"/>
              <a:gd name="connsiteX9-19" fmla="*/ 1429 w 10000"/>
              <a:gd name="connsiteY9-20" fmla="*/ 6339 h 9913"/>
              <a:gd name="connsiteX10-21" fmla="*/ 969 w 10000"/>
              <a:gd name="connsiteY10-22" fmla="*/ 6244 h 9913"/>
              <a:gd name="connsiteX11-23" fmla="*/ 837 w 10000"/>
              <a:gd name="connsiteY11-24" fmla="*/ 6054 h 9913"/>
              <a:gd name="connsiteX12-25" fmla="*/ 1001 w 10000"/>
              <a:gd name="connsiteY12-26" fmla="*/ 5828 h 9913"/>
              <a:gd name="connsiteX13-27" fmla="*/ 558 w 10000"/>
              <a:gd name="connsiteY13-28" fmla="*/ 5461 h 9913"/>
              <a:gd name="connsiteX14-29" fmla="*/ 312 w 10000"/>
              <a:gd name="connsiteY14-30" fmla="*/ 5021 h 9913"/>
              <a:gd name="connsiteX15-31" fmla="*/ 772 w 10000"/>
              <a:gd name="connsiteY15-32" fmla="*/ 4605 h 9913"/>
              <a:gd name="connsiteX16-33" fmla="*/ 804 w 10000"/>
              <a:gd name="connsiteY16-34" fmla="*/ 3501 h 9913"/>
              <a:gd name="connsiteX17-35" fmla="*/ 1330 w 10000"/>
              <a:gd name="connsiteY17-36" fmla="*/ 1934 h 9913"/>
              <a:gd name="connsiteX18-37" fmla="*/ 361 w 10000"/>
              <a:gd name="connsiteY18-38" fmla="*/ 2362 h 9913"/>
              <a:gd name="connsiteX19-39" fmla="*/ 1083 w 10000"/>
              <a:gd name="connsiteY19-40" fmla="*/ 1649 h 9913"/>
              <a:gd name="connsiteX20-41" fmla="*/ 0 w 10000"/>
              <a:gd name="connsiteY20-42" fmla="*/ 2017 h 9913"/>
              <a:gd name="connsiteX21-43" fmla="*/ 1067 w 10000"/>
              <a:gd name="connsiteY21-44" fmla="*/ 1198 h 9913"/>
              <a:gd name="connsiteX22-45" fmla="*/ 49 w 10000"/>
              <a:gd name="connsiteY22-46" fmla="*/ 1447 h 9913"/>
              <a:gd name="connsiteX23-47" fmla="*/ 2857 w 10000"/>
              <a:gd name="connsiteY23-48" fmla="*/ 94 h 9913"/>
              <a:gd name="connsiteX24-49" fmla="*/ 8555 w 10000"/>
              <a:gd name="connsiteY24-50" fmla="*/ 1067 h 9913"/>
              <a:gd name="connsiteX25-51" fmla="*/ 10000 w 10000"/>
              <a:gd name="connsiteY25-52" fmla="*/ 2634 h 9913"/>
              <a:gd name="connsiteX26-53" fmla="*/ 9393 w 10000"/>
              <a:gd name="connsiteY26-54" fmla="*/ 2231 h 9913"/>
              <a:gd name="connsiteX27-55" fmla="*/ 8325 w 10000"/>
              <a:gd name="connsiteY27-56" fmla="*/ 6161 h 9913"/>
              <a:gd name="connsiteX0-57" fmla="*/ 8325 w 9629"/>
              <a:gd name="connsiteY0-58" fmla="*/ 6210 h 9995"/>
              <a:gd name="connsiteX1-59" fmla="*/ 7471 w 9629"/>
              <a:gd name="connsiteY1-60" fmla="*/ 8007 h 9995"/>
              <a:gd name="connsiteX2-61" fmla="*/ 7652 w 9629"/>
              <a:gd name="connsiteY2-62" fmla="*/ 9995 h 9995"/>
              <a:gd name="connsiteX3-63" fmla="*/ 3875 w 9629"/>
              <a:gd name="connsiteY3-64" fmla="*/ 9995 h 9995"/>
              <a:gd name="connsiteX4-65" fmla="*/ 4023 w 9629"/>
              <a:gd name="connsiteY4-66" fmla="*/ 8378 h 9995"/>
              <a:gd name="connsiteX5-67" fmla="*/ 2233 w 9629"/>
              <a:gd name="connsiteY5-68" fmla="*/ 7922 h 9995"/>
              <a:gd name="connsiteX6-69" fmla="*/ 1330 w 9629"/>
              <a:gd name="connsiteY6-70" fmla="*/ 7336 h 9995"/>
              <a:gd name="connsiteX7-71" fmla="*/ 1150 w 9629"/>
              <a:gd name="connsiteY7-72" fmla="*/ 6881 h 9995"/>
              <a:gd name="connsiteX8-73" fmla="*/ 1100 w 9629"/>
              <a:gd name="connsiteY8-74" fmla="*/ 6545 h 9995"/>
              <a:gd name="connsiteX9-75" fmla="*/ 1429 w 9629"/>
              <a:gd name="connsiteY9-76" fmla="*/ 6390 h 9995"/>
              <a:gd name="connsiteX10-77" fmla="*/ 969 w 9629"/>
              <a:gd name="connsiteY10-78" fmla="*/ 6294 h 9995"/>
              <a:gd name="connsiteX11-79" fmla="*/ 837 w 9629"/>
              <a:gd name="connsiteY11-80" fmla="*/ 6102 h 9995"/>
              <a:gd name="connsiteX12-81" fmla="*/ 1001 w 9629"/>
              <a:gd name="connsiteY12-82" fmla="*/ 5874 h 9995"/>
              <a:gd name="connsiteX13-83" fmla="*/ 558 w 9629"/>
              <a:gd name="connsiteY13-84" fmla="*/ 5504 h 9995"/>
              <a:gd name="connsiteX14-85" fmla="*/ 312 w 9629"/>
              <a:gd name="connsiteY14-86" fmla="*/ 5060 h 9995"/>
              <a:gd name="connsiteX15-87" fmla="*/ 772 w 9629"/>
              <a:gd name="connsiteY15-88" fmla="*/ 4640 h 9995"/>
              <a:gd name="connsiteX16-89" fmla="*/ 804 w 9629"/>
              <a:gd name="connsiteY16-90" fmla="*/ 3527 h 9995"/>
              <a:gd name="connsiteX17-91" fmla="*/ 1330 w 9629"/>
              <a:gd name="connsiteY17-92" fmla="*/ 1946 h 9995"/>
              <a:gd name="connsiteX18-93" fmla="*/ 361 w 9629"/>
              <a:gd name="connsiteY18-94" fmla="*/ 2378 h 9995"/>
              <a:gd name="connsiteX19-95" fmla="*/ 1083 w 9629"/>
              <a:gd name="connsiteY19-96" fmla="*/ 1658 h 9995"/>
              <a:gd name="connsiteX20-97" fmla="*/ 0 w 9629"/>
              <a:gd name="connsiteY20-98" fmla="*/ 2030 h 9995"/>
              <a:gd name="connsiteX21-99" fmla="*/ 1067 w 9629"/>
              <a:gd name="connsiteY21-100" fmla="*/ 1204 h 9995"/>
              <a:gd name="connsiteX22-101" fmla="*/ 49 w 9629"/>
              <a:gd name="connsiteY22-102" fmla="*/ 1455 h 9995"/>
              <a:gd name="connsiteX23-103" fmla="*/ 2857 w 9629"/>
              <a:gd name="connsiteY23-104" fmla="*/ 90 h 9995"/>
              <a:gd name="connsiteX24-105" fmla="*/ 8555 w 9629"/>
              <a:gd name="connsiteY24-106" fmla="*/ 1071 h 9995"/>
              <a:gd name="connsiteX25-107" fmla="*/ 9393 w 9629"/>
              <a:gd name="connsiteY25-108" fmla="*/ 2246 h 9995"/>
              <a:gd name="connsiteX26-109" fmla="*/ 8325 w 9629"/>
              <a:gd name="connsiteY26-110" fmla="*/ 6210 h 9995"/>
              <a:gd name="connsiteX0-111" fmla="*/ 8878 w 10232"/>
              <a:gd name="connsiteY0-112" fmla="*/ 6213 h 10000"/>
              <a:gd name="connsiteX1-113" fmla="*/ 7991 w 10232"/>
              <a:gd name="connsiteY1-114" fmla="*/ 8011 h 10000"/>
              <a:gd name="connsiteX2-115" fmla="*/ 8179 w 10232"/>
              <a:gd name="connsiteY2-116" fmla="*/ 10000 h 10000"/>
              <a:gd name="connsiteX3-117" fmla="*/ 4256 w 10232"/>
              <a:gd name="connsiteY3-118" fmla="*/ 10000 h 10000"/>
              <a:gd name="connsiteX4-119" fmla="*/ 4410 w 10232"/>
              <a:gd name="connsiteY4-120" fmla="*/ 8382 h 10000"/>
              <a:gd name="connsiteX5-121" fmla="*/ 2551 w 10232"/>
              <a:gd name="connsiteY5-122" fmla="*/ 7926 h 10000"/>
              <a:gd name="connsiteX6-123" fmla="*/ 1613 w 10232"/>
              <a:gd name="connsiteY6-124" fmla="*/ 7340 h 10000"/>
              <a:gd name="connsiteX7-125" fmla="*/ 1426 w 10232"/>
              <a:gd name="connsiteY7-126" fmla="*/ 6884 h 10000"/>
              <a:gd name="connsiteX8-127" fmla="*/ 1374 w 10232"/>
              <a:gd name="connsiteY8-128" fmla="*/ 6548 h 10000"/>
              <a:gd name="connsiteX9-129" fmla="*/ 1716 w 10232"/>
              <a:gd name="connsiteY9-130" fmla="*/ 6393 h 10000"/>
              <a:gd name="connsiteX10-131" fmla="*/ 1238 w 10232"/>
              <a:gd name="connsiteY10-132" fmla="*/ 6297 h 10000"/>
              <a:gd name="connsiteX11-133" fmla="*/ 1101 w 10232"/>
              <a:gd name="connsiteY11-134" fmla="*/ 6105 h 10000"/>
              <a:gd name="connsiteX12-135" fmla="*/ 1272 w 10232"/>
              <a:gd name="connsiteY12-136" fmla="*/ 5877 h 10000"/>
              <a:gd name="connsiteX13-137" fmla="*/ 811 w 10232"/>
              <a:gd name="connsiteY13-138" fmla="*/ 5507 h 10000"/>
              <a:gd name="connsiteX14-139" fmla="*/ 556 w 10232"/>
              <a:gd name="connsiteY14-140" fmla="*/ 5063 h 10000"/>
              <a:gd name="connsiteX15-141" fmla="*/ 1034 w 10232"/>
              <a:gd name="connsiteY15-142" fmla="*/ 4642 h 10000"/>
              <a:gd name="connsiteX16-143" fmla="*/ 1067 w 10232"/>
              <a:gd name="connsiteY16-144" fmla="*/ 3529 h 10000"/>
              <a:gd name="connsiteX17-145" fmla="*/ 1613 w 10232"/>
              <a:gd name="connsiteY17-146" fmla="*/ 1947 h 10000"/>
              <a:gd name="connsiteX18-147" fmla="*/ 607 w 10232"/>
              <a:gd name="connsiteY18-148" fmla="*/ 2379 h 10000"/>
              <a:gd name="connsiteX19-149" fmla="*/ 1357 w 10232"/>
              <a:gd name="connsiteY19-150" fmla="*/ 1659 h 10000"/>
              <a:gd name="connsiteX20-151" fmla="*/ 232 w 10232"/>
              <a:gd name="connsiteY20-152" fmla="*/ 2031 h 10000"/>
              <a:gd name="connsiteX21-153" fmla="*/ 283 w 10232"/>
              <a:gd name="connsiteY21-154" fmla="*/ 1456 h 10000"/>
              <a:gd name="connsiteX22-155" fmla="*/ 3199 w 10232"/>
              <a:gd name="connsiteY22-156" fmla="*/ 90 h 10000"/>
              <a:gd name="connsiteX23-157" fmla="*/ 9117 w 10232"/>
              <a:gd name="connsiteY23-158" fmla="*/ 1072 h 10000"/>
              <a:gd name="connsiteX24-159" fmla="*/ 9987 w 10232"/>
              <a:gd name="connsiteY24-160" fmla="*/ 2247 h 10000"/>
              <a:gd name="connsiteX25-161" fmla="*/ 8878 w 10232"/>
              <a:gd name="connsiteY25-162" fmla="*/ 6213 h 10000"/>
              <a:gd name="connsiteX0-163" fmla="*/ 8642 w 9996"/>
              <a:gd name="connsiteY0-164" fmla="*/ 6213 h 10000"/>
              <a:gd name="connsiteX1-165" fmla="*/ 7755 w 9996"/>
              <a:gd name="connsiteY1-166" fmla="*/ 8011 h 10000"/>
              <a:gd name="connsiteX2-167" fmla="*/ 7943 w 9996"/>
              <a:gd name="connsiteY2-168" fmla="*/ 10000 h 10000"/>
              <a:gd name="connsiteX3-169" fmla="*/ 4020 w 9996"/>
              <a:gd name="connsiteY3-170" fmla="*/ 10000 h 10000"/>
              <a:gd name="connsiteX4-171" fmla="*/ 4174 w 9996"/>
              <a:gd name="connsiteY4-172" fmla="*/ 8382 h 10000"/>
              <a:gd name="connsiteX5-173" fmla="*/ 2315 w 9996"/>
              <a:gd name="connsiteY5-174" fmla="*/ 7926 h 10000"/>
              <a:gd name="connsiteX6-175" fmla="*/ 1377 w 9996"/>
              <a:gd name="connsiteY6-176" fmla="*/ 7340 h 10000"/>
              <a:gd name="connsiteX7-177" fmla="*/ 1190 w 9996"/>
              <a:gd name="connsiteY7-178" fmla="*/ 6884 h 10000"/>
              <a:gd name="connsiteX8-179" fmla="*/ 1138 w 9996"/>
              <a:gd name="connsiteY8-180" fmla="*/ 6548 h 10000"/>
              <a:gd name="connsiteX9-181" fmla="*/ 1480 w 9996"/>
              <a:gd name="connsiteY9-182" fmla="*/ 6393 h 10000"/>
              <a:gd name="connsiteX10-183" fmla="*/ 1002 w 9996"/>
              <a:gd name="connsiteY10-184" fmla="*/ 6297 h 10000"/>
              <a:gd name="connsiteX11-185" fmla="*/ 865 w 9996"/>
              <a:gd name="connsiteY11-186" fmla="*/ 6105 h 10000"/>
              <a:gd name="connsiteX12-187" fmla="*/ 1036 w 9996"/>
              <a:gd name="connsiteY12-188" fmla="*/ 5877 h 10000"/>
              <a:gd name="connsiteX13-189" fmla="*/ 575 w 9996"/>
              <a:gd name="connsiteY13-190" fmla="*/ 5507 h 10000"/>
              <a:gd name="connsiteX14-191" fmla="*/ 320 w 9996"/>
              <a:gd name="connsiteY14-192" fmla="*/ 5063 h 10000"/>
              <a:gd name="connsiteX15-193" fmla="*/ 798 w 9996"/>
              <a:gd name="connsiteY15-194" fmla="*/ 4642 h 10000"/>
              <a:gd name="connsiteX16-195" fmla="*/ 831 w 9996"/>
              <a:gd name="connsiteY16-196" fmla="*/ 3529 h 10000"/>
              <a:gd name="connsiteX17-197" fmla="*/ 1377 w 9996"/>
              <a:gd name="connsiteY17-198" fmla="*/ 1947 h 10000"/>
              <a:gd name="connsiteX18-199" fmla="*/ 371 w 9996"/>
              <a:gd name="connsiteY18-200" fmla="*/ 2379 h 10000"/>
              <a:gd name="connsiteX19-201" fmla="*/ 1121 w 9996"/>
              <a:gd name="connsiteY19-202" fmla="*/ 1659 h 10000"/>
              <a:gd name="connsiteX20-203" fmla="*/ 47 w 9996"/>
              <a:gd name="connsiteY20-204" fmla="*/ 1456 h 10000"/>
              <a:gd name="connsiteX21-205" fmla="*/ 2963 w 9996"/>
              <a:gd name="connsiteY21-206" fmla="*/ 90 h 10000"/>
              <a:gd name="connsiteX22-207" fmla="*/ 8881 w 9996"/>
              <a:gd name="connsiteY22-208" fmla="*/ 1072 h 10000"/>
              <a:gd name="connsiteX23-209" fmla="*/ 9751 w 9996"/>
              <a:gd name="connsiteY23-210" fmla="*/ 2247 h 10000"/>
              <a:gd name="connsiteX24-211" fmla="*/ 8642 w 9996"/>
              <a:gd name="connsiteY24-212" fmla="*/ 6213 h 10000"/>
              <a:gd name="connsiteX0-213" fmla="*/ 8455 w 9810"/>
              <a:gd name="connsiteY0-214" fmla="*/ 6213 h 10000"/>
              <a:gd name="connsiteX1-215" fmla="*/ 7568 w 9810"/>
              <a:gd name="connsiteY1-216" fmla="*/ 8011 h 10000"/>
              <a:gd name="connsiteX2-217" fmla="*/ 7756 w 9810"/>
              <a:gd name="connsiteY2-218" fmla="*/ 10000 h 10000"/>
              <a:gd name="connsiteX3-219" fmla="*/ 3832 w 9810"/>
              <a:gd name="connsiteY3-220" fmla="*/ 10000 h 10000"/>
              <a:gd name="connsiteX4-221" fmla="*/ 3986 w 9810"/>
              <a:gd name="connsiteY4-222" fmla="*/ 8382 h 10000"/>
              <a:gd name="connsiteX5-223" fmla="*/ 2126 w 9810"/>
              <a:gd name="connsiteY5-224" fmla="*/ 7926 h 10000"/>
              <a:gd name="connsiteX6-225" fmla="*/ 1188 w 9810"/>
              <a:gd name="connsiteY6-226" fmla="*/ 7340 h 10000"/>
              <a:gd name="connsiteX7-227" fmla="*/ 1000 w 9810"/>
              <a:gd name="connsiteY7-228" fmla="*/ 6884 h 10000"/>
              <a:gd name="connsiteX8-229" fmla="*/ 948 w 9810"/>
              <a:gd name="connsiteY8-230" fmla="*/ 6548 h 10000"/>
              <a:gd name="connsiteX9-231" fmla="*/ 1291 w 9810"/>
              <a:gd name="connsiteY9-232" fmla="*/ 6393 h 10000"/>
              <a:gd name="connsiteX10-233" fmla="*/ 812 w 9810"/>
              <a:gd name="connsiteY10-234" fmla="*/ 6297 h 10000"/>
              <a:gd name="connsiteX11-235" fmla="*/ 675 w 9810"/>
              <a:gd name="connsiteY11-236" fmla="*/ 6105 h 10000"/>
              <a:gd name="connsiteX12-237" fmla="*/ 846 w 9810"/>
              <a:gd name="connsiteY12-238" fmla="*/ 5877 h 10000"/>
              <a:gd name="connsiteX13-239" fmla="*/ 385 w 9810"/>
              <a:gd name="connsiteY13-240" fmla="*/ 5507 h 10000"/>
              <a:gd name="connsiteX14-241" fmla="*/ 130 w 9810"/>
              <a:gd name="connsiteY14-242" fmla="*/ 5063 h 10000"/>
              <a:gd name="connsiteX15-243" fmla="*/ 608 w 9810"/>
              <a:gd name="connsiteY15-244" fmla="*/ 4642 h 10000"/>
              <a:gd name="connsiteX16-245" fmla="*/ 641 w 9810"/>
              <a:gd name="connsiteY16-246" fmla="*/ 3529 h 10000"/>
              <a:gd name="connsiteX17-247" fmla="*/ 1188 w 9810"/>
              <a:gd name="connsiteY17-248" fmla="*/ 1947 h 10000"/>
              <a:gd name="connsiteX18-249" fmla="*/ 181 w 9810"/>
              <a:gd name="connsiteY18-250" fmla="*/ 2379 h 10000"/>
              <a:gd name="connsiteX19-251" fmla="*/ 931 w 9810"/>
              <a:gd name="connsiteY19-252" fmla="*/ 1659 h 10000"/>
              <a:gd name="connsiteX20-253" fmla="*/ 2774 w 9810"/>
              <a:gd name="connsiteY20-254" fmla="*/ 90 h 10000"/>
              <a:gd name="connsiteX21-255" fmla="*/ 8695 w 9810"/>
              <a:gd name="connsiteY21-256" fmla="*/ 1072 h 10000"/>
              <a:gd name="connsiteX22-257" fmla="*/ 9565 w 9810"/>
              <a:gd name="connsiteY22-258" fmla="*/ 2247 h 10000"/>
              <a:gd name="connsiteX23-259" fmla="*/ 8455 w 9810"/>
              <a:gd name="connsiteY23-260" fmla="*/ 6213 h 10000"/>
              <a:gd name="connsiteX0-261" fmla="*/ 8619 w 10000"/>
              <a:gd name="connsiteY0-262" fmla="*/ 6213 h 10000"/>
              <a:gd name="connsiteX1-263" fmla="*/ 7715 w 10000"/>
              <a:gd name="connsiteY1-264" fmla="*/ 8011 h 10000"/>
              <a:gd name="connsiteX2-265" fmla="*/ 7906 w 10000"/>
              <a:gd name="connsiteY2-266" fmla="*/ 10000 h 10000"/>
              <a:gd name="connsiteX3-267" fmla="*/ 3906 w 10000"/>
              <a:gd name="connsiteY3-268" fmla="*/ 10000 h 10000"/>
              <a:gd name="connsiteX4-269" fmla="*/ 4063 w 10000"/>
              <a:gd name="connsiteY4-270" fmla="*/ 8382 h 10000"/>
              <a:gd name="connsiteX5-271" fmla="*/ 2167 w 10000"/>
              <a:gd name="connsiteY5-272" fmla="*/ 7926 h 10000"/>
              <a:gd name="connsiteX6-273" fmla="*/ 1211 w 10000"/>
              <a:gd name="connsiteY6-274" fmla="*/ 7340 h 10000"/>
              <a:gd name="connsiteX7-275" fmla="*/ 1019 w 10000"/>
              <a:gd name="connsiteY7-276" fmla="*/ 6884 h 10000"/>
              <a:gd name="connsiteX8-277" fmla="*/ 966 w 10000"/>
              <a:gd name="connsiteY8-278" fmla="*/ 6548 h 10000"/>
              <a:gd name="connsiteX9-279" fmla="*/ 1316 w 10000"/>
              <a:gd name="connsiteY9-280" fmla="*/ 6393 h 10000"/>
              <a:gd name="connsiteX10-281" fmla="*/ 828 w 10000"/>
              <a:gd name="connsiteY10-282" fmla="*/ 6297 h 10000"/>
              <a:gd name="connsiteX11-283" fmla="*/ 688 w 10000"/>
              <a:gd name="connsiteY11-284" fmla="*/ 6105 h 10000"/>
              <a:gd name="connsiteX12-285" fmla="*/ 862 w 10000"/>
              <a:gd name="connsiteY12-286" fmla="*/ 5877 h 10000"/>
              <a:gd name="connsiteX13-287" fmla="*/ 392 w 10000"/>
              <a:gd name="connsiteY13-288" fmla="*/ 5507 h 10000"/>
              <a:gd name="connsiteX14-289" fmla="*/ 133 w 10000"/>
              <a:gd name="connsiteY14-290" fmla="*/ 5063 h 10000"/>
              <a:gd name="connsiteX15-291" fmla="*/ 620 w 10000"/>
              <a:gd name="connsiteY15-292" fmla="*/ 4642 h 10000"/>
              <a:gd name="connsiteX16-293" fmla="*/ 653 w 10000"/>
              <a:gd name="connsiteY16-294" fmla="*/ 3529 h 10000"/>
              <a:gd name="connsiteX17-295" fmla="*/ 1211 w 10000"/>
              <a:gd name="connsiteY17-296" fmla="*/ 1947 h 10000"/>
              <a:gd name="connsiteX18-297" fmla="*/ 949 w 10000"/>
              <a:gd name="connsiteY18-298" fmla="*/ 1659 h 10000"/>
              <a:gd name="connsiteX19-299" fmla="*/ 2828 w 10000"/>
              <a:gd name="connsiteY19-300" fmla="*/ 90 h 10000"/>
              <a:gd name="connsiteX20-301" fmla="*/ 8863 w 10000"/>
              <a:gd name="connsiteY20-302" fmla="*/ 1072 h 10000"/>
              <a:gd name="connsiteX21-303" fmla="*/ 9750 w 10000"/>
              <a:gd name="connsiteY21-304" fmla="*/ 2247 h 10000"/>
              <a:gd name="connsiteX22-305" fmla="*/ 8619 w 10000"/>
              <a:gd name="connsiteY22-306" fmla="*/ 6213 h 10000"/>
              <a:gd name="connsiteX0-307" fmla="*/ 8619 w 10000"/>
              <a:gd name="connsiteY0-308" fmla="*/ 6213 h 10000"/>
              <a:gd name="connsiteX1-309" fmla="*/ 7715 w 10000"/>
              <a:gd name="connsiteY1-310" fmla="*/ 8011 h 10000"/>
              <a:gd name="connsiteX2-311" fmla="*/ 7906 w 10000"/>
              <a:gd name="connsiteY2-312" fmla="*/ 10000 h 10000"/>
              <a:gd name="connsiteX3-313" fmla="*/ 3906 w 10000"/>
              <a:gd name="connsiteY3-314" fmla="*/ 10000 h 10000"/>
              <a:gd name="connsiteX4-315" fmla="*/ 4063 w 10000"/>
              <a:gd name="connsiteY4-316" fmla="*/ 8382 h 10000"/>
              <a:gd name="connsiteX5-317" fmla="*/ 2167 w 10000"/>
              <a:gd name="connsiteY5-318" fmla="*/ 7926 h 10000"/>
              <a:gd name="connsiteX6-319" fmla="*/ 1211 w 10000"/>
              <a:gd name="connsiteY6-320" fmla="*/ 7340 h 10000"/>
              <a:gd name="connsiteX7-321" fmla="*/ 1019 w 10000"/>
              <a:gd name="connsiteY7-322" fmla="*/ 6884 h 10000"/>
              <a:gd name="connsiteX8-323" fmla="*/ 966 w 10000"/>
              <a:gd name="connsiteY8-324" fmla="*/ 6548 h 10000"/>
              <a:gd name="connsiteX9-325" fmla="*/ 1316 w 10000"/>
              <a:gd name="connsiteY9-326" fmla="*/ 6393 h 10000"/>
              <a:gd name="connsiteX10-327" fmla="*/ 828 w 10000"/>
              <a:gd name="connsiteY10-328" fmla="*/ 6297 h 10000"/>
              <a:gd name="connsiteX11-329" fmla="*/ 688 w 10000"/>
              <a:gd name="connsiteY11-330" fmla="*/ 6105 h 10000"/>
              <a:gd name="connsiteX12-331" fmla="*/ 862 w 10000"/>
              <a:gd name="connsiteY12-332" fmla="*/ 5877 h 10000"/>
              <a:gd name="connsiteX13-333" fmla="*/ 392 w 10000"/>
              <a:gd name="connsiteY13-334" fmla="*/ 5507 h 10000"/>
              <a:gd name="connsiteX14-335" fmla="*/ 133 w 10000"/>
              <a:gd name="connsiteY14-336" fmla="*/ 5063 h 10000"/>
              <a:gd name="connsiteX15-337" fmla="*/ 620 w 10000"/>
              <a:gd name="connsiteY15-338" fmla="*/ 4642 h 10000"/>
              <a:gd name="connsiteX16-339" fmla="*/ 653 w 10000"/>
              <a:gd name="connsiteY16-340" fmla="*/ 3529 h 10000"/>
              <a:gd name="connsiteX17-341" fmla="*/ 1211 w 10000"/>
              <a:gd name="connsiteY17-342" fmla="*/ 1947 h 10000"/>
              <a:gd name="connsiteX18-343" fmla="*/ 2828 w 10000"/>
              <a:gd name="connsiteY18-344" fmla="*/ 90 h 10000"/>
              <a:gd name="connsiteX19-345" fmla="*/ 8863 w 10000"/>
              <a:gd name="connsiteY19-346" fmla="*/ 1072 h 10000"/>
              <a:gd name="connsiteX20-347" fmla="*/ 9750 w 10000"/>
              <a:gd name="connsiteY20-348" fmla="*/ 2247 h 10000"/>
              <a:gd name="connsiteX21-349" fmla="*/ 8619 w 10000"/>
              <a:gd name="connsiteY21-350" fmla="*/ 6213 h 10000"/>
              <a:gd name="connsiteX0-351" fmla="*/ 8619 w 10000"/>
              <a:gd name="connsiteY0-352" fmla="*/ 5999 h 9786"/>
              <a:gd name="connsiteX1-353" fmla="*/ 7715 w 10000"/>
              <a:gd name="connsiteY1-354" fmla="*/ 7797 h 9786"/>
              <a:gd name="connsiteX2-355" fmla="*/ 7906 w 10000"/>
              <a:gd name="connsiteY2-356" fmla="*/ 9786 h 9786"/>
              <a:gd name="connsiteX3-357" fmla="*/ 3906 w 10000"/>
              <a:gd name="connsiteY3-358" fmla="*/ 9786 h 9786"/>
              <a:gd name="connsiteX4-359" fmla="*/ 4063 w 10000"/>
              <a:gd name="connsiteY4-360" fmla="*/ 8168 h 9786"/>
              <a:gd name="connsiteX5-361" fmla="*/ 2167 w 10000"/>
              <a:gd name="connsiteY5-362" fmla="*/ 7712 h 9786"/>
              <a:gd name="connsiteX6-363" fmla="*/ 1211 w 10000"/>
              <a:gd name="connsiteY6-364" fmla="*/ 7126 h 9786"/>
              <a:gd name="connsiteX7-365" fmla="*/ 1019 w 10000"/>
              <a:gd name="connsiteY7-366" fmla="*/ 6670 h 9786"/>
              <a:gd name="connsiteX8-367" fmla="*/ 966 w 10000"/>
              <a:gd name="connsiteY8-368" fmla="*/ 6334 h 9786"/>
              <a:gd name="connsiteX9-369" fmla="*/ 1316 w 10000"/>
              <a:gd name="connsiteY9-370" fmla="*/ 6179 h 9786"/>
              <a:gd name="connsiteX10-371" fmla="*/ 828 w 10000"/>
              <a:gd name="connsiteY10-372" fmla="*/ 6083 h 9786"/>
              <a:gd name="connsiteX11-373" fmla="*/ 688 w 10000"/>
              <a:gd name="connsiteY11-374" fmla="*/ 5891 h 9786"/>
              <a:gd name="connsiteX12-375" fmla="*/ 862 w 10000"/>
              <a:gd name="connsiteY12-376" fmla="*/ 5663 h 9786"/>
              <a:gd name="connsiteX13-377" fmla="*/ 392 w 10000"/>
              <a:gd name="connsiteY13-378" fmla="*/ 5293 h 9786"/>
              <a:gd name="connsiteX14-379" fmla="*/ 133 w 10000"/>
              <a:gd name="connsiteY14-380" fmla="*/ 4849 h 9786"/>
              <a:gd name="connsiteX15-381" fmla="*/ 620 w 10000"/>
              <a:gd name="connsiteY15-382" fmla="*/ 4428 h 9786"/>
              <a:gd name="connsiteX16-383" fmla="*/ 653 w 10000"/>
              <a:gd name="connsiteY16-384" fmla="*/ 3315 h 9786"/>
              <a:gd name="connsiteX17-385" fmla="*/ 1211 w 10000"/>
              <a:gd name="connsiteY17-386" fmla="*/ 1733 h 9786"/>
              <a:gd name="connsiteX18-387" fmla="*/ 3137 w 10000"/>
              <a:gd name="connsiteY18-388" fmla="*/ 106 h 9786"/>
              <a:gd name="connsiteX19-389" fmla="*/ 8863 w 10000"/>
              <a:gd name="connsiteY19-390" fmla="*/ 858 h 9786"/>
              <a:gd name="connsiteX20-391" fmla="*/ 9750 w 10000"/>
              <a:gd name="connsiteY20-392" fmla="*/ 2033 h 9786"/>
              <a:gd name="connsiteX21-393" fmla="*/ 8619 w 10000"/>
              <a:gd name="connsiteY21-394" fmla="*/ 5999 h 9786"/>
              <a:gd name="connsiteX0-395" fmla="*/ 8619 w 10000"/>
              <a:gd name="connsiteY0-396" fmla="*/ 6130 h 10000"/>
              <a:gd name="connsiteX1-397" fmla="*/ 7715 w 10000"/>
              <a:gd name="connsiteY1-398" fmla="*/ 7968 h 10000"/>
              <a:gd name="connsiteX2-399" fmla="*/ 7906 w 10000"/>
              <a:gd name="connsiteY2-400" fmla="*/ 10000 h 10000"/>
              <a:gd name="connsiteX3-401" fmla="*/ 3906 w 10000"/>
              <a:gd name="connsiteY3-402" fmla="*/ 10000 h 10000"/>
              <a:gd name="connsiteX4-403" fmla="*/ 4063 w 10000"/>
              <a:gd name="connsiteY4-404" fmla="*/ 8347 h 10000"/>
              <a:gd name="connsiteX5-405" fmla="*/ 2167 w 10000"/>
              <a:gd name="connsiteY5-406" fmla="*/ 7881 h 10000"/>
              <a:gd name="connsiteX6-407" fmla="*/ 1211 w 10000"/>
              <a:gd name="connsiteY6-408" fmla="*/ 7282 h 10000"/>
              <a:gd name="connsiteX7-409" fmla="*/ 1019 w 10000"/>
              <a:gd name="connsiteY7-410" fmla="*/ 6816 h 10000"/>
              <a:gd name="connsiteX8-411" fmla="*/ 966 w 10000"/>
              <a:gd name="connsiteY8-412" fmla="*/ 6473 h 10000"/>
              <a:gd name="connsiteX9-413" fmla="*/ 1316 w 10000"/>
              <a:gd name="connsiteY9-414" fmla="*/ 6314 h 10000"/>
              <a:gd name="connsiteX10-415" fmla="*/ 828 w 10000"/>
              <a:gd name="connsiteY10-416" fmla="*/ 6216 h 10000"/>
              <a:gd name="connsiteX11-417" fmla="*/ 688 w 10000"/>
              <a:gd name="connsiteY11-418" fmla="*/ 6020 h 10000"/>
              <a:gd name="connsiteX12-419" fmla="*/ 862 w 10000"/>
              <a:gd name="connsiteY12-420" fmla="*/ 5787 h 10000"/>
              <a:gd name="connsiteX13-421" fmla="*/ 392 w 10000"/>
              <a:gd name="connsiteY13-422" fmla="*/ 5409 h 10000"/>
              <a:gd name="connsiteX14-423" fmla="*/ 133 w 10000"/>
              <a:gd name="connsiteY14-424" fmla="*/ 4955 h 10000"/>
              <a:gd name="connsiteX15-425" fmla="*/ 620 w 10000"/>
              <a:gd name="connsiteY15-426" fmla="*/ 4525 h 10000"/>
              <a:gd name="connsiteX16-427" fmla="*/ 653 w 10000"/>
              <a:gd name="connsiteY16-428" fmla="*/ 3387 h 10000"/>
              <a:gd name="connsiteX17-429" fmla="*/ 1211 w 10000"/>
              <a:gd name="connsiteY17-430" fmla="*/ 1771 h 10000"/>
              <a:gd name="connsiteX18-431" fmla="*/ 3137 w 10000"/>
              <a:gd name="connsiteY18-432" fmla="*/ 108 h 10000"/>
              <a:gd name="connsiteX19-433" fmla="*/ 8863 w 10000"/>
              <a:gd name="connsiteY19-434" fmla="*/ 877 h 10000"/>
              <a:gd name="connsiteX20-435" fmla="*/ 9750 w 10000"/>
              <a:gd name="connsiteY20-436" fmla="*/ 2077 h 10000"/>
              <a:gd name="connsiteX21-437" fmla="*/ 8619 w 10000"/>
              <a:gd name="connsiteY21-438" fmla="*/ 6130 h 10000"/>
              <a:gd name="connsiteX0-439" fmla="*/ 8619 w 10000"/>
              <a:gd name="connsiteY0-440" fmla="*/ 6130 h 10000"/>
              <a:gd name="connsiteX1-441" fmla="*/ 7715 w 10000"/>
              <a:gd name="connsiteY1-442" fmla="*/ 7968 h 10000"/>
              <a:gd name="connsiteX2-443" fmla="*/ 7906 w 10000"/>
              <a:gd name="connsiteY2-444" fmla="*/ 10000 h 10000"/>
              <a:gd name="connsiteX3-445" fmla="*/ 3906 w 10000"/>
              <a:gd name="connsiteY3-446" fmla="*/ 10000 h 10000"/>
              <a:gd name="connsiteX4-447" fmla="*/ 4063 w 10000"/>
              <a:gd name="connsiteY4-448" fmla="*/ 8347 h 10000"/>
              <a:gd name="connsiteX5-449" fmla="*/ 2167 w 10000"/>
              <a:gd name="connsiteY5-450" fmla="*/ 7881 h 10000"/>
              <a:gd name="connsiteX6-451" fmla="*/ 1211 w 10000"/>
              <a:gd name="connsiteY6-452" fmla="*/ 7282 h 10000"/>
              <a:gd name="connsiteX7-453" fmla="*/ 1019 w 10000"/>
              <a:gd name="connsiteY7-454" fmla="*/ 6816 h 10000"/>
              <a:gd name="connsiteX8-455" fmla="*/ 966 w 10000"/>
              <a:gd name="connsiteY8-456" fmla="*/ 6473 h 10000"/>
              <a:gd name="connsiteX9-457" fmla="*/ 1316 w 10000"/>
              <a:gd name="connsiteY9-458" fmla="*/ 6314 h 10000"/>
              <a:gd name="connsiteX10-459" fmla="*/ 828 w 10000"/>
              <a:gd name="connsiteY10-460" fmla="*/ 6216 h 10000"/>
              <a:gd name="connsiteX11-461" fmla="*/ 688 w 10000"/>
              <a:gd name="connsiteY11-462" fmla="*/ 6020 h 10000"/>
              <a:gd name="connsiteX12-463" fmla="*/ 862 w 10000"/>
              <a:gd name="connsiteY12-464" fmla="*/ 5787 h 10000"/>
              <a:gd name="connsiteX13-465" fmla="*/ 392 w 10000"/>
              <a:gd name="connsiteY13-466" fmla="*/ 5409 h 10000"/>
              <a:gd name="connsiteX14-467" fmla="*/ 133 w 10000"/>
              <a:gd name="connsiteY14-468" fmla="*/ 4955 h 10000"/>
              <a:gd name="connsiteX15-469" fmla="*/ 620 w 10000"/>
              <a:gd name="connsiteY15-470" fmla="*/ 4525 h 10000"/>
              <a:gd name="connsiteX16-471" fmla="*/ 653 w 10000"/>
              <a:gd name="connsiteY16-472" fmla="*/ 3387 h 10000"/>
              <a:gd name="connsiteX17-473" fmla="*/ 1211 w 10000"/>
              <a:gd name="connsiteY17-474" fmla="*/ 1771 h 10000"/>
              <a:gd name="connsiteX18-475" fmla="*/ 3137 w 10000"/>
              <a:gd name="connsiteY18-476" fmla="*/ 108 h 10000"/>
              <a:gd name="connsiteX19-477" fmla="*/ 8863 w 10000"/>
              <a:gd name="connsiteY19-478" fmla="*/ 877 h 10000"/>
              <a:gd name="connsiteX20-479" fmla="*/ 9750 w 10000"/>
              <a:gd name="connsiteY20-480" fmla="*/ 2077 h 10000"/>
              <a:gd name="connsiteX21-481" fmla="*/ 8619 w 10000"/>
              <a:gd name="connsiteY21-482" fmla="*/ 6130 h 10000"/>
              <a:gd name="connsiteX0-483" fmla="*/ 8619 w 10000"/>
              <a:gd name="connsiteY0-484" fmla="*/ 6057 h 9927"/>
              <a:gd name="connsiteX1-485" fmla="*/ 7715 w 10000"/>
              <a:gd name="connsiteY1-486" fmla="*/ 7895 h 9927"/>
              <a:gd name="connsiteX2-487" fmla="*/ 7906 w 10000"/>
              <a:gd name="connsiteY2-488" fmla="*/ 9927 h 9927"/>
              <a:gd name="connsiteX3-489" fmla="*/ 3906 w 10000"/>
              <a:gd name="connsiteY3-490" fmla="*/ 9927 h 9927"/>
              <a:gd name="connsiteX4-491" fmla="*/ 4063 w 10000"/>
              <a:gd name="connsiteY4-492" fmla="*/ 8274 h 9927"/>
              <a:gd name="connsiteX5-493" fmla="*/ 2167 w 10000"/>
              <a:gd name="connsiteY5-494" fmla="*/ 7808 h 9927"/>
              <a:gd name="connsiteX6-495" fmla="*/ 1211 w 10000"/>
              <a:gd name="connsiteY6-496" fmla="*/ 7209 h 9927"/>
              <a:gd name="connsiteX7-497" fmla="*/ 1019 w 10000"/>
              <a:gd name="connsiteY7-498" fmla="*/ 6743 h 9927"/>
              <a:gd name="connsiteX8-499" fmla="*/ 966 w 10000"/>
              <a:gd name="connsiteY8-500" fmla="*/ 6400 h 9927"/>
              <a:gd name="connsiteX9-501" fmla="*/ 1316 w 10000"/>
              <a:gd name="connsiteY9-502" fmla="*/ 6241 h 9927"/>
              <a:gd name="connsiteX10-503" fmla="*/ 828 w 10000"/>
              <a:gd name="connsiteY10-504" fmla="*/ 6143 h 9927"/>
              <a:gd name="connsiteX11-505" fmla="*/ 688 w 10000"/>
              <a:gd name="connsiteY11-506" fmla="*/ 5947 h 9927"/>
              <a:gd name="connsiteX12-507" fmla="*/ 862 w 10000"/>
              <a:gd name="connsiteY12-508" fmla="*/ 5714 h 9927"/>
              <a:gd name="connsiteX13-509" fmla="*/ 392 w 10000"/>
              <a:gd name="connsiteY13-510" fmla="*/ 5336 h 9927"/>
              <a:gd name="connsiteX14-511" fmla="*/ 133 w 10000"/>
              <a:gd name="connsiteY14-512" fmla="*/ 4882 h 9927"/>
              <a:gd name="connsiteX15-513" fmla="*/ 620 w 10000"/>
              <a:gd name="connsiteY15-514" fmla="*/ 4452 h 9927"/>
              <a:gd name="connsiteX16-515" fmla="*/ 653 w 10000"/>
              <a:gd name="connsiteY16-516" fmla="*/ 3314 h 9927"/>
              <a:gd name="connsiteX17-517" fmla="*/ 1211 w 10000"/>
              <a:gd name="connsiteY17-518" fmla="*/ 1698 h 9927"/>
              <a:gd name="connsiteX18-519" fmla="*/ 3137 w 10000"/>
              <a:gd name="connsiteY18-520" fmla="*/ 35 h 9927"/>
              <a:gd name="connsiteX19-521" fmla="*/ 8863 w 10000"/>
              <a:gd name="connsiteY19-522" fmla="*/ 804 h 9927"/>
              <a:gd name="connsiteX20-523" fmla="*/ 9750 w 10000"/>
              <a:gd name="connsiteY20-524" fmla="*/ 2004 h 9927"/>
              <a:gd name="connsiteX21-525" fmla="*/ 8619 w 10000"/>
              <a:gd name="connsiteY21-526" fmla="*/ 6057 h 9927"/>
              <a:gd name="connsiteX0-527" fmla="*/ 8619 w 10000"/>
              <a:gd name="connsiteY0-528" fmla="*/ 6266 h 10164"/>
              <a:gd name="connsiteX1-529" fmla="*/ 7715 w 10000"/>
              <a:gd name="connsiteY1-530" fmla="*/ 8117 h 10164"/>
              <a:gd name="connsiteX2-531" fmla="*/ 7906 w 10000"/>
              <a:gd name="connsiteY2-532" fmla="*/ 10164 h 10164"/>
              <a:gd name="connsiteX3-533" fmla="*/ 3906 w 10000"/>
              <a:gd name="connsiteY3-534" fmla="*/ 10164 h 10164"/>
              <a:gd name="connsiteX4-535" fmla="*/ 4063 w 10000"/>
              <a:gd name="connsiteY4-536" fmla="*/ 8499 h 10164"/>
              <a:gd name="connsiteX5-537" fmla="*/ 2167 w 10000"/>
              <a:gd name="connsiteY5-538" fmla="*/ 8029 h 10164"/>
              <a:gd name="connsiteX6-539" fmla="*/ 1211 w 10000"/>
              <a:gd name="connsiteY6-540" fmla="*/ 7426 h 10164"/>
              <a:gd name="connsiteX7-541" fmla="*/ 1019 w 10000"/>
              <a:gd name="connsiteY7-542" fmla="*/ 6957 h 10164"/>
              <a:gd name="connsiteX8-543" fmla="*/ 966 w 10000"/>
              <a:gd name="connsiteY8-544" fmla="*/ 6611 h 10164"/>
              <a:gd name="connsiteX9-545" fmla="*/ 1316 w 10000"/>
              <a:gd name="connsiteY9-546" fmla="*/ 6451 h 10164"/>
              <a:gd name="connsiteX10-547" fmla="*/ 828 w 10000"/>
              <a:gd name="connsiteY10-548" fmla="*/ 6352 h 10164"/>
              <a:gd name="connsiteX11-549" fmla="*/ 688 w 10000"/>
              <a:gd name="connsiteY11-550" fmla="*/ 6155 h 10164"/>
              <a:gd name="connsiteX12-551" fmla="*/ 862 w 10000"/>
              <a:gd name="connsiteY12-552" fmla="*/ 5920 h 10164"/>
              <a:gd name="connsiteX13-553" fmla="*/ 392 w 10000"/>
              <a:gd name="connsiteY13-554" fmla="*/ 5539 h 10164"/>
              <a:gd name="connsiteX14-555" fmla="*/ 133 w 10000"/>
              <a:gd name="connsiteY14-556" fmla="*/ 5082 h 10164"/>
              <a:gd name="connsiteX15-557" fmla="*/ 620 w 10000"/>
              <a:gd name="connsiteY15-558" fmla="*/ 4649 h 10164"/>
              <a:gd name="connsiteX16-559" fmla="*/ 653 w 10000"/>
              <a:gd name="connsiteY16-560" fmla="*/ 3502 h 10164"/>
              <a:gd name="connsiteX17-561" fmla="*/ 1211 w 10000"/>
              <a:gd name="connsiteY17-562" fmla="*/ 1874 h 10164"/>
              <a:gd name="connsiteX18-563" fmla="*/ 3137 w 10000"/>
              <a:gd name="connsiteY18-564" fmla="*/ 199 h 10164"/>
              <a:gd name="connsiteX19-565" fmla="*/ 8863 w 10000"/>
              <a:gd name="connsiteY19-566" fmla="*/ 974 h 10164"/>
              <a:gd name="connsiteX20-567" fmla="*/ 9750 w 10000"/>
              <a:gd name="connsiteY20-568" fmla="*/ 2183 h 10164"/>
              <a:gd name="connsiteX21-569" fmla="*/ 8619 w 10000"/>
              <a:gd name="connsiteY21-570" fmla="*/ 6266 h 10164"/>
              <a:gd name="connsiteX0-571" fmla="*/ 8619 w 10000"/>
              <a:gd name="connsiteY0-572" fmla="*/ 6356 h 10254"/>
              <a:gd name="connsiteX1-573" fmla="*/ 7715 w 10000"/>
              <a:gd name="connsiteY1-574" fmla="*/ 8207 h 10254"/>
              <a:gd name="connsiteX2-575" fmla="*/ 7906 w 10000"/>
              <a:gd name="connsiteY2-576" fmla="*/ 10254 h 10254"/>
              <a:gd name="connsiteX3-577" fmla="*/ 3906 w 10000"/>
              <a:gd name="connsiteY3-578" fmla="*/ 10254 h 10254"/>
              <a:gd name="connsiteX4-579" fmla="*/ 4063 w 10000"/>
              <a:gd name="connsiteY4-580" fmla="*/ 8589 h 10254"/>
              <a:gd name="connsiteX5-581" fmla="*/ 2167 w 10000"/>
              <a:gd name="connsiteY5-582" fmla="*/ 8119 h 10254"/>
              <a:gd name="connsiteX6-583" fmla="*/ 1211 w 10000"/>
              <a:gd name="connsiteY6-584" fmla="*/ 7516 h 10254"/>
              <a:gd name="connsiteX7-585" fmla="*/ 1019 w 10000"/>
              <a:gd name="connsiteY7-586" fmla="*/ 7047 h 10254"/>
              <a:gd name="connsiteX8-587" fmla="*/ 966 w 10000"/>
              <a:gd name="connsiteY8-588" fmla="*/ 6701 h 10254"/>
              <a:gd name="connsiteX9-589" fmla="*/ 1316 w 10000"/>
              <a:gd name="connsiteY9-590" fmla="*/ 6541 h 10254"/>
              <a:gd name="connsiteX10-591" fmla="*/ 828 w 10000"/>
              <a:gd name="connsiteY10-592" fmla="*/ 6442 h 10254"/>
              <a:gd name="connsiteX11-593" fmla="*/ 688 w 10000"/>
              <a:gd name="connsiteY11-594" fmla="*/ 6245 h 10254"/>
              <a:gd name="connsiteX12-595" fmla="*/ 862 w 10000"/>
              <a:gd name="connsiteY12-596" fmla="*/ 6010 h 10254"/>
              <a:gd name="connsiteX13-597" fmla="*/ 392 w 10000"/>
              <a:gd name="connsiteY13-598" fmla="*/ 5629 h 10254"/>
              <a:gd name="connsiteX14-599" fmla="*/ 133 w 10000"/>
              <a:gd name="connsiteY14-600" fmla="*/ 5172 h 10254"/>
              <a:gd name="connsiteX15-601" fmla="*/ 620 w 10000"/>
              <a:gd name="connsiteY15-602" fmla="*/ 4739 h 10254"/>
              <a:gd name="connsiteX16-603" fmla="*/ 653 w 10000"/>
              <a:gd name="connsiteY16-604" fmla="*/ 3592 h 10254"/>
              <a:gd name="connsiteX17-605" fmla="*/ 1211 w 10000"/>
              <a:gd name="connsiteY17-606" fmla="*/ 1964 h 10254"/>
              <a:gd name="connsiteX18-607" fmla="*/ 3137 w 10000"/>
              <a:gd name="connsiteY18-608" fmla="*/ 289 h 10254"/>
              <a:gd name="connsiteX19-609" fmla="*/ 5015 w 10000"/>
              <a:gd name="connsiteY19-610" fmla="*/ 71 h 10254"/>
              <a:gd name="connsiteX20-611" fmla="*/ 8863 w 10000"/>
              <a:gd name="connsiteY20-612" fmla="*/ 1064 h 10254"/>
              <a:gd name="connsiteX21-613" fmla="*/ 9750 w 10000"/>
              <a:gd name="connsiteY21-614" fmla="*/ 2273 h 10254"/>
              <a:gd name="connsiteX22-615" fmla="*/ 8619 w 10000"/>
              <a:gd name="connsiteY22-616" fmla="*/ 6356 h 10254"/>
              <a:gd name="connsiteX0-617" fmla="*/ 8619 w 10000"/>
              <a:gd name="connsiteY0-618" fmla="*/ 6285 h 10183"/>
              <a:gd name="connsiteX1-619" fmla="*/ 7715 w 10000"/>
              <a:gd name="connsiteY1-620" fmla="*/ 8136 h 10183"/>
              <a:gd name="connsiteX2-621" fmla="*/ 7906 w 10000"/>
              <a:gd name="connsiteY2-622" fmla="*/ 10183 h 10183"/>
              <a:gd name="connsiteX3-623" fmla="*/ 3906 w 10000"/>
              <a:gd name="connsiteY3-624" fmla="*/ 10183 h 10183"/>
              <a:gd name="connsiteX4-625" fmla="*/ 4063 w 10000"/>
              <a:gd name="connsiteY4-626" fmla="*/ 8518 h 10183"/>
              <a:gd name="connsiteX5-627" fmla="*/ 2167 w 10000"/>
              <a:gd name="connsiteY5-628" fmla="*/ 8048 h 10183"/>
              <a:gd name="connsiteX6-629" fmla="*/ 1211 w 10000"/>
              <a:gd name="connsiteY6-630" fmla="*/ 7445 h 10183"/>
              <a:gd name="connsiteX7-631" fmla="*/ 1019 w 10000"/>
              <a:gd name="connsiteY7-632" fmla="*/ 6976 h 10183"/>
              <a:gd name="connsiteX8-633" fmla="*/ 966 w 10000"/>
              <a:gd name="connsiteY8-634" fmla="*/ 6630 h 10183"/>
              <a:gd name="connsiteX9-635" fmla="*/ 1316 w 10000"/>
              <a:gd name="connsiteY9-636" fmla="*/ 6470 h 10183"/>
              <a:gd name="connsiteX10-637" fmla="*/ 828 w 10000"/>
              <a:gd name="connsiteY10-638" fmla="*/ 6371 h 10183"/>
              <a:gd name="connsiteX11-639" fmla="*/ 688 w 10000"/>
              <a:gd name="connsiteY11-640" fmla="*/ 6174 h 10183"/>
              <a:gd name="connsiteX12-641" fmla="*/ 862 w 10000"/>
              <a:gd name="connsiteY12-642" fmla="*/ 5939 h 10183"/>
              <a:gd name="connsiteX13-643" fmla="*/ 392 w 10000"/>
              <a:gd name="connsiteY13-644" fmla="*/ 5558 h 10183"/>
              <a:gd name="connsiteX14-645" fmla="*/ 133 w 10000"/>
              <a:gd name="connsiteY14-646" fmla="*/ 5101 h 10183"/>
              <a:gd name="connsiteX15-647" fmla="*/ 620 w 10000"/>
              <a:gd name="connsiteY15-648" fmla="*/ 4668 h 10183"/>
              <a:gd name="connsiteX16-649" fmla="*/ 653 w 10000"/>
              <a:gd name="connsiteY16-650" fmla="*/ 3521 h 10183"/>
              <a:gd name="connsiteX17-651" fmla="*/ 1211 w 10000"/>
              <a:gd name="connsiteY17-652" fmla="*/ 1893 h 10183"/>
              <a:gd name="connsiteX18-653" fmla="*/ 5015 w 10000"/>
              <a:gd name="connsiteY18-654" fmla="*/ 0 h 10183"/>
              <a:gd name="connsiteX19-655" fmla="*/ 8863 w 10000"/>
              <a:gd name="connsiteY19-656" fmla="*/ 993 h 10183"/>
              <a:gd name="connsiteX20-657" fmla="*/ 9750 w 10000"/>
              <a:gd name="connsiteY20-658" fmla="*/ 2202 h 10183"/>
              <a:gd name="connsiteX21-659" fmla="*/ 8619 w 10000"/>
              <a:gd name="connsiteY21-660" fmla="*/ 6285 h 10183"/>
              <a:gd name="connsiteX0-661" fmla="*/ 8619 w 10000"/>
              <a:gd name="connsiteY0-662" fmla="*/ 6290 h 10188"/>
              <a:gd name="connsiteX1-663" fmla="*/ 7715 w 10000"/>
              <a:gd name="connsiteY1-664" fmla="*/ 8141 h 10188"/>
              <a:gd name="connsiteX2-665" fmla="*/ 7906 w 10000"/>
              <a:gd name="connsiteY2-666" fmla="*/ 10188 h 10188"/>
              <a:gd name="connsiteX3-667" fmla="*/ 3906 w 10000"/>
              <a:gd name="connsiteY3-668" fmla="*/ 10188 h 10188"/>
              <a:gd name="connsiteX4-669" fmla="*/ 4063 w 10000"/>
              <a:gd name="connsiteY4-670" fmla="*/ 8523 h 10188"/>
              <a:gd name="connsiteX5-671" fmla="*/ 2167 w 10000"/>
              <a:gd name="connsiteY5-672" fmla="*/ 8053 h 10188"/>
              <a:gd name="connsiteX6-673" fmla="*/ 1211 w 10000"/>
              <a:gd name="connsiteY6-674" fmla="*/ 7450 h 10188"/>
              <a:gd name="connsiteX7-675" fmla="*/ 1019 w 10000"/>
              <a:gd name="connsiteY7-676" fmla="*/ 6981 h 10188"/>
              <a:gd name="connsiteX8-677" fmla="*/ 966 w 10000"/>
              <a:gd name="connsiteY8-678" fmla="*/ 6635 h 10188"/>
              <a:gd name="connsiteX9-679" fmla="*/ 1316 w 10000"/>
              <a:gd name="connsiteY9-680" fmla="*/ 6475 h 10188"/>
              <a:gd name="connsiteX10-681" fmla="*/ 828 w 10000"/>
              <a:gd name="connsiteY10-682" fmla="*/ 6376 h 10188"/>
              <a:gd name="connsiteX11-683" fmla="*/ 688 w 10000"/>
              <a:gd name="connsiteY11-684" fmla="*/ 6179 h 10188"/>
              <a:gd name="connsiteX12-685" fmla="*/ 862 w 10000"/>
              <a:gd name="connsiteY12-686" fmla="*/ 5944 h 10188"/>
              <a:gd name="connsiteX13-687" fmla="*/ 392 w 10000"/>
              <a:gd name="connsiteY13-688" fmla="*/ 5563 h 10188"/>
              <a:gd name="connsiteX14-689" fmla="*/ 133 w 10000"/>
              <a:gd name="connsiteY14-690" fmla="*/ 5106 h 10188"/>
              <a:gd name="connsiteX15-691" fmla="*/ 620 w 10000"/>
              <a:gd name="connsiteY15-692" fmla="*/ 4673 h 10188"/>
              <a:gd name="connsiteX16-693" fmla="*/ 653 w 10000"/>
              <a:gd name="connsiteY16-694" fmla="*/ 3526 h 10188"/>
              <a:gd name="connsiteX17-695" fmla="*/ 1211 w 10000"/>
              <a:gd name="connsiteY17-696" fmla="*/ 1898 h 10188"/>
              <a:gd name="connsiteX18-697" fmla="*/ 5015 w 10000"/>
              <a:gd name="connsiteY18-698" fmla="*/ 5 h 10188"/>
              <a:gd name="connsiteX19-699" fmla="*/ 8863 w 10000"/>
              <a:gd name="connsiteY19-700" fmla="*/ 998 h 10188"/>
              <a:gd name="connsiteX20-701" fmla="*/ 9750 w 10000"/>
              <a:gd name="connsiteY20-702" fmla="*/ 2207 h 10188"/>
              <a:gd name="connsiteX21-703" fmla="*/ 8619 w 10000"/>
              <a:gd name="connsiteY21-704" fmla="*/ 6290 h 10188"/>
              <a:gd name="connsiteX0-705" fmla="*/ 8619 w 10000"/>
              <a:gd name="connsiteY0-706" fmla="*/ 6290 h 10188"/>
              <a:gd name="connsiteX1-707" fmla="*/ 7715 w 10000"/>
              <a:gd name="connsiteY1-708" fmla="*/ 8141 h 10188"/>
              <a:gd name="connsiteX2-709" fmla="*/ 7906 w 10000"/>
              <a:gd name="connsiteY2-710" fmla="*/ 10188 h 10188"/>
              <a:gd name="connsiteX3-711" fmla="*/ 3906 w 10000"/>
              <a:gd name="connsiteY3-712" fmla="*/ 10188 h 10188"/>
              <a:gd name="connsiteX4-713" fmla="*/ 4063 w 10000"/>
              <a:gd name="connsiteY4-714" fmla="*/ 8523 h 10188"/>
              <a:gd name="connsiteX5-715" fmla="*/ 2167 w 10000"/>
              <a:gd name="connsiteY5-716" fmla="*/ 8053 h 10188"/>
              <a:gd name="connsiteX6-717" fmla="*/ 1211 w 10000"/>
              <a:gd name="connsiteY6-718" fmla="*/ 7450 h 10188"/>
              <a:gd name="connsiteX7-719" fmla="*/ 1019 w 10000"/>
              <a:gd name="connsiteY7-720" fmla="*/ 6981 h 10188"/>
              <a:gd name="connsiteX8-721" fmla="*/ 966 w 10000"/>
              <a:gd name="connsiteY8-722" fmla="*/ 6635 h 10188"/>
              <a:gd name="connsiteX9-723" fmla="*/ 1316 w 10000"/>
              <a:gd name="connsiteY9-724" fmla="*/ 6475 h 10188"/>
              <a:gd name="connsiteX10-725" fmla="*/ 828 w 10000"/>
              <a:gd name="connsiteY10-726" fmla="*/ 6376 h 10188"/>
              <a:gd name="connsiteX11-727" fmla="*/ 688 w 10000"/>
              <a:gd name="connsiteY11-728" fmla="*/ 6179 h 10188"/>
              <a:gd name="connsiteX12-729" fmla="*/ 862 w 10000"/>
              <a:gd name="connsiteY12-730" fmla="*/ 5944 h 10188"/>
              <a:gd name="connsiteX13-731" fmla="*/ 392 w 10000"/>
              <a:gd name="connsiteY13-732" fmla="*/ 5563 h 10188"/>
              <a:gd name="connsiteX14-733" fmla="*/ 133 w 10000"/>
              <a:gd name="connsiteY14-734" fmla="*/ 5106 h 10188"/>
              <a:gd name="connsiteX15-735" fmla="*/ 620 w 10000"/>
              <a:gd name="connsiteY15-736" fmla="*/ 4673 h 10188"/>
              <a:gd name="connsiteX16-737" fmla="*/ 653 w 10000"/>
              <a:gd name="connsiteY16-738" fmla="*/ 3526 h 10188"/>
              <a:gd name="connsiteX17-739" fmla="*/ 1211 w 10000"/>
              <a:gd name="connsiteY17-740" fmla="*/ 1898 h 10188"/>
              <a:gd name="connsiteX18-741" fmla="*/ 5015 w 10000"/>
              <a:gd name="connsiteY18-742" fmla="*/ 5 h 10188"/>
              <a:gd name="connsiteX19-743" fmla="*/ 8863 w 10000"/>
              <a:gd name="connsiteY19-744" fmla="*/ 998 h 10188"/>
              <a:gd name="connsiteX20-745" fmla="*/ 9750 w 10000"/>
              <a:gd name="connsiteY20-746" fmla="*/ 2207 h 10188"/>
              <a:gd name="connsiteX21-747" fmla="*/ 8619 w 10000"/>
              <a:gd name="connsiteY21-748" fmla="*/ 6290 h 10188"/>
              <a:gd name="connsiteX0-749" fmla="*/ 8619 w 10000"/>
              <a:gd name="connsiteY0-750" fmla="*/ 6290 h 10188"/>
              <a:gd name="connsiteX1-751" fmla="*/ 7715 w 10000"/>
              <a:gd name="connsiteY1-752" fmla="*/ 8141 h 10188"/>
              <a:gd name="connsiteX2-753" fmla="*/ 7906 w 10000"/>
              <a:gd name="connsiteY2-754" fmla="*/ 10188 h 10188"/>
              <a:gd name="connsiteX3-755" fmla="*/ 3906 w 10000"/>
              <a:gd name="connsiteY3-756" fmla="*/ 10188 h 10188"/>
              <a:gd name="connsiteX4-757" fmla="*/ 4063 w 10000"/>
              <a:gd name="connsiteY4-758" fmla="*/ 8523 h 10188"/>
              <a:gd name="connsiteX5-759" fmla="*/ 2167 w 10000"/>
              <a:gd name="connsiteY5-760" fmla="*/ 8053 h 10188"/>
              <a:gd name="connsiteX6-761" fmla="*/ 1211 w 10000"/>
              <a:gd name="connsiteY6-762" fmla="*/ 7450 h 10188"/>
              <a:gd name="connsiteX7-763" fmla="*/ 1019 w 10000"/>
              <a:gd name="connsiteY7-764" fmla="*/ 6981 h 10188"/>
              <a:gd name="connsiteX8-765" fmla="*/ 966 w 10000"/>
              <a:gd name="connsiteY8-766" fmla="*/ 6635 h 10188"/>
              <a:gd name="connsiteX9-767" fmla="*/ 1316 w 10000"/>
              <a:gd name="connsiteY9-768" fmla="*/ 6475 h 10188"/>
              <a:gd name="connsiteX10-769" fmla="*/ 828 w 10000"/>
              <a:gd name="connsiteY10-770" fmla="*/ 6376 h 10188"/>
              <a:gd name="connsiteX11-771" fmla="*/ 688 w 10000"/>
              <a:gd name="connsiteY11-772" fmla="*/ 6179 h 10188"/>
              <a:gd name="connsiteX12-773" fmla="*/ 862 w 10000"/>
              <a:gd name="connsiteY12-774" fmla="*/ 5944 h 10188"/>
              <a:gd name="connsiteX13-775" fmla="*/ 392 w 10000"/>
              <a:gd name="connsiteY13-776" fmla="*/ 5563 h 10188"/>
              <a:gd name="connsiteX14-777" fmla="*/ 133 w 10000"/>
              <a:gd name="connsiteY14-778" fmla="*/ 5106 h 10188"/>
              <a:gd name="connsiteX15-779" fmla="*/ 620 w 10000"/>
              <a:gd name="connsiteY15-780" fmla="*/ 4673 h 10188"/>
              <a:gd name="connsiteX16-781" fmla="*/ 653 w 10000"/>
              <a:gd name="connsiteY16-782" fmla="*/ 3526 h 10188"/>
              <a:gd name="connsiteX17-783" fmla="*/ 5015 w 10000"/>
              <a:gd name="connsiteY17-784" fmla="*/ 5 h 10188"/>
              <a:gd name="connsiteX18-785" fmla="*/ 8863 w 10000"/>
              <a:gd name="connsiteY18-786" fmla="*/ 998 h 10188"/>
              <a:gd name="connsiteX19-787" fmla="*/ 9750 w 10000"/>
              <a:gd name="connsiteY19-788" fmla="*/ 2207 h 10188"/>
              <a:gd name="connsiteX20-789" fmla="*/ 8619 w 10000"/>
              <a:gd name="connsiteY20-790" fmla="*/ 6290 h 10188"/>
              <a:gd name="connsiteX0-791" fmla="*/ 8619 w 10000"/>
              <a:gd name="connsiteY0-792" fmla="*/ 6290 h 10188"/>
              <a:gd name="connsiteX1-793" fmla="*/ 7715 w 10000"/>
              <a:gd name="connsiteY1-794" fmla="*/ 8141 h 10188"/>
              <a:gd name="connsiteX2-795" fmla="*/ 7906 w 10000"/>
              <a:gd name="connsiteY2-796" fmla="*/ 10188 h 10188"/>
              <a:gd name="connsiteX3-797" fmla="*/ 3906 w 10000"/>
              <a:gd name="connsiteY3-798" fmla="*/ 10188 h 10188"/>
              <a:gd name="connsiteX4-799" fmla="*/ 4063 w 10000"/>
              <a:gd name="connsiteY4-800" fmla="*/ 8523 h 10188"/>
              <a:gd name="connsiteX5-801" fmla="*/ 2167 w 10000"/>
              <a:gd name="connsiteY5-802" fmla="*/ 8053 h 10188"/>
              <a:gd name="connsiteX6-803" fmla="*/ 1211 w 10000"/>
              <a:gd name="connsiteY6-804" fmla="*/ 7450 h 10188"/>
              <a:gd name="connsiteX7-805" fmla="*/ 1019 w 10000"/>
              <a:gd name="connsiteY7-806" fmla="*/ 6981 h 10188"/>
              <a:gd name="connsiteX8-807" fmla="*/ 966 w 10000"/>
              <a:gd name="connsiteY8-808" fmla="*/ 6635 h 10188"/>
              <a:gd name="connsiteX9-809" fmla="*/ 1316 w 10000"/>
              <a:gd name="connsiteY9-810" fmla="*/ 6475 h 10188"/>
              <a:gd name="connsiteX10-811" fmla="*/ 828 w 10000"/>
              <a:gd name="connsiteY10-812" fmla="*/ 6376 h 10188"/>
              <a:gd name="connsiteX11-813" fmla="*/ 688 w 10000"/>
              <a:gd name="connsiteY11-814" fmla="*/ 6179 h 10188"/>
              <a:gd name="connsiteX12-815" fmla="*/ 862 w 10000"/>
              <a:gd name="connsiteY12-816" fmla="*/ 5944 h 10188"/>
              <a:gd name="connsiteX13-817" fmla="*/ 392 w 10000"/>
              <a:gd name="connsiteY13-818" fmla="*/ 5563 h 10188"/>
              <a:gd name="connsiteX14-819" fmla="*/ 133 w 10000"/>
              <a:gd name="connsiteY14-820" fmla="*/ 5106 h 10188"/>
              <a:gd name="connsiteX15-821" fmla="*/ 620 w 10000"/>
              <a:gd name="connsiteY15-822" fmla="*/ 4673 h 10188"/>
              <a:gd name="connsiteX16-823" fmla="*/ 653 w 10000"/>
              <a:gd name="connsiteY16-824" fmla="*/ 3526 h 10188"/>
              <a:gd name="connsiteX17-825" fmla="*/ 5015 w 10000"/>
              <a:gd name="connsiteY17-826" fmla="*/ 5 h 10188"/>
              <a:gd name="connsiteX18-827" fmla="*/ 8863 w 10000"/>
              <a:gd name="connsiteY18-828" fmla="*/ 998 h 10188"/>
              <a:gd name="connsiteX19-829" fmla="*/ 9750 w 10000"/>
              <a:gd name="connsiteY19-830" fmla="*/ 2207 h 10188"/>
              <a:gd name="connsiteX20-831" fmla="*/ 8619 w 10000"/>
              <a:gd name="connsiteY20-832" fmla="*/ 6290 h 10188"/>
              <a:gd name="connsiteX0-833" fmla="*/ 8619 w 10000"/>
              <a:gd name="connsiteY0-834" fmla="*/ 6290 h 10188"/>
              <a:gd name="connsiteX1-835" fmla="*/ 7715 w 10000"/>
              <a:gd name="connsiteY1-836" fmla="*/ 8141 h 10188"/>
              <a:gd name="connsiteX2-837" fmla="*/ 7906 w 10000"/>
              <a:gd name="connsiteY2-838" fmla="*/ 10188 h 10188"/>
              <a:gd name="connsiteX3-839" fmla="*/ 3906 w 10000"/>
              <a:gd name="connsiteY3-840" fmla="*/ 10188 h 10188"/>
              <a:gd name="connsiteX4-841" fmla="*/ 4063 w 10000"/>
              <a:gd name="connsiteY4-842" fmla="*/ 8523 h 10188"/>
              <a:gd name="connsiteX5-843" fmla="*/ 2167 w 10000"/>
              <a:gd name="connsiteY5-844" fmla="*/ 8053 h 10188"/>
              <a:gd name="connsiteX6-845" fmla="*/ 1211 w 10000"/>
              <a:gd name="connsiteY6-846" fmla="*/ 7450 h 10188"/>
              <a:gd name="connsiteX7-847" fmla="*/ 1019 w 10000"/>
              <a:gd name="connsiteY7-848" fmla="*/ 6981 h 10188"/>
              <a:gd name="connsiteX8-849" fmla="*/ 966 w 10000"/>
              <a:gd name="connsiteY8-850" fmla="*/ 6635 h 10188"/>
              <a:gd name="connsiteX9-851" fmla="*/ 1316 w 10000"/>
              <a:gd name="connsiteY9-852" fmla="*/ 6475 h 10188"/>
              <a:gd name="connsiteX10-853" fmla="*/ 828 w 10000"/>
              <a:gd name="connsiteY10-854" fmla="*/ 6376 h 10188"/>
              <a:gd name="connsiteX11-855" fmla="*/ 688 w 10000"/>
              <a:gd name="connsiteY11-856" fmla="*/ 6179 h 10188"/>
              <a:gd name="connsiteX12-857" fmla="*/ 862 w 10000"/>
              <a:gd name="connsiteY12-858" fmla="*/ 5944 h 10188"/>
              <a:gd name="connsiteX13-859" fmla="*/ 392 w 10000"/>
              <a:gd name="connsiteY13-860" fmla="*/ 5563 h 10188"/>
              <a:gd name="connsiteX14-861" fmla="*/ 133 w 10000"/>
              <a:gd name="connsiteY14-862" fmla="*/ 5106 h 10188"/>
              <a:gd name="connsiteX15-863" fmla="*/ 620 w 10000"/>
              <a:gd name="connsiteY15-864" fmla="*/ 4673 h 10188"/>
              <a:gd name="connsiteX16-865" fmla="*/ 653 w 10000"/>
              <a:gd name="connsiteY16-866" fmla="*/ 3526 h 10188"/>
              <a:gd name="connsiteX17-867" fmla="*/ 5015 w 10000"/>
              <a:gd name="connsiteY17-868" fmla="*/ 5 h 10188"/>
              <a:gd name="connsiteX18-869" fmla="*/ 8863 w 10000"/>
              <a:gd name="connsiteY18-870" fmla="*/ 998 h 10188"/>
              <a:gd name="connsiteX19-871" fmla="*/ 9750 w 10000"/>
              <a:gd name="connsiteY19-872" fmla="*/ 2207 h 10188"/>
              <a:gd name="connsiteX20-873" fmla="*/ 8619 w 10000"/>
              <a:gd name="connsiteY20-874" fmla="*/ 6290 h 10188"/>
              <a:gd name="connsiteX0-875" fmla="*/ 8619 w 10000"/>
              <a:gd name="connsiteY0-876" fmla="*/ 6286 h 10184"/>
              <a:gd name="connsiteX1-877" fmla="*/ 7715 w 10000"/>
              <a:gd name="connsiteY1-878" fmla="*/ 8137 h 10184"/>
              <a:gd name="connsiteX2-879" fmla="*/ 7906 w 10000"/>
              <a:gd name="connsiteY2-880" fmla="*/ 10184 h 10184"/>
              <a:gd name="connsiteX3-881" fmla="*/ 3906 w 10000"/>
              <a:gd name="connsiteY3-882" fmla="*/ 10184 h 10184"/>
              <a:gd name="connsiteX4-883" fmla="*/ 4063 w 10000"/>
              <a:gd name="connsiteY4-884" fmla="*/ 8519 h 10184"/>
              <a:gd name="connsiteX5-885" fmla="*/ 2167 w 10000"/>
              <a:gd name="connsiteY5-886" fmla="*/ 8049 h 10184"/>
              <a:gd name="connsiteX6-887" fmla="*/ 1211 w 10000"/>
              <a:gd name="connsiteY6-888" fmla="*/ 7446 h 10184"/>
              <a:gd name="connsiteX7-889" fmla="*/ 1019 w 10000"/>
              <a:gd name="connsiteY7-890" fmla="*/ 6977 h 10184"/>
              <a:gd name="connsiteX8-891" fmla="*/ 966 w 10000"/>
              <a:gd name="connsiteY8-892" fmla="*/ 6631 h 10184"/>
              <a:gd name="connsiteX9-893" fmla="*/ 1316 w 10000"/>
              <a:gd name="connsiteY9-894" fmla="*/ 6471 h 10184"/>
              <a:gd name="connsiteX10-895" fmla="*/ 828 w 10000"/>
              <a:gd name="connsiteY10-896" fmla="*/ 6372 h 10184"/>
              <a:gd name="connsiteX11-897" fmla="*/ 688 w 10000"/>
              <a:gd name="connsiteY11-898" fmla="*/ 6175 h 10184"/>
              <a:gd name="connsiteX12-899" fmla="*/ 862 w 10000"/>
              <a:gd name="connsiteY12-900" fmla="*/ 5940 h 10184"/>
              <a:gd name="connsiteX13-901" fmla="*/ 392 w 10000"/>
              <a:gd name="connsiteY13-902" fmla="*/ 5559 h 10184"/>
              <a:gd name="connsiteX14-903" fmla="*/ 133 w 10000"/>
              <a:gd name="connsiteY14-904" fmla="*/ 5102 h 10184"/>
              <a:gd name="connsiteX15-905" fmla="*/ 620 w 10000"/>
              <a:gd name="connsiteY15-906" fmla="*/ 4669 h 10184"/>
              <a:gd name="connsiteX16-907" fmla="*/ 653 w 10000"/>
              <a:gd name="connsiteY16-908" fmla="*/ 3522 h 10184"/>
              <a:gd name="connsiteX17-909" fmla="*/ 5015 w 10000"/>
              <a:gd name="connsiteY17-910" fmla="*/ 1 h 10184"/>
              <a:gd name="connsiteX18-911" fmla="*/ 8863 w 10000"/>
              <a:gd name="connsiteY18-912" fmla="*/ 994 h 10184"/>
              <a:gd name="connsiteX19-913" fmla="*/ 9750 w 10000"/>
              <a:gd name="connsiteY19-914" fmla="*/ 2203 h 10184"/>
              <a:gd name="connsiteX20-915" fmla="*/ 8619 w 10000"/>
              <a:gd name="connsiteY20-916" fmla="*/ 6286 h 10184"/>
              <a:gd name="connsiteX0-917" fmla="*/ 8619 w 10000"/>
              <a:gd name="connsiteY0-918" fmla="*/ 6308 h 10206"/>
              <a:gd name="connsiteX1-919" fmla="*/ 7715 w 10000"/>
              <a:gd name="connsiteY1-920" fmla="*/ 8159 h 10206"/>
              <a:gd name="connsiteX2-921" fmla="*/ 7906 w 10000"/>
              <a:gd name="connsiteY2-922" fmla="*/ 10206 h 10206"/>
              <a:gd name="connsiteX3-923" fmla="*/ 3906 w 10000"/>
              <a:gd name="connsiteY3-924" fmla="*/ 10206 h 10206"/>
              <a:gd name="connsiteX4-925" fmla="*/ 4063 w 10000"/>
              <a:gd name="connsiteY4-926" fmla="*/ 8541 h 10206"/>
              <a:gd name="connsiteX5-927" fmla="*/ 2167 w 10000"/>
              <a:gd name="connsiteY5-928" fmla="*/ 8071 h 10206"/>
              <a:gd name="connsiteX6-929" fmla="*/ 1211 w 10000"/>
              <a:gd name="connsiteY6-930" fmla="*/ 7468 h 10206"/>
              <a:gd name="connsiteX7-931" fmla="*/ 1019 w 10000"/>
              <a:gd name="connsiteY7-932" fmla="*/ 6999 h 10206"/>
              <a:gd name="connsiteX8-933" fmla="*/ 966 w 10000"/>
              <a:gd name="connsiteY8-934" fmla="*/ 6653 h 10206"/>
              <a:gd name="connsiteX9-935" fmla="*/ 1316 w 10000"/>
              <a:gd name="connsiteY9-936" fmla="*/ 6493 h 10206"/>
              <a:gd name="connsiteX10-937" fmla="*/ 828 w 10000"/>
              <a:gd name="connsiteY10-938" fmla="*/ 6394 h 10206"/>
              <a:gd name="connsiteX11-939" fmla="*/ 688 w 10000"/>
              <a:gd name="connsiteY11-940" fmla="*/ 6197 h 10206"/>
              <a:gd name="connsiteX12-941" fmla="*/ 862 w 10000"/>
              <a:gd name="connsiteY12-942" fmla="*/ 5962 h 10206"/>
              <a:gd name="connsiteX13-943" fmla="*/ 392 w 10000"/>
              <a:gd name="connsiteY13-944" fmla="*/ 5581 h 10206"/>
              <a:gd name="connsiteX14-945" fmla="*/ 133 w 10000"/>
              <a:gd name="connsiteY14-946" fmla="*/ 5124 h 10206"/>
              <a:gd name="connsiteX15-947" fmla="*/ 620 w 10000"/>
              <a:gd name="connsiteY15-948" fmla="*/ 4691 h 10206"/>
              <a:gd name="connsiteX16-949" fmla="*/ 653 w 10000"/>
              <a:gd name="connsiteY16-950" fmla="*/ 3544 h 10206"/>
              <a:gd name="connsiteX17-951" fmla="*/ 5015 w 10000"/>
              <a:gd name="connsiteY17-952" fmla="*/ 23 h 10206"/>
              <a:gd name="connsiteX18-953" fmla="*/ 9750 w 10000"/>
              <a:gd name="connsiteY18-954" fmla="*/ 2225 h 10206"/>
              <a:gd name="connsiteX19-955" fmla="*/ 8619 w 10000"/>
              <a:gd name="connsiteY19-956" fmla="*/ 6308 h 10206"/>
              <a:gd name="connsiteX0-957" fmla="*/ 8619 w 10000"/>
              <a:gd name="connsiteY0-958" fmla="*/ 6311 h 10209"/>
              <a:gd name="connsiteX1-959" fmla="*/ 7715 w 10000"/>
              <a:gd name="connsiteY1-960" fmla="*/ 8162 h 10209"/>
              <a:gd name="connsiteX2-961" fmla="*/ 7906 w 10000"/>
              <a:gd name="connsiteY2-962" fmla="*/ 10209 h 10209"/>
              <a:gd name="connsiteX3-963" fmla="*/ 3906 w 10000"/>
              <a:gd name="connsiteY3-964" fmla="*/ 10209 h 10209"/>
              <a:gd name="connsiteX4-965" fmla="*/ 4063 w 10000"/>
              <a:gd name="connsiteY4-966" fmla="*/ 8544 h 10209"/>
              <a:gd name="connsiteX5-967" fmla="*/ 2167 w 10000"/>
              <a:gd name="connsiteY5-968" fmla="*/ 8074 h 10209"/>
              <a:gd name="connsiteX6-969" fmla="*/ 1211 w 10000"/>
              <a:gd name="connsiteY6-970" fmla="*/ 7471 h 10209"/>
              <a:gd name="connsiteX7-971" fmla="*/ 1019 w 10000"/>
              <a:gd name="connsiteY7-972" fmla="*/ 7002 h 10209"/>
              <a:gd name="connsiteX8-973" fmla="*/ 966 w 10000"/>
              <a:gd name="connsiteY8-974" fmla="*/ 6656 h 10209"/>
              <a:gd name="connsiteX9-975" fmla="*/ 1316 w 10000"/>
              <a:gd name="connsiteY9-976" fmla="*/ 6496 h 10209"/>
              <a:gd name="connsiteX10-977" fmla="*/ 828 w 10000"/>
              <a:gd name="connsiteY10-978" fmla="*/ 6397 h 10209"/>
              <a:gd name="connsiteX11-979" fmla="*/ 688 w 10000"/>
              <a:gd name="connsiteY11-980" fmla="*/ 6200 h 10209"/>
              <a:gd name="connsiteX12-981" fmla="*/ 862 w 10000"/>
              <a:gd name="connsiteY12-982" fmla="*/ 5965 h 10209"/>
              <a:gd name="connsiteX13-983" fmla="*/ 392 w 10000"/>
              <a:gd name="connsiteY13-984" fmla="*/ 5584 h 10209"/>
              <a:gd name="connsiteX14-985" fmla="*/ 133 w 10000"/>
              <a:gd name="connsiteY14-986" fmla="*/ 5127 h 10209"/>
              <a:gd name="connsiteX15-987" fmla="*/ 620 w 10000"/>
              <a:gd name="connsiteY15-988" fmla="*/ 4694 h 10209"/>
              <a:gd name="connsiteX16-989" fmla="*/ 653 w 10000"/>
              <a:gd name="connsiteY16-990" fmla="*/ 3547 h 10209"/>
              <a:gd name="connsiteX17-991" fmla="*/ 5015 w 10000"/>
              <a:gd name="connsiteY17-992" fmla="*/ 26 h 10209"/>
              <a:gd name="connsiteX18-993" fmla="*/ 9750 w 10000"/>
              <a:gd name="connsiteY18-994" fmla="*/ 2228 h 10209"/>
              <a:gd name="connsiteX19-995" fmla="*/ 8619 w 10000"/>
              <a:gd name="connsiteY19-996" fmla="*/ 6311 h 10209"/>
              <a:gd name="connsiteX0-997" fmla="*/ 8619 w 10000"/>
              <a:gd name="connsiteY0-998" fmla="*/ 6311 h 10209"/>
              <a:gd name="connsiteX1-999" fmla="*/ 7715 w 10000"/>
              <a:gd name="connsiteY1-1000" fmla="*/ 8162 h 10209"/>
              <a:gd name="connsiteX2-1001" fmla="*/ 7906 w 10000"/>
              <a:gd name="connsiteY2-1002" fmla="*/ 10209 h 10209"/>
              <a:gd name="connsiteX3-1003" fmla="*/ 3906 w 10000"/>
              <a:gd name="connsiteY3-1004" fmla="*/ 10209 h 10209"/>
              <a:gd name="connsiteX4-1005" fmla="*/ 4063 w 10000"/>
              <a:gd name="connsiteY4-1006" fmla="*/ 8544 h 10209"/>
              <a:gd name="connsiteX5-1007" fmla="*/ 2167 w 10000"/>
              <a:gd name="connsiteY5-1008" fmla="*/ 8074 h 10209"/>
              <a:gd name="connsiteX6-1009" fmla="*/ 1211 w 10000"/>
              <a:gd name="connsiteY6-1010" fmla="*/ 7471 h 10209"/>
              <a:gd name="connsiteX7-1011" fmla="*/ 1019 w 10000"/>
              <a:gd name="connsiteY7-1012" fmla="*/ 7002 h 10209"/>
              <a:gd name="connsiteX8-1013" fmla="*/ 966 w 10000"/>
              <a:gd name="connsiteY8-1014" fmla="*/ 6656 h 10209"/>
              <a:gd name="connsiteX9-1015" fmla="*/ 1316 w 10000"/>
              <a:gd name="connsiteY9-1016" fmla="*/ 6496 h 10209"/>
              <a:gd name="connsiteX10-1017" fmla="*/ 828 w 10000"/>
              <a:gd name="connsiteY10-1018" fmla="*/ 6397 h 10209"/>
              <a:gd name="connsiteX11-1019" fmla="*/ 688 w 10000"/>
              <a:gd name="connsiteY11-1020" fmla="*/ 6200 h 10209"/>
              <a:gd name="connsiteX12-1021" fmla="*/ 862 w 10000"/>
              <a:gd name="connsiteY12-1022" fmla="*/ 5965 h 10209"/>
              <a:gd name="connsiteX13-1023" fmla="*/ 392 w 10000"/>
              <a:gd name="connsiteY13-1024" fmla="*/ 5584 h 10209"/>
              <a:gd name="connsiteX14-1025" fmla="*/ 133 w 10000"/>
              <a:gd name="connsiteY14-1026" fmla="*/ 5127 h 10209"/>
              <a:gd name="connsiteX15-1027" fmla="*/ 620 w 10000"/>
              <a:gd name="connsiteY15-1028" fmla="*/ 4694 h 10209"/>
              <a:gd name="connsiteX16-1029" fmla="*/ 653 w 10000"/>
              <a:gd name="connsiteY16-1030" fmla="*/ 3547 h 10209"/>
              <a:gd name="connsiteX17-1031" fmla="*/ 5015 w 10000"/>
              <a:gd name="connsiteY17-1032" fmla="*/ 26 h 10209"/>
              <a:gd name="connsiteX18-1033" fmla="*/ 9750 w 10000"/>
              <a:gd name="connsiteY18-1034" fmla="*/ 2228 h 10209"/>
              <a:gd name="connsiteX19-1035" fmla="*/ 8619 w 10000"/>
              <a:gd name="connsiteY19-1036" fmla="*/ 6311 h 10209"/>
              <a:gd name="connsiteX0-1037" fmla="*/ 8619 w 10000"/>
              <a:gd name="connsiteY0-1038" fmla="*/ 6286 h 10184"/>
              <a:gd name="connsiteX1-1039" fmla="*/ 7715 w 10000"/>
              <a:gd name="connsiteY1-1040" fmla="*/ 8137 h 10184"/>
              <a:gd name="connsiteX2-1041" fmla="*/ 7906 w 10000"/>
              <a:gd name="connsiteY2-1042" fmla="*/ 10184 h 10184"/>
              <a:gd name="connsiteX3-1043" fmla="*/ 3906 w 10000"/>
              <a:gd name="connsiteY3-1044" fmla="*/ 10184 h 10184"/>
              <a:gd name="connsiteX4-1045" fmla="*/ 4063 w 10000"/>
              <a:gd name="connsiteY4-1046" fmla="*/ 8519 h 10184"/>
              <a:gd name="connsiteX5-1047" fmla="*/ 2167 w 10000"/>
              <a:gd name="connsiteY5-1048" fmla="*/ 8049 h 10184"/>
              <a:gd name="connsiteX6-1049" fmla="*/ 1211 w 10000"/>
              <a:gd name="connsiteY6-1050" fmla="*/ 7446 h 10184"/>
              <a:gd name="connsiteX7-1051" fmla="*/ 1019 w 10000"/>
              <a:gd name="connsiteY7-1052" fmla="*/ 6977 h 10184"/>
              <a:gd name="connsiteX8-1053" fmla="*/ 966 w 10000"/>
              <a:gd name="connsiteY8-1054" fmla="*/ 6631 h 10184"/>
              <a:gd name="connsiteX9-1055" fmla="*/ 1316 w 10000"/>
              <a:gd name="connsiteY9-1056" fmla="*/ 6471 h 10184"/>
              <a:gd name="connsiteX10-1057" fmla="*/ 828 w 10000"/>
              <a:gd name="connsiteY10-1058" fmla="*/ 6372 h 10184"/>
              <a:gd name="connsiteX11-1059" fmla="*/ 688 w 10000"/>
              <a:gd name="connsiteY11-1060" fmla="*/ 6175 h 10184"/>
              <a:gd name="connsiteX12-1061" fmla="*/ 862 w 10000"/>
              <a:gd name="connsiteY12-1062" fmla="*/ 5940 h 10184"/>
              <a:gd name="connsiteX13-1063" fmla="*/ 392 w 10000"/>
              <a:gd name="connsiteY13-1064" fmla="*/ 5559 h 10184"/>
              <a:gd name="connsiteX14-1065" fmla="*/ 133 w 10000"/>
              <a:gd name="connsiteY14-1066" fmla="*/ 5102 h 10184"/>
              <a:gd name="connsiteX15-1067" fmla="*/ 620 w 10000"/>
              <a:gd name="connsiteY15-1068" fmla="*/ 4669 h 10184"/>
              <a:gd name="connsiteX16-1069" fmla="*/ 653 w 10000"/>
              <a:gd name="connsiteY16-1070" fmla="*/ 3522 h 10184"/>
              <a:gd name="connsiteX17-1071" fmla="*/ 5015 w 10000"/>
              <a:gd name="connsiteY17-1072" fmla="*/ 1 h 10184"/>
              <a:gd name="connsiteX18-1073" fmla="*/ 9750 w 10000"/>
              <a:gd name="connsiteY18-1074" fmla="*/ 2203 h 10184"/>
              <a:gd name="connsiteX19-1075" fmla="*/ 8619 w 10000"/>
              <a:gd name="connsiteY19-1076" fmla="*/ 6286 h 10184"/>
              <a:gd name="connsiteX0-1077" fmla="*/ 8619 w 10000"/>
              <a:gd name="connsiteY0-1078" fmla="*/ 6286 h 10184"/>
              <a:gd name="connsiteX1-1079" fmla="*/ 7715 w 10000"/>
              <a:gd name="connsiteY1-1080" fmla="*/ 8137 h 10184"/>
              <a:gd name="connsiteX2-1081" fmla="*/ 7906 w 10000"/>
              <a:gd name="connsiteY2-1082" fmla="*/ 10184 h 10184"/>
              <a:gd name="connsiteX3-1083" fmla="*/ 3906 w 10000"/>
              <a:gd name="connsiteY3-1084" fmla="*/ 10184 h 10184"/>
              <a:gd name="connsiteX4-1085" fmla="*/ 4063 w 10000"/>
              <a:gd name="connsiteY4-1086" fmla="*/ 8519 h 10184"/>
              <a:gd name="connsiteX5-1087" fmla="*/ 2167 w 10000"/>
              <a:gd name="connsiteY5-1088" fmla="*/ 8049 h 10184"/>
              <a:gd name="connsiteX6-1089" fmla="*/ 1211 w 10000"/>
              <a:gd name="connsiteY6-1090" fmla="*/ 7446 h 10184"/>
              <a:gd name="connsiteX7-1091" fmla="*/ 1019 w 10000"/>
              <a:gd name="connsiteY7-1092" fmla="*/ 6977 h 10184"/>
              <a:gd name="connsiteX8-1093" fmla="*/ 966 w 10000"/>
              <a:gd name="connsiteY8-1094" fmla="*/ 6631 h 10184"/>
              <a:gd name="connsiteX9-1095" fmla="*/ 1316 w 10000"/>
              <a:gd name="connsiteY9-1096" fmla="*/ 6471 h 10184"/>
              <a:gd name="connsiteX10-1097" fmla="*/ 828 w 10000"/>
              <a:gd name="connsiteY10-1098" fmla="*/ 6372 h 10184"/>
              <a:gd name="connsiteX11-1099" fmla="*/ 688 w 10000"/>
              <a:gd name="connsiteY11-1100" fmla="*/ 6175 h 10184"/>
              <a:gd name="connsiteX12-1101" fmla="*/ 862 w 10000"/>
              <a:gd name="connsiteY12-1102" fmla="*/ 5940 h 10184"/>
              <a:gd name="connsiteX13-1103" fmla="*/ 392 w 10000"/>
              <a:gd name="connsiteY13-1104" fmla="*/ 5559 h 10184"/>
              <a:gd name="connsiteX14-1105" fmla="*/ 133 w 10000"/>
              <a:gd name="connsiteY14-1106" fmla="*/ 5102 h 10184"/>
              <a:gd name="connsiteX15-1107" fmla="*/ 620 w 10000"/>
              <a:gd name="connsiteY15-1108" fmla="*/ 4669 h 10184"/>
              <a:gd name="connsiteX16-1109" fmla="*/ 653 w 10000"/>
              <a:gd name="connsiteY16-1110" fmla="*/ 3522 h 10184"/>
              <a:gd name="connsiteX17-1111" fmla="*/ 5015 w 10000"/>
              <a:gd name="connsiteY17-1112" fmla="*/ 1 h 10184"/>
              <a:gd name="connsiteX18-1113" fmla="*/ 9750 w 10000"/>
              <a:gd name="connsiteY18-1114" fmla="*/ 2203 h 10184"/>
              <a:gd name="connsiteX19-1115" fmla="*/ 8619 w 10000"/>
              <a:gd name="connsiteY19-1116" fmla="*/ 6286 h 10184"/>
              <a:gd name="connsiteX0-1117" fmla="*/ 8619 w 10000"/>
              <a:gd name="connsiteY0-1118" fmla="*/ 6286 h 10184"/>
              <a:gd name="connsiteX1-1119" fmla="*/ 7715 w 10000"/>
              <a:gd name="connsiteY1-1120" fmla="*/ 8137 h 10184"/>
              <a:gd name="connsiteX2-1121" fmla="*/ 7906 w 10000"/>
              <a:gd name="connsiteY2-1122" fmla="*/ 10184 h 10184"/>
              <a:gd name="connsiteX3-1123" fmla="*/ 3906 w 10000"/>
              <a:gd name="connsiteY3-1124" fmla="*/ 10184 h 10184"/>
              <a:gd name="connsiteX4-1125" fmla="*/ 4063 w 10000"/>
              <a:gd name="connsiteY4-1126" fmla="*/ 8519 h 10184"/>
              <a:gd name="connsiteX5-1127" fmla="*/ 2167 w 10000"/>
              <a:gd name="connsiteY5-1128" fmla="*/ 8049 h 10184"/>
              <a:gd name="connsiteX6-1129" fmla="*/ 1211 w 10000"/>
              <a:gd name="connsiteY6-1130" fmla="*/ 7446 h 10184"/>
              <a:gd name="connsiteX7-1131" fmla="*/ 1019 w 10000"/>
              <a:gd name="connsiteY7-1132" fmla="*/ 6977 h 10184"/>
              <a:gd name="connsiteX8-1133" fmla="*/ 966 w 10000"/>
              <a:gd name="connsiteY8-1134" fmla="*/ 6631 h 10184"/>
              <a:gd name="connsiteX9-1135" fmla="*/ 1316 w 10000"/>
              <a:gd name="connsiteY9-1136" fmla="*/ 6471 h 10184"/>
              <a:gd name="connsiteX10-1137" fmla="*/ 828 w 10000"/>
              <a:gd name="connsiteY10-1138" fmla="*/ 6372 h 10184"/>
              <a:gd name="connsiteX11-1139" fmla="*/ 688 w 10000"/>
              <a:gd name="connsiteY11-1140" fmla="*/ 6175 h 10184"/>
              <a:gd name="connsiteX12-1141" fmla="*/ 862 w 10000"/>
              <a:gd name="connsiteY12-1142" fmla="*/ 5940 h 10184"/>
              <a:gd name="connsiteX13-1143" fmla="*/ 392 w 10000"/>
              <a:gd name="connsiteY13-1144" fmla="*/ 5559 h 10184"/>
              <a:gd name="connsiteX14-1145" fmla="*/ 133 w 10000"/>
              <a:gd name="connsiteY14-1146" fmla="*/ 5102 h 10184"/>
              <a:gd name="connsiteX15-1147" fmla="*/ 620 w 10000"/>
              <a:gd name="connsiteY15-1148" fmla="*/ 4669 h 10184"/>
              <a:gd name="connsiteX16-1149" fmla="*/ 653 w 10000"/>
              <a:gd name="connsiteY16-1150" fmla="*/ 3522 h 10184"/>
              <a:gd name="connsiteX17-1151" fmla="*/ 5015 w 10000"/>
              <a:gd name="connsiteY17-1152" fmla="*/ 1 h 10184"/>
              <a:gd name="connsiteX18-1153" fmla="*/ 9750 w 10000"/>
              <a:gd name="connsiteY18-1154" fmla="*/ 2203 h 10184"/>
              <a:gd name="connsiteX19-1155" fmla="*/ 8619 w 10000"/>
              <a:gd name="connsiteY19-1156" fmla="*/ 6286 h 10184"/>
              <a:gd name="connsiteX0-1157" fmla="*/ 8619 w 10000"/>
              <a:gd name="connsiteY0-1158" fmla="*/ 6285 h 10183"/>
              <a:gd name="connsiteX1-1159" fmla="*/ 7715 w 10000"/>
              <a:gd name="connsiteY1-1160" fmla="*/ 8136 h 10183"/>
              <a:gd name="connsiteX2-1161" fmla="*/ 7906 w 10000"/>
              <a:gd name="connsiteY2-1162" fmla="*/ 10183 h 10183"/>
              <a:gd name="connsiteX3-1163" fmla="*/ 3906 w 10000"/>
              <a:gd name="connsiteY3-1164" fmla="*/ 10183 h 10183"/>
              <a:gd name="connsiteX4-1165" fmla="*/ 4063 w 10000"/>
              <a:gd name="connsiteY4-1166" fmla="*/ 8518 h 10183"/>
              <a:gd name="connsiteX5-1167" fmla="*/ 2167 w 10000"/>
              <a:gd name="connsiteY5-1168" fmla="*/ 8048 h 10183"/>
              <a:gd name="connsiteX6-1169" fmla="*/ 1211 w 10000"/>
              <a:gd name="connsiteY6-1170" fmla="*/ 7445 h 10183"/>
              <a:gd name="connsiteX7-1171" fmla="*/ 1019 w 10000"/>
              <a:gd name="connsiteY7-1172" fmla="*/ 6976 h 10183"/>
              <a:gd name="connsiteX8-1173" fmla="*/ 966 w 10000"/>
              <a:gd name="connsiteY8-1174" fmla="*/ 6630 h 10183"/>
              <a:gd name="connsiteX9-1175" fmla="*/ 1316 w 10000"/>
              <a:gd name="connsiteY9-1176" fmla="*/ 6470 h 10183"/>
              <a:gd name="connsiteX10-1177" fmla="*/ 828 w 10000"/>
              <a:gd name="connsiteY10-1178" fmla="*/ 6371 h 10183"/>
              <a:gd name="connsiteX11-1179" fmla="*/ 688 w 10000"/>
              <a:gd name="connsiteY11-1180" fmla="*/ 6174 h 10183"/>
              <a:gd name="connsiteX12-1181" fmla="*/ 862 w 10000"/>
              <a:gd name="connsiteY12-1182" fmla="*/ 5939 h 10183"/>
              <a:gd name="connsiteX13-1183" fmla="*/ 392 w 10000"/>
              <a:gd name="connsiteY13-1184" fmla="*/ 5558 h 10183"/>
              <a:gd name="connsiteX14-1185" fmla="*/ 133 w 10000"/>
              <a:gd name="connsiteY14-1186" fmla="*/ 5101 h 10183"/>
              <a:gd name="connsiteX15-1187" fmla="*/ 620 w 10000"/>
              <a:gd name="connsiteY15-1188" fmla="*/ 4668 h 10183"/>
              <a:gd name="connsiteX16-1189" fmla="*/ 653 w 10000"/>
              <a:gd name="connsiteY16-1190" fmla="*/ 3521 h 10183"/>
              <a:gd name="connsiteX17-1191" fmla="*/ 5015 w 10000"/>
              <a:gd name="connsiteY17-1192" fmla="*/ 0 h 10183"/>
              <a:gd name="connsiteX18-1193" fmla="*/ 9750 w 10000"/>
              <a:gd name="connsiteY18-1194" fmla="*/ 2202 h 10183"/>
              <a:gd name="connsiteX19-1195" fmla="*/ 8619 w 10000"/>
              <a:gd name="connsiteY19-1196" fmla="*/ 6285 h 10183"/>
              <a:gd name="connsiteX0-1197" fmla="*/ 8619 w 10000"/>
              <a:gd name="connsiteY0-1198" fmla="*/ 6285 h 10183"/>
              <a:gd name="connsiteX1-1199" fmla="*/ 7715 w 10000"/>
              <a:gd name="connsiteY1-1200" fmla="*/ 8136 h 10183"/>
              <a:gd name="connsiteX2-1201" fmla="*/ 7906 w 10000"/>
              <a:gd name="connsiteY2-1202" fmla="*/ 10183 h 10183"/>
              <a:gd name="connsiteX3-1203" fmla="*/ 3906 w 10000"/>
              <a:gd name="connsiteY3-1204" fmla="*/ 10183 h 10183"/>
              <a:gd name="connsiteX4-1205" fmla="*/ 4063 w 10000"/>
              <a:gd name="connsiteY4-1206" fmla="*/ 8518 h 10183"/>
              <a:gd name="connsiteX5-1207" fmla="*/ 2167 w 10000"/>
              <a:gd name="connsiteY5-1208" fmla="*/ 8048 h 10183"/>
              <a:gd name="connsiteX6-1209" fmla="*/ 1211 w 10000"/>
              <a:gd name="connsiteY6-1210" fmla="*/ 7445 h 10183"/>
              <a:gd name="connsiteX7-1211" fmla="*/ 1019 w 10000"/>
              <a:gd name="connsiteY7-1212" fmla="*/ 6976 h 10183"/>
              <a:gd name="connsiteX8-1213" fmla="*/ 966 w 10000"/>
              <a:gd name="connsiteY8-1214" fmla="*/ 6630 h 10183"/>
              <a:gd name="connsiteX9-1215" fmla="*/ 1316 w 10000"/>
              <a:gd name="connsiteY9-1216" fmla="*/ 6470 h 10183"/>
              <a:gd name="connsiteX10-1217" fmla="*/ 828 w 10000"/>
              <a:gd name="connsiteY10-1218" fmla="*/ 6371 h 10183"/>
              <a:gd name="connsiteX11-1219" fmla="*/ 688 w 10000"/>
              <a:gd name="connsiteY11-1220" fmla="*/ 6174 h 10183"/>
              <a:gd name="connsiteX12-1221" fmla="*/ 862 w 10000"/>
              <a:gd name="connsiteY12-1222" fmla="*/ 5939 h 10183"/>
              <a:gd name="connsiteX13-1223" fmla="*/ 392 w 10000"/>
              <a:gd name="connsiteY13-1224" fmla="*/ 5558 h 10183"/>
              <a:gd name="connsiteX14-1225" fmla="*/ 133 w 10000"/>
              <a:gd name="connsiteY14-1226" fmla="*/ 5101 h 10183"/>
              <a:gd name="connsiteX15-1227" fmla="*/ 620 w 10000"/>
              <a:gd name="connsiteY15-1228" fmla="*/ 4668 h 10183"/>
              <a:gd name="connsiteX16-1229" fmla="*/ 653 w 10000"/>
              <a:gd name="connsiteY16-1230" fmla="*/ 3521 h 10183"/>
              <a:gd name="connsiteX17-1231" fmla="*/ 5015 w 10000"/>
              <a:gd name="connsiteY17-1232" fmla="*/ 0 h 10183"/>
              <a:gd name="connsiteX18-1233" fmla="*/ 9750 w 10000"/>
              <a:gd name="connsiteY18-1234" fmla="*/ 2202 h 10183"/>
              <a:gd name="connsiteX19-1235" fmla="*/ 8619 w 10000"/>
              <a:gd name="connsiteY19-1236" fmla="*/ 6285 h 10183"/>
              <a:gd name="connsiteX0-1237" fmla="*/ 8619 w 10000"/>
              <a:gd name="connsiteY0-1238" fmla="*/ 6285 h 10183"/>
              <a:gd name="connsiteX1-1239" fmla="*/ 7715 w 10000"/>
              <a:gd name="connsiteY1-1240" fmla="*/ 8136 h 10183"/>
              <a:gd name="connsiteX2-1241" fmla="*/ 7906 w 10000"/>
              <a:gd name="connsiteY2-1242" fmla="*/ 10183 h 10183"/>
              <a:gd name="connsiteX3-1243" fmla="*/ 3906 w 10000"/>
              <a:gd name="connsiteY3-1244" fmla="*/ 10183 h 10183"/>
              <a:gd name="connsiteX4-1245" fmla="*/ 4063 w 10000"/>
              <a:gd name="connsiteY4-1246" fmla="*/ 8518 h 10183"/>
              <a:gd name="connsiteX5-1247" fmla="*/ 2167 w 10000"/>
              <a:gd name="connsiteY5-1248" fmla="*/ 8048 h 10183"/>
              <a:gd name="connsiteX6-1249" fmla="*/ 1211 w 10000"/>
              <a:gd name="connsiteY6-1250" fmla="*/ 7445 h 10183"/>
              <a:gd name="connsiteX7-1251" fmla="*/ 1019 w 10000"/>
              <a:gd name="connsiteY7-1252" fmla="*/ 6976 h 10183"/>
              <a:gd name="connsiteX8-1253" fmla="*/ 966 w 10000"/>
              <a:gd name="connsiteY8-1254" fmla="*/ 6630 h 10183"/>
              <a:gd name="connsiteX9-1255" fmla="*/ 1316 w 10000"/>
              <a:gd name="connsiteY9-1256" fmla="*/ 6470 h 10183"/>
              <a:gd name="connsiteX10-1257" fmla="*/ 828 w 10000"/>
              <a:gd name="connsiteY10-1258" fmla="*/ 6371 h 10183"/>
              <a:gd name="connsiteX11-1259" fmla="*/ 688 w 10000"/>
              <a:gd name="connsiteY11-1260" fmla="*/ 6174 h 10183"/>
              <a:gd name="connsiteX12-1261" fmla="*/ 862 w 10000"/>
              <a:gd name="connsiteY12-1262" fmla="*/ 5939 h 10183"/>
              <a:gd name="connsiteX13-1263" fmla="*/ 392 w 10000"/>
              <a:gd name="connsiteY13-1264" fmla="*/ 5558 h 10183"/>
              <a:gd name="connsiteX14-1265" fmla="*/ 133 w 10000"/>
              <a:gd name="connsiteY14-1266" fmla="*/ 5101 h 10183"/>
              <a:gd name="connsiteX15-1267" fmla="*/ 620 w 10000"/>
              <a:gd name="connsiteY15-1268" fmla="*/ 4668 h 10183"/>
              <a:gd name="connsiteX16-1269" fmla="*/ 653 w 10000"/>
              <a:gd name="connsiteY16-1270" fmla="*/ 3521 h 10183"/>
              <a:gd name="connsiteX17-1271" fmla="*/ 5015 w 10000"/>
              <a:gd name="connsiteY17-1272" fmla="*/ 0 h 10183"/>
              <a:gd name="connsiteX18-1273" fmla="*/ 9750 w 10000"/>
              <a:gd name="connsiteY18-1274" fmla="*/ 2202 h 10183"/>
              <a:gd name="connsiteX19-1275" fmla="*/ 8619 w 10000"/>
              <a:gd name="connsiteY19-1276" fmla="*/ 6285 h 10183"/>
              <a:gd name="connsiteX0-1277" fmla="*/ 8619 w 10000"/>
              <a:gd name="connsiteY0-1278" fmla="*/ 6285 h 10183"/>
              <a:gd name="connsiteX1-1279" fmla="*/ 7715 w 10000"/>
              <a:gd name="connsiteY1-1280" fmla="*/ 8136 h 10183"/>
              <a:gd name="connsiteX2-1281" fmla="*/ 7906 w 10000"/>
              <a:gd name="connsiteY2-1282" fmla="*/ 10183 h 10183"/>
              <a:gd name="connsiteX3-1283" fmla="*/ 3906 w 10000"/>
              <a:gd name="connsiteY3-1284" fmla="*/ 10183 h 10183"/>
              <a:gd name="connsiteX4-1285" fmla="*/ 4063 w 10000"/>
              <a:gd name="connsiteY4-1286" fmla="*/ 8518 h 10183"/>
              <a:gd name="connsiteX5-1287" fmla="*/ 2167 w 10000"/>
              <a:gd name="connsiteY5-1288" fmla="*/ 8048 h 10183"/>
              <a:gd name="connsiteX6-1289" fmla="*/ 1211 w 10000"/>
              <a:gd name="connsiteY6-1290" fmla="*/ 7445 h 10183"/>
              <a:gd name="connsiteX7-1291" fmla="*/ 1019 w 10000"/>
              <a:gd name="connsiteY7-1292" fmla="*/ 6976 h 10183"/>
              <a:gd name="connsiteX8-1293" fmla="*/ 966 w 10000"/>
              <a:gd name="connsiteY8-1294" fmla="*/ 6630 h 10183"/>
              <a:gd name="connsiteX9-1295" fmla="*/ 1316 w 10000"/>
              <a:gd name="connsiteY9-1296" fmla="*/ 6470 h 10183"/>
              <a:gd name="connsiteX10-1297" fmla="*/ 828 w 10000"/>
              <a:gd name="connsiteY10-1298" fmla="*/ 6371 h 10183"/>
              <a:gd name="connsiteX11-1299" fmla="*/ 688 w 10000"/>
              <a:gd name="connsiteY11-1300" fmla="*/ 6174 h 10183"/>
              <a:gd name="connsiteX12-1301" fmla="*/ 862 w 10000"/>
              <a:gd name="connsiteY12-1302" fmla="*/ 5939 h 10183"/>
              <a:gd name="connsiteX13-1303" fmla="*/ 392 w 10000"/>
              <a:gd name="connsiteY13-1304" fmla="*/ 5558 h 10183"/>
              <a:gd name="connsiteX14-1305" fmla="*/ 133 w 10000"/>
              <a:gd name="connsiteY14-1306" fmla="*/ 5101 h 10183"/>
              <a:gd name="connsiteX15-1307" fmla="*/ 620 w 10000"/>
              <a:gd name="connsiteY15-1308" fmla="*/ 4668 h 10183"/>
              <a:gd name="connsiteX16-1309" fmla="*/ 653 w 10000"/>
              <a:gd name="connsiteY16-1310" fmla="*/ 3521 h 10183"/>
              <a:gd name="connsiteX17-1311" fmla="*/ 5015 w 10000"/>
              <a:gd name="connsiteY17-1312" fmla="*/ 0 h 10183"/>
              <a:gd name="connsiteX18-1313" fmla="*/ 9750 w 10000"/>
              <a:gd name="connsiteY18-1314" fmla="*/ 2202 h 10183"/>
              <a:gd name="connsiteX19-1315" fmla="*/ 8619 w 10000"/>
              <a:gd name="connsiteY19-1316" fmla="*/ 6285 h 101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</a:cxnLst>
            <a:rect l="l" t="t" r="r" b="b"/>
            <a:pathLst>
              <a:path w="10000" h="10183">
                <a:moveTo>
                  <a:pt x="8619" y="6285"/>
                </a:moveTo>
                <a:cubicBezTo>
                  <a:pt x="7872" y="7234"/>
                  <a:pt x="7715" y="8136"/>
                  <a:pt x="7715" y="8136"/>
                </a:cubicBezTo>
                <a:cubicBezTo>
                  <a:pt x="7489" y="9245"/>
                  <a:pt x="7906" y="10183"/>
                  <a:pt x="7906" y="10183"/>
                </a:cubicBezTo>
                <a:lnTo>
                  <a:pt x="3906" y="10183"/>
                </a:lnTo>
                <a:cubicBezTo>
                  <a:pt x="4011" y="9948"/>
                  <a:pt x="4185" y="9134"/>
                  <a:pt x="4063" y="8518"/>
                </a:cubicBezTo>
                <a:cubicBezTo>
                  <a:pt x="3925" y="7827"/>
                  <a:pt x="3193" y="8024"/>
                  <a:pt x="2167" y="8048"/>
                </a:cubicBezTo>
                <a:cubicBezTo>
                  <a:pt x="1159" y="8062"/>
                  <a:pt x="1228" y="7568"/>
                  <a:pt x="1211" y="7445"/>
                </a:cubicBezTo>
                <a:cubicBezTo>
                  <a:pt x="1211" y="7321"/>
                  <a:pt x="1316" y="7124"/>
                  <a:pt x="1019" y="6976"/>
                </a:cubicBezTo>
                <a:cubicBezTo>
                  <a:pt x="725" y="6828"/>
                  <a:pt x="845" y="6679"/>
                  <a:pt x="966" y="6630"/>
                </a:cubicBezTo>
                <a:cubicBezTo>
                  <a:pt x="1090" y="6568"/>
                  <a:pt x="1316" y="6470"/>
                  <a:pt x="1316" y="6470"/>
                </a:cubicBezTo>
                <a:cubicBezTo>
                  <a:pt x="1316" y="6470"/>
                  <a:pt x="1090" y="6432"/>
                  <a:pt x="828" y="6371"/>
                </a:cubicBezTo>
                <a:cubicBezTo>
                  <a:pt x="688" y="6348"/>
                  <a:pt x="620" y="6260"/>
                  <a:pt x="688" y="6174"/>
                </a:cubicBezTo>
                <a:cubicBezTo>
                  <a:pt x="740" y="6100"/>
                  <a:pt x="845" y="6062"/>
                  <a:pt x="862" y="5939"/>
                </a:cubicBezTo>
                <a:cubicBezTo>
                  <a:pt x="880" y="5840"/>
                  <a:pt x="898" y="5728"/>
                  <a:pt x="392" y="5558"/>
                </a:cubicBezTo>
                <a:cubicBezTo>
                  <a:pt x="-163" y="5372"/>
                  <a:pt x="-6" y="5188"/>
                  <a:pt x="133" y="5101"/>
                </a:cubicBezTo>
                <a:cubicBezTo>
                  <a:pt x="290" y="4990"/>
                  <a:pt x="376" y="4941"/>
                  <a:pt x="620" y="4668"/>
                </a:cubicBezTo>
                <a:cubicBezTo>
                  <a:pt x="880" y="4409"/>
                  <a:pt x="898" y="4091"/>
                  <a:pt x="653" y="3521"/>
                </a:cubicBezTo>
                <a:cubicBezTo>
                  <a:pt x="-646" y="572"/>
                  <a:pt x="3627" y="1"/>
                  <a:pt x="5015" y="0"/>
                </a:cubicBezTo>
                <a:cubicBezTo>
                  <a:pt x="8571" y="70"/>
                  <a:pt x="9750" y="2202"/>
                  <a:pt x="9750" y="2202"/>
                </a:cubicBezTo>
                <a:cubicBezTo>
                  <a:pt x="9750" y="2202"/>
                  <a:pt x="10793" y="3521"/>
                  <a:pt x="8619" y="6285"/>
                </a:cubicBezTo>
                <a:close/>
              </a:path>
            </a:pathLst>
          </a:custGeom>
          <a:solidFill>
            <a:srgbClr val="4F526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936115" y="966964"/>
            <a:ext cx="2567940" cy="635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ResNet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-18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46370" y="2806065"/>
            <a:ext cx="2200275" cy="1229995"/>
            <a:chOff x="4718700" y="2298928"/>
            <a:chExt cx="2697223" cy="1667728"/>
          </a:xfrm>
        </p:grpSpPr>
        <p:sp>
          <p:nvSpPr>
            <p:cNvPr id="27" name="任意多边形 26"/>
            <p:cNvSpPr/>
            <p:nvPr/>
          </p:nvSpPr>
          <p:spPr bwMode="auto">
            <a:xfrm>
              <a:off x="4718700" y="2454727"/>
              <a:ext cx="2639847" cy="1511929"/>
            </a:xfrm>
            <a:custGeom>
              <a:avLst/>
              <a:gdLst>
                <a:gd name="connsiteX0" fmla="*/ 1148348 w 2639847"/>
                <a:gd name="connsiteY0" fmla="*/ 1039536 h 1511929"/>
                <a:gd name="connsiteX1" fmla="*/ 978671 w 2639847"/>
                <a:gd name="connsiteY1" fmla="*/ 1222255 h 1511929"/>
                <a:gd name="connsiteX2" fmla="*/ 844343 w 2639847"/>
                <a:gd name="connsiteY2" fmla="*/ 1250365 h 1511929"/>
                <a:gd name="connsiteX3" fmla="*/ 1056440 w 2639847"/>
                <a:gd name="connsiteY3" fmla="*/ 1173061 h 1511929"/>
                <a:gd name="connsiteX4" fmla="*/ 1197837 w 2639847"/>
                <a:gd name="connsiteY4" fmla="*/ 1144951 h 1511929"/>
                <a:gd name="connsiteX5" fmla="*/ 1303885 w 2639847"/>
                <a:gd name="connsiteY5" fmla="*/ 1102785 h 1511929"/>
                <a:gd name="connsiteX6" fmla="*/ 1155418 w 2639847"/>
                <a:gd name="connsiteY6" fmla="*/ 1130895 h 1511929"/>
                <a:gd name="connsiteX7" fmla="*/ 1063509 w 2639847"/>
                <a:gd name="connsiteY7" fmla="*/ 1130895 h 1511929"/>
                <a:gd name="connsiteX8" fmla="*/ 1148348 w 2639847"/>
                <a:gd name="connsiteY8" fmla="*/ 1039536 h 1511929"/>
                <a:gd name="connsiteX9" fmla="*/ 2147498 w 2639847"/>
                <a:gd name="connsiteY9" fmla="*/ 464370 h 1511929"/>
                <a:gd name="connsiteX10" fmla="*/ 2140491 w 2639847"/>
                <a:gd name="connsiteY10" fmla="*/ 583799 h 1511929"/>
                <a:gd name="connsiteX11" fmla="*/ 2196552 w 2639847"/>
                <a:gd name="connsiteY11" fmla="*/ 717278 h 1511929"/>
                <a:gd name="connsiteX12" fmla="*/ 2091437 w 2639847"/>
                <a:gd name="connsiteY12" fmla="*/ 661076 h 1511929"/>
                <a:gd name="connsiteX13" fmla="*/ 2021360 w 2639847"/>
                <a:gd name="connsiteY13" fmla="*/ 682152 h 1511929"/>
                <a:gd name="connsiteX14" fmla="*/ 2070414 w 2639847"/>
                <a:gd name="connsiteY14" fmla="*/ 682152 h 1511929"/>
                <a:gd name="connsiteX15" fmla="*/ 2224583 w 2639847"/>
                <a:gd name="connsiteY15" fmla="*/ 759429 h 1511929"/>
                <a:gd name="connsiteX16" fmla="*/ 2217575 w 2639847"/>
                <a:gd name="connsiteY16" fmla="*/ 632975 h 1511929"/>
                <a:gd name="connsiteX17" fmla="*/ 2147498 w 2639847"/>
                <a:gd name="connsiteY17" fmla="*/ 464370 h 1511929"/>
                <a:gd name="connsiteX18" fmla="*/ 2113269 w 2639847"/>
                <a:gd name="connsiteY18" fmla="*/ 203468 h 1511929"/>
                <a:gd name="connsiteX19" fmla="*/ 2056938 w 2639847"/>
                <a:gd name="connsiteY19" fmla="*/ 274167 h 1511929"/>
                <a:gd name="connsiteX20" fmla="*/ 1972442 w 2639847"/>
                <a:gd name="connsiteY20" fmla="*/ 337795 h 1511929"/>
                <a:gd name="connsiteX21" fmla="*/ 1831614 w 2639847"/>
                <a:gd name="connsiteY21" fmla="*/ 380214 h 1511929"/>
                <a:gd name="connsiteX22" fmla="*/ 1930193 w 2639847"/>
                <a:gd name="connsiteY22" fmla="*/ 351935 h 1511929"/>
                <a:gd name="connsiteX23" fmla="*/ 2085104 w 2639847"/>
                <a:gd name="connsiteY23" fmla="*/ 330725 h 1511929"/>
                <a:gd name="connsiteX24" fmla="*/ 2113269 w 2639847"/>
                <a:gd name="connsiteY24" fmla="*/ 203468 h 1511929"/>
                <a:gd name="connsiteX25" fmla="*/ 1313790 w 2639847"/>
                <a:gd name="connsiteY25" fmla="*/ 110 h 1511929"/>
                <a:gd name="connsiteX26" fmla="*/ 1458254 w 2639847"/>
                <a:gd name="connsiteY26" fmla="*/ 7031 h 1511929"/>
                <a:gd name="connsiteX27" fmla="*/ 1479381 w 2639847"/>
                <a:gd name="connsiteY27" fmla="*/ 49218 h 1511929"/>
                <a:gd name="connsiteX28" fmla="*/ 1430085 w 2639847"/>
                <a:gd name="connsiteY28" fmla="*/ 112499 h 1511929"/>
                <a:gd name="connsiteX29" fmla="*/ 1338535 w 2639847"/>
                <a:gd name="connsiteY29" fmla="*/ 140623 h 1511929"/>
                <a:gd name="connsiteX30" fmla="*/ 1465297 w 2639847"/>
                <a:gd name="connsiteY30" fmla="*/ 196872 h 1511929"/>
                <a:gd name="connsiteX31" fmla="*/ 1493466 w 2639847"/>
                <a:gd name="connsiteY31" fmla="*/ 386713 h 1511929"/>
                <a:gd name="connsiteX32" fmla="*/ 1514593 w 2639847"/>
                <a:gd name="connsiteY32" fmla="*/ 175779 h 1511929"/>
                <a:gd name="connsiteX33" fmla="*/ 1655440 w 2639847"/>
                <a:gd name="connsiteY33" fmla="*/ 168748 h 1511929"/>
                <a:gd name="connsiteX34" fmla="*/ 1542762 w 2639847"/>
                <a:gd name="connsiteY34" fmla="*/ 126561 h 1511929"/>
                <a:gd name="connsiteX35" fmla="*/ 1521635 w 2639847"/>
                <a:gd name="connsiteY35" fmla="*/ 70312 h 1511929"/>
                <a:gd name="connsiteX36" fmla="*/ 1592059 w 2639847"/>
                <a:gd name="connsiteY36" fmla="*/ 14063 h 1511929"/>
                <a:gd name="connsiteX37" fmla="*/ 1831498 w 2639847"/>
                <a:gd name="connsiteY37" fmla="*/ 70312 h 1511929"/>
                <a:gd name="connsiteX38" fmla="*/ 2127276 w 2639847"/>
                <a:gd name="connsiteY38" fmla="*/ 147654 h 1511929"/>
                <a:gd name="connsiteX39" fmla="*/ 2401926 w 2639847"/>
                <a:gd name="connsiteY39" fmla="*/ 442963 h 1511929"/>
                <a:gd name="connsiteX40" fmla="*/ 2416011 w 2639847"/>
                <a:gd name="connsiteY40" fmla="*/ 576554 h 1511929"/>
                <a:gd name="connsiteX41" fmla="*/ 2345588 w 2639847"/>
                <a:gd name="connsiteY41" fmla="*/ 822644 h 1511929"/>
                <a:gd name="connsiteX42" fmla="*/ 2380799 w 2639847"/>
                <a:gd name="connsiteY42" fmla="*/ 998423 h 1511929"/>
                <a:gd name="connsiteX43" fmla="*/ 2366715 w 2639847"/>
                <a:gd name="connsiteY43" fmla="*/ 857800 h 1511929"/>
                <a:gd name="connsiteX44" fmla="*/ 2423053 w 2639847"/>
                <a:gd name="connsiteY44" fmla="*/ 682022 h 1511929"/>
                <a:gd name="connsiteX45" fmla="*/ 2500519 w 2639847"/>
                <a:gd name="connsiteY45" fmla="*/ 597648 h 1511929"/>
                <a:gd name="connsiteX46" fmla="*/ 2592069 w 2639847"/>
                <a:gd name="connsiteY46" fmla="*/ 724208 h 1511929"/>
                <a:gd name="connsiteX47" fmla="*/ 2634323 w 2639847"/>
                <a:gd name="connsiteY47" fmla="*/ 1047641 h 1511929"/>
                <a:gd name="connsiteX48" fmla="*/ 2599112 w 2639847"/>
                <a:gd name="connsiteY48" fmla="*/ 1237482 h 1511929"/>
                <a:gd name="connsiteX49" fmla="*/ 2451223 w 2639847"/>
                <a:gd name="connsiteY49" fmla="*/ 1434354 h 1511929"/>
                <a:gd name="connsiteX50" fmla="*/ 2275164 w 2639847"/>
                <a:gd name="connsiteY50" fmla="*/ 1300762 h 1511929"/>
                <a:gd name="connsiteX51" fmla="*/ 2070937 w 2639847"/>
                <a:gd name="connsiteY51" fmla="*/ 1181233 h 1511929"/>
                <a:gd name="connsiteX52" fmla="*/ 1972344 w 2639847"/>
                <a:gd name="connsiteY52" fmla="*/ 1012485 h 1511929"/>
                <a:gd name="connsiteX53" fmla="*/ 1993471 w 2639847"/>
                <a:gd name="connsiteY53" fmla="*/ 850769 h 1511929"/>
                <a:gd name="connsiteX54" fmla="*/ 1887836 w 2639847"/>
                <a:gd name="connsiteY54" fmla="*/ 787489 h 1511929"/>
                <a:gd name="connsiteX55" fmla="*/ 1852625 w 2639847"/>
                <a:gd name="connsiteY55" fmla="*/ 696084 h 1511929"/>
                <a:gd name="connsiteX56" fmla="*/ 1831498 w 2639847"/>
                <a:gd name="connsiteY56" fmla="*/ 618741 h 1511929"/>
                <a:gd name="connsiteX57" fmla="*/ 1704736 w 2639847"/>
                <a:gd name="connsiteY57" fmla="*/ 618741 h 1511929"/>
                <a:gd name="connsiteX58" fmla="*/ 1648397 w 2639847"/>
                <a:gd name="connsiteY58" fmla="*/ 731240 h 1511929"/>
                <a:gd name="connsiteX59" fmla="*/ 1796286 w 2639847"/>
                <a:gd name="connsiteY59" fmla="*/ 639835 h 1511929"/>
                <a:gd name="connsiteX60" fmla="*/ 1810371 w 2639847"/>
                <a:gd name="connsiteY60" fmla="*/ 794520 h 1511929"/>
                <a:gd name="connsiteX61" fmla="*/ 1930090 w 2639847"/>
                <a:gd name="connsiteY61" fmla="*/ 815613 h 1511929"/>
                <a:gd name="connsiteX62" fmla="*/ 1937133 w 2639847"/>
                <a:gd name="connsiteY62" fmla="*/ 921081 h 1511929"/>
                <a:gd name="connsiteX63" fmla="*/ 1937133 w 2639847"/>
                <a:gd name="connsiteY63" fmla="*/ 1061703 h 1511929"/>
                <a:gd name="connsiteX64" fmla="*/ 1859667 w 2639847"/>
                <a:gd name="connsiteY64" fmla="*/ 1237482 h 1511929"/>
                <a:gd name="connsiteX65" fmla="*/ 1613186 w 2639847"/>
                <a:gd name="connsiteY65" fmla="*/ 1272638 h 1511929"/>
                <a:gd name="connsiteX66" fmla="*/ 1479381 w 2639847"/>
                <a:gd name="connsiteY66" fmla="*/ 1132015 h 1511929"/>
                <a:gd name="connsiteX67" fmla="*/ 1359662 w 2639847"/>
                <a:gd name="connsiteY67" fmla="*/ 1047641 h 1511929"/>
                <a:gd name="connsiteX68" fmla="*/ 1535720 w 2639847"/>
                <a:gd name="connsiteY68" fmla="*/ 1216389 h 1511929"/>
                <a:gd name="connsiteX69" fmla="*/ 1451212 w 2639847"/>
                <a:gd name="connsiteY69" fmla="*/ 1392167 h 1511929"/>
                <a:gd name="connsiteX70" fmla="*/ 1289239 w 2639847"/>
                <a:gd name="connsiteY70" fmla="*/ 1434354 h 1511929"/>
                <a:gd name="connsiteX71" fmla="*/ 1204731 w 2639847"/>
                <a:gd name="connsiteY71" fmla="*/ 1286700 h 1511929"/>
                <a:gd name="connsiteX72" fmla="*/ 1239942 w 2639847"/>
                <a:gd name="connsiteY72" fmla="*/ 1448417 h 1511929"/>
                <a:gd name="connsiteX73" fmla="*/ 1092053 w 2639847"/>
                <a:gd name="connsiteY73" fmla="*/ 1504666 h 1511929"/>
                <a:gd name="connsiteX74" fmla="*/ 1106138 w 2639847"/>
                <a:gd name="connsiteY74" fmla="*/ 1413261 h 1511929"/>
                <a:gd name="connsiteX75" fmla="*/ 1014588 w 2639847"/>
                <a:gd name="connsiteY75" fmla="*/ 1335918 h 1511929"/>
                <a:gd name="connsiteX76" fmla="*/ 1070926 w 2639847"/>
                <a:gd name="connsiteY76" fmla="*/ 1455448 h 1511929"/>
                <a:gd name="connsiteX77" fmla="*/ 972334 w 2639847"/>
                <a:gd name="connsiteY77" fmla="*/ 1511697 h 1511929"/>
                <a:gd name="connsiteX78" fmla="*/ 768106 w 2639847"/>
                <a:gd name="connsiteY78" fmla="*/ 1279669 h 1511929"/>
                <a:gd name="connsiteX79" fmla="*/ 810360 w 2639847"/>
                <a:gd name="connsiteY79" fmla="*/ 1012485 h 1511929"/>
                <a:gd name="connsiteX80" fmla="*/ 761064 w 2639847"/>
                <a:gd name="connsiteY80" fmla="*/ 1434354 h 1511929"/>
                <a:gd name="connsiteX81" fmla="*/ 620217 w 2639847"/>
                <a:gd name="connsiteY81" fmla="*/ 1392167 h 1511929"/>
                <a:gd name="connsiteX82" fmla="*/ 634302 w 2639847"/>
                <a:gd name="connsiteY82" fmla="*/ 998423 h 1511929"/>
                <a:gd name="connsiteX83" fmla="*/ 845572 w 2639847"/>
                <a:gd name="connsiteY83" fmla="*/ 766395 h 1511929"/>
                <a:gd name="connsiteX84" fmla="*/ 1106138 w 2639847"/>
                <a:gd name="connsiteY84" fmla="*/ 857800 h 1511929"/>
                <a:gd name="connsiteX85" fmla="*/ 1254027 w 2639847"/>
                <a:gd name="connsiteY85" fmla="*/ 857800 h 1511929"/>
                <a:gd name="connsiteX86" fmla="*/ 1359662 w 2639847"/>
                <a:gd name="connsiteY86" fmla="*/ 871863 h 1511929"/>
                <a:gd name="connsiteX87" fmla="*/ 1570932 w 2639847"/>
                <a:gd name="connsiteY87" fmla="*/ 864831 h 1511929"/>
                <a:gd name="connsiteX88" fmla="*/ 1697694 w 2639847"/>
                <a:gd name="connsiteY88" fmla="*/ 977330 h 1511929"/>
                <a:gd name="connsiteX89" fmla="*/ 1620228 w 2639847"/>
                <a:gd name="connsiteY89" fmla="*/ 857800 h 1511929"/>
                <a:gd name="connsiteX90" fmla="*/ 1423043 w 2639847"/>
                <a:gd name="connsiteY90" fmla="*/ 857800 h 1511929"/>
                <a:gd name="connsiteX91" fmla="*/ 1310366 w 2639847"/>
                <a:gd name="connsiteY91" fmla="*/ 808582 h 1511929"/>
                <a:gd name="connsiteX92" fmla="*/ 1232900 w 2639847"/>
                <a:gd name="connsiteY92" fmla="*/ 836707 h 1511929"/>
                <a:gd name="connsiteX93" fmla="*/ 1127265 w 2639847"/>
                <a:gd name="connsiteY93" fmla="*/ 822644 h 1511929"/>
                <a:gd name="connsiteX94" fmla="*/ 986418 w 2639847"/>
                <a:gd name="connsiteY94" fmla="*/ 717177 h 1511929"/>
                <a:gd name="connsiteX95" fmla="*/ 1239942 w 2639847"/>
                <a:gd name="connsiteY95" fmla="*/ 710146 h 1511929"/>
                <a:gd name="connsiteX96" fmla="*/ 1458254 w 2639847"/>
                <a:gd name="connsiteY96" fmla="*/ 576554 h 1511929"/>
                <a:gd name="connsiteX97" fmla="*/ 1613186 w 2639847"/>
                <a:gd name="connsiteY97" fmla="*/ 555461 h 1511929"/>
                <a:gd name="connsiteX98" fmla="*/ 1683609 w 2639847"/>
                <a:gd name="connsiteY98" fmla="*/ 400776 h 1511929"/>
                <a:gd name="connsiteX99" fmla="*/ 1690651 w 2639847"/>
                <a:gd name="connsiteY99" fmla="*/ 295308 h 1511929"/>
                <a:gd name="connsiteX100" fmla="*/ 1627270 w 2639847"/>
                <a:gd name="connsiteY100" fmla="*/ 485149 h 1511929"/>
                <a:gd name="connsiteX101" fmla="*/ 1430085 w 2639847"/>
                <a:gd name="connsiteY101" fmla="*/ 527336 h 1511929"/>
                <a:gd name="connsiteX102" fmla="*/ 1317408 w 2639847"/>
                <a:gd name="connsiteY102" fmla="*/ 386713 h 1511929"/>
                <a:gd name="connsiteX103" fmla="*/ 1268112 w 2639847"/>
                <a:gd name="connsiteY103" fmla="*/ 288277 h 1511929"/>
                <a:gd name="connsiteX104" fmla="*/ 1296281 w 2639847"/>
                <a:gd name="connsiteY104" fmla="*/ 400776 h 1511929"/>
                <a:gd name="connsiteX105" fmla="*/ 1401916 w 2639847"/>
                <a:gd name="connsiteY105" fmla="*/ 548430 h 1511929"/>
                <a:gd name="connsiteX106" fmla="*/ 1324450 w 2639847"/>
                <a:gd name="connsiteY106" fmla="*/ 646866 h 1511929"/>
                <a:gd name="connsiteX107" fmla="*/ 1155434 w 2639847"/>
                <a:gd name="connsiteY107" fmla="*/ 660928 h 1511929"/>
                <a:gd name="connsiteX108" fmla="*/ 1042757 w 2639847"/>
                <a:gd name="connsiteY108" fmla="*/ 660928 h 1511929"/>
                <a:gd name="connsiteX109" fmla="*/ 1092053 w 2639847"/>
                <a:gd name="connsiteY109" fmla="*/ 393745 h 1511929"/>
                <a:gd name="connsiteX110" fmla="*/ 1127265 w 2639847"/>
                <a:gd name="connsiteY110" fmla="*/ 239059 h 1511929"/>
                <a:gd name="connsiteX111" fmla="*/ 1056842 w 2639847"/>
                <a:gd name="connsiteY111" fmla="*/ 513274 h 1511929"/>
                <a:gd name="connsiteX112" fmla="*/ 915995 w 2639847"/>
                <a:gd name="connsiteY112" fmla="*/ 689053 h 1511929"/>
                <a:gd name="connsiteX113" fmla="*/ 873741 w 2639847"/>
                <a:gd name="connsiteY113" fmla="*/ 618741 h 1511929"/>
                <a:gd name="connsiteX114" fmla="*/ 923038 w 2639847"/>
                <a:gd name="connsiteY114" fmla="*/ 499212 h 1511929"/>
                <a:gd name="connsiteX115" fmla="*/ 852614 w 2639847"/>
                <a:gd name="connsiteY115" fmla="*/ 590617 h 1511929"/>
                <a:gd name="connsiteX116" fmla="*/ 754022 w 2639847"/>
                <a:gd name="connsiteY116" fmla="*/ 527336 h 1511929"/>
                <a:gd name="connsiteX117" fmla="*/ 817403 w 2639847"/>
                <a:gd name="connsiteY117" fmla="*/ 682022 h 1511929"/>
                <a:gd name="connsiteX118" fmla="*/ 690641 w 2639847"/>
                <a:gd name="connsiteY118" fmla="*/ 822644 h 1511929"/>
                <a:gd name="connsiteX119" fmla="*/ 521625 w 2639847"/>
                <a:gd name="connsiteY119" fmla="*/ 717177 h 1511929"/>
                <a:gd name="connsiteX120" fmla="*/ 606133 w 2639847"/>
                <a:gd name="connsiteY120" fmla="*/ 843738 h 1511929"/>
                <a:gd name="connsiteX121" fmla="*/ 486413 w 2639847"/>
                <a:gd name="connsiteY121" fmla="*/ 1012485 h 1511929"/>
                <a:gd name="connsiteX122" fmla="*/ 345567 w 2639847"/>
                <a:gd name="connsiteY122" fmla="*/ 991392 h 1511929"/>
                <a:gd name="connsiteX123" fmla="*/ 549794 w 2639847"/>
                <a:gd name="connsiteY123" fmla="*/ 1033579 h 1511929"/>
                <a:gd name="connsiteX124" fmla="*/ 493456 w 2639847"/>
                <a:gd name="connsiteY124" fmla="*/ 1153108 h 1511929"/>
                <a:gd name="connsiteX125" fmla="*/ 338524 w 2639847"/>
                <a:gd name="connsiteY125" fmla="*/ 1258576 h 1511929"/>
                <a:gd name="connsiteX126" fmla="*/ 70916 w 2639847"/>
                <a:gd name="connsiteY126" fmla="*/ 1167171 h 1511929"/>
                <a:gd name="connsiteX127" fmla="*/ 493 w 2639847"/>
                <a:gd name="connsiteY127" fmla="*/ 928112 h 1511929"/>
                <a:gd name="connsiteX128" fmla="*/ 85001 w 2639847"/>
                <a:gd name="connsiteY128" fmla="*/ 653897 h 1511929"/>
                <a:gd name="connsiteX129" fmla="*/ 204720 w 2639847"/>
                <a:gd name="connsiteY129" fmla="*/ 618741 h 1511929"/>
                <a:gd name="connsiteX130" fmla="*/ 239932 w 2639847"/>
                <a:gd name="connsiteY130" fmla="*/ 731240 h 1511929"/>
                <a:gd name="connsiteX131" fmla="*/ 423032 w 2639847"/>
                <a:gd name="connsiteY131" fmla="*/ 576554 h 1511929"/>
                <a:gd name="connsiteX132" fmla="*/ 549794 w 2639847"/>
                <a:gd name="connsiteY132" fmla="*/ 590617 h 1511929"/>
                <a:gd name="connsiteX133" fmla="*/ 620217 w 2639847"/>
                <a:gd name="connsiteY133" fmla="*/ 618741 h 1511929"/>
                <a:gd name="connsiteX134" fmla="*/ 528667 w 2639847"/>
                <a:gd name="connsiteY134" fmla="*/ 555461 h 1511929"/>
                <a:gd name="connsiteX135" fmla="*/ 507540 w 2639847"/>
                <a:gd name="connsiteY135" fmla="*/ 393745 h 1511929"/>
                <a:gd name="connsiteX136" fmla="*/ 465286 w 2639847"/>
                <a:gd name="connsiteY136" fmla="*/ 485149 h 1511929"/>
                <a:gd name="connsiteX137" fmla="*/ 345567 w 2639847"/>
                <a:gd name="connsiteY137" fmla="*/ 576554 h 1511929"/>
                <a:gd name="connsiteX138" fmla="*/ 218805 w 2639847"/>
                <a:gd name="connsiteY138" fmla="*/ 590617 h 1511929"/>
                <a:gd name="connsiteX139" fmla="*/ 225847 w 2639847"/>
                <a:gd name="connsiteY139" fmla="*/ 478118 h 1511929"/>
                <a:gd name="connsiteX140" fmla="*/ 359651 w 2639847"/>
                <a:gd name="connsiteY140" fmla="*/ 344526 h 1511929"/>
                <a:gd name="connsiteX141" fmla="*/ 563879 w 2639847"/>
                <a:gd name="connsiteY141" fmla="*/ 217966 h 1511929"/>
                <a:gd name="connsiteX142" fmla="*/ 746979 w 2639847"/>
                <a:gd name="connsiteY142" fmla="*/ 140623 h 1511929"/>
                <a:gd name="connsiteX143" fmla="*/ 972334 w 2639847"/>
                <a:gd name="connsiteY143" fmla="*/ 28125 h 1511929"/>
                <a:gd name="connsiteX144" fmla="*/ 1313790 w 2639847"/>
                <a:gd name="connsiteY144" fmla="*/ 110 h 15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639847" h="1511929">
                  <a:moveTo>
                    <a:pt x="1148348" y="1039536"/>
                  </a:moveTo>
                  <a:cubicBezTo>
                    <a:pt x="1077649" y="1046564"/>
                    <a:pt x="1035230" y="1102785"/>
                    <a:pt x="978671" y="1222255"/>
                  </a:cubicBezTo>
                  <a:cubicBezTo>
                    <a:pt x="915042" y="1341724"/>
                    <a:pt x="844343" y="1250365"/>
                    <a:pt x="844343" y="1250365"/>
                  </a:cubicBezTo>
                  <a:cubicBezTo>
                    <a:pt x="929182" y="1419028"/>
                    <a:pt x="1056440" y="1173061"/>
                    <a:pt x="1056440" y="1173061"/>
                  </a:cubicBezTo>
                  <a:cubicBezTo>
                    <a:pt x="1105929" y="1201172"/>
                    <a:pt x="1155418" y="1187116"/>
                    <a:pt x="1197837" y="1144951"/>
                  </a:cubicBezTo>
                  <a:cubicBezTo>
                    <a:pt x="1233186" y="1102785"/>
                    <a:pt x="1303885" y="1102785"/>
                    <a:pt x="1303885" y="1102785"/>
                  </a:cubicBezTo>
                  <a:cubicBezTo>
                    <a:pt x="1268536" y="1088730"/>
                    <a:pt x="1226117" y="1088730"/>
                    <a:pt x="1155418" y="1130895"/>
                  </a:cubicBezTo>
                  <a:cubicBezTo>
                    <a:pt x="1091789" y="1180089"/>
                    <a:pt x="1063509" y="1130895"/>
                    <a:pt x="1063509" y="1130895"/>
                  </a:cubicBezTo>
                  <a:cubicBezTo>
                    <a:pt x="1084719" y="1081702"/>
                    <a:pt x="1148348" y="1039536"/>
                    <a:pt x="1148348" y="1039536"/>
                  </a:cubicBezTo>
                  <a:close/>
                  <a:moveTo>
                    <a:pt x="2147498" y="464370"/>
                  </a:moveTo>
                  <a:cubicBezTo>
                    <a:pt x="2147498" y="464370"/>
                    <a:pt x="2112460" y="520572"/>
                    <a:pt x="2140491" y="583799"/>
                  </a:cubicBezTo>
                  <a:cubicBezTo>
                    <a:pt x="2168521" y="640001"/>
                    <a:pt x="2217575" y="682152"/>
                    <a:pt x="2196552" y="717278"/>
                  </a:cubicBezTo>
                  <a:cubicBezTo>
                    <a:pt x="2175529" y="752404"/>
                    <a:pt x="2119468" y="682152"/>
                    <a:pt x="2091437" y="661076"/>
                  </a:cubicBezTo>
                  <a:cubicBezTo>
                    <a:pt x="2056399" y="632975"/>
                    <a:pt x="2035376" y="640001"/>
                    <a:pt x="2021360" y="682152"/>
                  </a:cubicBezTo>
                  <a:cubicBezTo>
                    <a:pt x="2021360" y="675127"/>
                    <a:pt x="2035376" y="654051"/>
                    <a:pt x="2070414" y="682152"/>
                  </a:cubicBezTo>
                  <a:cubicBezTo>
                    <a:pt x="2112460" y="710253"/>
                    <a:pt x="2189544" y="787530"/>
                    <a:pt x="2224583" y="759429"/>
                  </a:cubicBezTo>
                  <a:cubicBezTo>
                    <a:pt x="2252613" y="731328"/>
                    <a:pt x="2252613" y="689177"/>
                    <a:pt x="2217575" y="632975"/>
                  </a:cubicBezTo>
                  <a:cubicBezTo>
                    <a:pt x="2182537" y="569748"/>
                    <a:pt x="2126475" y="534622"/>
                    <a:pt x="2147498" y="464370"/>
                  </a:cubicBezTo>
                  <a:close/>
                  <a:moveTo>
                    <a:pt x="2113269" y="203468"/>
                  </a:moveTo>
                  <a:cubicBezTo>
                    <a:pt x="2113269" y="203468"/>
                    <a:pt x="2063980" y="217608"/>
                    <a:pt x="2056938" y="274167"/>
                  </a:cubicBezTo>
                  <a:cubicBezTo>
                    <a:pt x="2049897" y="330725"/>
                    <a:pt x="2042855" y="359005"/>
                    <a:pt x="1972442" y="337795"/>
                  </a:cubicBezTo>
                  <a:cubicBezTo>
                    <a:pt x="1902028" y="316586"/>
                    <a:pt x="1887945" y="302446"/>
                    <a:pt x="1831614" y="380214"/>
                  </a:cubicBezTo>
                  <a:cubicBezTo>
                    <a:pt x="1831614" y="380214"/>
                    <a:pt x="1873862" y="330725"/>
                    <a:pt x="1930193" y="351935"/>
                  </a:cubicBezTo>
                  <a:cubicBezTo>
                    <a:pt x="1986524" y="373144"/>
                    <a:pt x="2071021" y="387284"/>
                    <a:pt x="2085104" y="330725"/>
                  </a:cubicBezTo>
                  <a:cubicBezTo>
                    <a:pt x="2092145" y="267097"/>
                    <a:pt x="2056938" y="252957"/>
                    <a:pt x="2113269" y="203468"/>
                  </a:cubicBezTo>
                  <a:close/>
                  <a:moveTo>
                    <a:pt x="1313790" y="110"/>
                  </a:moveTo>
                  <a:cubicBezTo>
                    <a:pt x="1384970" y="-549"/>
                    <a:pt x="1442409" y="1758"/>
                    <a:pt x="1458254" y="7031"/>
                  </a:cubicBezTo>
                  <a:cubicBezTo>
                    <a:pt x="1458254" y="7031"/>
                    <a:pt x="1486424" y="14063"/>
                    <a:pt x="1479381" y="49218"/>
                  </a:cubicBezTo>
                  <a:cubicBezTo>
                    <a:pt x="1479381" y="84374"/>
                    <a:pt x="1465297" y="105467"/>
                    <a:pt x="1430085" y="112499"/>
                  </a:cubicBezTo>
                  <a:cubicBezTo>
                    <a:pt x="1394873" y="112499"/>
                    <a:pt x="1359662" y="119530"/>
                    <a:pt x="1338535" y="140623"/>
                  </a:cubicBezTo>
                  <a:cubicBezTo>
                    <a:pt x="1338535" y="140623"/>
                    <a:pt x="1465297" y="126561"/>
                    <a:pt x="1465297" y="196872"/>
                  </a:cubicBezTo>
                  <a:cubicBezTo>
                    <a:pt x="1465297" y="274215"/>
                    <a:pt x="1493466" y="386713"/>
                    <a:pt x="1493466" y="386713"/>
                  </a:cubicBezTo>
                  <a:cubicBezTo>
                    <a:pt x="1493466" y="386713"/>
                    <a:pt x="1465297" y="203904"/>
                    <a:pt x="1514593" y="175779"/>
                  </a:cubicBezTo>
                  <a:cubicBezTo>
                    <a:pt x="1556847" y="147654"/>
                    <a:pt x="1606143" y="147654"/>
                    <a:pt x="1655440" y="168748"/>
                  </a:cubicBezTo>
                  <a:cubicBezTo>
                    <a:pt x="1655440" y="168748"/>
                    <a:pt x="1627270" y="133592"/>
                    <a:pt x="1542762" y="126561"/>
                  </a:cubicBezTo>
                  <a:cubicBezTo>
                    <a:pt x="1542762" y="126561"/>
                    <a:pt x="1507551" y="112499"/>
                    <a:pt x="1521635" y="70312"/>
                  </a:cubicBezTo>
                  <a:cubicBezTo>
                    <a:pt x="1535720" y="28125"/>
                    <a:pt x="1549805" y="21094"/>
                    <a:pt x="1592059" y="14063"/>
                  </a:cubicBezTo>
                  <a:cubicBezTo>
                    <a:pt x="1648397" y="0"/>
                    <a:pt x="1739948" y="7031"/>
                    <a:pt x="1831498" y="70312"/>
                  </a:cubicBezTo>
                  <a:cubicBezTo>
                    <a:pt x="1930090" y="140623"/>
                    <a:pt x="1958260" y="98436"/>
                    <a:pt x="2127276" y="147654"/>
                  </a:cubicBezTo>
                  <a:cubicBezTo>
                    <a:pt x="2296291" y="189841"/>
                    <a:pt x="2352630" y="309371"/>
                    <a:pt x="2401926" y="442963"/>
                  </a:cubicBezTo>
                  <a:cubicBezTo>
                    <a:pt x="2401926" y="442963"/>
                    <a:pt x="2430096" y="499212"/>
                    <a:pt x="2416011" y="576554"/>
                  </a:cubicBezTo>
                  <a:cubicBezTo>
                    <a:pt x="2401926" y="660928"/>
                    <a:pt x="2359672" y="766395"/>
                    <a:pt x="2345588" y="822644"/>
                  </a:cubicBezTo>
                  <a:cubicBezTo>
                    <a:pt x="2331503" y="878894"/>
                    <a:pt x="2331503" y="956236"/>
                    <a:pt x="2380799" y="998423"/>
                  </a:cubicBezTo>
                  <a:cubicBezTo>
                    <a:pt x="2380799" y="998423"/>
                    <a:pt x="2338545" y="928112"/>
                    <a:pt x="2366715" y="857800"/>
                  </a:cubicBezTo>
                  <a:cubicBezTo>
                    <a:pt x="2387842" y="787489"/>
                    <a:pt x="2401926" y="717177"/>
                    <a:pt x="2423053" y="682022"/>
                  </a:cubicBezTo>
                  <a:cubicBezTo>
                    <a:pt x="2437138" y="646866"/>
                    <a:pt x="2465307" y="583585"/>
                    <a:pt x="2500519" y="597648"/>
                  </a:cubicBezTo>
                  <a:cubicBezTo>
                    <a:pt x="2528688" y="618741"/>
                    <a:pt x="2570942" y="696084"/>
                    <a:pt x="2592069" y="724208"/>
                  </a:cubicBezTo>
                  <a:cubicBezTo>
                    <a:pt x="2676577" y="843738"/>
                    <a:pt x="2620239" y="984361"/>
                    <a:pt x="2634323" y="1047641"/>
                  </a:cubicBezTo>
                  <a:cubicBezTo>
                    <a:pt x="2648408" y="1117953"/>
                    <a:pt x="2627281" y="1188264"/>
                    <a:pt x="2599112" y="1237482"/>
                  </a:cubicBezTo>
                  <a:cubicBezTo>
                    <a:pt x="2570942" y="1286700"/>
                    <a:pt x="2549815" y="1399199"/>
                    <a:pt x="2451223" y="1434354"/>
                  </a:cubicBezTo>
                  <a:cubicBezTo>
                    <a:pt x="2352630" y="1469510"/>
                    <a:pt x="2303334" y="1357012"/>
                    <a:pt x="2275164" y="1300762"/>
                  </a:cubicBezTo>
                  <a:cubicBezTo>
                    <a:pt x="2239953" y="1244513"/>
                    <a:pt x="2162487" y="1216389"/>
                    <a:pt x="2070937" y="1181233"/>
                  </a:cubicBezTo>
                  <a:cubicBezTo>
                    <a:pt x="1986429" y="1153108"/>
                    <a:pt x="1979387" y="1061703"/>
                    <a:pt x="1972344" y="1012485"/>
                  </a:cubicBezTo>
                  <a:cubicBezTo>
                    <a:pt x="1965302" y="956236"/>
                    <a:pt x="1993471" y="899987"/>
                    <a:pt x="1993471" y="850769"/>
                  </a:cubicBezTo>
                  <a:cubicBezTo>
                    <a:pt x="1993471" y="801551"/>
                    <a:pt x="1965302" y="780458"/>
                    <a:pt x="1887836" y="787489"/>
                  </a:cubicBezTo>
                  <a:cubicBezTo>
                    <a:pt x="1810371" y="787489"/>
                    <a:pt x="1838540" y="731240"/>
                    <a:pt x="1852625" y="696084"/>
                  </a:cubicBezTo>
                  <a:cubicBezTo>
                    <a:pt x="1859667" y="646866"/>
                    <a:pt x="1831498" y="618741"/>
                    <a:pt x="1831498" y="618741"/>
                  </a:cubicBezTo>
                  <a:cubicBezTo>
                    <a:pt x="1789244" y="576554"/>
                    <a:pt x="1732905" y="590617"/>
                    <a:pt x="1704736" y="618741"/>
                  </a:cubicBezTo>
                  <a:cubicBezTo>
                    <a:pt x="1662482" y="653897"/>
                    <a:pt x="1648397" y="731240"/>
                    <a:pt x="1648397" y="731240"/>
                  </a:cubicBezTo>
                  <a:cubicBezTo>
                    <a:pt x="1683609" y="660928"/>
                    <a:pt x="1732905" y="597648"/>
                    <a:pt x="1796286" y="639835"/>
                  </a:cubicBezTo>
                  <a:cubicBezTo>
                    <a:pt x="1852625" y="674990"/>
                    <a:pt x="1768117" y="752333"/>
                    <a:pt x="1810371" y="794520"/>
                  </a:cubicBezTo>
                  <a:cubicBezTo>
                    <a:pt x="1845582" y="836707"/>
                    <a:pt x="1894879" y="801551"/>
                    <a:pt x="1930090" y="815613"/>
                  </a:cubicBezTo>
                  <a:cubicBezTo>
                    <a:pt x="1965302" y="836707"/>
                    <a:pt x="1951217" y="878894"/>
                    <a:pt x="1937133" y="921081"/>
                  </a:cubicBezTo>
                  <a:cubicBezTo>
                    <a:pt x="1923048" y="970299"/>
                    <a:pt x="1923048" y="1019517"/>
                    <a:pt x="1937133" y="1061703"/>
                  </a:cubicBezTo>
                  <a:cubicBezTo>
                    <a:pt x="1944175" y="1103890"/>
                    <a:pt x="1972344" y="1167171"/>
                    <a:pt x="1859667" y="1237482"/>
                  </a:cubicBezTo>
                  <a:cubicBezTo>
                    <a:pt x="1754032" y="1307794"/>
                    <a:pt x="1613186" y="1272638"/>
                    <a:pt x="1613186" y="1272638"/>
                  </a:cubicBezTo>
                  <a:cubicBezTo>
                    <a:pt x="1613186" y="1209358"/>
                    <a:pt x="1556847" y="1160140"/>
                    <a:pt x="1479381" y="1132015"/>
                  </a:cubicBezTo>
                  <a:cubicBezTo>
                    <a:pt x="1394873" y="1103890"/>
                    <a:pt x="1359662" y="1047641"/>
                    <a:pt x="1359662" y="1047641"/>
                  </a:cubicBezTo>
                  <a:cubicBezTo>
                    <a:pt x="1401916" y="1146077"/>
                    <a:pt x="1500508" y="1153108"/>
                    <a:pt x="1535720" y="1216389"/>
                  </a:cubicBezTo>
                  <a:cubicBezTo>
                    <a:pt x="1570932" y="1279669"/>
                    <a:pt x="1528678" y="1342949"/>
                    <a:pt x="1451212" y="1392167"/>
                  </a:cubicBezTo>
                  <a:cubicBezTo>
                    <a:pt x="1373746" y="1448417"/>
                    <a:pt x="1289239" y="1434354"/>
                    <a:pt x="1289239" y="1434354"/>
                  </a:cubicBezTo>
                  <a:cubicBezTo>
                    <a:pt x="1310366" y="1314825"/>
                    <a:pt x="1204731" y="1286700"/>
                    <a:pt x="1204731" y="1286700"/>
                  </a:cubicBezTo>
                  <a:cubicBezTo>
                    <a:pt x="1254027" y="1321856"/>
                    <a:pt x="1261069" y="1371074"/>
                    <a:pt x="1239942" y="1448417"/>
                  </a:cubicBezTo>
                  <a:cubicBezTo>
                    <a:pt x="1218815" y="1525759"/>
                    <a:pt x="1092053" y="1504666"/>
                    <a:pt x="1092053" y="1504666"/>
                  </a:cubicBezTo>
                  <a:cubicBezTo>
                    <a:pt x="1092053" y="1504666"/>
                    <a:pt x="1113180" y="1483572"/>
                    <a:pt x="1106138" y="1413261"/>
                  </a:cubicBezTo>
                  <a:cubicBezTo>
                    <a:pt x="1106138" y="1335918"/>
                    <a:pt x="1014588" y="1335918"/>
                    <a:pt x="1014588" y="1335918"/>
                  </a:cubicBezTo>
                  <a:cubicBezTo>
                    <a:pt x="1070926" y="1357012"/>
                    <a:pt x="1085011" y="1399199"/>
                    <a:pt x="1070926" y="1455448"/>
                  </a:cubicBezTo>
                  <a:cubicBezTo>
                    <a:pt x="1056842" y="1518728"/>
                    <a:pt x="972334" y="1511697"/>
                    <a:pt x="972334" y="1511697"/>
                  </a:cubicBezTo>
                  <a:cubicBezTo>
                    <a:pt x="873741" y="1504666"/>
                    <a:pt x="796276" y="1406230"/>
                    <a:pt x="768106" y="1279669"/>
                  </a:cubicBezTo>
                  <a:cubicBezTo>
                    <a:pt x="746979" y="1146077"/>
                    <a:pt x="810360" y="1012485"/>
                    <a:pt x="810360" y="1012485"/>
                  </a:cubicBezTo>
                  <a:cubicBezTo>
                    <a:pt x="676556" y="1167171"/>
                    <a:pt x="761064" y="1434354"/>
                    <a:pt x="761064" y="1434354"/>
                  </a:cubicBezTo>
                  <a:cubicBezTo>
                    <a:pt x="676556" y="1441385"/>
                    <a:pt x="620217" y="1392167"/>
                    <a:pt x="620217" y="1392167"/>
                  </a:cubicBezTo>
                  <a:cubicBezTo>
                    <a:pt x="521625" y="1258576"/>
                    <a:pt x="585006" y="1103890"/>
                    <a:pt x="634302" y="998423"/>
                  </a:cubicBezTo>
                  <a:cubicBezTo>
                    <a:pt x="690641" y="892956"/>
                    <a:pt x="746979" y="822644"/>
                    <a:pt x="845572" y="766395"/>
                  </a:cubicBezTo>
                  <a:cubicBezTo>
                    <a:pt x="951207" y="710146"/>
                    <a:pt x="1035715" y="801551"/>
                    <a:pt x="1106138" y="857800"/>
                  </a:cubicBezTo>
                  <a:cubicBezTo>
                    <a:pt x="1176561" y="914049"/>
                    <a:pt x="1204731" y="899987"/>
                    <a:pt x="1254027" y="857800"/>
                  </a:cubicBezTo>
                  <a:cubicBezTo>
                    <a:pt x="1296281" y="822644"/>
                    <a:pt x="1310366" y="829676"/>
                    <a:pt x="1359662" y="871863"/>
                  </a:cubicBezTo>
                  <a:cubicBezTo>
                    <a:pt x="1416000" y="907018"/>
                    <a:pt x="1493466" y="871863"/>
                    <a:pt x="1570932" y="864831"/>
                  </a:cubicBezTo>
                  <a:cubicBezTo>
                    <a:pt x="1648397" y="857800"/>
                    <a:pt x="1697694" y="977330"/>
                    <a:pt x="1697694" y="977330"/>
                  </a:cubicBezTo>
                  <a:cubicBezTo>
                    <a:pt x="1697694" y="977330"/>
                    <a:pt x="1676567" y="907018"/>
                    <a:pt x="1620228" y="857800"/>
                  </a:cubicBezTo>
                  <a:cubicBezTo>
                    <a:pt x="1563889" y="808582"/>
                    <a:pt x="1479381" y="857800"/>
                    <a:pt x="1423043" y="857800"/>
                  </a:cubicBezTo>
                  <a:cubicBezTo>
                    <a:pt x="1366704" y="857800"/>
                    <a:pt x="1359662" y="815613"/>
                    <a:pt x="1310366" y="808582"/>
                  </a:cubicBezTo>
                  <a:cubicBezTo>
                    <a:pt x="1261069" y="801551"/>
                    <a:pt x="1232900" y="836707"/>
                    <a:pt x="1232900" y="836707"/>
                  </a:cubicBezTo>
                  <a:cubicBezTo>
                    <a:pt x="1197688" y="899987"/>
                    <a:pt x="1155434" y="850769"/>
                    <a:pt x="1127265" y="822644"/>
                  </a:cubicBezTo>
                  <a:cubicBezTo>
                    <a:pt x="1070926" y="766395"/>
                    <a:pt x="986418" y="717177"/>
                    <a:pt x="986418" y="717177"/>
                  </a:cubicBezTo>
                  <a:cubicBezTo>
                    <a:pt x="1049799" y="674990"/>
                    <a:pt x="1106138" y="703115"/>
                    <a:pt x="1239942" y="710146"/>
                  </a:cubicBezTo>
                  <a:cubicBezTo>
                    <a:pt x="1366704" y="724208"/>
                    <a:pt x="1458254" y="576554"/>
                    <a:pt x="1458254" y="576554"/>
                  </a:cubicBezTo>
                  <a:cubicBezTo>
                    <a:pt x="1458254" y="576554"/>
                    <a:pt x="1528678" y="583585"/>
                    <a:pt x="1613186" y="555461"/>
                  </a:cubicBezTo>
                  <a:cubicBezTo>
                    <a:pt x="1690651" y="527336"/>
                    <a:pt x="1690651" y="435931"/>
                    <a:pt x="1683609" y="400776"/>
                  </a:cubicBezTo>
                  <a:cubicBezTo>
                    <a:pt x="1683609" y="365620"/>
                    <a:pt x="1690651" y="295308"/>
                    <a:pt x="1690651" y="295308"/>
                  </a:cubicBezTo>
                  <a:cubicBezTo>
                    <a:pt x="1648397" y="330464"/>
                    <a:pt x="1676567" y="435931"/>
                    <a:pt x="1627270" y="485149"/>
                  </a:cubicBezTo>
                  <a:cubicBezTo>
                    <a:pt x="1577974" y="534367"/>
                    <a:pt x="1514593" y="541399"/>
                    <a:pt x="1430085" y="527336"/>
                  </a:cubicBezTo>
                  <a:cubicBezTo>
                    <a:pt x="1352620" y="513274"/>
                    <a:pt x="1324450" y="471087"/>
                    <a:pt x="1317408" y="386713"/>
                  </a:cubicBezTo>
                  <a:cubicBezTo>
                    <a:pt x="1310366" y="309371"/>
                    <a:pt x="1268112" y="288277"/>
                    <a:pt x="1268112" y="288277"/>
                  </a:cubicBezTo>
                  <a:cubicBezTo>
                    <a:pt x="1296281" y="323433"/>
                    <a:pt x="1296281" y="400776"/>
                    <a:pt x="1296281" y="400776"/>
                  </a:cubicBezTo>
                  <a:cubicBezTo>
                    <a:pt x="1282196" y="527336"/>
                    <a:pt x="1401916" y="548430"/>
                    <a:pt x="1401916" y="548430"/>
                  </a:cubicBezTo>
                  <a:cubicBezTo>
                    <a:pt x="1401916" y="548430"/>
                    <a:pt x="1394873" y="611710"/>
                    <a:pt x="1324450" y="646866"/>
                  </a:cubicBezTo>
                  <a:cubicBezTo>
                    <a:pt x="1246985" y="689053"/>
                    <a:pt x="1197688" y="667959"/>
                    <a:pt x="1155434" y="660928"/>
                  </a:cubicBezTo>
                  <a:cubicBezTo>
                    <a:pt x="1106138" y="653897"/>
                    <a:pt x="1042757" y="660928"/>
                    <a:pt x="1042757" y="660928"/>
                  </a:cubicBezTo>
                  <a:cubicBezTo>
                    <a:pt x="1113180" y="597648"/>
                    <a:pt x="1099096" y="464056"/>
                    <a:pt x="1092053" y="393745"/>
                  </a:cubicBezTo>
                  <a:cubicBezTo>
                    <a:pt x="1092053" y="316402"/>
                    <a:pt x="1127265" y="239059"/>
                    <a:pt x="1127265" y="239059"/>
                  </a:cubicBezTo>
                  <a:cubicBezTo>
                    <a:pt x="1063884" y="316402"/>
                    <a:pt x="1063884" y="379682"/>
                    <a:pt x="1056842" y="513274"/>
                  </a:cubicBezTo>
                  <a:cubicBezTo>
                    <a:pt x="1049799" y="653897"/>
                    <a:pt x="965291" y="667959"/>
                    <a:pt x="915995" y="689053"/>
                  </a:cubicBezTo>
                  <a:cubicBezTo>
                    <a:pt x="873741" y="717177"/>
                    <a:pt x="859657" y="689053"/>
                    <a:pt x="873741" y="618741"/>
                  </a:cubicBezTo>
                  <a:cubicBezTo>
                    <a:pt x="887826" y="548430"/>
                    <a:pt x="923038" y="499212"/>
                    <a:pt x="923038" y="499212"/>
                  </a:cubicBezTo>
                  <a:cubicBezTo>
                    <a:pt x="866699" y="527336"/>
                    <a:pt x="852614" y="590617"/>
                    <a:pt x="852614" y="590617"/>
                  </a:cubicBezTo>
                  <a:cubicBezTo>
                    <a:pt x="845572" y="555461"/>
                    <a:pt x="754022" y="527336"/>
                    <a:pt x="754022" y="527336"/>
                  </a:cubicBezTo>
                  <a:cubicBezTo>
                    <a:pt x="824445" y="569523"/>
                    <a:pt x="824445" y="625772"/>
                    <a:pt x="817403" y="682022"/>
                  </a:cubicBezTo>
                  <a:cubicBezTo>
                    <a:pt x="810360" y="738271"/>
                    <a:pt x="739937" y="787489"/>
                    <a:pt x="690641" y="822644"/>
                  </a:cubicBezTo>
                  <a:cubicBezTo>
                    <a:pt x="641344" y="857800"/>
                    <a:pt x="521625" y="717177"/>
                    <a:pt x="521625" y="717177"/>
                  </a:cubicBezTo>
                  <a:cubicBezTo>
                    <a:pt x="521625" y="717177"/>
                    <a:pt x="535709" y="731240"/>
                    <a:pt x="606133" y="843738"/>
                  </a:cubicBezTo>
                  <a:cubicBezTo>
                    <a:pt x="655429" y="928112"/>
                    <a:pt x="563879" y="977330"/>
                    <a:pt x="486413" y="1012485"/>
                  </a:cubicBezTo>
                  <a:cubicBezTo>
                    <a:pt x="437117" y="1033579"/>
                    <a:pt x="345567" y="991392"/>
                    <a:pt x="345567" y="991392"/>
                  </a:cubicBezTo>
                  <a:cubicBezTo>
                    <a:pt x="430075" y="1089828"/>
                    <a:pt x="549794" y="1033579"/>
                    <a:pt x="549794" y="1033579"/>
                  </a:cubicBezTo>
                  <a:cubicBezTo>
                    <a:pt x="549794" y="1033579"/>
                    <a:pt x="542752" y="1068735"/>
                    <a:pt x="493456" y="1153108"/>
                  </a:cubicBezTo>
                  <a:cubicBezTo>
                    <a:pt x="437117" y="1244513"/>
                    <a:pt x="338524" y="1258576"/>
                    <a:pt x="338524" y="1258576"/>
                  </a:cubicBezTo>
                  <a:cubicBezTo>
                    <a:pt x="204720" y="1258576"/>
                    <a:pt x="127254" y="1209358"/>
                    <a:pt x="70916" y="1167171"/>
                  </a:cubicBezTo>
                  <a:cubicBezTo>
                    <a:pt x="7535" y="1124984"/>
                    <a:pt x="7535" y="1040610"/>
                    <a:pt x="493" y="928112"/>
                  </a:cubicBezTo>
                  <a:cubicBezTo>
                    <a:pt x="-6550" y="822644"/>
                    <a:pt x="63874" y="696084"/>
                    <a:pt x="85001" y="653897"/>
                  </a:cubicBezTo>
                  <a:cubicBezTo>
                    <a:pt x="113170" y="611710"/>
                    <a:pt x="155424" y="583585"/>
                    <a:pt x="204720" y="618741"/>
                  </a:cubicBezTo>
                  <a:cubicBezTo>
                    <a:pt x="246974" y="653897"/>
                    <a:pt x="239932" y="731240"/>
                    <a:pt x="239932" y="731240"/>
                  </a:cubicBezTo>
                  <a:cubicBezTo>
                    <a:pt x="254016" y="639835"/>
                    <a:pt x="373736" y="604679"/>
                    <a:pt x="423032" y="576554"/>
                  </a:cubicBezTo>
                  <a:cubicBezTo>
                    <a:pt x="465286" y="555461"/>
                    <a:pt x="514583" y="576554"/>
                    <a:pt x="549794" y="590617"/>
                  </a:cubicBezTo>
                  <a:cubicBezTo>
                    <a:pt x="585006" y="604679"/>
                    <a:pt x="620217" y="618741"/>
                    <a:pt x="620217" y="618741"/>
                  </a:cubicBezTo>
                  <a:cubicBezTo>
                    <a:pt x="620217" y="618741"/>
                    <a:pt x="577963" y="583585"/>
                    <a:pt x="528667" y="555461"/>
                  </a:cubicBezTo>
                  <a:cubicBezTo>
                    <a:pt x="479371" y="527336"/>
                    <a:pt x="507540" y="393745"/>
                    <a:pt x="507540" y="393745"/>
                  </a:cubicBezTo>
                  <a:cubicBezTo>
                    <a:pt x="507540" y="393745"/>
                    <a:pt x="479371" y="435931"/>
                    <a:pt x="465286" y="485149"/>
                  </a:cubicBezTo>
                  <a:cubicBezTo>
                    <a:pt x="458244" y="534367"/>
                    <a:pt x="423032" y="541399"/>
                    <a:pt x="345567" y="576554"/>
                  </a:cubicBezTo>
                  <a:cubicBezTo>
                    <a:pt x="275143" y="618741"/>
                    <a:pt x="246974" y="611710"/>
                    <a:pt x="218805" y="590617"/>
                  </a:cubicBezTo>
                  <a:cubicBezTo>
                    <a:pt x="190635" y="569523"/>
                    <a:pt x="204720" y="520305"/>
                    <a:pt x="225847" y="478118"/>
                  </a:cubicBezTo>
                  <a:cubicBezTo>
                    <a:pt x="246974" y="442963"/>
                    <a:pt x="303313" y="393745"/>
                    <a:pt x="359651" y="344526"/>
                  </a:cubicBezTo>
                  <a:cubicBezTo>
                    <a:pt x="408948" y="295308"/>
                    <a:pt x="493456" y="253122"/>
                    <a:pt x="563879" y="217966"/>
                  </a:cubicBezTo>
                  <a:cubicBezTo>
                    <a:pt x="627260" y="182810"/>
                    <a:pt x="704725" y="161717"/>
                    <a:pt x="746979" y="140623"/>
                  </a:cubicBezTo>
                  <a:cubicBezTo>
                    <a:pt x="789233" y="112499"/>
                    <a:pt x="873741" y="63281"/>
                    <a:pt x="972334" y="28125"/>
                  </a:cubicBezTo>
                  <a:cubicBezTo>
                    <a:pt x="1038356" y="10547"/>
                    <a:pt x="1195157" y="1209"/>
                    <a:pt x="1313790" y="110"/>
                  </a:cubicBezTo>
                  <a:close/>
                </a:path>
              </a:pathLst>
            </a:custGeom>
            <a:pattFill prst="wdUpDiag">
              <a:fgClr>
                <a:srgbClr val="777C91"/>
              </a:fgClr>
              <a:bgClr>
                <a:srgbClr val="4F5261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4776076" y="2298928"/>
              <a:ext cx="2639847" cy="1511929"/>
            </a:xfrm>
            <a:custGeom>
              <a:avLst/>
              <a:gdLst>
                <a:gd name="connsiteX0" fmla="*/ 1148348 w 2639847"/>
                <a:gd name="connsiteY0" fmla="*/ 1039536 h 1511929"/>
                <a:gd name="connsiteX1" fmla="*/ 978671 w 2639847"/>
                <a:gd name="connsiteY1" fmla="*/ 1222255 h 1511929"/>
                <a:gd name="connsiteX2" fmla="*/ 844343 w 2639847"/>
                <a:gd name="connsiteY2" fmla="*/ 1250365 h 1511929"/>
                <a:gd name="connsiteX3" fmla="*/ 1056440 w 2639847"/>
                <a:gd name="connsiteY3" fmla="*/ 1173061 h 1511929"/>
                <a:gd name="connsiteX4" fmla="*/ 1197837 w 2639847"/>
                <a:gd name="connsiteY4" fmla="*/ 1144951 h 1511929"/>
                <a:gd name="connsiteX5" fmla="*/ 1303885 w 2639847"/>
                <a:gd name="connsiteY5" fmla="*/ 1102785 h 1511929"/>
                <a:gd name="connsiteX6" fmla="*/ 1155418 w 2639847"/>
                <a:gd name="connsiteY6" fmla="*/ 1130895 h 1511929"/>
                <a:gd name="connsiteX7" fmla="*/ 1063509 w 2639847"/>
                <a:gd name="connsiteY7" fmla="*/ 1130895 h 1511929"/>
                <a:gd name="connsiteX8" fmla="*/ 1148348 w 2639847"/>
                <a:gd name="connsiteY8" fmla="*/ 1039536 h 1511929"/>
                <a:gd name="connsiteX9" fmla="*/ 2147498 w 2639847"/>
                <a:gd name="connsiteY9" fmla="*/ 464370 h 1511929"/>
                <a:gd name="connsiteX10" fmla="*/ 2140491 w 2639847"/>
                <a:gd name="connsiteY10" fmla="*/ 583799 h 1511929"/>
                <a:gd name="connsiteX11" fmla="*/ 2196552 w 2639847"/>
                <a:gd name="connsiteY11" fmla="*/ 717278 h 1511929"/>
                <a:gd name="connsiteX12" fmla="*/ 2091437 w 2639847"/>
                <a:gd name="connsiteY12" fmla="*/ 661076 h 1511929"/>
                <a:gd name="connsiteX13" fmla="*/ 2021360 w 2639847"/>
                <a:gd name="connsiteY13" fmla="*/ 682152 h 1511929"/>
                <a:gd name="connsiteX14" fmla="*/ 2070414 w 2639847"/>
                <a:gd name="connsiteY14" fmla="*/ 682152 h 1511929"/>
                <a:gd name="connsiteX15" fmla="*/ 2224583 w 2639847"/>
                <a:gd name="connsiteY15" fmla="*/ 759429 h 1511929"/>
                <a:gd name="connsiteX16" fmla="*/ 2217575 w 2639847"/>
                <a:gd name="connsiteY16" fmla="*/ 632975 h 1511929"/>
                <a:gd name="connsiteX17" fmla="*/ 2147498 w 2639847"/>
                <a:gd name="connsiteY17" fmla="*/ 464370 h 1511929"/>
                <a:gd name="connsiteX18" fmla="*/ 2113269 w 2639847"/>
                <a:gd name="connsiteY18" fmla="*/ 203468 h 1511929"/>
                <a:gd name="connsiteX19" fmla="*/ 2056938 w 2639847"/>
                <a:gd name="connsiteY19" fmla="*/ 274167 h 1511929"/>
                <a:gd name="connsiteX20" fmla="*/ 1972442 w 2639847"/>
                <a:gd name="connsiteY20" fmla="*/ 337795 h 1511929"/>
                <a:gd name="connsiteX21" fmla="*/ 1831614 w 2639847"/>
                <a:gd name="connsiteY21" fmla="*/ 380214 h 1511929"/>
                <a:gd name="connsiteX22" fmla="*/ 1930193 w 2639847"/>
                <a:gd name="connsiteY22" fmla="*/ 351935 h 1511929"/>
                <a:gd name="connsiteX23" fmla="*/ 2085104 w 2639847"/>
                <a:gd name="connsiteY23" fmla="*/ 330725 h 1511929"/>
                <a:gd name="connsiteX24" fmla="*/ 2113269 w 2639847"/>
                <a:gd name="connsiteY24" fmla="*/ 203468 h 1511929"/>
                <a:gd name="connsiteX25" fmla="*/ 1313790 w 2639847"/>
                <a:gd name="connsiteY25" fmla="*/ 110 h 1511929"/>
                <a:gd name="connsiteX26" fmla="*/ 1458254 w 2639847"/>
                <a:gd name="connsiteY26" fmla="*/ 7031 h 1511929"/>
                <a:gd name="connsiteX27" fmla="*/ 1479381 w 2639847"/>
                <a:gd name="connsiteY27" fmla="*/ 49218 h 1511929"/>
                <a:gd name="connsiteX28" fmla="*/ 1430085 w 2639847"/>
                <a:gd name="connsiteY28" fmla="*/ 112499 h 1511929"/>
                <a:gd name="connsiteX29" fmla="*/ 1338535 w 2639847"/>
                <a:gd name="connsiteY29" fmla="*/ 140623 h 1511929"/>
                <a:gd name="connsiteX30" fmla="*/ 1465297 w 2639847"/>
                <a:gd name="connsiteY30" fmla="*/ 196872 h 1511929"/>
                <a:gd name="connsiteX31" fmla="*/ 1493466 w 2639847"/>
                <a:gd name="connsiteY31" fmla="*/ 386713 h 1511929"/>
                <a:gd name="connsiteX32" fmla="*/ 1514593 w 2639847"/>
                <a:gd name="connsiteY32" fmla="*/ 175779 h 1511929"/>
                <a:gd name="connsiteX33" fmla="*/ 1655440 w 2639847"/>
                <a:gd name="connsiteY33" fmla="*/ 168748 h 1511929"/>
                <a:gd name="connsiteX34" fmla="*/ 1542762 w 2639847"/>
                <a:gd name="connsiteY34" fmla="*/ 126561 h 1511929"/>
                <a:gd name="connsiteX35" fmla="*/ 1521635 w 2639847"/>
                <a:gd name="connsiteY35" fmla="*/ 70312 h 1511929"/>
                <a:gd name="connsiteX36" fmla="*/ 1592059 w 2639847"/>
                <a:gd name="connsiteY36" fmla="*/ 14063 h 1511929"/>
                <a:gd name="connsiteX37" fmla="*/ 1831498 w 2639847"/>
                <a:gd name="connsiteY37" fmla="*/ 70312 h 1511929"/>
                <a:gd name="connsiteX38" fmla="*/ 2127276 w 2639847"/>
                <a:gd name="connsiteY38" fmla="*/ 147654 h 1511929"/>
                <a:gd name="connsiteX39" fmla="*/ 2401926 w 2639847"/>
                <a:gd name="connsiteY39" fmla="*/ 442963 h 1511929"/>
                <a:gd name="connsiteX40" fmla="*/ 2416011 w 2639847"/>
                <a:gd name="connsiteY40" fmla="*/ 576554 h 1511929"/>
                <a:gd name="connsiteX41" fmla="*/ 2345588 w 2639847"/>
                <a:gd name="connsiteY41" fmla="*/ 822644 h 1511929"/>
                <a:gd name="connsiteX42" fmla="*/ 2380799 w 2639847"/>
                <a:gd name="connsiteY42" fmla="*/ 998423 h 1511929"/>
                <a:gd name="connsiteX43" fmla="*/ 2366715 w 2639847"/>
                <a:gd name="connsiteY43" fmla="*/ 857800 h 1511929"/>
                <a:gd name="connsiteX44" fmla="*/ 2423053 w 2639847"/>
                <a:gd name="connsiteY44" fmla="*/ 682022 h 1511929"/>
                <a:gd name="connsiteX45" fmla="*/ 2500519 w 2639847"/>
                <a:gd name="connsiteY45" fmla="*/ 597648 h 1511929"/>
                <a:gd name="connsiteX46" fmla="*/ 2592069 w 2639847"/>
                <a:gd name="connsiteY46" fmla="*/ 724208 h 1511929"/>
                <a:gd name="connsiteX47" fmla="*/ 2634323 w 2639847"/>
                <a:gd name="connsiteY47" fmla="*/ 1047641 h 1511929"/>
                <a:gd name="connsiteX48" fmla="*/ 2599112 w 2639847"/>
                <a:gd name="connsiteY48" fmla="*/ 1237482 h 1511929"/>
                <a:gd name="connsiteX49" fmla="*/ 2451223 w 2639847"/>
                <a:gd name="connsiteY49" fmla="*/ 1434354 h 1511929"/>
                <a:gd name="connsiteX50" fmla="*/ 2275164 w 2639847"/>
                <a:gd name="connsiteY50" fmla="*/ 1300762 h 1511929"/>
                <a:gd name="connsiteX51" fmla="*/ 2070937 w 2639847"/>
                <a:gd name="connsiteY51" fmla="*/ 1181233 h 1511929"/>
                <a:gd name="connsiteX52" fmla="*/ 1972344 w 2639847"/>
                <a:gd name="connsiteY52" fmla="*/ 1012485 h 1511929"/>
                <a:gd name="connsiteX53" fmla="*/ 1993471 w 2639847"/>
                <a:gd name="connsiteY53" fmla="*/ 850769 h 1511929"/>
                <a:gd name="connsiteX54" fmla="*/ 1887836 w 2639847"/>
                <a:gd name="connsiteY54" fmla="*/ 787489 h 1511929"/>
                <a:gd name="connsiteX55" fmla="*/ 1852625 w 2639847"/>
                <a:gd name="connsiteY55" fmla="*/ 696084 h 1511929"/>
                <a:gd name="connsiteX56" fmla="*/ 1831498 w 2639847"/>
                <a:gd name="connsiteY56" fmla="*/ 618741 h 1511929"/>
                <a:gd name="connsiteX57" fmla="*/ 1704736 w 2639847"/>
                <a:gd name="connsiteY57" fmla="*/ 618741 h 1511929"/>
                <a:gd name="connsiteX58" fmla="*/ 1648397 w 2639847"/>
                <a:gd name="connsiteY58" fmla="*/ 731240 h 1511929"/>
                <a:gd name="connsiteX59" fmla="*/ 1796286 w 2639847"/>
                <a:gd name="connsiteY59" fmla="*/ 639835 h 1511929"/>
                <a:gd name="connsiteX60" fmla="*/ 1810371 w 2639847"/>
                <a:gd name="connsiteY60" fmla="*/ 794520 h 1511929"/>
                <a:gd name="connsiteX61" fmla="*/ 1930090 w 2639847"/>
                <a:gd name="connsiteY61" fmla="*/ 815613 h 1511929"/>
                <a:gd name="connsiteX62" fmla="*/ 1937133 w 2639847"/>
                <a:gd name="connsiteY62" fmla="*/ 921081 h 1511929"/>
                <a:gd name="connsiteX63" fmla="*/ 1937133 w 2639847"/>
                <a:gd name="connsiteY63" fmla="*/ 1061703 h 1511929"/>
                <a:gd name="connsiteX64" fmla="*/ 1859667 w 2639847"/>
                <a:gd name="connsiteY64" fmla="*/ 1237482 h 1511929"/>
                <a:gd name="connsiteX65" fmla="*/ 1613186 w 2639847"/>
                <a:gd name="connsiteY65" fmla="*/ 1272638 h 1511929"/>
                <a:gd name="connsiteX66" fmla="*/ 1479381 w 2639847"/>
                <a:gd name="connsiteY66" fmla="*/ 1132015 h 1511929"/>
                <a:gd name="connsiteX67" fmla="*/ 1359662 w 2639847"/>
                <a:gd name="connsiteY67" fmla="*/ 1047641 h 1511929"/>
                <a:gd name="connsiteX68" fmla="*/ 1535720 w 2639847"/>
                <a:gd name="connsiteY68" fmla="*/ 1216389 h 1511929"/>
                <a:gd name="connsiteX69" fmla="*/ 1451212 w 2639847"/>
                <a:gd name="connsiteY69" fmla="*/ 1392167 h 1511929"/>
                <a:gd name="connsiteX70" fmla="*/ 1289239 w 2639847"/>
                <a:gd name="connsiteY70" fmla="*/ 1434354 h 1511929"/>
                <a:gd name="connsiteX71" fmla="*/ 1204731 w 2639847"/>
                <a:gd name="connsiteY71" fmla="*/ 1286700 h 1511929"/>
                <a:gd name="connsiteX72" fmla="*/ 1239942 w 2639847"/>
                <a:gd name="connsiteY72" fmla="*/ 1448417 h 1511929"/>
                <a:gd name="connsiteX73" fmla="*/ 1092053 w 2639847"/>
                <a:gd name="connsiteY73" fmla="*/ 1504666 h 1511929"/>
                <a:gd name="connsiteX74" fmla="*/ 1106138 w 2639847"/>
                <a:gd name="connsiteY74" fmla="*/ 1413261 h 1511929"/>
                <a:gd name="connsiteX75" fmla="*/ 1014588 w 2639847"/>
                <a:gd name="connsiteY75" fmla="*/ 1335918 h 1511929"/>
                <a:gd name="connsiteX76" fmla="*/ 1070926 w 2639847"/>
                <a:gd name="connsiteY76" fmla="*/ 1455448 h 1511929"/>
                <a:gd name="connsiteX77" fmla="*/ 972334 w 2639847"/>
                <a:gd name="connsiteY77" fmla="*/ 1511697 h 1511929"/>
                <a:gd name="connsiteX78" fmla="*/ 768106 w 2639847"/>
                <a:gd name="connsiteY78" fmla="*/ 1279669 h 1511929"/>
                <a:gd name="connsiteX79" fmla="*/ 810360 w 2639847"/>
                <a:gd name="connsiteY79" fmla="*/ 1012485 h 1511929"/>
                <a:gd name="connsiteX80" fmla="*/ 761064 w 2639847"/>
                <a:gd name="connsiteY80" fmla="*/ 1434354 h 1511929"/>
                <a:gd name="connsiteX81" fmla="*/ 620217 w 2639847"/>
                <a:gd name="connsiteY81" fmla="*/ 1392167 h 1511929"/>
                <a:gd name="connsiteX82" fmla="*/ 634302 w 2639847"/>
                <a:gd name="connsiteY82" fmla="*/ 998423 h 1511929"/>
                <a:gd name="connsiteX83" fmla="*/ 845572 w 2639847"/>
                <a:gd name="connsiteY83" fmla="*/ 766395 h 1511929"/>
                <a:gd name="connsiteX84" fmla="*/ 1106138 w 2639847"/>
                <a:gd name="connsiteY84" fmla="*/ 857800 h 1511929"/>
                <a:gd name="connsiteX85" fmla="*/ 1254027 w 2639847"/>
                <a:gd name="connsiteY85" fmla="*/ 857800 h 1511929"/>
                <a:gd name="connsiteX86" fmla="*/ 1359662 w 2639847"/>
                <a:gd name="connsiteY86" fmla="*/ 871863 h 1511929"/>
                <a:gd name="connsiteX87" fmla="*/ 1570932 w 2639847"/>
                <a:gd name="connsiteY87" fmla="*/ 864831 h 1511929"/>
                <a:gd name="connsiteX88" fmla="*/ 1697694 w 2639847"/>
                <a:gd name="connsiteY88" fmla="*/ 977330 h 1511929"/>
                <a:gd name="connsiteX89" fmla="*/ 1620228 w 2639847"/>
                <a:gd name="connsiteY89" fmla="*/ 857800 h 1511929"/>
                <a:gd name="connsiteX90" fmla="*/ 1423043 w 2639847"/>
                <a:gd name="connsiteY90" fmla="*/ 857800 h 1511929"/>
                <a:gd name="connsiteX91" fmla="*/ 1310366 w 2639847"/>
                <a:gd name="connsiteY91" fmla="*/ 808582 h 1511929"/>
                <a:gd name="connsiteX92" fmla="*/ 1232900 w 2639847"/>
                <a:gd name="connsiteY92" fmla="*/ 836707 h 1511929"/>
                <a:gd name="connsiteX93" fmla="*/ 1127265 w 2639847"/>
                <a:gd name="connsiteY93" fmla="*/ 822644 h 1511929"/>
                <a:gd name="connsiteX94" fmla="*/ 986418 w 2639847"/>
                <a:gd name="connsiteY94" fmla="*/ 717177 h 1511929"/>
                <a:gd name="connsiteX95" fmla="*/ 1239942 w 2639847"/>
                <a:gd name="connsiteY95" fmla="*/ 710146 h 1511929"/>
                <a:gd name="connsiteX96" fmla="*/ 1458254 w 2639847"/>
                <a:gd name="connsiteY96" fmla="*/ 576554 h 1511929"/>
                <a:gd name="connsiteX97" fmla="*/ 1613186 w 2639847"/>
                <a:gd name="connsiteY97" fmla="*/ 555461 h 1511929"/>
                <a:gd name="connsiteX98" fmla="*/ 1683609 w 2639847"/>
                <a:gd name="connsiteY98" fmla="*/ 400776 h 1511929"/>
                <a:gd name="connsiteX99" fmla="*/ 1690651 w 2639847"/>
                <a:gd name="connsiteY99" fmla="*/ 295308 h 1511929"/>
                <a:gd name="connsiteX100" fmla="*/ 1627270 w 2639847"/>
                <a:gd name="connsiteY100" fmla="*/ 485149 h 1511929"/>
                <a:gd name="connsiteX101" fmla="*/ 1430085 w 2639847"/>
                <a:gd name="connsiteY101" fmla="*/ 527336 h 1511929"/>
                <a:gd name="connsiteX102" fmla="*/ 1317408 w 2639847"/>
                <a:gd name="connsiteY102" fmla="*/ 386713 h 1511929"/>
                <a:gd name="connsiteX103" fmla="*/ 1268112 w 2639847"/>
                <a:gd name="connsiteY103" fmla="*/ 288277 h 1511929"/>
                <a:gd name="connsiteX104" fmla="*/ 1296281 w 2639847"/>
                <a:gd name="connsiteY104" fmla="*/ 400776 h 1511929"/>
                <a:gd name="connsiteX105" fmla="*/ 1401916 w 2639847"/>
                <a:gd name="connsiteY105" fmla="*/ 548430 h 1511929"/>
                <a:gd name="connsiteX106" fmla="*/ 1324450 w 2639847"/>
                <a:gd name="connsiteY106" fmla="*/ 646866 h 1511929"/>
                <a:gd name="connsiteX107" fmla="*/ 1155434 w 2639847"/>
                <a:gd name="connsiteY107" fmla="*/ 660928 h 1511929"/>
                <a:gd name="connsiteX108" fmla="*/ 1042757 w 2639847"/>
                <a:gd name="connsiteY108" fmla="*/ 660928 h 1511929"/>
                <a:gd name="connsiteX109" fmla="*/ 1092053 w 2639847"/>
                <a:gd name="connsiteY109" fmla="*/ 393745 h 1511929"/>
                <a:gd name="connsiteX110" fmla="*/ 1127265 w 2639847"/>
                <a:gd name="connsiteY110" fmla="*/ 239059 h 1511929"/>
                <a:gd name="connsiteX111" fmla="*/ 1056842 w 2639847"/>
                <a:gd name="connsiteY111" fmla="*/ 513274 h 1511929"/>
                <a:gd name="connsiteX112" fmla="*/ 915995 w 2639847"/>
                <a:gd name="connsiteY112" fmla="*/ 689053 h 1511929"/>
                <a:gd name="connsiteX113" fmla="*/ 873741 w 2639847"/>
                <a:gd name="connsiteY113" fmla="*/ 618741 h 1511929"/>
                <a:gd name="connsiteX114" fmla="*/ 923038 w 2639847"/>
                <a:gd name="connsiteY114" fmla="*/ 499212 h 1511929"/>
                <a:gd name="connsiteX115" fmla="*/ 852614 w 2639847"/>
                <a:gd name="connsiteY115" fmla="*/ 590617 h 1511929"/>
                <a:gd name="connsiteX116" fmla="*/ 754022 w 2639847"/>
                <a:gd name="connsiteY116" fmla="*/ 527336 h 1511929"/>
                <a:gd name="connsiteX117" fmla="*/ 817403 w 2639847"/>
                <a:gd name="connsiteY117" fmla="*/ 682022 h 1511929"/>
                <a:gd name="connsiteX118" fmla="*/ 690641 w 2639847"/>
                <a:gd name="connsiteY118" fmla="*/ 822644 h 1511929"/>
                <a:gd name="connsiteX119" fmla="*/ 521625 w 2639847"/>
                <a:gd name="connsiteY119" fmla="*/ 717177 h 1511929"/>
                <a:gd name="connsiteX120" fmla="*/ 606133 w 2639847"/>
                <a:gd name="connsiteY120" fmla="*/ 843738 h 1511929"/>
                <a:gd name="connsiteX121" fmla="*/ 486413 w 2639847"/>
                <a:gd name="connsiteY121" fmla="*/ 1012485 h 1511929"/>
                <a:gd name="connsiteX122" fmla="*/ 345567 w 2639847"/>
                <a:gd name="connsiteY122" fmla="*/ 991392 h 1511929"/>
                <a:gd name="connsiteX123" fmla="*/ 549794 w 2639847"/>
                <a:gd name="connsiteY123" fmla="*/ 1033579 h 1511929"/>
                <a:gd name="connsiteX124" fmla="*/ 493456 w 2639847"/>
                <a:gd name="connsiteY124" fmla="*/ 1153108 h 1511929"/>
                <a:gd name="connsiteX125" fmla="*/ 338524 w 2639847"/>
                <a:gd name="connsiteY125" fmla="*/ 1258576 h 1511929"/>
                <a:gd name="connsiteX126" fmla="*/ 70916 w 2639847"/>
                <a:gd name="connsiteY126" fmla="*/ 1167171 h 1511929"/>
                <a:gd name="connsiteX127" fmla="*/ 493 w 2639847"/>
                <a:gd name="connsiteY127" fmla="*/ 928112 h 1511929"/>
                <a:gd name="connsiteX128" fmla="*/ 85001 w 2639847"/>
                <a:gd name="connsiteY128" fmla="*/ 653897 h 1511929"/>
                <a:gd name="connsiteX129" fmla="*/ 204720 w 2639847"/>
                <a:gd name="connsiteY129" fmla="*/ 618741 h 1511929"/>
                <a:gd name="connsiteX130" fmla="*/ 239932 w 2639847"/>
                <a:gd name="connsiteY130" fmla="*/ 731240 h 1511929"/>
                <a:gd name="connsiteX131" fmla="*/ 423032 w 2639847"/>
                <a:gd name="connsiteY131" fmla="*/ 576554 h 1511929"/>
                <a:gd name="connsiteX132" fmla="*/ 549794 w 2639847"/>
                <a:gd name="connsiteY132" fmla="*/ 590617 h 1511929"/>
                <a:gd name="connsiteX133" fmla="*/ 620217 w 2639847"/>
                <a:gd name="connsiteY133" fmla="*/ 618741 h 1511929"/>
                <a:gd name="connsiteX134" fmla="*/ 528667 w 2639847"/>
                <a:gd name="connsiteY134" fmla="*/ 555461 h 1511929"/>
                <a:gd name="connsiteX135" fmla="*/ 507540 w 2639847"/>
                <a:gd name="connsiteY135" fmla="*/ 393745 h 1511929"/>
                <a:gd name="connsiteX136" fmla="*/ 465286 w 2639847"/>
                <a:gd name="connsiteY136" fmla="*/ 485149 h 1511929"/>
                <a:gd name="connsiteX137" fmla="*/ 345567 w 2639847"/>
                <a:gd name="connsiteY137" fmla="*/ 576554 h 1511929"/>
                <a:gd name="connsiteX138" fmla="*/ 218805 w 2639847"/>
                <a:gd name="connsiteY138" fmla="*/ 590617 h 1511929"/>
                <a:gd name="connsiteX139" fmla="*/ 225847 w 2639847"/>
                <a:gd name="connsiteY139" fmla="*/ 478118 h 1511929"/>
                <a:gd name="connsiteX140" fmla="*/ 359651 w 2639847"/>
                <a:gd name="connsiteY140" fmla="*/ 344526 h 1511929"/>
                <a:gd name="connsiteX141" fmla="*/ 563879 w 2639847"/>
                <a:gd name="connsiteY141" fmla="*/ 217966 h 1511929"/>
                <a:gd name="connsiteX142" fmla="*/ 746979 w 2639847"/>
                <a:gd name="connsiteY142" fmla="*/ 140623 h 1511929"/>
                <a:gd name="connsiteX143" fmla="*/ 972334 w 2639847"/>
                <a:gd name="connsiteY143" fmla="*/ 28125 h 1511929"/>
                <a:gd name="connsiteX144" fmla="*/ 1313790 w 2639847"/>
                <a:gd name="connsiteY144" fmla="*/ 110 h 15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639847" h="1511929">
                  <a:moveTo>
                    <a:pt x="1148348" y="1039536"/>
                  </a:moveTo>
                  <a:cubicBezTo>
                    <a:pt x="1077649" y="1046564"/>
                    <a:pt x="1035230" y="1102785"/>
                    <a:pt x="978671" y="1222255"/>
                  </a:cubicBezTo>
                  <a:cubicBezTo>
                    <a:pt x="915042" y="1341724"/>
                    <a:pt x="844343" y="1250365"/>
                    <a:pt x="844343" y="1250365"/>
                  </a:cubicBezTo>
                  <a:cubicBezTo>
                    <a:pt x="929182" y="1419028"/>
                    <a:pt x="1056440" y="1173061"/>
                    <a:pt x="1056440" y="1173061"/>
                  </a:cubicBezTo>
                  <a:cubicBezTo>
                    <a:pt x="1105929" y="1201172"/>
                    <a:pt x="1155418" y="1187116"/>
                    <a:pt x="1197837" y="1144951"/>
                  </a:cubicBezTo>
                  <a:cubicBezTo>
                    <a:pt x="1233186" y="1102785"/>
                    <a:pt x="1303885" y="1102785"/>
                    <a:pt x="1303885" y="1102785"/>
                  </a:cubicBezTo>
                  <a:cubicBezTo>
                    <a:pt x="1268536" y="1088730"/>
                    <a:pt x="1226117" y="1088730"/>
                    <a:pt x="1155418" y="1130895"/>
                  </a:cubicBezTo>
                  <a:cubicBezTo>
                    <a:pt x="1091789" y="1180089"/>
                    <a:pt x="1063509" y="1130895"/>
                    <a:pt x="1063509" y="1130895"/>
                  </a:cubicBezTo>
                  <a:cubicBezTo>
                    <a:pt x="1084719" y="1081702"/>
                    <a:pt x="1148348" y="1039536"/>
                    <a:pt x="1148348" y="1039536"/>
                  </a:cubicBezTo>
                  <a:close/>
                  <a:moveTo>
                    <a:pt x="2147498" y="464370"/>
                  </a:moveTo>
                  <a:cubicBezTo>
                    <a:pt x="2147498" y="464370"/>
                    <a:pt x="2112460" y="520572"/>
                    <a:pt x="2140491" y="583799"/>
                  </a:cubicBezTo>
                  <a:cubicBezTo>
                    <a:pt x="2168521" y="640001"/>
                    <a:pt x="2217575" y="682152"/>
                    <a:pt x="2196552" y="717278"/>
                  </a:cubicBezTo>
                  <a:cubicBezTo>
                    <a:pt x="2175529" y="752404"/>
                    <a:pt x="2119468" y="682152"/>
                    <a:pt x="2091437" y="661076"/>
                  </a:cubicBezTo>
                  <a:cubicBezTo>
                    <a:pt x="2056399" y="632975"/>
                    <a:pt x="2035376" y="640001"/>
                    <a:pt x="2021360" y="682152"/>
                  </a:cubicBezTo>
                  <a:cubicBezTo>
                    <a:pt x="2021360" y="675127"/>
                    <a:pt x="2035376" y="654051"/>
                    <a:pt x="2070414" y="682152"/>
                  </a:cubicBezTo>
                  <a:cubicBezTo>
                    <a:pt x="2112460" y="710253"/>
                    <a:pt x="2189544" y="787530"/>
                    <a:pt x="2224583" y="759429"/>
                  </a:cubicBezTo>
                  <a:cubicBezTo>
                    <a:pt x="2252613" y="731328"/>
                    <a:pt x="2252613" y="689177"/>
                    <a:pt x="2217575" y="632975"/>
                  </a:cubicBezTo>
                  <a:cubicBezTo>
                    <a:pt x="2182537" y="569748"/>
                    <a:pt x="2126475" y="534622"/>
                    <a:pt x="2147498" y="464370"/>
                  </a:cubicBezTo>
                  <a:close/>
                  <a:moveTo>
                    <a:pt x="2113269" y="203468"/>
                  </a:moveTo>
                  <a:cubicBezTo>
                    <a:pt x="2113269" y="203468"/>
                    <a:pt x="2063980" y="217608"/>
                    <a:pt x="2056938" y="274167"/>
                  </a:cubicBezTo>
                  <a:cubicBezTo>
                    <a:pt x="2049897" y="330725"/>
                    <a:pt x="2042855" y="359005"/>
                    <a:pt x="1972442" y="337795"/>
                  </a:cubicBezTo>
                  <a:cubicBezTo>
                    <a:pt x="1902028" y="316586"/>
                    <a:pt x="1887945" y="302446"/>
                    <a:pt x="1831614" y="380214"/>
                  </a:cubicBezTo>
                  <a:cubicBezTo>
                    <a:pt x="1831614" y="380214"/>
                    <a:pt x="1873862" y="330725"/>
                    <a:pt x="1930193" y="351935"/>
                  </a:cubicBezTo>
                  <a:cubicBezTo>
                    <a:pt x="1986524" y="373144"/>
                    <a:pt x="2071021" y="387284"/>
                    <a:pt x="2085104" y="330725"/>
                  </a:cubicBezTo>
                  <a:cubicBezTo>
                    <a:pt x="2092145" y="267097"/>
                    <a:pt x="2056938" y="252957"/>
                    <a:pt x="2113269" y="203468"/>
                  </a:cubicBezTo>
                  <a:close/>
                  <a:moveTo>
                    <a:pt x="1313790" y="110"/>
                  </a:moveTo>
                  <a:cubicBezTo>
                    <a:pt x="1384970" y="-549"/>
                    <a:pt x="1442409" y="1758"/>
                    <a:pt x="1458254" y="7031"/>
                  </a:cubicBezTo>
                  <a:cubicBezTo>
                    <a:pt x="1458254" y="7031"/>
                    <a:pt x="1486424" y="14063"/>
                    <a:pt x="1479381" y="49218"/>
                  </a:cubicBezTo>
                  <a:cubicBezTo>
                    <a:pt x="1479381" y="84374"/>
                    <a:pt x="1465297" y="105467"/>
                    <a:pt x="1430085" y="112499"/>
                  </a:cubicBezTo>
                  <a:cubicBezTo>
                    <a:pt x="1394873" y="112499"/>
                    <a:pt x="1359662" y="119530"/>
                    <a:pt x="1338535" y="140623"/>
                  </a:cubicBezTo>
                  <a:cubicBezTo>
                    <a:pt x="1338535" y="140623"/>
                    <a:pt x="1465297" y="126561"/>
                    <a:pt x="1465297" y="196872"/>
                  </a:cubicBezTo>
                  <a:cubicBezTo>
                    <a:pt x="1465297" y="274215"/>
                    <a:pt x="1493466" y="386713"/>
                    <a:pt x="1493466" y="386713"/>
                  </a:cubicBezTo>
                  <a:cubicBezTo>
                    <a:pt x="1493466" y="386713"/>
                    <a:pt x="1465297" y="203904"/>
                    <a:pt x="1514593" y="175779"/>
                  </a:cubicBezTo>
                  <a:cubicBezTo>
                    <a:pt x="1556847" y="147654"/>
                    <a:pt x="1606143" y="147654"/>
                    <a:pt x="1655440" y="168748"/>
                  </a:cubicBezTo>
                  <a:cubicBezTo>
                    <a:pt x="1655440" y="168748"/>
                    <a:pt x="1627270" y="133592"/>
                    <a:pt x="1542762" y="126561"/>
                  </a:cubicBezTo>
                  <a:cubicBezTo>
                    <a:pt x="1542762" y="126561"/>
                    <a:pt x="1507551" y="112499"/>
                    <a:pt x="1521635" y="70312"/>
                  </a:cubicBezTo>
                  <a:cubicBezTo>
                    <a:pt x="1535720" y="28125"/>
                    <a:pt x="1549805" y="21094"/>
                    <a:pt x="1592059" y="14063"/>
                  </a:cubicBezTo>
                  <a:cubicBezTo>
                    <a:pt x="1648397" y="0"/>
                    <a:pt x="1739948" y="7031"/>
                    <a:pt x="1831498" y="70312"/>
                  </a:cubicBezTo>
                  <a:cubicBezTo>
                    <a:pt x="1930090" y="140623"/>
                    <a:pt x="1958260" y="98436"/>
                    <a:pt x="2127276" y="147654"/>
                  </a:cubicBezTo>
                  <a:cubicBezTo>
                    <a:pt x="2296291" y="189841"/>
                    <a:pt x="2352630" y="309371"/>
                    <a:pt x="2401926" y="442963"/>
                  </a:cubicBezTo>
                  <a:cubicBezTo>
                    <a:pt x="2401926" y="442963"/>
                    <a:pt x="2430096" y="499212"/>
                    <a:pt x="2416011" y="576554"/>
                  </a:cubicBezTo>
                  <a:cubicBezTo>
                    <a:pt x="2401926" y="660928"/>
                    <a:pt x="2359672" y="766395"/>
                    <a:pt x="2345588" y="822644"/>
                  </a:cubicBezTo>
                  <a:cubicBezTo>
                    <a:pt x="2331503" y="878894"/>
                    <a:pt x="2331503" y="956236"/>
                    <a:pt x="2380799" y="998423"/>
                  </a:cubicBezTo>
                  <a:cubicBezTo>
                    <a:pt x="2380799" y="998423"/>
                    <a:pt x="2338545" y="928112"/>
                    <a:pt x="2366715" y="857800"/>
                  </a:cubicBezTo>
                  <a:cubicBezTo>
                    <a:pt x="2387842" y="787489"/>
                    <a:pt x="2401926" y="717177"/>
                    <a:pt x="2423053" y="682022"/>
                  </a:cubicBezTo>
                  <a:cubicBezTo>
                    <a:pt x="2437138" y="646866"/>
                    <a:pt x="2465307" y="583585"/>
                    <a:pt x="2500519" y="597648"/>
                  </a:cubicBezTo>
                  <a:cubicBezTo>
                    <a:pt x="2528688" y="618741"/>
                    <a:pt x="2570942" y="696084"/>
                    <a:pt x="2592069" y="724208"/>
                  </a:cubicBezTo>
                  <a:cubicBezTo>
                    <a:pt x="2676577" y="843738"/>
                    <a:pt x="2620239" y="984361"/>
                    <a:pt x="2634323" y="1047641"/>
                  </a:cubicBezTo>
                  <a:cubicBezTo>
                    <a:pt x="2648408" y="1117953"/>
                    <a:pt x="2627281" y="1188264"/>
                    <a:pt x="2599112" y="1237482"/>
                  </a:cubicBezTo>
                  <a:cubicBezTo>
                    <a:pt x="2570942" y="1286700"/>
                    <a:pt x="2549815" y="1399199"/>
                    <a:pt x="2451223" y="1434354"/>
                  </a:cubicBezTo>
                  <a:cubicBezTo>
                    <a:pt x="2352630" y="1469510"/>
                    <a:pt x="2303334" y="1357012"/>
                    <a:pt x="2275164" y="1300762"/>
                  </a:cubicBezTo>
                  <a:cubicBezTo>
                    <a:pt x="2239953" y="1244513"/>
                    <a:pt x="2162487" y="1216389"/>
                    <a:pt x="2070937" y="1181233"/>
                  </a:cubicBezTo>
                  <a:cubicBezTo>
                    <a:pt x="1986429" y="1153108"/>
                    <a:pt x="1979387" y="1061703"/>
                    <a:pt x="1972344" y="1012485"/>
                  </a:cubicBezTo>
                  <a:cubicBezTo>
                    <a:pt x="1965302" y="956236"/>
                    <a:pt x="1993471" y="899987"/>
                    <a:pt x="1993471" y="850769"/>
                  </a:cubicBezTo>
                  <a:cubicBezTo>
                    <a:pt x="1993471" y="801551"/>
                    <a:pt x="1965302" y="780458"/>
                    <a:pt x="1887836" y="787489"/>
                  </a:cubicBezTo>
                  <a:cubicBezTo>
                    <a:pt x="1810371" y="787489"/>
                    <a:pt x="1838540" y="731240"/>
                    <a:pt x="1852625" y="696084"/>
                  </a:cubicBezTo>
                  <a:cubicBezTo>
                    <a:pt x="1859667" y="646866"/>
                    <a:pt x="1831498" y="618741"/>
                    <a:pt x="1831498" y="618741"/>
                  </a:cubicBezTo>
                  <a:cubicBezTo>
                    <a:pt x="1789244" y="576554"/>
                    <a:pt x="1732905" y="590617"/>
                    <a:pt x="1704736" y="618741"/>
                  </a:cubicBezTo>
                  <a:cubicBezTo>
                    <a:pt x="1662482" y="653897"/>
                    <a:pt x="1648397" y="731240"/>
                    <a:pt x="1648397" y="731240"/>
                  </a:cubicBezTo>
                  <a:cubicBezTo>
                    <a:pt x="1683609" y="660928"/>
                    <a:pt x="1732905" y="597648"/>
                    <a:pt x="1796286" y="639835"/>
                  </a:cubicBezTo>
                  <a:cubicBezTo>
                    <a:pt x="1852625" y="674990"/>
                    <a:pt x="1768117" y="752333"/>
                    <a:pt x="1810371" y="794520"/>
                  </a:cubicBezTo>
                  <a:cubicBezTo>
                    <a:pt x="1845582" y="836707"/>
                    <a:pt x="1894879" y="801551"/>
                    <a:pt x="1930090" y="815613"/>
                  </a:cubicBezTo>
                  <a:cubicBezTo>
                    <a:pt x="1965302" y="836707"/>
                    <a:pt x="1951217" y="878894"/>
                    <a:pt x="1937133" y="921081"/>
                  </a:cubicBezTo>
                  <a:cubicBezTo>
                    <a:pt x="1923048" y="970299"/>
                    <a:pt x="1923048" y="1019517"/>
                    <a:pt x="1937133" y="1061703"/>
                  </a:cubicBezTo>
                  <a:cubicBezTo>
                    <a:pt x="1944175" y="1103890"/>
                    <a:pt x="1972344" y="1167171"/>
                    <a:pt x="1859667" y="1237482"/>
                  </a:cubicBezTo>
                  <a:cubicBezTo>
                    <a:pt x="1754032" y="1307794"/>
                    <a:pt x="1613186" y="1272638"/>
                    <a:pt x="1613186" y="1272638"/>
                  </a:cubicBezTo>
                  <a:cubicBezTo>
                    <a:pt x="1613186" y="1209358"/>
                    <a:pt x="1556847" y="1160140"/>
                    <a:pt x="1479381" y="1132015"/>
                  </a:cubicBezTo>
                  <a:cubicBezTo>
                    <a:pt x="1394873" y="1103890"/>
                    <a:pt x="1359662" y="1047641"/>
                    <a:pt x="1359662" y="1047641"/>
                  </a:cubicBezTo>
                  <a:cubicBezTo>
                    <a:pt x="1401916" y="1146077"/>
                    <a:pt x="1500508" y="1153108"/>
                    <a:pt x="1535720" y="1216389"/>
                  </a:cubicBezTo>
                  <a:cubicBezTo>
                    <a:pt x="1570932" y="1279669"/>
                    <a:pt x="1528678" y="1342949"/>
                    <a:pt x="1451212" y="1392167"/>
                  </a:cubicBezTo>
                  <a:cubicBezTo>
                    <a:pt x="1373746" y="1448417"/>
                    <a:pt x="1289239" y="1434354"/>
                    <a:pt x="1289239" y="1434354"/>
                  </a:cubicBezTo>
                  <a:cubicBezTo>
                    <a:pt x="1310366" y="1314825"/>
                    <a:pt x="1204731" y="1286700"/>
                    <a:pt x="1204731" y="1286700"/>
                  </a:cubicBezTo>
                  <a:cubicBezTo>
                    <a:pt x="1254027" y="1321856"/>
                    <a:pt x="1261069" y="1371074"/>
                    <a:pt x="1239942" y="1448417"/>
                  </a:cubicBezTo>
                  <a:cubicBezTo>
                    <a:pt x="1218815" y="1525759"/>
                    <a:pt x="1092053" y="1504666"/>
                    <a:pt x="1092053" y="1504666"/>
                  </a:cubicBezTo>
                  <a:cubicBezTo>
                    <a:pt x="1092053" y="1504666"/>
                    <a:pt x="1113180" y="1483572"/>
                    <a:pt x="1106138" y="1413261"/>
                  </a:cubicBezTo>
                  <a:cubicBezTo>
                    <a:pt x="1106138" y="1335918"/>
                    <a:pt x="1014588" y="1335918"/>
                    <a:pt x="1014588" y="1335918"/>
                  </a:cubicBezTo>
                  <a:cubicBezTo>
                    <a:pt x="1070926" y="1357012"/>
                    <a:pt x="1085011" y="1399199"/>
                    <a:pt x="1070926" y="1455448"/>
                  </a:cubicBezTo>
                  <a:cubicBezTo>
                    <a:pt x="1056842" y="1518728"/>
                    <a:pt x="972334" y="1511697"/>
                    <a:pt x="972334" y="1511697"/>
                  </a:cubicBezTo>
                  <a:cubicBezTo>
                    <a:pt x="873741" y="1504666"/>
                    <a:pt x="796276" y="1406230"/>
                    <a:pt x="768106" y="1279669"/>
                  </a:cubicBezTo>
                  <a:cubicBezTo>
                    <a:pt x="746979" y="1146077"/>
                    <a:pt x="810360" y="1012485"/>
                    <a:pt x="810360" y="1012485"/>
                  </a:cubicBezTo>
                  <a:cubicBezTo>
                    <a:pt x="676556" y="1167171"/>
                    <a:pt x="761064" y="1434354"/>
                    <a:pt x="761064" y="1434354"/>
                  </a:cubicBezTo>
                  <a:cubicBezTo>
                    <a:pt x="676556" y="1441385"/>
                    <a:pt x="620217" y="1392167"/>
                    <a:pt x="620217" y="1392167"/>
                  </a:cubicBezTo>
                  <a:cubicBezTo>
                    <a:pt x="521625" y="1258576"/>
                    <a:pt x="585006" y="1103890"/>
                    <a:pt x="634302" y="998423"/>
                  </a:cubicBezTo>
                  <a:cubicBezTo>
                    <a:pt x="690641" y="892956"/>
                    <a:pt x="746979" y="822644"/>
                    <a:pt x="845572" y="766395"/>
                  </a:cubicBezTo>
                  <a:cubicBezTo>
                    <a:pt x="951207" y="710146"/>
                    <a:pt x="1035715" y="801551"/>
                    <a:pt x="1106138" y="857800"/>
                  </a:cubicBezTo>
                  <a:cubicBezTo>
                    <a:pt x="1176561" y="914049"/>
                    <a:pt x="1204731" y="899987"/>
                    <a:pt x="1254027" y="857800"/>
                  </a:cubicBezTo>
                  <a:cubicBezTo>
                    <a:pt x="1296281" y="822644"/>
                    <a:pt x="1310366" y="829676"/>
                    <a:pt x="1359662" y="871863"/>
                  </a:cubicBezTo>
                  <a:cubicBezTo>
                    <a:pt x="1416000" y="907018"/>
                    <a:pt x="1493466" y="871863"/>
                    <a:pt x="1570932" y="864831"/>
                  </a:cubicBezTo>
                  <a:cubicBezTo>
                    <a:pt x="1648397" y="857800"/>
                    <a:pt x="1697694" y="977330"/>
                    <a:pt x="1697694" y="977330"/>
                  </a:cubicBezTo>
                  <a:cubicBezTo>
                    <a:pt x="1697694" y="977330"/>
                    <a:pt x="1676567" y="907018"/>
                    <a:pt x="1620228" y="857800"/>
                  </a:cubicBezTo>
                  <a:cubicBezTo>
                    <a:pt x="1563889" y="808582"/>
                    <a:pt x="1479381" y="857800"/>
                    <a:pt x="1423043" y="857800"/>
                  </a:cubicBezTo>
                  <a:cubicBezTo>
                    <a:pt x="1366704" y="857800"/>
                    <a:pt x="1359662" y="815613"/>
                    <a:pt x="1310366" y="808582"/>
                  </a:cubicBezTo>
                  <a:cubicBezTo>
                    <a:pt x="1261069" y="801551"/>
                    <a:pt x="1232900" y="836707"/>
                    <a:pt x="1232900" y="836707"/>
                  </a:cubicBezTo>
                  <a:cubicBezTo>
                    <a:pt x="1197688" y="899987"/>
                    <a:pt x="1155434" y="850769"/>
                    <a:pt x="1127265" y="822644"/>
                  </a:cubicBezTo>
                  <a:cubicBezTo>
                    <a:pt x="1070926" y="766395"/>
                    <a:pt x="986418" y="717177"/>
                    <a:pt x="986418" y="717177"/>
                  </a:cubicBezTo>
                  <a:cubicBezTo>
                    <a:pt x="1049799" y="674990"/>
                    <a:pt x="1106138" y="703115"/>
                    <a:pt x="1239942" y="710146"/>
                  </a:cubicBezTo>
                  <a:cubicBezTo>
                    <a:pt x="1366704" y="724208"/>
                    <a:pt x="1458254" y="576554"/>
                    <a:pt x="1458254" y="576554"/>
                  </a:cubicBezTo>
                  <a:cubicBezTo>
                    <a:pt x="1458254" y="576554"/>
                    <a:pt x="1528678" y="583585"/>
                    <a:pt x="1613186" y="555461"/>
                  </a:cubicBezTo>
                  <a:cubicBezTo>
                    <a:pt x="1690651" y="527336"/>
                    <a:pt x="1690651" y="435931"/>
                    <a:pt x="1683609" y="400776"/>
                  </a:cubicBezTo>
                  <a:cubicBezTo>
                    <a:pt x="1683609" y="365620"/>
                    <a:pt x="1690651" y="295308"/>
                    <a:pt x="1690651" y="295308"/>
                  </a:cubicBezTo>
                  <a:cubicBezTo>
                    <a:pt x="1648397" y="330464"/>
                    <a:pt x="1676567" y="435931"/>
                    <a:pt x="1627270" y="485149"/>
                  </a:cubicBezTo>
                  <a:cubicBezTo>
                    <a:pt x="1577974" y="534367"/>
                    <a:pt x="1514593" y="541399"/>
                    <a:pt x="1430085" y="527336"/>
                  </a:cubicBezTo>
                  <a:cubicBezTo>
                    <a:pt x="1352620" y="513274"/>
                    <a:pt x="1324450" y="471087"/>
                    <a:pt x="1317408" y="386713"/>
                  </a:cubicBezTo>
                  <a:cubicBezTo>
                    <a:pt x="1310366" y="309371"/>
                    <a:pt x="1268112" y="288277"/>
                    <a:pt x="1268112" y="288277"/>
                  </a:cubicBezTo>
                  <a:cubicBezTo>
                    <a:pt x="1296281" y="323433"/>
                    <a:pt x="1296281" y="400776"/>
                    <a:pt x="1296281" y="400776"/>
                  </a:cubicBezTo>
                  <a:cubicBezTo>
                    <a:pt x="1282196" y="527336"/>
                    <a:pt x="1401916" y="548430"/>
                    <a:pt x="1401916" y="548430"/>
                  </a:cubicBezTo>
                  <a:cubicBezTo>
                    <a:pt x="1401916" y="548430"/>
                    <a:pt x="1394873" y="611710"/>
                    <a:pt x="1324450" y="646866"/>
                  </a:cubicBezTo>
                  <a:cubicBezTo>
                    <a:pt x="1246985" y="689053"/>
                    <a:pt x="1197688" y="667959"/>
                    <a:pt x="1155434" y="660928"/>
                  </a:cubicBezTo>
                  <a:cubicBezTo>
                    <a:pt x="1106138" y="653897"/>
                    <a:pt x="1042757" y="660928"/>
                    <a:pt x="1042757" y="660928"/>
                  </a:cubicBezTo>
                  <a:cubicBezTo>
                    <a:pt x="1113180" y="597648"/>
                    <a:pt x="1099096" y="464056"/>
                    <a:pt x="1092053" y="393745"/>
                  </a:cubicBezTo>
                  <a:cubicBezTo>
                    <a:pt x="1092053" y="316402"/>
                    <a:pt x="1127265" y="239059"/>
                    <a:pt x="1127265" y="239059"/>
                  </a:cubicBezTo>
                  <a:cubicBezTo>
                    <a:pt x="1063884" y="316402"/>
                    <a:pt x="1063884" y="379682"/>
                    <a:pt x="1056842" y="513274"/>
                  </a:cubicBezTo>
                  <a:cubicBezTo>
                    <a:pt x="1049799" y="653897"/>
                    <a:pt x="965291" y="667959"/>
                    <a:pt x="915995" y="689053"/>
                  </a:cubicBezTo>
                  <a:cubicBezTo>
                    <a:pt x="873741" y="717177"/>
                    <a:pt x="859657" y="689053"/>
                    <a:pt x="873741" y="618741"/>
                  </a:cubicBezTo>
                  <a:cubicBezTo>
                    <a:pt x="887826" y="548430"/>
                    <a:pt x="923038" y="499212"/>
                    <a:pt x="923038" y="499212"/>
                  </a:cubicBezTo>
                  <a:cubicBezTo>
                    <a:pt x="866699" y="527336"/>
                    <a:pt x="852614" y="590617"/>
                    <a:pt x="852614" y="590617"/>
                  </a:cubicBezTo>
                  <a:cubicBezTo>
                    <a:pt x="845572" y="555461"/>
                    <a:pt x="754022" y="527336"/>
                    <a:pt x="754022" y="527336"/>
                  </a:cubicBezTo>
                  <a:cubicBezTo>
                    <a:pt x="824445" y="569523"/>
                    <a:pt x="824445" y="625772"/>
                    <a:pt x="817403" y="682022"/>
                  </a:cubicBezTo>
                  <a:cubicBezTo>
                    <a:pt x="810360" y="738271"/>
                    <a:pt x="739937" y="787489"/>
                    <a:pt x="690641" y="822644"/>
                  </a:cubicBezTo>
                  <a:cubicBezTo>
                    <a:pt x="641344" y="857800"/>
                    <a:pt x="521625" y="717177"/>
                    <a:pt x="521625" y="717177"/>
                  </a:cubicBezTo>
                  <a:cubicBezTo>
                    <a:pt x="521625" y="717177"/>
                    <a:pt x="535709" y="731240"/>
                    <a:pt x="606133" y="843738"/>
                  </a:cubicBezTo>
                  <a:cubicBezTo>
                    <a:pt x="655429" y="928112"/>
                    <a:pt x="563879" y="977330"/>
                    <a:pt x="486413" y="1012485"/>
                  </a:cubicBezTo>
                  <a:cubicBezTo>
                    <a:pt x="437117" y="1033579"/>
                    <a:pt x="345567" y="991392"/>
                    <a:pt x="345567" y="991392"/>
                  </a:cubicBezTo>
                  <a:cubicBezTo>
                    <a:pt x="430075" y="1089828"/>
                    <a:pt x="549794" y="1033579"/>
                    <a:pt x="549794" y="1033579"/>
                  </a:cubicBezTo>
                  <a:cubicBezTo>
                    <a:pt x="549794" y="1033579"/>
                    <a:pt x="542752" y="1068735"/>
                    <a:pt x="493456" y="1153108"/>
                  </a:cubicBezTo>
                  <a:cubicBezTo>
                    <a:pt x="437117" y="1244513"/>
                    <a:pt x="338524" y="1258576"/>
                    <a:pt x="338524" y="1258576"/>
                  </a:cubicBezTo>
                  <a:cubicBezTo>
                    <a:pt x="204720" y="1258576"/>
                    <a:pt x="127254" y="1209358"/>
                    <a:pt x="70916" y="1167171"/>
                  </a:cubicBezTo>
                  <a:cubicBezTo>
                    <a:pt x="7535" y="1124984"/>
                    <a:pt x="7535" y="1040610"/>
                    <a:pt x="493" y="928112"/>
                  </a:cubicBezTo>
                  <a:cubicBezTo>
                    <a:pt x="-6550" y="822644"/>
                    <a:pt x="63874" y="696084"/>
                    <a:pt x="85001" y="653897"/>
                  </a:cubicBezTo>
                  <a:cubicBezTo>
                    <a:pt x="113170" y="611710"/>
                    <a:pt x="155424" y="583585"/>
                    <a:pt x="204720" y="618741"/>
                  </a:cubicBezTo>
                  <a:cubicBezTo>
                    <a:pt x="246974" y="653897"/>
                    <a:pt x="239932" y="731240"/>
                    <a:pt x="239932" y="731240"/>
                  </a:cubicBezTo>
                  <a:cubicBezTo>
                    <a:pt x="254016" y="639835"/>
                    <a:pt x="373736" y="604679"/>
                    <a:pt x="423032" y="576554"/>
                  </a:cubicBezTo>
                  <a:cubicBezTo>
                    <a:pt x="465286" y="555461"/>
                    <a:pt x="514583" y="576554"/>
                    <a:pt x="549794" y="590617"/>
                  </a:cubicBezTo>
                  <a:cubicBezTo>
                    <a:pt x="585006" y="604679"/>
                    <a:pt x="620217" y="618741"/>
                    <a:pt x="620217" y="618741"/>
                  </a:cubicBezTo>
                  <a:cubicBezTo>
                    <a:pt x="620217" y="618741"/>
                    <a:pt x="577963" y="583585"/>
                    <a:pt x="528667" y="555461"/>
                  </a:cubicBezTo>
                  <a:cubicBezTo>
                    <a:pt x="479371" y="527336"/>
                    <a:pt x="507540" y="393745"/>
                    <a:pt x="507540" y="393745"/>
                  </a:cubicBezTo>
                  <a:cubicBezTo>
                    <a:pt x="507540" y="393745"/>
                    <a:pt x="479371" y="435931"/>
                    <a:pt x="465286" y="485149"/>
                  </a:cubicBezTo>
                  <a:cubicBezTo>
                    <a:pt x="458244" y="534367"/>
                    <a:pt x="423032" y="541399"/>
                    <a:pt x="345567" y="576554"/>
                  </a:cubicBezTo>
                  <a:cubicBezTo>
                    <a:pt x="275143" y="618741"/>
                    <a:pt x="246974" y="611710"/>
                    <a:pt x="218805" y="590617"/>
                  </a:cubicBezTo>
                  <a:cubicBezTo>
                    <a:pt x="190635" y="569523"/>
                    <a:pt x="204720" y="520305"/>
                    <a:pt x="225847" y="478118"/>
                  </a:cubicBezTo>
                  <a:cubicBezTo>
                    <a:pt x="246974" y="442963"/>
                    <a:pt x="303313" y="393745"/>
                    <a:pt x="359651" y="344526"/>
                  </a:cubicBezTo>
                  <a:cubicBezTo>
                    <a:pt x="408948" y="295308"/>
                    <a:pt x="493456" y="253122"/>
                    <a:pt x="563879" y="217966"/>
                  </a:cubicBezTo>
                  <a:cubicBezTo>
                    <a:pt x="627260" y="182810"/>
                    <a:pt x="704725" y="161717"/>
                    <a:pt x="746979" y="140623"/>
                  </a:cubicBezTo>
                  <a:cubicBezTo>
                    <a:pt x="789233" y="112499"/>
                    <a:pt x="873741" y="63281"/>
                    <a:pt x="972334" y="28125"/>
                  </a:cubicBezTo>
                  <a:cubicBezTo>
                    <a:pt x="1038356" y="10547"/>
                    <a:pt x="1195157" y="1209"/>
                    <a:pt x="1313790" y="110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" name="TextBox 1"/>
          <p:cNvSpPr txBox="1"/>
          <p:nvPr>
            <p:custDataLst>
              <p:tags r:id="rId1"/>
            </p:custDataLst>
          </p:nvPr>
        </p:nvSpPr>
        <p:spPr>
          <a:xfrm>
            <a:off x="5062220" y="4229735"/>
            <a:ext cx="2384425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集成学习模型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881380" y="100330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3975" y="10477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模型设计</a:t>
            </a:r>
          </a:p>
        </p:txBody>
      </p:sp>
      <p:sp>
        <p:nvSpPr>
          <p:cNvPr id="7" name="TextBox 1"/>
          <p:cNvSpPr txBox="1"/>
          <p:nvPr>
            <p:custDataLst>
              <p:tags r:id="rId4"/>
            </p:custDataLst>
          </p:nvPr>
        </p:nvSpPr>
        <p:spPr>
          <a:xfrm>
            <a:off x="1401445" y="970395"/>
            <a:ext cx="2771775" cy="635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ea typeface="方正兰亭黑简体" panose="02000000000000000000" pitchFamily="2" charset="-122"/>
                <a:cs typeface="Times New Roman" panose="02020603050405020304" charset="0"/>
              </a:rPr>
              <a:t>EfficientNet-B5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兰亭黑简体" panose="02000000000000000000" pitchFamily="2" charset="-122"/>
              <a:cs typeface="Segoe UI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pic>
        <p:nvPicPr>
          <p:cNvPr id="11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4440" y="3921125"/>
            <a:ext cx="4617720" cy="200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图片 99"/>
          <p:cNvPicPr/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3940" y="3770630"/>
            <a:ext cx="4110990" cy="2152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4C741FA-8678-335A-3FDF-1F0116F32535}"/>
              </a:ext>
            </a:extLst>
          </p:cNvPr>
          <p:cNvGrpSpPr/>
          <p:nvPr/>
        </p:nvGrpSpPr>
        <p:grpSpPr>
          <a:xfrm>
            <a:off x="7936115" y="1629120"/>
            <a:ext cx="4064000" cy="1383665"/>
            <a:chOff x="1622945" y="1728815"/>
            <a:chExt cx="4064000" cy="1383665"/>
          </a:xfrm>
        </p:grpSpPr>
        <p:sp>
          <p:nvSpPr>
            <p:cNvPr id="12" name="文本框 11"/>
            <p:cNvSpPr txBox="1"/>
            <p:nvPr/>
          </p:nvSpPr>
          <p:spPr>
            <a:xfrm>
              <a:off x="1622945" y="1728815"/>
              <a:ext cx="406400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避免过拟合能力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复杂图片处理能力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4667703" y="1949356"/>
              <a:ext cx="0" cy="42291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11"/>
              </p:custDataLst>
            </p:nvPr>
          </p:nvCxnSpPr>
          <p:spPr>
            <a:xfrm>
              <a:off x="5010603" y="2541612"/>
              <a:ext cx="0" cy="43307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634326-8AD1-528D-57A6-B346E5643940}"/>
              </a:ext>
            </a:extLst>
          </p:cNvPr>
          <p:cNvGrpSpPr/>
          <p:nvPr/>
        </p:nvGrpSpPr>
        <p:grpSpPr>
          <a:xfrm>
            <a:off x="1401445" y="1629120"/>
            <a:ext cx="4064000" cy="1383665"/>
            <a:chOff x="8265770" y="1555118"/>
            <a:chExt cx="4064000" cy="1383665"/>
          </a:xfrm>
        </p:grpSpPr>
        <p:sp>
          <p:nvSpPr>
            <p:cNvPr id="16" name="文本框 15"/>
            <p:cNvSpPr txBox="1"/>
            <p:nvPr>
              <p:custDataLst>
                <p:tags r:id="rId9"/>
              </p:custDataLst>
            </p:nvPr>
          </p:nvSpPr>
          <p:spPr>
            <a:xfrm>
              <a:off x="8265770" y="1555118"/>
              <a:ext cx="406400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ym typeface="+mn-ea"/>
                </a:rPr>
                <a:t>复杂图片处理能力</a:t>
              </a:r>
              <a:endParaRPr lang="zh-CN" altLang="en-US" sz="2800" dirty="0"/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800" dirty="0"/>
                <a:t>避免过拟合能力</a:t>
              </a:r>
            </a:p>
          </p:txBody>
        </p:sp>
        <p:cxnSp>
          <p:nvCxnSpPr>
            <p:cNvPr id="17" name="直接箭头连接符 16"/>
            <p:cNvCxnSpPr/>
            <p:nvPr>
              <p:custDataLst>
                <p:tags r:id="rId10"/>
              </p:custDataLst>
            </p:nvPr>
          </p:nvCxnSpPr>
          <p:spPr>
            <a:xfrm flipV="1">
              <a:off x="11674721" y="1775659"/>
              <a:ext cx="0" cy="42291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>
            <p:custDataLst>
              <p:tags r:id="rId7"/>
            </p:custDataLst>
          </p:nvPr>
        </p:nvCxnSpPr>
        <p:spPr>
          <a:xfrm>
            <a:off x="4453724" y="2428240"/>
            <a:ext cx="0" cy="43307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环形箭头 23"/>
          <p:cNvSpPr/>
          <p:nvPr/>
        </p:nvSpPr>
        <p:spPr>
          <a:xfrm>
            <a:off x="5154930" y="375285"/>
            <a:ext cx="2539365" cy="1925955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>
            <p:custDataLst>
              <p:tags r:id="rId8"/>
            </p:custDataLst>
          </p:nvPr>
        </p:nvSpPr>
        <p:spPr>
          <a:xfrm rot="10800000">
            <a:off x="5139055" y="502285"/>
            <a:ext cx="2539365" cy="1925955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96890" y="1137285"/>
            <a:ext cx="1613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优势互补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963274" y="7089775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TextBox 10"/>
          <p:cNvSpPr txBox="1"/>
          <p:nvPr/>
        </p:nvSpPr>
        <p:spPr>
          <a:xfrm>
            <a:off x="2647949" y="1257924"/>
            <a:ext cx="178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ResNet-18</a:t>
            </a: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pic>
        <p:nvPicPr>
          <p:cNvPr id="23" name="图片 4"/>
          <p:cNvPicPr>
            <a:picLocks noChangeAspect="1"/>
          </p:cNvPicPr>
          <p:nvPr/>
        </p:nvPicPr>
        <p:blipFill>
          <a:blip r:embed="rId7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rcRect t="4397"/>
          <a:stretch>
            <a:fillRect/>
          </a:stretch>
        </p:blipFill>
        <p:spPr>
          <a:xfrm>
            <a:off x="1127125" y="1768475"/>
            <a:ext cx="4956175" cy="287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8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5260" y="1676400"/>
            <a:ext cx="4545965" cy="2950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881380" y="1003300"/>
            <a:ext cx="635" cy="482790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3975" y="10477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模型设计</a:t>
            </a:r>
          </a:p>
        </p:txBody>
      </p:sp>
      <p:sp>
        <p:nvSpPr>
          <p:cNvPr id="8" name="TextBox 10"/>
          <p:cNvSpPr txBox="1"/>
          <p:nvPr>
            <p:custDataLst>
              <p:tags r:id="rId3"/>
            </p:custDataLst>
          </p:nvPr>
        </p:nvSpPr>
        <p:spPr>
          <a:xfrm>
            <a:off x="7211694" y="1253479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EfficientNet-B5</a:t>
            </a: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V="1">
            <a:off x="871855" y="1012190"/>
            <a:ext cx="10396855" cy="3429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05835" y="372110"/>
            <a:ext cx="5041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800" b="1" dirty="0">
                <a:solidFill>
                  <a:srgbClr val="FF0000"/>
                </a:solidFill>
                <a:ea typeface="方正兰亭黑简体" panose="02000000000000000000" pitchFamily="2" charset="-122"/>
                <a:sym typeface="+mn-ea"/>
              </a:rPr>
              <a:t>随迭代次数增加误差率的变化</a:t>
            </a:r>
            <a:endParaRPr lang="zh-CN" altLang="en-US" sz="2800" b="1" dirty="0">
              <a:solidFill>
                <a:srgbClr val="FF0000"/>
              </a:solidFill>
              <a:ea typeface="方正兰亭黑简体" panose="02000000000000000000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86980" y="470281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</a:rPr>
              <a:t>初期可能小幅上升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后期下降速度加快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42515" y="4760595"/>
            <a:ext cx="2238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2"/>
                </a:solidFill>
              </a:rPr>
              <a:t>初期下降速度快</a:t>
            </a:r>
          </a:p>
          <a:p>
            <a:r>
              <a:rPr lang="zh-CN" altLang="en-US" sz="2000">
                <a:solidFill>
                  <a:schemeClr val="tx2"/>
                </a:solidFill>
              </a:rPr>
              <a:t>后期下降速度慢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23740" y="5086985"/>
            <a:ext cx="3006090" cy="0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21785" y="5850255"/>
            <a:ext cx="4144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鲁棒性</a:t>
            </a:r>
            <a:r>
              <a:rPr lang="en-US" altLang="zh-CN" sz="3600" b="1">
                <a:solidFill>
                  <a:srgbClr val="FF0000"/>
                </a:solidFill>
              </a:rPr>
              <a:t> &amp; </a:t>
            </a:r>
            <a:r>
              <a:rPr lang="zh-CN" altLang="en-US" sz="3600" b="1">
                <a:solidFill>
                  <a:srgbClr val="FF0000"/>
                </a:solidFill>
              </a:rPr>
              <a:t>泛化能力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27420" y="5228590"/>
            <a:ext cx="6985" cy="53721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963274" y="7089775"/>
            <a:ext cx="390525" cy="365125"/>
          </a:xfrm>
        </p:spPr>
        <p:txBody>
          <a:bodyPr/>
          <a:lstStyle/>
          <a:p>
            <a:fld id="{9EC0D1B5-3C17-4475-AEE9-C5749151ADA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65738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252855" y="1003300"/>
            <a:ext cx="635" cy="482790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82600" y="10477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88105" y="372110"/>
            <a:ext cx="3134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方正兰亭黑简体" panose="02000000000000000000" pitchFamily="2" charset="-122"/>
                <a:sym typeface="+mn-ea"/>
              </a:rPr>
              <a:t>选择 </a:t>
            </a:r>
            <a:r>
              <a:rPr lang="en-US" sz="2800" b="1" dirty="0">
                <a:solidFill>
                  <a:srgbClr val="FF0000"/>
                </a:solidFill>
                <a:ea typeface="方正兰亭黑简体" panose="02000000000000000000" pitchFamily="2" charset="-122"/>
                <a:sym typeface="+mn-ea"/>
              </a:rPr>
              <a:t>Adam</a:t>
            </a:r>
            <a:r>
              <a:rPr lang="zh-CN" altLang="en-US" sz="2800" b="1" dirty="0">
                <a:solidFill>
                  <a:srgbClr val="FF0000"/>
                </a:solidFill>
                <a:ea typeface="方正兰亭黑简体" panose="02000000000000000000" pitchFamily="2" charset="-122"/>
                <a:sym typeface="+mn-ea"/>
              </a:rPr>
              <a:t> 优化器</a:t>
            </a:r>
            <a:r>
              <a:rPr lang="en-US" altLang="zh-CN" sz="2800" b="1" dirty="0">
                <a:solidFill>
                  <a:srgbClr val="FF0000"/>
                </a:solidFill>
                <a:ea typeface="方正兰亭黑简体" panose="02000000000000000000" pitchFamily="2" charset="-122"/>
                <a:sym typeface="+mn-ea"/>
              </a:rPr>
              <a:t> </a:t>
            </a:r>
            <a:endParaRPr lang="zh-CN" altLang="en-US" sz="2800" b="1" dirty="0">
              <a:solidFill>
                <a:srgbClr val="FF0000"/>
              </a:solidFill>
              <a:ea typeface="方正兰亭黑简体" panose="02000000000000000000" pitchFamily="2" charset="-122"/>
              <a:sym typeface="+mn-ea"/>
            </a:endParaRPr>
          </a:p>
        </p:txBody>
      </p:sp>
      <p:pic>
        <p:nvPicPr>
          <p:cNvPr id="2" name="图片 4" descr="G7A0[EJ0V(YU5I2K7RQOLN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3845" y="819785"/>
            <a:ext cx="7281545" cy="3380740"/>
          </a:xfrm>
          <a:prstGeom prst="rect">
            <a:avLst/>
          </a:prstGeom>
        </p:spPr>
      </p:pic>
      <p:pic>
        <p:nvPicPr>
          <p:cNvPr id="16" name="图片 16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3845" y="3898265"/>
            <a:ext cx="4051935" cy="2959735"/>
          </a:xfrm>
          <a:prstGeom prst="rect">
            <a:avLst/>
          </a:prstGeom>
        </p:spPr>
      </p:pic>
      <p:pic>
        <p:nvPicPr>
          <p:cNvPr id="18" name="图片 18" descr="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169" t="-301"/>
          <a:stretch>
            <a:fillRect/>
          </a:stretch>
        </p:blipFill>
        <p:spPr>
          <a:xfrm>
            <a:off x="5223510" y="3810000"/>
            <a:ext cx="3768090" cy="310896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8917940" y="1047750"/>
            <a:ext cx="5080" cy="277558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7"/>
            </p:custDataLst>
          </p:nvPr>
        </p:nvCxnSpPr>
        <p:spPr>
          <a:xfrm>
            <a:off x="8923020" y="3950335"/>
            <a:ext cx="5080" cy="277558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9040495" y="1047750"/>
            <a:ext cx="1074420" cy="238061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zh-CN" sz="32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最优化梯度</a:t>
            </a:r>
          </a:p>
          <a:p>
            <a:r>
              <a:rPr lang="zh-CN" sz="32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更新路径</a:t>
            </a:r>
            <a:endParaRPr lang="zh-CN" altLang="en-US" sz="3200" b="1">
              <a:solidFill>
                <a:schemeClr val="tx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sz="3200" dirty="0">
              <a:solidFill>
                <a:srgbClr val="FF000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9040495" y="3953510"/>
            <a:ext cx="1074420" cy="238061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MAE &amp;MSE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的对比</a:t>
            </a:r>
          </a:p>
        </p:txBody>
      </p:sp>
      <p:sp>
        <p:nvSpPr>
          <p:cNvPr id="17" name="右箭头 16"/>
          <p:cNvSpPr/>
          <p:nvPr/>
        </p:nvSpPr>
        <p:spPr>
          <a:xfrm>
            <a:off x="8161655" y="3272155"/>
            <a:ext cx="2273935" cy="288290"/>
          </a:xfrm>
          <a:prstGeom prst="rightArrow">
            <a:avLst/>
          </a:prstGeom>
          <a:solidFill>
            <a:srgbClr val="FF0000"/>
          </a:solidFill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619105" y="3000375"/>
            <a:ext cx="1254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效率高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收敛快</a:t>
            </a:r>
          </a:p>
        </p:txBody>
      </p:sp>
      <p:sp>
        <p:nvSpPr>
          <p:cNvPr id="20" name="右箭头 19"/>
          <p:cNvSpPr/>
          <p:nvPr>
            <p:custDataLst>
              <p:tags r:id="rId10"/>
            </p:custDataLst>
          </p:nvPr>
        </p:nvSpPr>
        <p:spPr>
          <a:xfrm>
            <a:off x="8161655" y="6334125"/>
            <a:ext cx="2273935" cy="288290"/>
          </a:xfrm>
          <a:prstGeom prst="rightArrow">
            <a:avLst/>
          </a:prstGeom>
          <a:solidFill>
            <a:srgbClr val="FF0000"/>
          </a:solidFill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10619105" y="6203950"/>
            <a:ext cx="1882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损失值低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0" name="TextBox 1"/>
          <p:cNvSpPr txBox="1"/>
          <p:nvPr>
            <p:custDataLst>
              <p:tags r:id="rId1"/>
            </p:custDataLst>
          </p:nvPr>
        </p:nvSpPr>
        <p:spPr>
          <a:xfrm>
            <a:off x="3785870" y="5795645"/>
            <a:ext cx="5184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9" name="图片 9" descr="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4465" y="1002030"/>
            <a:ext cx="8124190" cy="5646420"/>
          </a:xfrm>
          <a:prstGeom prst="rect">
            <a:avLst/>
          </a:prstGeom>
        </p:spPr>
      </p:pic>
      <p:sp>
        <p:nvSpPr>
          <p:cNvPr id="10" name="TextBox 1"/>
          <p:cNvSpPr txBox="1"/>
          <p:nvPr>
            <p:custDataLst>
              <p:tags r:id="rId2"/>
            </p:custDataLst>
          </p:nvPr>
        </p:nvSpPr>
        <p:spPr>
          <a:xfrm>
            <a:off x="4059555" y="417830"/>
            <a:ext cx="4073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b="1" dirty="0">
                <a:solidFill>
                  <a:schemeClr val="bg2">
                    <a:lumMod val="50000"/>
                  </a:schemeClr>
                </a:solidFill>
                <a:ea typeface="方正兰亭黑简体" panose="02000000000000000000" pitchFamily="2" charset="-122"/>
              </a:rPr>
              <a:t>投票机制</a:t>
            </a: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1586230" y="127000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58825" y="13144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模型优化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12710" y="817245"/>
            <a:ext cx="4418965" cy="175323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奇数个集成模型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分别判断良恶性结果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投票更多的结果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 →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最终结果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FAA57D-A1D2-09F6-D89A-BC0EB0839F15}"/>
              </a:ext>
            </a:extLst>
          </p:cNvPr>
          <p:cNvSpPr/>
          <p:nvPr/>
        </p:nvSpPr>
        <p:spPr>
          <a:xfrm>
            <a:off x="6400800" y="1001395"/>
            <a:ext cx="1311910" cy="459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0" name="TextBox 1"/>
          <p:cNvSpPr txBox="1"/>
          <p:nvPr>
            <p:custDataLst>
              <p:tags r:id="rId1"/>
            </p:custDataLst>
          </p:nvPr>
        </p:nvSpPr>
        <p:spPr>
          <a:xfrm>
            <a:off x="3785870" y="5795645"/>
            <a:ext cx="5184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0" name="TextBox 1"/>
          <p:cNvSpPr txBox="1"/>
          <p:nvPr>
            <p:custDataLst>
              <p:tags r:id="rId2"/>
            </p:custDataLst>
          </p:nvPr>
        </p:nvSpPr>
        <p:spPr>
          <a:xfrm>
            <a:off x="4059555" y="417830"/>
            <a:ext cx="4073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b="1" dirty="0">
                <a:solidFill>
                  <a:schemeClr val="bg2">
                    <a:lumMod val="50000"/>
                  </a:schemeClr>
                </a:solidFill>
                <a:ea typeface="方正兰亭黑简体" panose="02000000000000000000" pitchFamily="2" charset="-122"/>
              </a:rPr>
              <a:t>投票机制</a:t>
            </a: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1586230" y="127000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58825" y="13144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模型优化</a:t>
            </a:r>
          </a:p>
        </p:txBody>
      </p:sp>
      <p:pic>
        <p:nvPicPr>
          <p:cNvPr id="8" name="图片 6" descr="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7114" t="-764" r="15343"/>
          <a:stretch>
            <a:fillRect/>
          </a:stretch>
        </p:blipFill>
        <p:spPr>
          <a:xfrm>
            <a:off x="2824480" y="929640"/>
            <a:ext cx="6899275" cy="579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137591" y="659949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1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4721981" y="2545081"/>
            <a:ext cx="2733858" cy="1201000"/>
          </a:xfrm>
          <a:custGeom>
            <a:avLst/>
            <a:gdLst>
              <a:gd name="connsiteX0" fmla="*/ 338138 w 823913"/>
              <a:gd name="connsiteY0" fmla="*/ 0 h 361950"/>
              <a:gd name="connsiteX1" fmla="*/ 823913 w 823913"/>
              <a:gd name="connsiteY1" fmla="*/ 0 h 361950"/>
              <a:gd name="connsiteX2" fmla="*/ 823913 w 823913"/>
              <a:gd name="connsiteY2" fmla="*/ 361950 h 361950"/>
              <a:gd name="connsiteX3" fmla="*/ 0 w 823913"/>
              <a:gd name="connsiteY3" fmla="*/ 361950 h 361950"/>
              <a:gd name="connsiteX4" fmla="*/ 338138 w 823913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913" h="361950">
                <a:moveTo>
                  <a:pt x="338138" y="0"/>
                </a:moveTo>
                <a:lnTo>
                  <a:pt x="823913" y="0"/>
                </a:lnTo>
                <a:lnTo>
                  <a:pt x="823913" y="361950"/>
                </a:lnTo>
                <a:lnTo>
                  <a:pt x="0" y="361950"/>
                </a:lnTo>
                <a:lnTo>
                  <a:pt x="338138" y="0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05364" y="2683916"/>
            <a:ext cx="569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项目简介及创新点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278637" y="659948"/>
            <a:ext cx="170053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267181" y="2545080"/>
            <a:ext cx="4089022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808123" y="2703151"/>
            <a:ext cx="63836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模型选择与结果分析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10205" y="2713355"/>
            <a:ext cx="6988810" cy="28384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58670" y="3620770"/>
            <a:ext cx="7789545" cy="49720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586230" y="955675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58825" y="1000125"/>
            <a:ext cx="675005" cy="4678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模型筛选</a:t>
            </a:r>
            <a:r>
              <a:rPr lang="en-US" altLang="zh-CN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 &amp; </a:t>
            </a:r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性能分析</a:t>
            </a: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842135" y="1279525"/>
          <a:ext cx="8143875" cy="4889500"/>
        </p:xfrm>
        <a:graphic>
          <a:graphicData uri="http://schemas.openxmlformats.org/drawingml/2006/table">
            <a:tbl>
              <a:tblPr/>
              <a:tblGrid>
                <a:gridCol w="10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模型名称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Backbone结构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层数方案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数据增强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Epoch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Accuracy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model1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ResNet-18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冻结前4层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0.8659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87.06%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model2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ResNet-18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0.8902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88.82%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model3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ResNet-50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冻结前4层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0.8795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88.24%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model4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EfficientNet-b0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处理1+处理2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0.8994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90.00%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4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model5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EfficientNet-b0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0.8876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88.82%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model6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EfficientNet-b0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0.8851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88.82%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model7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EfficientNet-b5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0.8834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88.82%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 flipV="1">
            <a:off x="1608375" y="983615"/>
            <a:ext cx="8316000" cy="1651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80510" y="464820"/>
            <a:ext cx="427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较优模型训练方法及性能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986010" y="4000500"/>
            <a:ext cx="704215" cy="82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615930" y="3792220"/>
            <a:ext cx="1575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最优，入选</a:t>
            </a:r>
          </a:p>
        </p:txBody>
      </p:sp>
      <p:cxnSp>
        <p:nvCxnSpPr>
          <p:cNvPr id="25" name="直接箭头连接符 24"/>
          <p:cNvCxnSpPr/>
          <p:nvPr>
            <p:custDataLst>
              <p:tags r:id="rId5"/>
            </p:custDataLst>
          </p:nvPr>
        </p:nvCxnSpPr>
        <p:spPr>
          <a:xfrm>
            <a:off x="9927590" y="2851150"/>
            <a:ext cx="704215" cy="82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10660380" y="2598420"/>
            <a:ext cx="1575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前序研究，入选</a:t>
            </a:r>
          </a:p>
        </p:txBody>
      </p:sp>
      <p:sp>
        <p:nvSpPr>
          <p:cNvPr id="27" name="矩形 26"/>
          <p:cNvSpPr/>
          <p:nvPr/>
        </p:nvSpPr>
        <p:spPr>
          <a:xfrm>
            <a:off x="1820545" y="1960880"/>
            <a:ext cx="8307070" cy="602615"/>
          </a:xfrm>
          <a:prstGeom prst="rect">
            <a:avLst/>
          </a:prstGeom>
          <a:noFill/>
          <a:ln w="34925" cmpd="sng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>
            <p:custDataLst>
              <p:tags r:id="rId7"/>
            </p:custDataLst>
          </p:nvPr>
        </p:nvCxnSpPr>
        <p:spPr>
          <a:xfrm>
            <a:off x="10127615" y="2232025"/>
            <a:ext cx="704215" cy="82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10787380" y="1873250"/>
            <a:ext cx="1575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</a:rPr>
              <a:t>显著较弱，落选</a:t>
            </a:r>
          </a:p>
        </p:txBody>
      </p:sp>
      <p:sp>
        <p:nvSpPr>
          <p:cNvPr id="30" name="矩形 29"/>
          <p:cNvSpPr/>
          <p:nvPr>
            <p:custDataLst>
              <p:tags r:id="rId9"/>
            </p:custDataLst>
          </p:nvPr>
        </p:nvSpPr>
        <p:spPr>
          <a:xfrm>
            <a:off x="1795780" y="3059430"/>
            <a:ext cx="8307070" cy="602615"/>
          </a:xfrm>
          <a:prstGeom prst="rect">
            <a:avLst/>
          </a:prstGeom>
          <a:noFill/>
          <a:ln w="34925" cmpd="sng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10831830" y="3209290"/>
            <a:ext cx="1575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</a:rPr>
              <a:t>显著较弱，落选</a:t>
            </a:r>
          </a:p>
        </p:txBody>
      </p:sp>
      <p:cxnSp>
        <p:nvCxnSpPr>
          <p:cNvPr id="32" name="直接箭头连接符 31"/>
          <p:cNvCxnSpPr/>
          <p:nvPr>
            <p:custDataLst>
              <p:tags r:id="rId11"/>
            </p:custDataLst>
          </p:nvPr>
        </p:nvCxnSpPr>
        <p:spPr>
          <a:xfrm>
            <a:off x="10231755" y="3425825"/>
            <a:ext cx="704215" cy="825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>
            <a:off x="1678940" y="4258945"/>
            <a:ext cx="8630920" cy="1911350"/>
          </a:xfrm>
          <a:prstGeom prst="rect">
            <a:avLst/>
          </a:prstGeom>
          <a:noFill/>
          <a:ln w="34925" cmpd="sng">
            <a:solidFill>
              <a:srgbClr val="00B05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290810" y="5030470"/>
            <a:ext cx="1668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  5 OR 3 </a:t>
            </a:r>
            <a:r>
              <a:rPr lang="zh-CN" altLang="en-US" sz="2800" b="1">
                <a:solidFill>
                  <a:srgbClr val="00B050"/>
                </a:solidFill>
              </a:rPr>
              <a:t>？</a:t>
            </a:r>
          </a:p>
          <a:p>
            <a:r>
              <a:rPr lang="zh-CN" altLang="en-US" sz="2800" b="1">
                <a:solidFill>
                  <a:srgbClr val="00B050"/>
                </a:solidFill>
              </a:rPr>
              <a:t>（奇数个）</a:t>
            </a:r>
            <a:r>
              <a:rPr lang="en-US" altLang="zh-CN" sz="2800" b="1">
                <a:solidFill>
                  <a:srgbClr val="00B05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586230" y="127000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58825" y="13144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待选方案</a:t>
            </a:r>
          </a:p>
        </p:txBody>
      </p:sp>
      <p:sp>
        <p:nvSpPr>
          <p:cNvPr id="5" name="圆柱形 4"/>
          <p:cNvSpPr/>
          <p:nvPr>
            <p:custDataLst>
              <p:tags r:id="rId3"/>
            </p:custDataLst>
          </p:nvPr>
        </p:nvSpPr>
        <p:spPr>
          <a:xfrm>
            <a:off x="2480310" y="1314450"/>
            <a:ext cx="1821180" cy="1199515"/>
          </a:xfrm>
          <a:prstGeom prst="can">
            <a:avLst/>
          </a:prstGeom>
          <a:solidFill>
            <a:srgbClr val="4F526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方案一</a:t>
            </a:r>
          </a:p>
        </p:txBody>
      </p:sp>
      <p:sp>
        <p:nvSpPr>
          <p:cNvPr id="6" name="圆柱形 5"/>
          <p:cNvSpPr/>
          <p:nvPr>
            <p:custDataLst>
              <p:tags r:id="rId4"/>
            </p:custDataLst>
          </p:nvPr>
        </p:nvSpPr>
        <p:spPr>
          <a:xfrm>
            <a:off x="2480310" y="4464050"/>
            <a:ext cx="1821180" cy="119951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方案二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38980" y="1155700"/>
            <a:ext cx="613600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保留</a:t>
            </a:r>
            <a:r>
              <a:rPr lang="en-US" altLang="zh-CN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5种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模型结构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model2、model4、model5、model6、model7</a:t>
            </a: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4538979" y="4301083"/>
            <a:ext cx="6136005" cy="1401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保留</a:t>
            </a:r>
            <a:r>
              <a:rPr lang="en-US" altLang="zh-CN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3种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模型结构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model2、model4、model5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78480" y="2954020"/>
            <a:ext cx="62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586230" y="889000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58825" y="13144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待选方案决策</a:t>
            </a: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1608375" y="916940"/>
            <a:ext cx="8316000" cy="1651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>
            <p:custDataLst>
              <p:tags r:id="rId4"/>
            </p:custDataLst>
          </p:nvPr>
        </p:nvSpPr>
        <p:spPr>
          <a:xfrm>
            <a:off x="3604259" y="316854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创新设计：</a:t>
            </a:r>
            <a:r>
              <a:rPr lang="en-US" altLang="zh-CN" sz="28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BIGMS</a:t>
            </a:r>
            <a:r>
              <a:rPr lang="zh-CN" altLang="en-US" sz="28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增强预测算法</a:t>
            </a: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4181"/>
          <a:stretch>
            <a:fillRect/>
          </a:stretch>
        </p:blipFill>
        <p:spPr>
          <a:xfrm>
            <a:off x="1748790" y="1108075"/>
            <a:ext cx="9036050" cy="561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852805" y="889000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50165" y="889000"/>
            <a:ext cx="675005" cy="4975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最终决策：相对密度散点图</a:t>
            </a:r>
          </a:p>
        </p:txBody>
      </p:sp>
      <p:pic>
        <p:nvPicPr>
          <p:cNvPr id="2" name="图片 1" descr="C:\Users\Administrator\Desktop\42567_MSGBI.png42567_MSGBI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748790" y="230505"/>
            <a:ext cx="4558665" cy="3512820"/>
          </a:xfrm>
          <a:prstGeom prst="rect">
            <a:avLst/>
          </a:prstGeom>
        </p:spPr>
      </p:pic>
      <p:pic>
        <p:nvPicPr>
          <p:cNvPr id="6" name="图片 5" descr="C:\Users\Administrator\Desktop\425_MSGBI.png425_MSGBI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64935" y="195580"/>
            <a:ext cx="4624070" cy="3562985"/>
          </a:xfrm>
          <a:prstGeom prst="rect">
            <a:avLst/>
          </a:prstGeom>
        </p:spPr>
      </p:pic>
      <p:pic>
        <p:nvPicPr>
          <p:cNvPr id="3" name="图片 2" descr="42567_MSGBI_checke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4980" y="3552190"/>
            <a:ext cx="4558665" cy="3305810"/>
          </a:xfrm>
          <a:prstGeom prst="rect">
            <a:avLst/>
          </a:prstGeom>
        </p:spPr>
      </p:pic>
      <p:pic>
        <p:nvPicPr>
          <p:cNvPr id="8" name="图片 7" descr="425_MSGBI_checke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6840" y="3552190"/>
            <a:ext cx="4618990" cy="3305810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1749425" y="1976755"/>
            <a:ext cx="983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1768475" y="5206365"/>
            <a:ext cx="9832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08960" y="3045460"/>
            <a:ext cx="9740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  <a:sym typeface="+mn-ea"/>
              </a:rPr>
              <a:t>方案一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7942580" y="3045460"/>
            <a:ext cx="9740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  <a:sym typeface="+mn-ea"/>
              </a:rPr>
              <a:t>方案二</a:t>
            </a: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3108960" y="6289040"/>
            <a:ext cx="9740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  <a:sym typeface="+mn-ea"/>
              </a:rPr>
              <a:t>方案一</a:t>
            </a: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7942580" y="6289040"/>
            <a:ext cx="97409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  <a:sym typeface="+mn-ea"/>
              </a:rPr>
              <a:t>方案二</a:t>
            </a:r>
          </a:p>
        </p:txBody>
      </p: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11089005" y="588645"/>
            <a:ext cx="5080" cy="277558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080750" y="3950335"/>
            <a:ext cx="5080" cy="277558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11353800" y="889000"/>
            <a:ext cx="675005" cy="193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原始决策</a:t>
            </a: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11353800" y="3950335"/>
            <a:ext cx="675005" cy="2338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灵敏性检验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1602105" y="320675"/>
            <a:ext cx="10160" cy="13284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16"/>
            </p:custDataLst>
          </p:nvPr>
        </p:nvCxnSpPr>
        <p:spPr>
          <a:xfrm>
            <a:off x="1617980" y="2243455"/>
            <a:ext cx="4445" cy="1445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71245" y="1762125"/>
            <a:ext cx="123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ACCmax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301875" y="3564255"/>
            <a:ext cx="250507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24070" y="3195955"/>
            <a:ext cx="923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Epoch</a:t>
            </a:r>
          </a:p>
        </p:txBody>
      </p:sp>
      <p:sp>
        <p:nvSpPr>
          <p:cNvPr id="29" name="文本框 28"/>
          <p:cNvSpPr txBox="1"/>
          <p:nvPr>
            <p:custDataLst>
              <p:tags r:id="rId17"/>
            </p:custDataLst>
          </p:nvPr>
        </p:nvSpPr>
        <p:spPr>
          <a:xfrm>
            <a:off x="8709025" y="3045460"/>
            <a:ext cx="1651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</a:rPr>
              <a:t>入选</a:t>
            </a:r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8709025" y="6137910"/>
            <a:ext cx="1561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</a:rPr>
              <a:t>入选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586230" y="889000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58825" y="13144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结果分析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932940" y="889000"/>
          <a:ext cx="7717790" cy="243713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0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模型名称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Backbone结构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层数方案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数据增强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Epoch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F1-score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Accuracy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model2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ResNet-18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0.8902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88.82%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model4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EfficientNet-b0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处理1+处理2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0.8994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90.00%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model5</a:t>
                      </a:r>
                      <a:endParaRPr lang="en-US" altLang="en-US" sz="1200" b="1" i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EfficientNet-b0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7E7E7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全开放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0.8876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88.82%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/>
          <p:nvPr>
            <p:custDataLst>
              <p:tags r:id="rId4"/>
            </p:custDataLst>
          </p:nvPr>
        </p:nvCxnSpPr>
        <p:spPr>
          <a:xfrm>
            <a:off x="10297795" y="889000"/>
            <a:ext cx="5080" cy="2052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0536555" y="889000"/>
            <a:ext cx="675005" cy="1920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最终方案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26284367"/>
              </p:ext>
            </p:extLst>
          </p:nvPr>
        </p:nvGraphicFramePr>
        <p:xfrm>
          <a:off x="2592705" y="3500755"/>
          <a:ext cx="7058025" cy="2854960"/>
        </p:xfrm>
        <a:graphic>
          <a:graphicData uri="http://schemas.openxmlformats.org/drawingml/2006/table">
            <a:tbl>
              <a:tblPr/>
              <a:tblGrid>
                <a:gridCol w="196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良性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恶性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准确率（acc）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F1-Score值</a:t>
                      </a:r>
                      <a:endParaRPr lang="en-US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11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1,3,4,9,10,13,14,17,19,20,21,23,26,27,30,31,32,33,38,41,42,44,47,50,51,57,58,59,62,63,66,68,72,75,79,80,81,82,87,90</a:t>
                      </a:r>
                      <a:endParaRPr lang="en-US" altLang="en-US" sz="14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2,5,6,7,8,11,12,15,16,18,22,24,25,28,29,34,35,36,37,39,40,43,45,46,48,49,52,53,54,55,56,60,61,64,65,67,69,70,71,73,74,76,77,78,83,84,85,86,88,89,91,92,93,94,95,96</a:t>
                      </a:r>
                      <a:endParaRPr lang="en-US" altLang="en-US" sz="14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90.84</a:t>
                      </a:r>
                      <a:r>
                        <a:rPr lang="en-US" altLang="en-US" sz="24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%</a:t>
                      </a:r>
                      <a:endParaRPr lang="en-US" altLang="en-US" sz="2400" b="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24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0.8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</a:t>
                      </a:r>
                      <a:endParaRPr lang="en-US" altLang="en-US" sz="2400" b="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10300970" y="3511550"/>
            <a:ext cx="5080" cy="2052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0539730" y="3511550"/>
            <a:ext cx="675005" cy="1920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预测结果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26149" y="659949"/>
            <a:ext cx="1700530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9" name="任意多边形 8"/>
          <p:cNvSpPr/>
          <p:nvPr/>
        </p:nvSpPr>
        <p:spPr>
          <a:xfrm flipH="1">
            <a:off x="3958542" y="2545080"/>
            <a:ext cx="4144436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958360" y="268391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成果展示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157605" y="498475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28097" y="498475"/>
            <a:ext cx="677108" cy="48454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TMICM</a:t>
            </a:r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医学图像分类平台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02845" y="5999935"/>
            <a:ext cx="6186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https://tmicm.diazepam.cc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9A9422-D2F6-C9C3-BEF2-BA62F7F42192}"/>
              </a:ext>
            </a:extLst>
          </p:cNvPr>
          <p:cNvGrpSpPr/>
          <p:nvPr/>
        </p:nvGrpSpPr>
        <p:grpSpPr>
          <a:xfrm>
            <a:off x="836906" y="339443"/>
            <a:ext cx="9139093" cy="5400000"/>
            <a:chOff x="1005205" y="289665"/>
            <a:chExt cx="7772400" cy="5054231"/>
          </a:xfrm>
        </p:grpSpPr>
        <p:pic>
          <p:nvPicPr>
            <p:cNvPr id="8" name="图片 7" descr="图形用户界面&#10;&#10;描述已自动生成">
              <a:extLst>
                <a:ext uri="{FF2B5EF4-FFF2-40B4-BE49-F238E27FC236}">
                  <a16:creationId xmlns:a16="http://schemas.microsoft.com/office/drawing/2014/main" id="{5CB8BB0C-EB1C-7B6A-7939-73201B1F322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839" y="593449"/>
              <a:ext cx="4873178" cy="3372264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4" name="图片 3" descr="桌子上放着笔记本电脑&#10;&#10;描述已自动生成">
              <a:extLst>
                <a:ext uri="{FF2B5EF4-FFF2-40B4-BE49-F238E27FC236}">
                  <a16:creationId xmlns:a16="http://schemas.microsoft.com/office/drawing/2014/main" id="{5E6286CE-B5DE-7CAA-EC0C-81C9C9078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05" y="289665"/>
              <a:ext cx="7772400" cy="5054231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09681C-0075-7002-15A1-15420ABADC05}"/>
              </a:ext>
            </a:extLst>
          </p:cNvPr>
          <p:cNvGrpSpPr/>
          <p:nvPr/>
        </p:nvGrpSpPr>
        <p:grpSpPr>
          <a:xfrm>
            <a:off x="8489816" y="1356716"/>
            <a:ext cx="2645182" cy="4864339"/>
            <a:chOff x="6819135" y="-233850"/>
            <a:chExt cx="3254751" cy="619072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705ADD6-B7AE-2F4B-B04D-D3A9B35AE704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8" t="2915" r="37399" b="5439"/>
            <a:stretch/>
          </p:blipFill>
          <p:spPr>
            <a:xfrm>
              <a:off x="6819135" y="-233850"/>
              <a:ext cx="3254751" cy="6190725"/>
            </a:xfrm>
            <a:prstGeom prst="rect">
              <a:avLst/>
            </a:prstGeom>
          </p:spPr>
        </p:pic>
        <p:pic>
          <p:nvPicPr>
            <p:cNvPr id="19" name="图片 18" descr="图形用户界面&#10;&#10;描述已自动生成">
              <a:extLst>
                <a:ext uri="{FF2B5EF4-FFF2-40B4-BE49-F238E27FC236}">
                  <a16:creationId xmlns:a16="http://schemas.microsoft.com/office/drawing/2014/main" id="{A637B0B1-BB5A-5550-B85D-EF158C3E286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0089" y="-52487"/>
              <a:ext cx="2752841" cy="5751112"/>
            </a:xfrm>
            <a:prstGeom prst="rect">
              <a:avLst/>
            </a:prstGeom>
            <a:effectLst>
              <a:softEdge rad="63500"/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157605" y="736600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28097" y="869950"/>
            <a:ext cx="677108" cy="452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后端架构</a:t>
            </a:r>
          </a:p>
        </p:txBody>
      </p:sp>
      <p:pic>
        <p:nvPicPr>
          <p:cNvPr id="6" name="图片 5" descr="徽标&#10;&#10;中度可信度描述已自动生成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07" y="498688"/>
            <a:ext cx="3716284" cy="2919937"/>
          </a:xfrm>
          <a:prstGeom prst="rect">
            <a:avLst/>
          </a:prstGeom>
        </p:spPr>
      </p:pic>
      <p:pic>
        <p:nvPicPr>
          <p:cNvPr id="13" name="图片 12" descr="徽标, 公司名称&#10;&#10;描述已自动生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0" y="3429000"/>
            <a:ext cx="3533369" cy="291993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63769" y="631610"/>
            <a:ext cx="225171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多节点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负载均衡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节点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健康检测</a:t>
            </a:r>
            <a:endParaRPr kumimoji="1"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节点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快速拓展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动态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流量分配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高安全性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2000" dirty="0"/>
              <a:t>HTTPS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63512" y="4311435"/>
            <a:ext cx="32677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节点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快速部署</a:t>
            </a:r>
            <a:endParaRPr kumimoji="1"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节点健康检测和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自我修复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/>
              <a:t>高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安全性</a:t>
            </a:r>
          </a:p>
        </p:txBody>
      </p:sp>
      <p:cxnSp>
        <p:nvCxnSpPr>
          <p:cNvPr id="2" name="直接箭头连接符 1"/>
          <p:cNvCxnSpPr/>
          <p:nvPr/>
        </p:nvCxnSpPr>
        <p:spPr>
          <a:xfrm>
            <a:off x="9883140" y="831850"/>
            <a:ext cx="7620" cy="5446395"/>
          </a:xfrm>
          <a:prstGeom prst="straightConnector1">
            <a:avLst/>
          </a:prstGeom>
          <a:ln w="50800" cmpd="sng">
            <a:solidFill>
              <a:srgbClr val="4F526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3"/>
            </p:custDataLst>
          </p:nvPr>
        </p:nvCxnSpPr>
        <p:spPr>
          <a:xfrm flipH="1" flipV="1">
            <a:off x="10278745" y="740410"/>
            <a:ext cx="17780" cy="5497195"/>
          </a:xfrm>
          <a:prstGeom prst="straightConnector1">
            <a:avLst/>
          </a:prstGeom>
          <a:ln w="50800" cmpd="sng">
            <a:solidFill>
              <a:srgbClr val="4F526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854690" y="1867535"/>
            <a:ext cx="798195" cy="2661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百万级请求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157605" y="498475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30200" y="669925"/>
            <a:ext cx="675005" cy="452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压力测试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57930" y="5898515"/>
            <a:ext cx="6552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100w</a:t>
            </a:r>
            <a:r>
              <a:rPr lang="zh-CN" altLang="en-US" sz="3600">
                <a:solidFill>
                  <a:srgbClr val="FF0000"/>
                </a:solidFill>
              </a:rPr>
              <a:t>次请求</a:t>
            </a:r>
            <a:r>
              <a:rPr lang="en-US" altLang="zh-CN" sz="3600">
                <a:solidFill>
                  <a:srgbClr val="FF0000"/>
                </a:solidFill>
              </a:rPr>
              <a:t>/2s</a:t>
            </a:r>
            <a:r>
              <a:rPr lang="zh-CN" altLang="en-US" sz="3600">
                <a:solidFill>
                  <a:srgbClr val="FF0000"/>
                </a:solidFill>
              </a:rPr>
              <a:t>，成功率</a:t>
            </a:r>
            <a:r>
              <a:rPr lang="en-US" altLang="zh-CN" sz="3600">
                <a:solidFill>
                  <a:srgbClr val="FF0000"/>
                </a:solidFill>
              </a:rPr>
              <a:t>100%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0165" y="498475"/>
            <a:ext cx="49530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8125" y="498475"/>
            <a:ext cx="49530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205" y="3284220"/>
            <a:ext cx="4953000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BFBFB">
                  <a:alpha val="100000"/>
                </a:srgbClr>
              </a:clrFrom>
              <a:clrTo>
                <a:srgbClr val="FBFB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6205" y="3284220"/>
            <a:ext cx="5596890" cy="258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191760" y="44834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项目简介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1335405" y="1308100"/>
            <a:ext cx="10161905" cy="4923790"/>
            <a:chOff x="1996440" y="1872343"/>
            <a:chExt cx="7989390" cy="3659777"/>
          </a:xfrm>
        </p:grpSpPr>
        <p:sp>
          <p:nvSpPr>
            <p:cNvPr id="10" name="矩形 9"/>
            <p:cNvSpPr/>
            <p:nvPr/>
          </p:nvSpPr>
          <p:spPr>
            <a:xfrm>
              <a:off x="1996440" y="1872343"/>
              <a:ext cx="7989389" cy="3659777"/>
            </a:xfrm>
            <a:prstGeom prst="rect">
              <a:avLst/>
            </a:prstGeom>
            <a:pattFill prst="wdUpDiag">
              <a:fgClr>
                <a:srgbClr val="4F5261"/>
              </a:fgClr>
              <a:bgClr>
                <a:srgbClr val="E6E6E1"/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06170" y="1872343"/>
              <a:ext cx="7779660" cy="34398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F52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黑简体" panose="02000000000000000000" pitchFamily="2" charset="-122"/>
              </a:endParaRPr>
            </a:p>
          </p:txBody>
        </p:sp>
      </p:grpSp>
      <p:sp>
        <p:nvSpPr>
          <p:cNvPr id="8" name="TextBox 1"/>
          <p:cNvSpPr txBox="1"/>
          <p:nvPr/>
        </p:nvSpPr>
        <p:spPr>
          <a:xfrm>
            <a:off x="5561330" y="1736725"/>
            <a:ext cx="6094730" cy="3939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一种基于</a:t>
            </a:r>
            <a:r>
              <a:rPr lang="zh-CN" altLang="en-US" sz="2400" b="1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投票机制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的集成学习模型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迁移学习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EfficientNet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ResNet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TMICM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医</a:t>
            </a:r>
            <a:r>
              <a:rPr lang="zh-CN" altLang="en-US" sz="2400" dirty="0">
                <a:solidFill>
                  <a:srgbClr val="7F7D7D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学图像分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类</a:t>
            </a:r>
            <a:r>
              <a:rPr lang="zh-CN" altLang="en-US" sz="2400" b="1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平台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7F7D7D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基层医疗帮助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7F7D7D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持续功能完善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7F7D7D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企业级运营维护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42" y="2639456"/>
            <a:ext cx="3412461" cy="190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545080"/>
            <a:ext cx="3712464" cy="1201001"/>
          </a:xfrm>
          <a:prstGeom prst="rect">
            <a:avLst/>
          </a:pr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19" name="TextBox 10"/>
          <p:cNvSpPr txBox="1"/>
          <p:nvPr/>
        </p:nvSpPr>
        <p:spPr>
          <a:xfrm>
            <a:off x="3658257" y="2668352"/>
            <a:ext cx="8183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欢迎各位老师批评指正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157605" y="498475"/>
            <a:ext cx="10160" cy="540000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28097" y="669925"/>
            <a:ext cx="677108" cy="4793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欢迎各位同仁体验和批评</a:t>
            </a:r>
          </a:p>
        </p:txBody>
      </p:sp>
      <p:pic>
        <p:nvPicPr>
          <p:cNvPr id="11" name="图片 10" descr="QR 代码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34" y="880438"/>
            <a:ext cx="3355293" cy="3355293"/>
          </a:xfrm>
          <a:prstGeom prst="rect">
            <a:avLst/>
          </a:prstGeom>
        </p:spPr>
      </p:pic>
      <p:pic>
        <p:nvPicPr>
          <p:cNvPr id="14" name="图片 13" descr="QR 代码&#10;&#10;描述已自动生成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99" y="880439"/>
            <a:ext cx="3355292" cy="335529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30627" y="4403423"/>
            <a:ext cx="3825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您也可以访问：</a:t>
            </a:r>
            <a:br>
              <a:rPr kumimoji="1" lang="en-US" altLang="zh-CN" sz="2400" dirty="0"/>
            </a:br>
            <a:r>
              <a:rPr kumimoji="1" lang="en-US" altLang="zh-CN" sz="2400" dirty="0">
                <a:hlinkClick r:id="rId8"/>
              </a:rPr>
              <a:t>https://</a:t>
            </a:r>
            <a:r>
              <a:rPr kumimoji="1" lang="en-US" altLang="zh-CN" sz="2400" dirty="0" err="1">
                <a:hlinkClick r:id="rId8"/>
              </a:rPr>
              <a:t>tmicm.diazepam.cc</a:t>
            </a:r>
            <a:endParaRPr kumimoji="1"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013729" y="4423414"/>
            <a:ext cx="4850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您也可以访问：</a:t>
            </a:r>
            <a:br>
              <a:rPr kumimoji="1" lang="en-US" altLang="zh-CN" sz="2400" dirty="0"/>
            </a:br>
            <a:r>
              <a:rPr kumimoji="1" lang="en-US" altLang="zh-CN" sz="2400" dirty="0">
                <a:hlinkClick r:id="rId9"/>
              </a:rPr>
              <a:t>https://</a:t>
            </a:r>
            <a:r>
              <a:rPr kumimoji="1" lang="en-US" altLang="zh-CN" sz="2400" dirty="0" err="1">
                <a:hlinkClick r:id="rId9"/>
              </a:rPr>
              <a:t>cloud.ncbadboy.ml</a:t>
            </a:r>
            <a:r>
              <a:rPr kumimoji="1" lang="en-US" altLang="zh-CN" sz="2400" dirty="0">
                <a:hlinkClick r:id="rId9"/>
              </a:rPr>
              <a:t>/images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946583" y="5501602"/>
            <a:ext cx="9211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您可以先从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甲状腺超声影像图集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下载若干张图片，然后在 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TMICM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 医学图像分类平台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进行测试。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5" name="TextBox 1"/>
          <p:cNvSpPr txBox="1"/>
          <p:nvPr/>
        </p:nvSpPr>
        <p:spPr>
          <a:xfrm>
            <a:off x="8319135" y="1252220"/>
            <a:ext cx="314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. </a:t>
            </a:r>
          </a:p>
        </p:txBody>
      </p:sp>
      <p:sp>
        <p:nvSpPr>
          <p:cNvPr id="89" name="TextBox 1"/>
          <p:cNvSpPr txBox="1"/>
          <p:nvPr/>
        </p:nvSpPr>
        <p:spPr>
          <a:xfrm>
            <a:off x="8234445" y="5048016"/>
            <a:ext cx="323264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571499"/>
            <a:ext cx="8941129" cy="584280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1348105" y="90805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2"/>
            </p:custDataLst>
          </p:nvPr>
        </p:nvSpPr>
        <p:spPr>
          <a:xfrm>
            <a:off x="500380" y="949960"/>
            <a:ext cx="675005" cy="17887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创新点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545081"/>
            <a:ext cx="12192000" cy="1201000"/>
          </a:xfrm>
          <a:prstGeom prst="rect">
            <a:avLst/>
          </a:prstGeom>
          <a:pattFill prst="ltVert">
            <a:fgClr>
              <a:srgbClr val="647996"/>
            </a:fgClr>
            <a:bgClr>
              <a:srgbClr val="4F5261"/>
            </a:bgClr>
          </a:pattFill>
          <a:ln>
            <a:solidFill>
              <a:srgbClr val="64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26149" y="659949"/>
            <a:ext cx="20521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2</a:t>
            </a:r>
            <a:endParaRPr lang="zh-CN" altLang="en-US" sz="239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958542" y="2545080"/>
            <a:ext cx="4144436" cy="1201001"/>
          </a:xfrm>
          <a:custGeom>
            <a:avLst/>
            <a:gdLst>
              <a:gd name="connsiteX0" fmla="*/ 4144436 w 4144436"/>
              <a:gd name="connsiteY0" fmla="*/ 0 h 1201001"/>
              <a:gd name="connsiteX1" fmla="*/ 2648085 w 4144436"/>
              <a:gd name="connsiteY1" fmla="*/ 0 h 1201001"/>
              <a:gd name="connsiteX2" fmla="*/ 2648085 w 4144436"/>
              <a:gd name="connsiteY2" fmla="*/ 1 h 1201001"/>
              <a:gd name="connsiteX3" fmla="*/ 1184502 w 4144436"/>
              <a:gd name="connsiteY3" fmla="*/ 1 h 1201001"/>
              <a:gd name="connsiteX4" fmla="*/ 0 w 4144436"/>
              <a:gd name="connsiteY4" fmla="*/ 1201001 h 1201001"/>
              <a:gd name="connsiteX5" fmla="*/ 2648085 w 4144436"/>
              <a:gd name="connsiteY5" fmla="*/ 1201001 h 1201001"/>
              <a:gd name="connsiteX6" fmla="*/ 2886179 w 4144436"/>
              <a:gd name="connsiteY6" fmla="*/ 1201001 h 1201001"/>
              <a:gd name="connsiteX7" fmla="*/ 4144436 w 4144436"/>
              <a:gd name="connsiteY7" fmla="*/ 1201001 h 120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4436" h="1201001">
                <a:moveTo>
                  <a:pt x="4144436" y="0"/>
                </a:moveTo>
                <a:lnTo>
                  <a:pt x="2648085" y="0"/>
                </a:lnTo>
                <a:lnTo>
                  <a:pt x="2648085" y="1"/>
                </a:lnTo>
                <a:lnTo>
                  <a:pt x="1184502" y="1"/>
                </a:lnTo>
                <a:lnTo>
                  <a:pt x="0" y="1201001"/>
                </a:lnTo>
                <a:lnTo>
                  <a:pt x="2648085" y="1201001"/>
                </a:lnTo>
                <a:lnTo>
                  <a:pt x="2886179" y="1201001"/>
                </a:lnTo>
                <a:lnTo>
                  <a:pt x="4144436" y="1201001"/>
                </a:lnTo>
                <a:close/>
              </a:path>
            </a:pathLst>
          </a:custGeom>
          <a:solidFill>
            <a:srgbClr val="64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146955" y="268391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研究背景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pic>
        <p:nvPicPr>
          <p:cNvPr id="2" name="图片 5" descr="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371" r="-2074"/>
          <a:stretch>
            <a:fillRect/>
          </a:stretch>
        </p:blipFill>
        <p:spPr>
          <a:xfrm>
            <a:off x="2633980" y="1011555"/>
            <a:ext cx="7014845" cy="5177155"/>
          </a:xfrm>
          <a:prstGeom prst="rect">
            <a:avLst/>
          </a:prstGeom>
        </p:spPr>
      </p:pic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1348105" y="90805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2"/>
            </p:custDataLst>
          </p:nvPr>
        </p:nvSpPr>
        <p:spPr>
          <a:xfrm>
            <a:off x="520700" y="908050"/>
            <a:ext cx="675005" cy="4293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基层医疗机构分布现状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30830" y="449580"/>
            <a:ext cx="6530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  <a:sym typeface="+mn-ea"/>
              </a:rPr>
              <a:t>中国2021年各地区基层医疗卫生机构数量分布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1290" y="1582420"/>
            <a:ext cx="2616835" cy="40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0" name="TextBox 1"/>
          <p:cNvSpPr txBox="1"/>
          <p:nvPr>
            <p:custDataLst>
              <p:tags r:id="rId1"/>
            </p:custDataLst>
          </p:nvPr>
        </p:nvSpPr>
        <p:spPr>
          <a:xfrm>
            <a:off x="3785870" y="5795645"/>
            <a:ext cx="5184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3" name="图片 2" descr="发病率_timeSeries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045" y="1165860"/>
            <a:ext cx="6899275" cy="5174615"/>
          </a:xfrm>
          <a:prstGeom prst="rect">
            <a:avLst/>
          </a:prstGeom>
        </p:spPr>
      </p:pic>
      <p:sp>
        <p:nvSpPr>
          <p:cNvPr id="54" name="TextBox 1"/>
          <p:cNvSpPr txBox="1"/>
          <p:nvPr>
            <p:custDataLst>
              <p:tags r:id="rId2"/>
            </p:custDataLst>
          </p:nvPr>
        </p:nvSpPr>
        <p:spPr>
          <a:xfrm>
            <a:off x="1923415" y="527685"/>
            <a:ext cx="8910320" cy="529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近20年及预测未来30年中国和世界甲状腺癌发病率对比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cxnSp>
        <p:nvCxnSpPr>
          <p:cNvPr id="17" name="直接连接符 16"/>
          <p:cNvCxnSpPr/>
          <p:nvPr>
            <p:custDataLst>
              <p:tags r:id="rId3"/>
            </p:custDataLst>
          </p:nvPr>
        </p:nvCxnSpPr>
        <p:spPr>
          <a:xfrm>
            <a:off x="1348105" y="106045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4"/>
            </p:custDataLst>
          </p:nvPr>
        </p:nvSpPr>
        <p:spPr>
          <a:xfrm>
            <a:off x="520700" y="704850"/>
            <a:ext cx="675005" cy="3715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国内外现状分析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60840" y="1947545"/>
            <a:ext cx="490220" cy="2015490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时间序列预测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100" name="TextBox 1"/>
          <p:cNvSpPr txBox="1"/>
          <p:nvPr>
            <p:custDataLst>
              <p:tags r:id="rId1"/>
            </p:custDataLst>
          </p:nvPr>
        </p:nvSpPr>
        <p:spPr>
          <a:xfrm>
            <a:off x="3785870" y="5795645"/>
            <a:ext cx="5184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07515" y="1060450"/>
          <a:ext cx="9255760" cy="5374005"/>
        </p:xfrm>
        <a:graphic>
          <a:graphicData uri="http://schemas.openxmlformats.org/drawingml/2006/table">
            <a:tbl>
              <a:tblPr/>
              <a:tblGrid>
                <a:gridCol w="18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2125">
                <a:tc rowSpan="15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中国基层医疗资源建设与利用水平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准则层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指标层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FFFFFF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FFFFFF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正负向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一级指标总权重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一级指标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二级指标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二级指标权重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信息熵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资源投入层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0.3576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设施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各地区基层医疗卫生机构数量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0.1234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2.0360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各地区村卫生室数量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0.0455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2.1392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各地区乡镇卫生院数量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0.0087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1.9435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各地区社区卫生服务中心(站)数量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0.1027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1.9779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各地区基层医疗卫生机构床位数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0.0773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1.9877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0.2488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人员分配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各地区基层医疗卫生机构医疗人员密度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0.1031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2.0775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0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各地区村卫生室医疗人员密度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0.0043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1.9938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各地区乡镇卫生院医师日均负担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0.1000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1.5690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负向指标</a:t>
                      </a:r>
                      <a:endParaRPr lang="en-US" altLang="en-US" sz="12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各地区社区卫生服务站医师日均负担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0.0414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2.0750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负向指标</a:t>
                      </a:r>
                      <a:endParaRPr lang="en-US" altLang="en-US" sz="12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资源利用层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0.2499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诊疗情况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 charset="0"/>
                        </a:rPr>
                        <a:t> 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各地区基层医疗卫生机构平均诊疗人次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0.1099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1.8314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各地区乡镇卫生院病床使用率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0.0998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2.1570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各地区社区卫生服务站病床周转率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0.0402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1.9652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负向指标</a:t>
                      </a:r>
                      <a:endParaRPr lang="en-US" altLang="en-US" sz="12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0.1437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医疗消费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各地区县属及以下人均卫生总费用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0.1437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2.1050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正向指标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extBox 1"/>
          <p:cNvSpPr txBox="1"/>
          <p:nvPr>
            <p:custDataLst>
              <p:tags r:id="rId3"/>
            </p:custDataLst>
          </p:nvPr>
        </p:nvSpPr>
        <p:spPr>
          <a:xfrm>
            <a:off x="2380615" y="569595"/>
            <a:ext cx="8444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中国基层医疗资源建设与利用水平评价体系（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2007-2021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）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>
            <a:off x="1348105" y="1060450"/>
            <a:ext cx="10160" cy="5213350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5"/>
            </p:custDataLst>
          </p:nvPr>
        </p:nvSpPr>
        <p:spPr>
          <a:xfrm>
            <a:off x="520700" y="10858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基层医疗的背景调查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56315" y="2149475"/>
            <a:ext cx="490220" cy="2523490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正负指标分别标准化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180329" y="598740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痛点分析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5406453" y="0"/>
            <a:ext cx="1379094" cy="171450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黑简体" panose="02000000000000000000" pitchFamily="2" charset="-122"/>
            </a:endParaRPr>
          </a:p>
        </p:txBody>
      </p:sp>
      <p:sp>
        <p:nvSpPr>
          <p:cNvPr id="54" name="TextBox 1"/>
          <p:cNvSpPr txBox="1"/>
          <p:nvPr>
            <p:custDataLst>
              <p:tags r:id="rId1"/>
            </p:custDataLst>
          </p:nvPr>
        </p:nvSpPr>
        <p:spPr>
          <a:xfrm>
            <a:off x="2313940" y="962025"/>
            <a:ext cx="7638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中国31省份</a:t>
            </a:r>
            <a:r>
              <a:rPr lang="zh-CN" altLang="en-US" sz="2800" b="1" dirty="0">
                <a:solidFill>
                  <a:srgbClr val="FF0000"/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医疗资源建设和利用水平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兰亭黑简体" panose="02000000000000000000" pitchFamily="2" charset="-122"/>
                <a:cs typeface="Segoe UI" panose="020B0502040204020203" pitchFamily="34" charset="0"/>
              </a:rPr>
              <a:t>聚类分析结果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</a:rPr>
              <a:t> 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727835" y="1605915"/>
          <a:ext cx="8311515" cy="3790950"/>
        </p:xfrm>
        <a:graphic>
          <a:graphicData uri="http://schemas.openxmlformats.org/drawingml/2006/table">
            <a:tbl>
              <a:tblPr firstRow="1" lastRow="1" bandRow="1">
                <a:tableStyleId>{EA61A480-28E3-4BE2-85CA-0F5A14514A7E}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8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类别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省份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/>
                        <a:t>平均评价得分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第一类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河北 山西 内蒙古 吉林 福建 广西 海南 贵州 西藏 甘肃 青海 宁夏 新疆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/>
                        <a:t>0.5201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第二类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黑龙江 江西 河南 重庆 云南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/>
                        <a:t>0.5044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第三类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天津 辽宁 安徽 山东 湖北 湖南 四川 陕西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/>
                        <a:t>0.7208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第四类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北京 上海 江苏 浙江 广东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/>
                        <a:t>0.8466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直接连接符 16"/>
          <p:cNvCxnSpPr/>
          <p:nvPr>
            <p:custDataLst>
              <p:tags r:id="rId3"/>
            </p:custDataLst>
          </p:nvPr>
        </p:nvCxnSpPr>
        <p:spPr>
          <a:xfrm>
            <a:off x="1348105" y="1060450"/>
            <a:ext cx="10160" cy="476186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文本框 4"/>
          <p:cNvSpPr txBox="1"/>
          <p:nvPr>
            <p:custDataLst>
              <p:tags r:id="rId4"/>
            </p:custDataLst>
          </p:nvPr>
        </p:nvSpPr>
        <p:spPr>
          <a:xfrm>
            <a:off x="520700" y="1085850"/>
            <a:ext cx="675005" cy="3847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Segoe UI Light" panose="020B0502040204020203" pitchFamily="34" charset="0"/>
                <a:sym typeface="+mn-ea"/>
              </a:rPr>
              <a:t>基层医疗的背景调查</a:t>
            </a:r>
          </a:p>
        </p:txBody>
      </p: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 flipV="1">
            <a:off x="1348105" y="5741035"/>
            <a:ext cx="8763635" cy="37465"/>
          </a:xfrm>
          <a:prstGeom prst="line">
            <a:avLst/>
          </a:prstGeom>
          <a:ln w="88900">
            <a:solidFill>
              <a:srgbClr val="4F5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00505" y="2301875"/>
            <a:ext cx="8520430" cy="155511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02410" y="3834130"/>
            <a:ext cx="8550275" cy="1734185"/>
          </a:xfrm>
          <a:prstGeom prst="rect">
            <a:avLst/>
          </a:prstGeom>
          <a:noFill/>
          <a:ln w="38100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50170" y="2045335"/>
            <a:ext cx="551815" cy="1519555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乙类地区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262870" y="4009390"/>
            <a:ext cx="551815" cy="1519555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甲类地区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0928985" y="2045335"/>
            <a:ext cx="551815" cy="1519555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水平较弱</a:t>
            </a: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0963275" y="4009390"/>
            <a:ext cx="551815" cy="1519555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水平较强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  <p:tag name="KSO_WPP_MARK_KEY" val="9922d4d9-fe86-475d-b783-70436fff77ae"/>
  <p:tag name="COMMONDATA" val="eyJoZGlkIjoiNDhjMDBkYjNlMTA2MzBiOWUzOTc3NDljZTg3YWY3M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52c2339-7430-4c2d-9b0d-0dd7848f575c}"/>
  <p:tag name="TABLE_ENDDRAG_ORIGIN_RECT" val="808*455"/>
  <p:tag name="TABLE_ENDDRAG_RECT" val="78*84*808*45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01b7b67-3174-4fad-8398-0aa46ba28c11}"/>
  <p:tag name="TABLE_ENDDRAG_ORIGIN_RECT" val="607*191"/>
  <p:tag name="TABLE_ENDDRAG_RECT" val="173*78*607*19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0f72252-d79c-47cf-bc79-e5c8810f3b7e}"/>
  <p:tag name="TABLE_ENDDRAG_ORIGIN_RECT" val="555*224"/>
  <p:tag name="TABLE_ENDDRAG_RECT" val="186*275*555*2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83.925984251969,&quot;width&quot;:5283.92598425196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72e5361-05a3-4446-9e89-6209b5dafccf}"/>
  <p:tag name="TABLE_ENDDRAG_ORIGIN_RECT" val="654*298"/>
  <p:tag name="TABLE_ENDDRAG_RECT" val="172*123*654*29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63.428346456692,&quot;width&quot;:14120.9984251968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492,&quot;width&quot;:9989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690,&quot;width&quot;:5389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76f2be-f4ad-42a1-b30e-c438d02964fd}"/>
  <p:tag name="TABLE_ENDDRAG_ORIGIN_RECT" val="641*385"/>
  <p:tag name="TABLE_ENDDRAG_RECT" val="145*100*641*38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933</Words>
  <Application>Microsoft Macintosh PowerPoint</Application>
  <PresentationFormat>宽屏</PresentationFormat>
  <Paragraphs>424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方正大黑简体</vt:lpstr>
      <vt:lpstr>方正兰亭黑简体</vt:lpstr>
      <vt:lpstr>宋体</vt:lpstr>
      <vt:lpstr>微软雅黑</vt:lpstr>
      <vt:lpstr>Hiragino Sans GB W3</vt:lpstr>
      <vt:lpstr>Arial</vt:lpstr>
      <vt:lpstr>Calibri</vt:lpstr>
      <vt:lpstr>Open Sans Light</vt:lpstr>
      <vt:lpstr>Open Sans Semibold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03【动画PPT】高质量商务典藏商务汇报PPT模板</dc:title>
  <dc:creator/>
  <cp:lastModifiedBy>翰 约</cp:lastModifiedBy>
  <cp:revision>393</cp:revision>
  <dcterms:created xsi:type="dcterms:W3CDTF">2016-03-16T07:26:00Z</dcterms:created>
  <dcterms:modified xsi:type="dcterms:W3CDTF">2023-06-03T15:39:23Z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7A0B04D452C14AEBB7FFA6461A739AB3_13</vt:lpwstr>
  </property>
  <property fmtid="{D5CDD505-2E9C-101B-9397-08002B2CF9AE}" pid="3" name="KSOProductBuildVer">
    <vt:lpwstr>2052-11.1.0.14309</vt:lpwstr>
  </property>
</Properties>
</file>