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354" r:id="rId2"/>
    <p:sldId id="356" r:id="rId3"/>
    <p:sldId id="363" r:id="rId4"/>
    <p:sldId id="366" r:id="rId5"/>
    <p:sldId id="365" r:id="rId6"/>
    <p:sldId id="367" r:id="rId7"/>
    <p:sldId id="368" r:id="rId8"/>
    <p:sldId id="369" r:id="rId9"/>
    <p:sldId id="370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9900CC"/>
    <a:srgbClr val="FF0000"/>
    <a:srgbClr val="0000CC"/>
    <a:srgbClr val="FF9900"/>
    <a:srgbClr val="660066"/>
    <a:srgbClr val="F4EE00"/>
    <a:srgbClr val="ECCC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4" autoAdjust="0"/>
    <p:restoredTop sz="94630" autoAdjust="0"/>
  </p:normalViewPr>
  <p:slideViewPr>
    <p:cSldViewPr>
      <p:cViewPr varScale="1">
        <p:scale>
          <a:sx n="87" d="100"/>
          <a:sy n="87" d="100"/>
        </p:scale>
        <p:origin x="15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04CC34-14FB-4558-A8E6-37A2979DBE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16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A8033-7ED7-491F-9CEF-B51B24C5DE9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5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00037C-3457-4618-BB45-B325ABD7AF1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858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3BBD8-6A8F-41F2-9FED-E147E0C9A6B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34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682FF-3829-47E3-9365-5ABC6BC33F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3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368537-F559-45DD-A481-9A1366D58E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47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64BEC-5A97-43C1-9702-1AA5CFC9850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135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541DE8-77CD-4AB8-AF8A-7188ADA1BBF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92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DEAD38-A7A6-4848-971D-4138CA7CDD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35611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B928C94-8018-4169-BF07-CA2B73465C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306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D8033E-C973-45B7-8B7E-C2E0CBCDA04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9956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E6BDB98-12C9-4318-9C0B-850386228D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842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7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gif"/><Relationship Id="rId5" Type="http://schemas.openxmlformats.org/officeDocument/2006/relationships/image" Target="../media/image9.gif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b="2572"/>
          <a:stretch/>
        </p:blipFill>
        <p:spPr>
          <a:xfrm>
            <a:off x="-2754" y="-26624"/>
            <a:ext cx="9146754" cy="68846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" y="306068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</a:rPr>
              <a:t>2016 Children Special Summer Program</a:t>
            </a:r>
            <a:endParaRPr lang="en-US" sz="7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5257800" y="244437"/>
            <a:ext cx="3733800" cy="1219200"/>
          </a:xfrm>
          <a:prstGeom prst="wedgeRoundRectCallout">
            <a:avLst>
              <a:gd name="adj1" fmla="val 26845"/>
              <a:gd name="adj2" fmla="val 726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0000CC"/>
                </a:solidFill>
                <a:latin typeface="Agency FB" panose="020B0503020202020204" pitchFamily="34" charset="0"/>
              </a:rPr>
              <a:t>Hi everyone! Do you know something very cool will happen in this summer?</a:t>
            </a:r>
            <a:endParaRPr lang="en-US" sz="2600" dirty="0">
              <a:solidFill>
                <a:srgbClr val="0000CC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00"/>
            <a:ext cx="3065443" cy="25263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 rot="21384373">
            <a:off x="160774" y="169209"/>
            <a:ext cx="2850614" cy="18928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Agency FB" panose="020B0503020202020204" pitchFamily="34" charset="0"/>
              </a:rPr>
              <a:t>This summer </a:t>
            </a:r>
            <a:endParaRPr lang="en-US" sz="2600" dirty="0" smtClean="0">
              <a:latin typeface="Agency FB" panose="020B0503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600" dirty="0" smtClean="0">
                <a:latin typeface="Agency FB" panose="020B0503020202020204" pitchFamily="34" charset="0"/>
              </a:rPr>
              <a:t>July </a:t>
            </a:r>
            <a:r>
              <a:rPr lang="en-US" sz="2600" dirty="0">
                <a:latin typeface="Agency FB" panose="020B0503020202020204" pitchFamily="34" charset="0"/>
              </a:rPr>
              <a:t>to August, </a:t>
            </a:r>
            <a:r>
              <a:rPr lang="en-US" sz="2600" dirty="0" smtClean="0">
                <a:latin typeface="Agency FB" panose="020B0503020202020204" pitchFamily="34" charset="0"/>
              </a:rPr>
              <a:t/>
            </a:r>
            <a:br>
              <a:rPr lang="en-US" sz="2600" dirty="0" smtClean="0">
                <a:latin typeface="Agency FB" panose="020B0503020202020204" pitchFamily="34" charset="0"/>
              </a:rPr>
            </a:br>
            <a:r>
              <a:rPr lang="en-US" sz="2600" dirty="0" smtClean="0">
                <a:latin typeface="Agency FB" panose="020B0503020202020204" pitchFamily="34" charset="0"/>
              </a:rPr>
              <a:t>Sunday 9:00 </a:t>
            </a:r>
            <a:r>
              <a:rPr lang="en-US" sz="2600" dirty="0">
                <a:latin typeface="Agency FB" panose="020B0503020202020204" pitchFamily="34" charset="0"/>
              </a:rPr>
              <a:t>to 10:30 </a:t>
            </a:r>
            <a:r>
              <a:rPr lang="en-US" sz="2600" dirty="0" smtClean="0">
                <a:latin typeface="Agency FB" panose="020B0503020202020204" pitchFamily="34" charset="0"/>
              </a:rPr>
              <a:t>am</a:t>
            </a:r>
            <a:endParaRPr lang="en-US" sz="2600" dirty="0">
              <a:latin typeface="Agency FB" panose="020B0503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4572000"/>
            <a:ext cx="5849957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There will be three children teams to lead:</a:t>
            </a:r>
            <a:endParaRPr lang="en-US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– 2</a:t>
            </a:r>
            <a:r>
              <a:rPr lang="en-US" sz="2400" baseline="30000" dirty="0"/>
              <a:t>nd</a:t>
            </a:r>
            <a:r>
              <a:rPr lang="en-US" sz="2400" dirty="0"/>
              <a:t> graders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– 4</a:t>
            </a:r>
            <a:r>
              <a:rPr lang="en-US" sz="2400" baseline="30000" dirty="0"/>
              <a:t>th</a:t>
            </a:r>
            <a:r>
              <a:rPr lang="en-US" sz="2400" dirty="0"/>
              <a:t> graders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/>
              <a:t>5</a:t>
            </a:r>
            <a:r>
              <a:rPr lang="en-US" sz="2400" baseline="30000" dirty="0"/>
              <a:t>th</a:t>
            </a:r>
            <a:r>
              <a:rPr lang="en-US" sz="2400" dirty="0"/>
              <a:t> – 6</a:t>
            </a:r>
            <a:r>
              <a:rPr lang="en-US" sz="2400" baseline="30000" dirty="0"/>
              <a:t>th</a:t>
            </a:r>
            <a:r>
              <a:rPr lang="en-US" sz="2400" dirty="0"/>
              <a:t> graders</a:t>
            </a:r>
          </a:p>
        </p:txBody>
      </p:sp>
      <p:sp>
        <p:nvSpPr>
          <p:cNvPr id="19" name="32-Point Star 18"/>
          <p:cNvSpPr/>
          <p:nvPr/>
        </p:nvSpPr>
        <p:spPr>
          <a:xfrm>
            <a:off x="934942" y="1752600"/>
            <a:ext cx="6380258" cy="2971800"/>
          </a:xfrm>
          <a:prstGeom prst="star3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33CC"/>
                </a:solidFill>
                <a:latin typeface="Agency FB" panose="020B0503020202020204" pitchFamily="34" charset="0"/>
              </a:rPr>
              <a:t>We invite you to be the Leader-in-Training (</a:t>
            </a:r>
            <a:r>
              <a:rPr lang="en-US" sz="4000" b="1" dirty="0" smtClean="0">
                <a:solidFill>
                  <a:srgbClr val="0033CC"/>
                </a:solidFill>
                <a:latin typeface="Agency FB" panose="020B0503020202020204" pitchFamily="34" charset="0"/>
              </a:rPr>
              <a:t>L.I.T.)</a:t>
            </a:r>
            <a:endParaRPr lang="en-US" sz="4000" b="1" dirty="0">
              <a:solidFill>
                <a:srgbClr val="0033CC"/>
              </a:solidFill>
              <a:latin typeface="Agency FB" panose="020B0503020202020204" pitchFamily="34" charset="0"/>
            </a:endParaRPr>
          </a:p>
        </p:txBody>
      </p:sp>
      <p:pic>
        <p:nvPicPr>
          <p:cNvPr id="20" name="Picture 10" descr="http://www.educationworld.com/a_lesson/hunt/images/sh_glob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4724400"/>
            <a:ext cx="1460306" cy="15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1962297"/>
            <a:ext cx="1828800" cy="16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8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6291202" y="133828"/>
            <a:ext cx="2667000" cy="1219200"/>
          </a:xfrm>
          <a:prstGeom prst="wedgeRoundRectCallout">
            <a:avLst>
              <a:gd name="adj1" fmla="val -7205"/>
              <a:gd name="adj2" fmla="val 8262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0000CC"/>
                </a:solidFill>
                <a:latin typeface="Agency FB" panose="020B0503020202020204" pitchFamily="34" charset="0"/>
              </a:rPr>
              <a:t>Why do we have the summer program?</a:t>
            </a:r>
            <a:endParaRPr lang="en-US" sz="2600" dirty="0">
              <a:solidFill>
                <a:srgbClr val="0000CC"/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32-Point Star 18"/>
          <p:cNvSpPr/>
          <p:nvPr/>
        </p:nvSpPr>
        <p:spPr>
          <a:xfrm>
            <a:off x="76200" y="76200"/>
            <a:ext cx="4800600" cy="2500245"/>
          </a:xfrm>
          <a:prstGeom prst="star32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You will grow to be like Jesus!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853" y="4903048"/>
            <a:ext cx="6934200" cy="1446550"/>
          </a:xfrm>
          <a:prstGeom prst="rect">
            <a:avLst/>
          </a:prstGeom>
          <a:ln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 smtClean="0"/>
              <a:t>Through the three </a:t>
            </a:r>
            <a:r>
              <a:rPr lang="en-US" sz="2200" dirty="0"/>
              <a:t>Activity Stations / 20 </a:t>
            </a:r>
            <a:r>
              <a:rPr lang="en-US" sz="2200" dirty="0" smtClean="0"/>
              <a:t>minutes each</a:t>
            </a:r>
          </a:p>
          <a:p>
            <a:r>
              <a:rPr lang="en-US" sz="2200" dirty="0" smtClean="0"/>
              <a:t>(1</a:t>
            </a:r>
            <a:r>
              <a:rPr lang="en-US" sz="2200" dirty="0"/>
              <a:t>)	Bible message</a:t>
            </a:r>
          </a:p>
          <a:p>
            <a:r>
              <a:rPr lang="en-US" sz="2200" dirty="0"/>
              <a:t>(2)	</a:t>
            </a:r>
            <a:r>
              <a:rPr lang="en-US" sz="2200" dirty="0" err="1"/>
              <a:t>Singspiration</a:t>
            </a:r>
            <a:r>
              <a:rPr lang="en-US" sz="2200" dirty="0" smtClean="0"/>
              <a:t>!</a:t>
            </a:r>
            <a:endParaRPr lang="en-US" sz="2200" dirty="0"/>
          </a:p>
          <a:p>
            <a:r>
              <a:rPr lang="en-US" sz="2200" dirty="0"/>
              <a:t>(3)	Game and Craft</a:t>
            </a:r>
          </a:p>
        </p:txBody>
      </p:sp>
      <p:sp>
        <p:nvSpPr>
          <p:cNvPr id="11" name="32-Point Star 10"/>
          <p:cNvSpPr/>
          <p:nvPr/>
        </p:nvSpPr>
        <p:spPr>
          <a:xfrm>
            <a:off x="2743199" y="1395304"/>
            <a:ext cx="4540153" cy="2414696"/>
          </a:xfrm>
          <a:prstGeom prst="star3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Teachers continue  to grow like Jesus!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2" name="32-Point Star 11"/>
          <p:cNvSpPr/>
          <p:nvPr/>
        </p:nvSpPr>
        <p:spPr>
          <a:xfrm>
            <a:off x="-76200" y="2538304"/>
            <a:ext cx="4236220" cy="2414696"/>
          </a:xfrm>
          <a:prstGeom prst="star32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Kids will grow to be like Jesus!</a:t>
            </a:r>
            <a:endParaRPr lang="en-US" sz="32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4" name="Picture 10" descr="http://www.educationworld.com/a_lesson/hunt/images/sh_glob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740082"/>
            <a:ext cx="1460306" cy="15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353" y="1809896"/>
            <a:ext cx="1828800" cy="16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4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ular Callout 15"/>
          <p:cNvSpPr/>
          <p:nvPr/>
        </p:nvSpPr>
        <p:spPr>
          <a:xfrm>
            <a:off x="5483457" y="94563"/>
            <a:ext cx="2438400" cy="663536"/>
          </a:xfrm>
          <a:prstGeom prst="wedgeRoundRectCallout">
            <a:avLst>
              <a:gd name="adj1" fmla="val 46366"/>
              <a:gd name="adj2" fmla="val 7639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smtClean="0">
                <a:solidFill>
                  <a:srgbClr val="0000CC"/>
                </a:solidFill>
                <a:latin typeface="Agency FB" panose="020B0503020202020204" pitchFamily="34" charset="0"/>
              </a:rPr>
              <a:t>What will kids do?</a:t>
            </a:r>
            <a:endParaRPr lang="en-US" sz="2600" dirty="0">
              <a:solidFill>
                <a:srgbClr val="0000CC"/>
              </a:solidFill>
              <a:latin typeface="Agency FB" panose="020B0503020202020204" pitchFamily="34" charset="0"/>
            </a:endParaRPr>
          </a:p>
        </p:txBody>
      </p:sp>
      <p:pic>
        <p:nvPicPr>
          <p:cNvPr id="1042" name="Picture 18" descr="https://s-media-cache-ak0.pinimg.com/736x/f6/56/9e/f6569e50e5b98aac6951aaa0223c21d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" b="2988"/>
          <a:stretch/>
        </p:blipFill>
        <p:spPr bwMode="auto">
          <a:xfrm>
            <a:off x="457200" y="1703664"/>
            <a:ext cx="6443624" cy="464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http://www.savoyhill.co.uk/technique/pics-new2/treasure-chest/treasure-chest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2" y="2771577"/>
            <a:ext cx="702462" cy="4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1822167" y="3211139"/>
            <a:ext cx="3696177" cy="2280491"/>
          </a:xfrm>
          <a:custGeom>
            <a:avLst/>
            <a:gdLst>
              <a:gd name="connsiteX0" fmla="*/ 1577840 w 3696177"/>
              <a:gd name="connsiteY0" fmla="*/ 0 h 2280491"/>
              <a:gd name="connsiteX1" fmla="*/ 1489705 w 3696177"/>
              <a:gd name="connsiteY1" fmla="*/ 11017 h 2280491"/>
              <a:gd name="connsiteX2" fmla="*/ 1456654 w 3696177"/>
              <a:gd name="connsiteY2" fmla="*/ 22033 h 2280491"/>
              <a:gd name="connsiteX3" fmla="*/ 1423604 w 3696177"/>
              <a:gd name="connsiteY3" fmla="*/ 88135 h 2280491"/>
              <a:gd name="connsiteX4" fmla="*/ 1390553 w 3696177"/>
              <a:gd name="connsiteY4" fmla="*/ 121185 h 2280491"/>
              <a:gd name="connsiteX5" fmla="*/ 1346486 w 3696177"/>
              <a:gd name="connsiteY5" fmla="*/ 187286 h 2280491"/>
              <a:gd name="connsiteX6" fmla="*/ 1313435 w 3696177"/>
              <a:gd name="connsiteY6" fmla="*/ 220337 h 2280491"/>
              <a:gd name="connsiteX7" fmla="*/ 1291401 w 3696177"/>
              <a:gd name="connsiteY7" fmla="*/ 264405 h 2280491"/>
              <a:gd name="connsiteX8" fmla="*/ 1247334 w 3696177"/>
              <a:gd name="connsiteY8" fmla="*/ 429658 h 2280491"/>
              <a:gd name="connsiteX9" fmla="*/ 1225300 w 3696177"/>
              <a:gd name="connsiteY9" fmla="*/ 528809 h 2280491"/>
              <a:gd name="connsiteX10" fmla="*/ 1236317 w 3696177"/>
              <a:gd name="connsiteY10" fmla="*/ 1046602 h 2280491"/>
              <a:gd name="connsiteX11" fmla="*/ 1269368 w 3696177"/>
              <a:gd name="connsiteY11" fmla="*/ 1079653 h 2280491"/>
              <a:gd name="connsiteX12" fmla="*/ 1302418 w 3696177"/>
              <a:gd name="connsiteY12" fmla="*/ 1090670 h 2280491"/>
              <a:gd name="connsiteX13" fmla="*/ 1379536 w 3696177"/>
              <a:gd name="connsiteY13" fmla="*/ 1123720 h 2280491"/>
              <a:gd name="connsiteX14" fmla="*/ 1621907 w 3696177"/>
              <a:gd name="connsiteY14" fmla="*/ 1134737 h 2280491"/>
              <a:gd name="connsiteX15" fmla="*/ 1643941 w 3696177"/>
              <a:gd name="connsiteY15" fmla="*/ 1101686 h 2280491"/>
              <a:gd name="connsiteX16" fmla="*/ 1676992 w 3696177"/>
              <a:gd name="connsiteY16" fmla="*/ 1068636 h 2280491"/>
              <a:gd name="connsiteX17" fmla="*/ 1688009 w 3696177"/>
              <a:gd name="connsiteY17" fmla="*/ 1035585 h 2280491"/>
              <a:gd name="connsiteX18" fmla="*/ 1754110 w 3696177"/>
              <a:gd name="connsiteY18" fmla="*/ 969484 h 2280491"/>
              <a:gd name="connsiteX19" fmla="*/ 1787160 w 3696177"/>
              <a:gd name="connsiteY19" fmla="*/ 958467 h 2280491"/>
              <a:gd name="connsiteX20" fmla="*/ 1820211 w 3696177"/>
              <a:gd name="connsiteY20" fmla="*/ 925417 h 2280491"/>
              <a:gd name="connsiteX21" fmla="*/ 1886312 w 3696177"/>
              <a:gd name="connsiteY21" fmla="*/ 881349 h 2280491"/>
              <a:gd name="connsiteX22" fmla="*/ 1952413 w 3696177"/>
              <a:gd name="connsiteY22" fmla="*/ 826265 h 2280491"/>
              <a:gd name="connsiteX23" fmla="*/ 2095633 w 3696177"/>
              <a:gd name="connsiteY23" fmla="*/ 782197 h 2280491"/>
              <a:gd name="connsiteX24" fmla="*/ 2194784 w 3696177"/>
              <a:gd name="connsiteY24" fmla="*/ 760164 h 2280491"/>
              <a:gd name="connsiteX25" fmla="*/ 2326987 w 3696177"/>
              <a:gd name="connsiteY25" fmla="*/ 716096 h 2280491"/>
              <a:gd name="connsiteX26" fmla="*/ 2360037 w 3696177"/>
              <a:gd name="connsiteY26" fmla="*/ 683045 h 2280491"/>
              <a:gd name="connsiteX27" fmla="*/ 2393088 w 3696177"/>
              <a:gd name="connsiteY27" fmla="*/ 672029 h 2280491"/>
              <a:gd name="connsiteX28" fmla="*/ 2426139 w 3696177"/>
              <a:gd name="connsiteY28" fmla="*/ 649995 h 2280491"/>
              <a:gd name="connsiteX29" fmla="*/ 2525290 w 3696177"/>
              <a:gd name="connsiteY29" fmla="*/ 550843 h 2280491"/>
              <a:gd name="connsiteX30" fmla="*/ 2591392 w 3696177"/>
              <a:gd name="connsiteY30" fmla="*/ 484742 h 2280491"/>
              <a:gd name="connsiteX31" fmla="*/ 2624442 w 3696177"/>
              <a:gd name="connsiteY31" fmla="*/ 473725 h 2280491"/>
              <a:gd name="connsiteX32" fmla="*/ 2657493 w 3696177"/>
              <a:gd name="connsiteY32" fmla="*/ 440674 h 2280491"/>
              <a:gd name="connsiteX33" fmla="*/ 2701560 w 3696177"/>
              <a:gd name="connsiteY33" fmla="*/ 418641 h 2280491"/>
              <a:gd name="connsiteX34" fmla="*/ 2723594 w 3696177"/>
              <a:gd name="connsiteY34" fmla="*/ 385590 h 2280491"/>
              <a:gd name="connsiteX35" fmla="*/ 2778678 w 3696177"/>
              <a:gd name="connsiteY35" fmla="*/ 352539 h 2280491"/>
              <a:gd name="connsiteX36" fmla="*/ 2844780 w 3696177"/>
              <a:gd name="connsiteY36" fmla="*/ 319489 h 2280491"/>
              <a:gd name="connsiteX37" fmla="*/ 2888847 w 3696177"/>
              <a:gd name="connsiteY37" fmla="*/ 286438 h 2280491"/>
              <a:gd name="connsiteX38" fmla="*/ 2932915 w 3696177"/>
              <a:gd name="connsiteY38" fmla="*/ 264405 h 2280491"/>
              <a:gd name="connsiteX39" fmla="*/ 3087151 w 3696177"/>
              <a:gd name="connsiteY39" fmla="*/ 220337 h 2280491"/>
              <a:gd name="connsiteX40" fmla="*/ 3131218 w 3696177"/>
              <a:gd name="connsiteY40" fmla="*/ 198303 h 2280491"/>
              <a:gd name="connsiteX41" fmla="*/ 3516809 w 3696177"/>
              <a:gd name="connsiteY41" fmla="*/ 231354 h 2280491"/>
              <a:gd name="connsiteX42" fmla="*/ 3527825 w 3696177"/>
              <a:gd name="connsiteY42" fmla="*/ 264405 h 2280491"/>
              <a:gd name="connsiteX43" fmla="*/ 3582910 w 3696177"/>
              <a:gd name="connsiteY43" fmla="*/ 330506 h 2280491"/>
              <a:gd name="connsiteX44" fmla="*/ 3593927 w 3696177"/>
              <a:gd name="connsiteY44" fmla="*/ 363556 h 2280491"/>
              <a:gd name="connsiteX45" fmla="*/ 3615960 w 3696177"/>
              <a:gd name="connsiteY45" fmla="*/ 396607 h 2280491"/>
              <a:gd name="connsiteX46" fmla="*/ 3649011 w 3696177"/>
              <a:gd name="connsiteY46" fmla="*/ 473725 h 2280491"/>
              <a:gd name="connsiteX47" fmla="*/ 3660028 w 3696177"/>
              <a:gd name="connsiteY47" fmla="*/ 539826 h 2280491"/>
              <a:gd name="connsiteX48" fmla="*/ 3693078 w 3696177"/>
              <a:gd name="connsiteY48" fmla="*/ 561860 h 2280491"/>
              <a:gd name="connsiteX49" fmla="*/ 3682062 w 3696177"/>
              <a:gd name="connsiteY49" fmla="*/ 1134737 h 2280491"/>
              <a:gd name="connsiteX50" fmla="*/ 3626977 w 3696177"/>
              <a:gd name="connsiteY50" fmla="*/ 1288973 h 2280491"/>
              <a:gd name="connsiteX51" fmla="*/ 3615960 w 3696177"/>
              <a:gd name="connsiteY51" fmla="*/ 1520327 h 2280491"/>
              <a:gd name="connsiteX52" fmla="*/ 3593927 w 3696177"/>
              <a:gd name="connsiteY52" fmla="*/ 1575412 h 2280491"/>
              <a:gd name="connsiteX53" fmla="*/ 3582910 w 3696177"/>
              <a:gd name="connsiteY53" fmla="*/ 1630496 h 2280491"/>
              <a:gd name="connsiteX54" fmla="*/ 3538842 w 3696177"/>
              <a:gd name="connsiteY54" fmla="*/ 1707614 h 2280491"/>
              <a:gd name="connsiteX55" fmla="*/ 3505792 w 3696177"/>
              <a:gd name="connsiteY55" fmla="*/ 1729648 h 2280491"/>
              <a:gd name="connsiteX56" fmla="*/ 3461724 w 3696177"/>
              <a:gd name="connsiteY56" fmla="*/ 1762698 h 2280491"/>
              <a:gd name="connsiteX57" fmla="*/ 3428674 w 3696177"/>
              <a:gd name="connsiteY57" fmla="*/ 1784732 h 2280491"/>
              <a:gd name="connsiteX58" fmla="*/ 3340539 w 3696177"/>
              <a:gd name="connsiteY58" fmla="*/ 1850833 h 2280491"/>
              <a:gd name="connsiteX59" fmla="*/ 3263421 w 3696177"/>
              <a:gd name="connsiteY59" fmla="*/ 1905918 h 2280491"/>
              <a:gd name="connsiteX60" fmla="*/ 3208336 w 3696177"/>
              <a:gd name="connsiteY60" fmla="*/ 1916935 h 2280491"/>
              <a:gd name="connsiteX61" fmla="*/ 3153252 w 3696177"/>
              <a:gd name="connsiteY61" fmla="*/ 1949985 h 2280491"/>
              <a:gd name="connsiteX62" fmla="*/ 3120201 w 3696177"/>
              <a:gd name="connsiteY62" fmla="*/ 1972019 h 2280491"/>
              <a:gd name="connsiteX63" fmla="*/ 3032066 w 3696177"/>
              <a:gd name="connsiteY63" fmla="*/ 2038120 h 2280491"/>
              <a:gd name="connsiteX64" fmla="*/ 2999016 w 3696177"/>
              <a:gd name="connsiteY64" fmla="*/ 2060154 h 2280491"/>
              <a:gd name="connsiteX65" fmla="*/ 2965965 w 3696177"/>
              <a:gd name="connsiteY65" fmla="*/ 2093205 h 2280491"/>
              <a:gd name="connsiteX66" fmla="*/ 2855797 w 3696177"/>
              <a:gd name="connsiteY66" fmla="*/ 2126255 h 2280491"/>
              <a:gd name="connsiteX67" fmla="*/ 2426139 w 3696177"/>
              <a:gd name="connsiteY67" fmla="*/ 2203373 h 2280491"/>
              <a:gd name="connsiteX68" fmla="*/ 1787160 w 3696177"/>
              <a:gd name="connsiteY68" fmla="*/ 2236424 h 2280491"/>
              <a:gd name="connsiteX69" fmla="*/ 1577840 w 3696177"/>
              <a:gd name="connsiteY69" fmla="*/ 2280491 h 2280491"/>
              <a:gd name="connsiteX70" fmla="*/ 729541 w 3696177"/>
              <a:gd name="connsiteY70" fmla="*/ 2269474 h 2280491"/>
              <a:gd name="connsiteX71" fmla="*/ 564288 w 3696177"/>
              <a:gd name="connsiteY71" fmla="*/ 2258458 h 2280491"/>
              <a:gd name="connsiteX72" fmla="*/ 520221 w 3696177"/>
              <a:gd name="connsiteY72" fmla="*/ 2159306 h 2280491"/>
              <a:gd name="connsiteX73" fmla="*/ 377001 w 3696177"/>
              <a:gd name="connsiteY73" fmla="*/ 2082188 h 2280491"/>
              <a:gd name="connsiteX74" fmla="*/ 233782 w 3696177"/>
              <a:gd name="connsiteY74" fmla="*/ 2005070 h 2280491"/>
              <a:gd name="connsiteX75" fmla="*/ 189715 w 3696177"/>
              <a:gd name="connsiteY75" fmla="*/ 1927952 h 2280491"/>
              <a:gd name="connsiteX76" fmla="*/ 156664 w 3696177"/>
              <a:gd name="connsiteY76" fmla="*/ 1894901 h 2280491"/>
              <a:gd name="connsiteX77" fmla="*/ 145647 w 3696177"/>
              <a:gd name="connsiteY77" fmla="*/ 1861850 h 2280491"/>
              <a:gd name="connsiteX78" fmla="*/ 123613 w 3696177"/>
              <a:gd name="connsiteY78" fmla="*/ 1817783 h 2280491"/>
              <a:gd name="connsiteX79" fmla="*/ 90563 w 3696177"/>
              <a:gd name="connsiteY79" fmla="*/ 1652530 h 2280491"/>
              <a:gd name="connsiteX80" fmla="*/ 79546 w 3696177"/>
              <a:gd name="connsiteY80" fmla="*/ 1619479 h 2280491"/>
              <a:gd name="connsiteX81" fmla="*/ 46495 w 3696177"/>
              <a:gd name="connsiteY81" fmla="*/ 1608462 h 2280491"/>
              <a:gd name="connsiteX82" fmla="*/ 13445 w 3696177"/>
              <a:gd name="connsiteY82" fmla="*/ 1465243 h 2280491"/>
              <a:gd name="connsiteX83" fmla="*/ 35478 w 3696177"/>
              <a:gd name="connsiteY83" fmla="*/ 1421176 h 2280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696177" h="2280491">
                <a:moveTo>
                  <a:pt x="1577840" y="0"/>
                </a:moveTo>
                <a:cubicBezTo>
                  <a:pt x="1548462" y="3672"/>
                  <a:pt x="1518834" y="5721"/>
                  <a:pt x="1489705" y="11017"/>
                </a:cubicBezTo>
                <a:cubicBezTo>
                  <a:pt x="1478279" y="13094"/>
                  <a:pt x="1465722" y="14779"/>
                  <a:pt x="1456654" y="22033"/>
                </a:cubicBezTo>
                <a:cubicBezTo>
                  <a:pt x="1419510" y="51748"/>
                  <a:pt x="1446412" y="53923"/>
                  <a:pt x="1423604" y="88135"/>
                </a:cubicBezTo>
                <a:cubicBezTo>
                  <a:pt x="1414962" y="101098"/>
                  <a:pt x="1400118" y="108887"/>
                  <a:pt x="1390553" y="121185"/>
                </a:cubicBezTo>
                <a:cubicBezTo>
                  <a:pt x="1374295" y="142088"/>
                  <a:pt x="1365211" y="168561"/>
                  <a:pt x="1346486" y="187286"/>
                </a:cubicBezTo>
                <a:cubicBezTo>
                  <a:pt x="1335469" y="198303"/>
                  <a:pt x="1322491" y="207659"/>
                  <a:pt x="1313435" y="220337"/>
                </a:cubicBezTo>
                <a:cubicBezTo>
                  <a:pt x="1303889" y="233701"/>
                  <a:pt x="1297297" y="249076"/>
                  <a:pt x="1291401" y="264405"/>
                </a:cubicBezTo>
                <a:cubicBezTo>
                  <a:pt x="1247091" y="379610"/>
                  <a:pt x="1266769" y="332486"/>
                  <a:pt x="1247334" y="429658"/>
                </a:cubicBezTo>
                <a:cubicBezTo>
                  <a:pt x="1240694" y="462857"/>
                  <a:pt x="1232645" y="495759"/>
                  <a:pt x="1225300" y="528809"/>
                </a:cubicBezTo>
                <a:cubicBezTo>
                  <a:pt x="1214532" y="733404"/>
                  <a:pt x="1200944" y="827292"/>
                  <a:pt x="1236317" y="1046602"/>
                </a:cubicBezTo>
                <a:cubicBezTo>
                  <a:pt x="1238798" y="1061984"/>
                  <a:pt x="1256404" y="1071010"/>
                  <a:pt x="1269368" y="1079653"/>
                </a:cubicBezTo>
                <a:cubicBezTo>
                  <a:pt x="1279030" y="1086095"/>
                  <a:pt x="1292031" y="1085477"/>
                  <a:pt x="1302418" y="1090670"/>
                </a:cubicBezTo>
                <a:cubicBezTo>
                  <a:pt x="1378498" y="1128709"/>
                  <a:pt x="1287826" y="1100792"/>
                  <a:pt x="1379536" y="1123720"/>
                </a:cubicBezTo>
                <a:cubicBezTo>
                  <a:pt x="1463940" y="1179989"/>
                  <a:pt x="1435154" y="1170309"/>
                  <a:pt x="1621907" y="1134737"/>
                </a:cubicBezTo>
                <a:cubicBezTo>
                  <a:pt x="1634914" y="1132259"/>
                  <a:pt x="1635464" y="1111858"/>
                  <a:pt x="1643941" y="1101686"/>
                </a:cubicBezTo>
                <a:cubicBezTo>
                  <a:pt x="1653915" y="1089717"/>
                  <a:pt x="1665975" y="1079653"/>
                  <a:pt x="1676992" y="1068636"/>
                </a:cubicBezTo>
                <a:cubicBezTo>
                  <a:pt x="1680664" y="1057619"/>
                  <a:pt x="1682816" y="1045972"/>
                  <a:pt x="1688009" y="1035585"/>
                </a:cubicBezTo>
                <a:cubicBezTo>
                  <a:pt x="1704024" y="1003554"/>
                  <a:pt x="1721920" y="987879"/>
                  <a:pt x="1754110" y="969484"/>
                </a:cubicBezTo>
                <a:cubicBezTo>
                  <a:pt x="1764193" y="963722"/>
                  <a:pt x="1776143" y="962139"/>
                  <a:pt x="1787160" y="958467"/>
                </a:cubicBezTo>
                <a:cubicBezTo>
                  <a:pt x="1798177" y="947450"/>
                  <a:pt x="1807913" y="934982"/>
                  <a:pt x="1820211" y="925417"/>
                </a:cubicBezTo>
                <a:cubicBezTo>
                  <a:pt x="1841114" y="909159"/>
                  <a:pt x="1867587" y="900074"/>
                  <a:pt x="1886312" y="881349"/>
                </a:cubicBezTo>
                <a:cubicBezTo>
                  <a:pt x="1928725" y="838936"/>
                  <a:pt x="1906399" y="856940"/>
                  <a:pt x="1952413" y="826265"/>
                </a:cubicBezTo>
                <a:cubicBezTo>
                  <a:pt x="1978200" y="748903"/>
                  <a:pt x="1948862" y="803164"/>
                  <a:pt x="2095633" y="782197"/>
                </a:cubicBezTo>
                <a:cubicBezTo>
                  <a:pt x="2129149" y="777409"/>
                  <a:pt x="2161734" y="767508"/>
                  <a:pt x="2194784" y="760164"/>
                </a:cubicBezTo>
                <a:cubicBezTo>
                  <a:pt x="2290098" y="696621"/>
                  <a:pt x="2127734" y="799119"/>
                  <a:pt x="2326987" y="716096"/>
                </a:cubicBezTo>
                <a:cubicBezTo>
                  <a:pt x="2341369" y="710104"/>
                  <a:pt x="2347073" y="691687"/>
                  <a:pt x="2360037" y="683045"/>
                </a:cubicBezTo>
                <a:cubicBezTo>
                  <a:pt x="2369699" y="676603"/>
                  <a:pt x="2382071" y="675701"/>
                  <a:pt x="2393088" y="672029"/>
                </a:cubicBezTo>
                <a:cubicBezTo>
                  <a:pt x="2404105" y="664684"/>
                  <a:pt x="2416243" y="658792"/>
                  <a:pt x="2426139" y="649995"/>
                </a:cubicBezTo>
                <a:cubicBezTo>
                  <a:pt x="2426164" y="649972"/>
                  <a:pt x="2508753" y="567380"/>
                  <a:pt x="2525290" y="550843"/>
                </a:cubicBezTo>
                <a:lnTo>
                  <a:pt x="2591392" y="484742"/>
                </a:lnTo>
                <a:lnTo>
                  <a:pt x="2624442" y="473725"/>
                </a:lnTo>
                <a:cubicBezTo>
                  <a:pt x="2635459" y="462708"/>
                  <a:pt x="2644815" y="449730"/>
                  <a:pt x="2657493" y="440674"/>
                </a:cubicBezTo>
                <a:cubicBezTo>
                  <a:pt x="2670857" y="431129"/>
                  <a:pt x="2688944" y="429155"/>
                  <a:pt x="2701560" y="418641"/>
                </a:cubicBezTo>
                <a:cubicBezTo>
                  <a:pt x="2711732" y="410164"/>
                  <a:pt x="2713541" y="394207"/>
                  <a:pt x="2723594" y="385590"/>
                </a:cubicBezTo>
                <a:cubicBezTo>
                  <a:pt x="2739852" y="371655"/>
                  <a:pt x="2760520" y="363888"/>
                  <a:pt x="2778678" y="352539"/>
                </a:cubicBezTo>
                <a:cubicBezTo>
                  <a:pt x="2827490" y="322032"/>
                  <a:pt x="2793819" y="336476"/>
                  <a:pt x="2844780" y="319489"/>
                </a:cubicBezTo>
                <a:cubicBezTo>
                  <a:pt x="2859469" y="308472"/>
                  <a:pt x="2873277" y="296169"/>
                  <a:pt x="2888847" y="286438"/>
                </a:cubicBezTo>
                <a:cubicBezTo>
                  <a:pt x="2902774" y="277734"/>
                  <a:pt x="2917587" y="270301"/>
                  <a:pt x="2932915" y="264405"/>
                </a:cubicBezTo>
                <a:cubicBezTo>
                  <a:pt x="3017359" y="231927"/>
                  <a:pt x="3015358" y="234696"/>
                  <a:pt x="3087151" y="220337"/>
                </a:cubicBezTo>
                <a:cubicBezTo>
                  <a:pt x="3101840" y="212992"/>
                  <a:pt x="3114801" y="198759"/>
                  <a:pt x="3131218" y="198303"/>
                </a:cubicBezTo>
                <a:cubicBezTo>
                  <a:pt x="3465901" y="189006"/>
                  <a:pt x="3389435" y="146438"/>
                  <a:pt x="3516809" y="231354"/>
                </a:cubicBezTo>
                <a:cubicBezTo>
                  <a:pt x="3520481" y="242371"/>
                  <a:pt x="3522632" y="254018"/>
                  <a:pt x="3527825" y="264405"/>
                </a:cubicBezTo>
                <a:cubicBezTo>
                  <a:pt x="3543161" y="295078"/>
                  <a:pt x="3558548" y="306144"/>
                  <a:pt x="3582910" y="330506"/>
                </a:cubicBezTo>
                <a:cubicBezTo>
                  <a:pt x="3586582" y="341523"/>
                  <a:pt x="3588734" y="353169"/>
                  <a:pt x="3593927" y="363556"/>
                </a:cubicBezTo>
                <a:cubicBezTo>
                  <a:pt x="3599848" y="375399"/>
                  <a:pt x="3610744" y="384437"/>
                  <a:pt x="3615960" y="396607"/>
                </a:cubicBezTo>
                <a:cubicBezTo>
                  <a:pt x="3658642" y="496199"/>
                  <a:pt x="3593696" y="390753"/>
                  <a:pt x="3649011" y="473725"/>
                </a:cubicBezTo>
                <a:cubicBezTo>
                  <a:pt x="3652683" y="495759"/>
                  <a:pt x="3650038" y="519847"/>
                  <a:pt x="3660028" y="539826"/>
                </a:cubicBezTo>
                <a:cubicBezTo>
                  <a:pt x="3665949" y="551669"/>
                  <a:pt x="3692588" y="548629"/>
                  <a:pt x="3693078" y="561860"/>
                </a:cubicBezTo>
                <a:cubicBezTo>
                  <a:pt x="3700147" y="752723"/>
                  <a:pt x="3694559" y="944152"/>
                  <a:pt x="3682062" y="1134737"/>
                </a:cubicBezTo>
                <a:cubicBezTo>
                  <a:pt x="3680521" y="1158243"/>
                  <a:pt x="3640514" y="1255132"/>
                  <a:pt x="3626977" y="1288973"/>
                </a:cubicBezTo>
                <a:cubicBezTo>
                  <a:pt x="3623305" y="1366091"/>
                  <a:pt x="3624809" y="1443630"/>
                  <a:pt x="3615960" y="1520327"/>
                </a:cubicBezTo>
                <a:cubicBezTo>
                  <a:pt x="3613693" y="1539973"/>
                  <a:pt x="3599609" y="1556470"/>
                  <a:pt x="3593927" y="1575412"/>
                </a:cubicBezTo>
                <a:cubicBezTo>
                  <a:pt x="3588547" y="1593347"/>
                  <a:pt x="3588831" y="1612732"/>
                  <a:pt x="3582910" y="1630496"/>
                </a:cubicBezTo>
                <a:cubicBezTo>
                  <a:pt x="3578589" y="1643459"/>
                  <a:pt x="3550932" y="1695524"/>
                  <a:pt x="3538842" y="1707614"/>
                </a:cubicBezTo>
                <a:cubicBezTo>
                  <a:pt x="3529480" y="1716976"/>
                  <a:pt x="3516566" y="1721952"/>
                  <a:pt x="3505792" y="1729648"/>
                </a:cubicBezTo>
                <a:cubicBezTo>
                  <a:pt x="3490851" y="1740320"/>
                  <a:pt x="3476665" y="1752026"/>
                  <a:pt x="3461724" y="1762698"/>
                </a:cubicBezTo>
                <a:cubicBezTo>
                  <a:pt x="3450950" y="1770394"/>
                  <a:pt x="3438846" y="1776256"/>
                  <a:pt x="3428674" y="1784732"/>
                </a:cubicBezTo>
                <a:cubicBezTo>
                  <a:pt x="3312378" y="1881647"/>
                  <a:pt x="3502581" y="1742806"/>
                  <a:pt x="3340539" y="1850833"/>
                </a:cubicBezTo>
                <a:cubicBezTo>
                  <a:pt x="3337286" y="1853002"/>
                  <a:pt x="3274679" y="1901696"/>
                  <a:pt x="3263421" y="1905918"/>
                </a:cubicBezTo>
                <a:cubicBezTo>
                  <a:pt x="3245888" y="1912493"/>
                  <a:pt x="3226698" y="1913263"/>
                  <a:pt x="3208336" y="1916935"/>
                </a:cubicBezTo>
                <a:cubicBezTo>
                  <a:pt x="3189975" y="1927952"/>
                  <a:pt x="3171410" y="1938636"/>
                  <a:pt x="3153252" y="1949985"/>
                </a:cubicBezTo>
                <a:cubicBezTo>
                  <a:pt x="3142024" y="1957003"/>
                  <a:pt x="3129564" y="1962656"/>
                  <a:pt x="3120201" y="1972019"/>
                </a:cubicBezTo>
                <a:cubicBezTo>
                  <a:pt x="3048833" y="2043387"/>
                  <a:pt x="3110435" y="2018528"/>
                  <a:pt x="3032066" y="2038120"/>
                </a:cubicBezTo>
                <a:cubicBezTo>
                  <a:pt x="3021049" y="2045465"/>
                  <a:pt x="3009188" y="2051678"/>
                  <a:pt x="2999016" y="2060154"/>
                </a:cubicBezTo>
                <a:cubicBezTo>
                  <a:pt x="2987047" y="2070128"/>
                  <a:pt x="2979585" y="2085639"/>
                  <a:pt x="2965965" y="2093205"/>
                </a:cubicBezTo>
                <a:cubicBezTo>
                  <a:pt x="2944023" y="2105395"/>
                  <a:pt x="2884243" y="2119143"/>
                  <a:pt x="2855797" y="2126255"/>
                </a:cubicBezTo>
                <a:cubicBezTo>
                  <a:pt x="2694522" y="2233772"/>
                  <a:pt x="2788154" y="2186535"/>
                  <a:pt x="2426139" y="2203373"/>
                </a:cubicBezTo>
                <a:cubicBezTo>
                  <a:pt x="1897266" y="2227972"/>
                  <a:pt x="2110142" y="2214892"/>
                  <a:pt x="1787160" y="2236424"/>
                </a:cubicBezTo>
                <a:cubicBezTo>
                  <a:pt x="1738731" y="2248531"/>
                  <a:pt x="1620981" y="2280001"/>
                  <a:pt x="1577840" y="2280491"/>
                </a:cubicBezTo>
                <a:lnTo>
                  <a:pt x="729541" y="2269474"/>
                </a:lnTo>
                <a:cubicBezTo>
                  <a:pt x="674457" y="2265802"/>
                  <a:pt x="613141" y="2284170"/>
                  <a:pt x="564288" y="2258458"/>
                </a:cubicBezTo>
                <a:cubicBezTo>
                  <a:pt x="532282" y="2241613"/>
                  <a:pt x="543908" y="2186638"/>
                  <a:pt x="520221" y="2159306"/>
                </a:cubicBezTo>
                <a:cubicBezTo>
                  <a:pt x="468705" y="2099865"/>
                  <a:pt x="436644" y="2097099"/>
                  <a:pt x="377001" y="2082188"/>
                </a:cubicBezTo>
                <a:cubicBezTo>
                  <a:pt x="254990" y="2021182"/>
                  <a:pt x="300995" y="2049877"/>
                  <a:pt x="233782" y="2005070"/>
                </a:cubicBezTo>
                <a:cubicBezTo>
                  <a:pt x="220314" y="1978133"/>
                  <a:pt x="209178" y="1951308"/>
                  <a:pt x="189715" y="1927952"/>
                </a:cubicBezTo>
                <a:cubicBezTo>
                  <a:pt x="179741" y="1915983"/>
                  <a:pt x="167681" y="1905918"/>
                  <a:pt x="156664" y="1894901"/>
                </a:cubicBezTo>
                <a:cubicBezTo>
                  <a:pt x="152992" y="1883884"/>
                  <a:pt x="150222" y="1872524"/>
                  <a:pt x="145647" y="1861850"/>
                </a:cubicBezTo>
                <a:cubicBezTo>
                  <a:pt x="139178" y="1846755"/>
                  <a:pt x="127054" y="1833841"/>
                  <a:pt x="123613" y="1817783"/>
                </a:cubicBezTo>
                <a:cubicBezTo>
                  <a:pt x="70445" y="1569661"/>
                  <a:pt x="147836" y="1805257"/>
                  <a:pt x="90563" y="1652530"/>
                </a:cubicBezTo>
                <a:cubicBezTo>
                  <a:pt x="86485" y="1641656"/>
                  <a:pt x="87758" y="1627691"/>
                  <a:pt x="79546" y="1619479"/>
                </a:cubicBezTo>
                <a:cubicBezTo>
                  <a:pt x="71334" y="1611267"/>
                  <a:pt x="57512" y="1612134"/>
                  <a:pt x="46495" y="1608462"/>
                </a:cubicBezTo>
                <a:cubicBezTo>
                  <a:pt x="-556" y="1537885"/>
                  <a:pt x="-12515" y="1551779"/>
                  <a:pt x="13445" y="1465243"/>
                </a:cubicBezTo>
                <a:cubicBezTo>
                  <a:pt x="37515" y="1385009"/>
                  <a:pt x="35478" y="1457671"/>
                  <a:pt x="35478" y="1421176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12" descr="http://www.savoyhill.co.uk/technique/pics-new2/treasure-chest/treasure-chest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744" y="4143177"/>
            <a:ext cx="702462" cy="4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mage result for 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744" y="4415057"/>
            <a:ext cx="577425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26" descr="Image result for pirate sh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52" name="Picture 28" descr="https://edgecast.pirate101.com/image/free/Pirate/Images/Ships/marleybone-ship-purple.gif?v=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44" y="762000"/>
            <a:ext cx="1810424" cy="157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http://www.savoyhill.co.uk/technique/pics-new2/treasure-chest/treasure-chest2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000" y="5237210"/>
            <a:ext cx="702462" cy="45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http://www.educationworld.com/a_lesson/hunt/images/sh_glob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306" cy="154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2800" y="1066800"/>
            <a:ext cx="1828800" cy="169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6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l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19200"/>
            <a:ext cx="2884123" cy="191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7620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What does a L.I.T. do?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080" name="Picture 8" descr="Image result for encou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069200"/>
            <a:ext cx="1352550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Image result for lead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44906"/>
            <a:ext cx="2133600" cy="155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owchart: Alternate Process 7"/>
          <p:cNvSpPr/>
          <p:nvPr/>
        </p:nvSpPr>
        <p:spPr>
          <a:xfrm>
            <a:off x="228600" y="3886200"/>
            <a:ext cx="2819400" cy="22098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No one left behind!</a:t>
            </a:r>
            <a:endParaRPr lang="en-US" sz="4400" dirty="0">
              <a:solidFill>
                <a:srgbClr val="C0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3200400" y="3886200"/>
            <a:ext cx="2819400" cy="22098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Always together</a:t>
            </a:r>
            <a:endParaRPr lang="en-US" sz="4400" dirty="0">
              <a:solidFill>
                <a:srgbClr val="C0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6172200" y="3886200"/>
            <a:ext cx="2819400" cy="220980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>
                <a:solidFill>
                  <a:srgbClr val="C00000"/>
                </a:solidFill>
                <a:latin typeface="Berlin Sans FB" panose="020E0602020502020306" pitchFamily="34" charset="0"/>
              </a:rPr>
              <a:t>Finish well</a:t>
            </a:r>
            <a:endParaRPr lang="en-US" sz="4400" dirty="0">
              <a:solidFill>
                <a:srgbClr val="C00000"/>
              </a:solidFill>
              <a:latin typeface="Berlin Sans FB" panose="020E0602020502020306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3048000"/>
            <a:ext cx="2667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Leadership</a:t>
            </a:r>
            <a:endParaRPr lang="en-US" sz="3200" dirty="0"/>
          </a:p>
        </p:txBody>
      </p:sp>
      <p:sp>
        <p:nvSpPr>
          <p:cNvPr id="17" name="Rectangle 16"/>
          <p:cNvSpPr/>
          <p:nvPr/>
        </p:nvSpPr>
        <p:spPr>
          <a:xfrm>
            <a:off x="3200400" y="3048000"/>
            <a:ext cx="2667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Teamwork</a:t>
            </a:r>
            <a:endParaRPr lang="en-US" sz="3200" dirty="0"/>
          </a:p>
        </p:txBody>
      </p:sp>
      <p:sp>
        <p:nvSpPr>
          <p:cNvPr id="18" name="Rectangle 17"/>
          <p:cNvSpPr/>
          <p:nvPr/>
        </p:nvSpPr>
        <p:spPr>
          <a:xfrm>
            <a:off x="6172200" y="3048000"/>
            <a:ext cx="2667000" cy="762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Encourager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228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60183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 a L.I.T., remember…</a:t>
            </a:r>
            <a:endParaRPr lang="en-US" b="1" dirty="0"/>
          </a:p>
        </p:txBody>
      </p:sp>
      <p:pic>
        <p:nvPicPr>
          <p:cNvPr id="1028" name="Picture 4" descr="http://withloveeventsinc.com/wp-content/uploads/2014/11/Olaf-297x300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98"/>
          <a:stretch/>
        </p:blipFill>
        <p:spPr bwMode="auto">
          <a:xfrm>
            <a:off x="6629400" y="3276600"/>
            <a:ext cx="2362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49118" y="2743200"/>
            <a:ext cx="6385082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33CC"/>
                </a:solidFill>
                <a:effectLst/>
              </a:rPr>
              <a:t>OLAF-PAS</a:t>
            </a:r>
            <a:endParaRPr lang="en-US" sz="9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33CC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610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 a L.I.T., remember…</a:t>
            </a:r>
            <a:endParaRPr lang="en-US" dirty="0"/>
          </a:p>
        </p:txBody>
      </p:sp>
      <p:pic>
        <p:nvPicPr>
          <p:cNvPr id="1028" name="Picture 4" descr="http://withloveeventsinc.com/wp-content/uploads/2014/11/Olaf-297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2828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1828800"/>
            <a:ext cx="5562599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7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33CC"/>
                </a:solidFill>
                <a:effectLst/>
              </a:rPr>
              <a:t>O</a:t>
            </a:r>
            <a:r>
              <a:rPr lang="en-US" sz="7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 time</a:t>
            </a:r>
          </a:p>
          <a:p>
            <a:r>
              <a:rPr lang="en-US" sz="7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33CC"/>
                </a:solidFill>
                <a:effectLst/>
              </a:rPr>
              <a:t>L</a:t>
            </a:r>
            <a:r>
              <a:rPr lang="en-US" sz="7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ead</a:t>
            </a:r>
          </a:p>
          <a:p>
            <a:r>
              <a:rPr lang="en-US" sz="7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33CC"/>
                </a:solidFill>
                <a:effectLst/>
              </a:rPr>
              <a:t>A</a:t>
            </a:r>
            <a:r>
              <a:rPr lang="en-US" sz="7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ctivities</a:t>
            </a:r>
          </a:p>
          <a:p>
            <a:r>
              <a:rPr lang="en-US" sz="7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33CC"/>
                </a:solidFill>
                <a:effectLst/>
              </a:rPr>
              <a:t>F</a:t>
            </a:r>
            <a:r>
              <a:rPr lang="en-US" sz="7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un</a:t>
            </a:r>
          </a:p>
        </p:txBody>
      </p:sp>
    </p:spTree>
    <p:extLst>
      <p:ext uri="{BB962C8B-B14F-4D97-AF65-F5344CB8AC3E}">
        <p14:creationId xmlns:p14="http://schemas.microsoft.com/office/powerpoint/2010/main" val="40872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 a L.I.T., remember…</a:t>
            </a:r>
            <a:endParaRPr lang="en-US" b="1" dirty="0"/>
          </a:p>
        </p:txBody>
      </p:sp>
      <p:pic>
        <p:nvPicPr>
          <p:cNvPr id="1028" name="Picture 4" descr="http://withloveeventsinc.com/wp-content/uploads/2014/11/Olaf-297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2828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85800" y="1905000"/>
            <a:ext cx="5562599" cy="33239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7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33CC"/>
                </a:solidFill>
                <a:effectLst/>
              </a:rPr>
              <a:t>P</a:t>
            </a:r>
            <a:r>
              <a:rPr lang="en-US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uzzles</a:t>
            </a:r>
            <a:endParaRPr lang="en-US" sz="7000" b="1" cap="none" spc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33CC"/>
              </a:solidFill>
              <a:effectLst/>
            </a:endParaRPr>
          </a:p>
          <a:p>
            <a:r>
              <a:rPr lang="en-US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33CC"/>
                </a:solidFill>
              </a:rPr>
              <a:t>A</a:t>
            </a:r>
            <a:r>
              <a:rPr lang="en-US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ttendance</a:t>
            </a:r>
            <a:endParaRPr lang="en-US" sz="70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33CC"/>
              </a:solidFill>
            </a:endParaRPr>
          </a:p>
          <a:p>
            <a:r>
              <a:rPr lang="en-US" sz="70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33CC"/>
                </a:solidFill>
                <a:effectLst/>
              </a:rPr>
              <a:t>S</a:t>
            </a:r>
            <a:r>
              <a:rPr lang="en-US" sz="7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ongs</a:t>
            </a:r>
            <a:endParaRPr lang="en-US" sz="7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8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2707</TotalTime>
  <Words>151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Arial</vt:lpstr>
      <vt:lpstr>Berlin Sans FB</vt:lpstr>
      <vt:lpstr>Berlin Sans FB Demi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 a L.I.T., remember…</vt:lpstr>
      <vt:lpstr>As a L.I.T., remember…</vt:lpstr>
      <vt:lpstr>As a L.I.T., remember…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Children’s   Worship Service</dc:title>
  <dc:creator>Chris Kuo</dc:creator>
  <cp:lastModifiedBy>Kuo, Chris C (School of Business)</cp:lastModifiedBy>
  <cp:revision>539</cp:revision>
  <dcterms:created xsi:type="dcterms:W3CDTF">2013-11-29T14:01:26Z</dcterms:created>
  <dcterms:modified xsi:type="dcterms:W3CDTF">2016-05-22T02:41:06Z</dcterms:modified>
</cp:coreProperties>
</file>