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Lst>
  <p:sldSz cx="10080625" cy="7559675"/>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6" d="100"/>
          <a:sy n="76" d="100"/>
        </p:scale>
        <p:origin x="1602"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301320"/>
            <a:ext cx="9071640" cy="126216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27" name="PlaceHolder 2"/>
          <p:cNvSpPr>
            <a:spLocks noGrp="1"/>
          </p:cNvSpPr>
          <p:nvPr>
            <p:ph type="body"/>
          </p:nvPr>
        </p:nvSpPr>
        <p:spPr>
          <a:xfrm>
            <a:off x="504000" y="1769040"/>
            <a:ext cx="9071640" cy="20912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28" name="PlaceHolder 3"/>
          <p:cNvSpPr>
            <a:spLocks noGrp="1"/>
          </p:cNvSpPr>
          <p:nvPr>
            <p:ph type="body"/>
          </p:nvPr>
        </p:nvSpPr>
        <p:spPr>
          <a:xfrm>
            <a:off x="504000" y="4059360"/>
            <a:ext cx="9071640" cy="20912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301320"/>
            <a:ext cx="9071640" cy="126216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30" name="PlaceHolder 2"/>
          <p:cNvSpPr>
            <a:spLocks noGrp="1"/>
          </p:cNvSpPr>
          <p:nvPr>
            <p:ph type="body"/>
          </p:nvPr>
        </p:nvSpPr>
        <p:spPr>
          <a:xfrm>
            <a:off x="504000" y="1769040"/>
            <a:ext cx="4426920" cy="20912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31" name="PlaceHolder 3"/>
          <p:cNvSpPr>
            <a:spLocks noGrp="1"/>
          </p:cNvSpPr>
          <p:nvPr>
            <p:ph type="body"/>
          </p:nvPr>
        </p:nvSpPr>
        <p:spPr>
          <a:xfrm>
            <a:off x="5152680" y="1769040"/>
            <a:ext cx="4426920" cy="20912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32" name="PlaceHolder 4"/>
          <p:cNvSpPr>
            <a:spLocks noGrp="1"/>
          </p:cNvSpPr>
          <p:nvPr>
            <p:ph type="body"/>
          </p:nvPr>
        </p:nvSpPr>
        <p:spPr>
          <a:xfrm>
            <a:off x="5152680" y="4059360"/>
            <a:ext cx="4426920" cy="20912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33" name="PlaceHolder 5"/>
          <p:cNvSpPr>
            <a:spLocks noGrp="1"/>
          </p:cNvSpPr>
          <p:nvPr>
            <p:ph type="body"/>
          </p:nvPr>
        </p:nvSpPr>
        <p:spPr>
          <a:xfrm>
            <a:off x="504000" y="4059360"/>
            <a:ext cx="4426920" cy="20912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301320"/>
            <a:ext cx="9071640" cy="126216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35" name="PlaceHolder 2"/>
          <p:cNvSpPr>
            <a:spLocks noGrp="1"/>
          </p:cNvSpPr>
          <p:nvPr>
            <p:ph type="body"/>
          </p:nvPr>
        </p:nvSpPr>
        <p:spPr>
          <a:xfrm>
            <a:off x="504000" y="1769040"/>
            <a:ext cx="9071640" cy="43844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36" name="PlaceHolder 3"/>
          <p:cNvSpPr>
            <a:spLocks noGrp="1"/>
          </p:cNvSpPr>
          <p:nvPr>
            <p:ph type="body"/>
          </p:nvPr>
        </p:nvSpPr>
        <p:spPr>
          <a:xfrm>
            <a:off x="504000" y="1769040"/>
            <a:ext cx="9071640" cy="43844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pic>
        <p:nvPicPr>
          <p:cNvPr id="37" name="Picture 36"/>
          <p:cNvPicPr/>
          <p:nvPr/>
        </p:nvPicPr>
        <p:blipFill>
          <a:blip r:embed="rId2"/>
          <a:stretch/>
        </p:blipFill>
        <p:spPr>
          <a:xfrm>
            <a:off x="2292120" y="1768680"/>
            <a:ext cx="5495040" cy="4384440"/>
          </a:xfrm>
          <a:prstGeom prst="rect">
            <a:avLst/>
          </a:prstGeom>
          <a:ln>
            <a:noFill/>
          </a:ln>
        </p:spPr>
      </p:pic>
      <p:pic>
        <p:nvPicPr>
          <p:cNvPr id="38" name="Picture 37"/>
          <p:cNvPicPr/>
          <p:nvPr/>
        </p:nvPicPr>
        <p:blipFill>
          <a:blip r:embed="rId2"/>
          <a:stretch/>
        </p:blipFill>
        <p:spPr>
          <a:xfrm>
            <a:off x="2292120" y="1768680"/>
            <a:ext cx="5495040" cy="4384440"/>
          </a:xfrm>
          <a:prstGeom prst="rect">
            <a:avLst/>
          </a:prstGeom>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301320"/>
            <a:ext cx="9071640" cy="126216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6" name="PlaceHolder 2"/>
          <p:cNvSpPr>
            <a:spLocks noGrp="1"/>
          </p:cNvSpPr>
          <p:nvPr>
            <p:ph type="subTitle"/>
          </p:nvPr>
        </p:nvSpPr>
        <p:spPr>
          <a:xfrm>
            <a:off x="504000" y="1769040"/>
            <a:ext cx="9071640" cy="438444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301320"/>
            <a:ext cx="9071640" cy="126216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8" name="PlaceHolder 2"/>
          <p:cNvSpPr>
            <a:spLocks noGrp="1"/>
          </p:cNvSpPr>
          <p:nvPr>
            <p:ph type="body"/>
          </p:nvPr>
        </p:nvSpPr>
        <p:spPr>
          <a:xfrm>
            <a:off x="504000" y="1769040"/>
            <a:ext cx="9071640" cy="43844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301320"/>
            <a:ext cx="9071640" cy="126216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10" name="PlaceHolder 2"/>
          <p:cNvSpPr>
            <a:spLocks noGrp="1"/>
          </p:cNvSpPr>
          <p:nvPr>
            <p:ph type="body"/>
          </p:nvPr>
        </p:nvSpPr>
        <p:spPr>
          <a:xfrm>
            <a:off x="504000" y="1769040"/>
            <a:ext cx="4426920" cy="43844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1" name="PlaceHolder 3"/>
          <p:cNvSpPr>
            <a:spLocks noGrp="1"/>
          </p:cNvSpPr>
          <p:nvPr>
            <p:ph type="body"/>
          </p:nvPr>
        </p:nvSpPr>
        <p:spPr>
          <a:xfrm>
            <a:off x="5152680" y="1769040"/>
            <a:ext cx="4426920" cy="43844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301320"/>
            <a:ext cx="9071640" cy="126216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301320"/>
            <a:ext cx="9071640" cy="585180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301320"/>
            <a:ext cx="9071640" cy="126216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15" name="PlaceHolder 2"/>
          <p:cNvSpPr>
            <a:spLocks noGrp="1"/>
          </p:cNvSpPr>
          <p:nvPr>
            <p:ph type="body"/>
          </p:nvPr>
        </p:nvSpPr>
        <p:spPr>
          <a:xfrm>
            <a:off x="504000" y="1769040"/>
            <a:ext cx="4426920" cy="20912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6" name="PlaceHolder 3"/>
          <p:cNvSpPr>
            <a:spLocks noGrp="1"/>
          </p:cNvSpPr>
          <p:nvPr>
            <p:ph type="body"/>
          </p:nvPr>
        </p:nvSpPr>
        <p:spPr>
          <a:xfrm>
            <a:off x="504000" y="4059360"/>
            <a:ext cx="4426920" cy="20912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7" name="PlaceHolder 4"/>
          <p:cNvSpPr>
            <a:spLocks noGrp="1"/>
          </p:cNvSpPr>
          <p:nvPr>
            <p:ph type="body"/>
          </p:nvPr>
        </p:nvSpPr>
        <p:spPr>
          <a:xfrm>
            <a:off x="5152680" y="1769040"/>
            <a:ext cx="4426920" cy="43844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301320"/>
            <a:ext cx="9071640" cy="126216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19" name="PlaceHolder 2"/>
          <p:cNvSpPr>
            <a:spLocks noGrp="1"/>
          </p:cNvSpPr>
          <p:nvPr>
            <p:ph type="body"/>
          </p:nvPr>
        </p:nvSpPr>
        <p:spPr>
          <a:xfrm>
            <a:off x="504000" y="1769040"/>
            <a:ext cx="4426920" cy="43844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20" name="PlaceHolder 3"/>
          <p:cNvSpPr>
            <a:spLocks noGrp="1"/>
          </p:cNvSpPr>
          <p:nvPr>
            <p:ph type="body"/>
          </p:nvPr>
        </p:nvSpPr>
        <p:spPr>
          <a:xfrm>
            <a:off x="5152680" y="1769040"/>
            <a:ext cx="4426920" cy="20912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21" name="PlaceHolder 4"/>
          <p:cNvSpPr>
            <a:spLocks noGrp="1"/>
          </p:cNvSpPr>
          <p:nvPr>
            <p:ph type="body"/>
          </p:nvPr>
        </p:nvSpPr>
        <p:spPr>
          <a:xfrm>
            <a:off x="5152680" y="4059360"/>
            <a:ext cx="4426920" cy="20912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301320"/>
            <a:ext cx="9071640" cy="126216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23" name="PlaceHolder 2"/>
          <p:cNvSpPr>
            <a:spLocks noGrp="1"/>
          </p:cNvSpPr>
          <p:nvPr>
            <p:ph type="body"/>
          </p:nvPr>
        </p:nvSpPr>
        <p:spPr>
          <a:xfrm>
            <a:off x="504000" y="1769040"/>
            <a:ext cx="4426920" cy="20912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24" name="PlaceHolder 3"/>
          <p:cNvSpPr>
            <a:spLocks noGrp="1"/>
          </p:cNvSpPr>
          <p:nvPr>
            <p:ph type="body"/>
          </p:nvPr>
        </p:nvSpPr>
        <p:spPr>
          <a:xfrm>
            <a:off x="5152680" y="1769040"/>
            <a:ext cx="4426920" cy="20912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25" name="PlaceHolder 4"/>
          <p:cNvSpPr>
            <a:spLocks noGrp="1"/>
          </p:cNvSpPr>
          <p:nvPr>
            <p:ph type="body"/>
          </p:nvPr>
        </p:nvSpPr>
        <p:spPr>
          <a:xfrm>
            <a:off x="504000" y="4059360"/>
            <a:ext cx="9071640" cy="20912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301320"/>
            <a:ext cx="9071640" cy="1262160"/>
          </a:xfrm>
          <a:prstGeom prst="rect">
            <a:avLst/>
          </a:prstGeom>
        </p:spPr>
        <p:txBody>
          <a:bodyPr lIns="0" tIns="0" rIns="0" bIns="0" anchor="ctr"/>
          <a:lstStyle/>
          <a:p>
            <a:pPr algn="ctr"/>
            <a:r>
              <a:rPr lang="en-US" sz="4400" b="0" strike="noStrike" spc="-1">
                <a:solidFill>
                  <a:srgbClr val="000000"/>
                </a:solidFill>
                <a:uFill>
                  <a:solidFill>
                    <a:srgbClr val="FFFFFF"/>
                  </a:solidFill>
                </a:uFill>
                <a:latin typeface="Arial"/>
              </a:rPr>
              <a:t>請按一下滑鼠，編輯題名文字格式。</a:t>
            </a:r>
          </a:p>
        </p:txBody>
      </p:sp>
      <p:sp>
        <p:nvSpPr>
          <p:cNvPr id="6" name="PlaceHolder 2"/>
          <p:cNvSpPr>
            <a:spLocks noGrp="1"/>
          </p:cNvSpPr>
          <p:nvPr>
            <p:ph type="body"/>
          </p:nvPr>
        </p:nvSpPr>
        <p:spPr>
          <a:xfrm>
            <a:off x="504000" y="1769040"/>
            <a:ext cx="9071640" cy="4384440"/>
          </a:xfrm>
          <a:prstGeom prst="rect">
            <a:avLst/>
          </a:prstGeom>
        </p:spPr>
        <p:txBody>
          <a:bodyPr lIns="0" tIns="0" rIns="0" bIns="0"/>
          <a:lstStyle/>
          <a:p>
            <a:pPr marL="432000" indent="-324000">
              <a:buClr>
                <a:srgbClr val="000000"/>
              </a:buClr>
              <a:buSzPct val="45000"/>
              <a:buFont typeface="Wingdings" charset="2"/>
              <a:buChar char=""/>
            </a:pPr>
            <a:r>
              <a:rPr lang="en-US" sz="3200" b="0" strike="noStrike" spc="-1">
                <a:solidFill>
                  <a:srgbClr val="000000"/>
                </a:solidFill>
                <a:uFill>
                  <a:solidFill>
                    <a:srgbClr val="FFFFFF"/>
                  </a:solidFill>
                </a:uFill>
                <a:latin typeface="Arial"/>
              </a:rPr>
              <a:t>請按滑鼠，編輯大綱文字格式。</a:t>
            </a:r>
          </a:p>
          <a:p>
            <a:pPr marL="864000" lvl="1" indent="-324000">
              <a:buClr>
                <a:srgbClr val="000000"/>
              </a:buClr>
              <a:buSzPct val="75000"/>
              <a:buFont typeface="Symbol" charset="2"/>
              <a:buChar char=""/>
            </a:pPr>
            <a:r>
              <a:rPr lang="en-US" sz="2800" b="0" strike="noStrike" spc="-1">
                <a:solidFill>
                  <a:srgbClr val="000000"/>
                </a:solidFill>
                <a:uFill>
                  <a:solidFill>
                    <a:srgbClr val="FFFFFF"/>
                  </a:solidFill>
                </a:uFill>
                <a:latin typeface="Arial"/>
              </a:rPr>
              <a:t>第二個大綱層次</a:t>
            </a:r>
          </a:p>
          <a:p>
            <a:pPr marL="1296000" lvl="2" indent="-288000">
              <a:buClr>
                <a:srgbClr val="000000"/>
              </a:buClr>
              <a:buSzPct val="45000"/>
              <a:buFont typeface="Wingdings" charset="2"/>
              <a:buChar char=""/>
            </a:pPr>
            <a:r>
              <a:rPr lang="en-US" sz="2400" b="0" strike="noStrike" spc="-1">
                <a:solidFill>
                  <a:srgbClr val="000000"/>
                </a:solidFill>
                <a:uFill>
                  <a:solidFill>
                    <a:srgbClr val="FFFFFF"/>
                  </a:solidFill>
                </a:uFill>
                <a:latin typeface="Arial"/>
              </a:rPr>
              <a:t>第三個大綱層次</a:t>
            </a:r>
          </a:p>
          <a:p>
            <a:pPr marL="1728000" lvl="3" indent="-216000">
              <a:buClr>
                <a:srgbClr val="000000"/>
              </a:buClr>
              <a:buSzPct val="75000"/>
              <a:buFont typeface="Symbol" charset="2"/>
              <a:buChar char=""/>
            </a:pPr>
            <a:r>
              <a:rPr lang="en-US" sz="2000" b="0" strike="noStrike" spc="-1">
                <a:solidFill>
                  <a:srgbClr val="000000"/>
                </a:solidFill>
                <a:uFill>
                  <a:solidFill>
                    <a:srgbClr val="FFFFFF"/>
                  </a:solidFill>
                </a:uFill>
                <a:latin typeface="Arial"/>
              </a:rPr>
              <a:t>第四個大綱層次</a:t>
            </a:r>
          </a:p>
          <a:p>
            <a:pPr marL="2160000" lvl="4"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第五個大綱層次</a:t>
            </a:r>
          </a:p>
          <a:p>
            <a:pPr marL="2592000" lvl="5"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第六個大綱層次</a:t>
            </a:r>
          </a:p>
          <a:p>
            <a:pPr marL="3024000" lvl="6"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第七個大綱層次</a:t>
            </a:r>
          </a:p>
        </p:txBody>
      </p:sp>
      <p:sp>
        <p:nvSpPr>
          <p:cNvPr id="2" name="PlaceHolder 3"/>
          <p:cNvSpPr>
            <a:spLocks noGrp="1"/>
          </p:cNvSpPr>
          <p:nvPr>
            <p:ph type="dt"/>
          </p:nvPr>
        </p:nvSpPr>
        <p:spPr>
          <a:xfrm>
            <a:off x="504000" y="6887160"/>
            <a:ext cx="2348280" cy="521280"/>
          </a:xfrm>
          <a:prstGeom prst="rect">
            <a:avLst/>
          </a:prstGeom>
        </p:spPr>
        <p:txBody>
          <a:bodyPr lIns="0" tIns="0" rIns="0" bIns="0"/>
          <a:lstStyle/>
          <a:p>
            <a:r>
              <a:rPr lang="en-US" sz="1400" b="0" strike="noStrike" spc="-1">
                <a:solidFill>
                  <a:srgbClr val="000000"/>
                </a:solidFill>
                <a:uFill>
                  <a:solidFill>
                    <a:srgbClr val="FFFFFF"/>
                  </a:solidFill>
                </a:uFill>
                <a:latin typeface="Times New Roman"/>
              </a:rPr>
              <a:t>&lt;日期/時間&gt;</a:t>
            </a:r>
          </a:p>
        </p:txBody>
      </p:sp>
      <p:sp>
        <p:nvSpPr>
          <p:cNvPr id="3" name="PlaceHolder 4"/>
          <p:cNvSpPr>
            <a:spLocks noGrp="1"/>
          </p:cNvSpPr>
          <p:nvPr>
            <p:ph type="ftr"/>
          </p:nvPr>
        </p:nvSpPr>
        <p:spPr>
          <a:xfrm>
            <a:off x="3447360" y="6887160"/>
            <a:ext cx="3195000" cy="521280"/>
          </a:xfrm>
          <a:prstGeom prst="rect">
            <a:avLst/>
          </a:prstGeom>
        </p:spPr>
        <p:txBody>
          <a:bodyPr lIns="0" tIns="0" rIns="0" bIns="0"/>
          <a:lstStyle/>
          <a:p>
            <a:pPr algn="ctr"/>
            <a:r>
              <a:rPr lang="en-US" sz="1400" b="0" strike="noStrike" spc="-1">
                <a:solidFill>
                  <a:srgbClr val="000000"/>
                </a:solidFill>
                <a:uFill>
                  <a:solidFill>
                    <a:srgbClr val="FFFFFF"/>
                  </a:solidFill>
                </a:uFill>
                <a:latin typeface="Times New Roman"/>
              </a:rPr>
              <a:t>&lt;頁尾&gt;</a:t>
            </a:r>
          </a:p>
        </p:txBody>
      </p:sp>
      <p:sp>
        <p:nvSpPr>
          <p:cNvPr id="4" name="PlaceHolder 5"/>
          <p:cNvSpPr>
            <a:spLocks noGrp="1"/>
          </p:cNvSpPr>
          <p:nvPr>
            <p:ph type="sldNum"/>
          </p:nvPr>
        </p:nvSpPr>
        <p:spPr>
          <a:xfrm>
            <a:off x="7227360" y="6887160"/>
            <a:ext cx="2348280" cy="521280"/>
          </a:xfrm>
          <a:prstGeom prst="rect">
            <a:avLst/>
          </a:prstGeom>
        </p:spPr>
        <p:txBody>
          <a:bodyPr lIns="0" tIns="0" rIns="0" bIns="0"/>
          <a:lstStyle/>
          <a:p>
            <a:pPr algn="r"/>
            <a:fld id="{6875803E-F32D-4EA5-B449-55A7BD63DABE}" type="slidenum">
              <a:rPr lang="en-US" sz="1400" b="0" strike="noStrike" spc="-1">
                <a:solidFill>
                  <a:srgbClr val="000000"/>
                </a:solidFill>
                <a:uFill>
                  <a:solidFill>
                    <a:srgbClr val="FFFFFF"/>
                  </a:solidFill>
                </a:uFill>
                <a:latin typeface="Times New Roman"/>
              </a:rPr>
              <a:t>‹#›</a:t>
            </a:fld>
            <a:endParaRPr lang="en-US" sz="1400" b="0" strike="noStrike" spc="-1">
              <a:solidFill>
                <a:srgbClr val="000000"/>
              </a:solidFill>
              <a:uFill>
                <a:solidFill>
                  <a:srgbClr val="FFFFFF"/>
                </a:solidFill>
              </a:uFill>
              <a:latin typeface="Times New Roman"/>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extShape 1"/>
          <p:cNvSpPr txBox="1"/>
          <p:nvPr/>
        </p:nvSpPr>
        <p:spPr>
          <a:xfrm>
            <a:off x="476640" y="1188720"/>
            <a:ext cx="5741280" cy="5760720"/>
          </a:xfrm>
          <a:prstGeom prst="rect">
            <a:avLst/>
          </a:prstGeom>
          <a:noFill/>
          <a:ln>
            <a:solidFill>
              <a:srgbClr val="3465A4"/>
            </a:solidFill>
          </a:ln>
        </p:spPr>
        <p:txBody>
          <a:bodyPr lIns="90000" tIns="45000" rIns="90000" bIns="45000"/>
          <a:lstStyle/>
          <a:p>
            <a:r>
              <a:rPr lang="en-US" sz="3000" b="0" strike="noStrike" spc="-1">
                <a:solidFill>
                  <a:srgbClr val="000000"/>
                </a:solidFill>
                <a:uFill>
                  <a:solidFill>
                    <a:srgbClr val="FFFFFF"/>
                  </a:solidFill>
                </a:uFill>
                <a:latin typeface="Arial"/>
              </a:rPr>
              <a:t>11 Put on the full armor of God, so that you can take your stand against the devil’s schemes.</a:t>
            </a:r>
            <a:endParaRPr lang="en-US" sz="1800" b="0" strike="noStrike" spc="-1">
              <a:solidFill>
                <a:srgbClr val="000000"/>
              </a:solidFill>
              <a:uFill>
                <a:solidFill>
                  <a:srgbClr val="FFFFFF"/>
                </a:solidFill>
              </a:uFill>
              <a:latin typeface="Arial"/>
            </a:endParaRPr>
          </a:p>
          <a:p>
            <a:r>
              <a:rPr lang="en-US" sz="3000" b="0" strike="noStrike" spc="-1">
                <a:solidFill>
                  <a:srgbClr val="000000"/>
                </a:solidFill>
                <a:uFill>
                  <a:solidFill>
                    <a:srgbClr val="FFFFFF"/>
                  </a:solidFill>
                </a:uFill>
                <a:latin typeface="Arial"/>
              </a:rPr>
              <a:t> </a:t>
            </a:r>
            <a:endParaRPr lang="en-US" sz="1800" b="0" strike="noStrike" spc="-1">
              <a:solidFill>
                <a:srgbClr val="000000"/>
              </a:solidFill>
              <a:uFill>
                <a:solidFill>
                  <a:srgbClr val="FFFFFF"/>
                </a:solidFill>
              </a:uFill>
              <a:latin typeface="Arial"/>
            </a:endParaRPr>
          </a:p>
          <a:p>
            <a:r>
              <a:rPr lang="en-US" sz="3000" b="0" strike="noStrike" spc="-1">
                <a:solidFill>
                  <a:srgbClr val="000000"/>
                </a:solidFill>
                <a:uFill>
                  <a:solidFill>
                    <a:srgbClr val="FFFFFF"/>
                  </a:solidFill>
                </a:uFill>
                <a:latin typeface="Arial"/>
              </a:rPr>
              <a:t>12 For our struggle is not against flesh and blood, but against the rulers, against the authorities, against the powers of this dark world and against the spiritual forces of evil in the heavenly realms.</a:t>
            </a:r>
            <a:endParaRPr lang="en-US" sz="1800" b="0" strike="noStrike" spc="-1">
              <a:solidFill>
                <a:srgbClr val="000000"/>
              </a:solidFill>
              <a:uFill>
                <a:solidFill>
                  <a:srgbClr val="FFFFFF"/>
                </a:solidFill>
              </a:uFill>
              <a:latin typeface="Arial"/>
            </a:endParaRPr>
          </a:p>
        </p:txBody>
      </p:sp>
      <p:pic>
        <p:nvPicPr>
          <p:cNvPr id="40" name="Picture 39"/>
          <p:cNvPicPr/>
          <p:nvPr/>
        </p:nvPicPr>
        <p:blipFill>
          <a:blip r:embed="rId2"/>
          <a:srcRect l="24223" t="9316" r="8422" b="2384"/>
          <a:stretch/>
        </p:blipFill>
        <p:spPr>
          <a:xfrm>
            <a:off x="6400800" y="1205640"/>
            <a:ext cx="3200400" cy="5433480"/>
          </a:xfrm>
          <a:prstGeom prst="rect">
            <a:avLst/>
          </a:prstGeom>
          <a:ln>
            <a:noFill/>
          </a:ln>
        </p:spPr>
      </p:pic>
      <p:sp>
        <p:nvSpPr>
          <p:cNvPr id="41" name="TextShape 2"/>
          <p:cNvSpPr txBox="1"/>
          <p:nvPr/>
        </p:nvSpPr>
        <p:spPr>
          <a:xfrm>
            <a:off x="476640" y="122400"/>
            <a:ext cx="9033120" cy="700560"/>
          </a:xfrm>
          <a:prstGeom prst="rect">
            <a:avLst/>
          </a:prstGeom>
          <a:noFill/>
          <a:ln>
            <a:noFill/>
          </a:ln>
        </p:spPr>
        <p:txBody>
          <a:bodyPr lIns="90000" tIns="45000" rIns="90000" bIns="45000"/>
          <a:lstStyle/>
          <a:p>
            <a:pPr algn="ctr"/>
            <a:r>
              <a:rPr lang="en-US" sz="4000" b="0" strike="noStrike" spc="-1">
                <a:solidFill>
                  <a:srgbClr val="000000"/>
                </a:solidFill>
                <a:uFill>
                  <a:solidFill>
                    <a:srgbClr val="FFFFFF"/>
                  </a:solidFill>
                </a:uFill>
                <a:latin typeface="Arial"/>
              </a:rPr>
              <a:t>PUT ON THE FULL ARMOR OF GOD</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extShape 1"/>
          <p:cNvSpPr txBox="1"/>
          <p:nvPr/>
        </p:nvSpPr>
        <p:spPr>
          <a:xfrm>
            <a:off x="476640" y="1188720"/>
            <a:ext cx="5741280" cy="5760720"/>
          </a:xfrm>
          <a:prstGeom prst="rect">
            <a:avLst/>
          </a:prstGeom>
          <a:noFill/>
          <a:ln>
            <a:solidFill>
              <a:srgbClr val="3465A4"/>
            </a:solidFill>
          </a:ln>
        </p:spPr>
        <p:txBody>
          <a:bodyPr lIns="90000" tIns="45000" rIns="90000" bIns="45000"/>
          <a:lstStyle/>
          <a:p>
            <a:r>
              <a:rPr lang="en-US" sz="3000" b="0" strike="noStrike" spc="-1">
                <a:solidFill>
                  <a:srgbClr val="000000"/>
                </a:solidFill>
                <a:uFill>
                  <a:solidFill>
                    <a:srgbClr val="FFFFFF"/>
                  </a:solidFill>
                </a:uFill>
                <a:latin typeface="Arial"/>
              </a:rPr>
              <a:t>13 Therefore put on the full armor of God, so that when the day of evil comes, you may be able to stand your ground, and after you have done everything, to stand. </a:t>
            </a:r>
            <a:endParaRPr lang="en-US" sz="1800" b="0" strike="noStrike" spc="-1">
              <a:solidFill>
                <a:srgbClr val="000000"/>
              </a:solidFill>
              <a:uFill>
                <a:solidFill>
                  <a:srgbClr val="FFFFFF"/>
                </a:solidFill>
              </a:uFill>
              <a:latin typeface="Arial"/>
            </a:endParaRPr>
          </a:p>
        </p:txBody>
      </p:sp>
      <p:pic>
        <p:nvPicPr>
          <p:cNvPr id="43" name="Picture 42"/>
          <p:cNvPicPr/>
          <p:nvPr/>
        </p:nvPicPr>
        <p:blipFill>
          <a:blip r:embed="rId2"/>
          <a:srcRect l="24223" t="9316" r="8422" b="2384"/>
          <a:stretch/>
        </p:blipFill>
        <p:spPr>
          <a:xfrm>
            <a:off x="6400800" y="1205640"/>
            <a:ext cx="3200400" cy="5433480"/>
          </a:xfrm>
          <a:prstGeom prst="rect">
            <a:avLst/>
          </a:prstGeom>
          <a:ln>
            <a:noFill/>
          </a:ln>
        </p:spPr>
      </p:pic>
      <p:sp>
        <p:nvSpPr>
          <p:cNvPr id="44" name="TextShape 2"/>
          <p:cNvSpPr txBox="1"/>
          <p:nvPr/>
        </p:nvSpPr>
        <p:spPr>
          <a:xfrm>
            <a:off x="476640" y="122400"/>
            <a:ext cx="9033120" cy="700560"/>
          </a:xfrm>
          <a:prstGeom prst="rect">
            <a:avLst/>
          </a:prstGeom>
          <a:noFill/>
          <a:ln>
            <a:noFill/>
          </a:ln>
        </p:spPr>
        <p:txBody>
          <a:bodyPr lIns="90000" tIns="45000" rIns="90000" bIns="45000"/>
          <a:lstStyle/>
          <a:p>
            <a:pPr algn="ctr"/>
            <a:r>
              <a:rPr lang="en-US" sz="4000" b="0" strike="noStrike" spc="-1">
                <a:solidFill>
                  <a:srgbClr val="000000"/>
                </a:solidFill>
                <a:uFill>
                  <a:solidFill>
                    <a:srgbClr val="FFFFFF"/>
                  </a:solidFill>
                </a:uFill>
                <a:latin typeface="Arial"/>
              </a:rPr>
              <a:t>PUT ON THE FULL ARMOR OF GOD</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 name="Picture 44"/>
          <p:cNvPicPr/>
          <p:nvPr/>
        </p:nvPicPr>
        <p:blipFill>
          <a:blip r:embed="rId2"/>
          <a:srcRect l="24223" t="9316" r="8422" b="2384"/>
          <a:stretch/>
        </p:blipFill>
        <p:spPr>
          <a:xfrm>
            <a:off x="3521520" y="1224360"/>
            <a:ext cx="3200400" cy="5433480"/>
          </a:xfrm>
          <a:prstGeom prst="rect">
            <a:avLst/>
          </a:prstGeom>
          <a:ln>
            <a:noFill/>
          </a:ln>
        </p:spPr>
      </p:pic>
      <p:sp>
        <p:nvSpPr>
          <p:cNvPr id="46" name="TextShape 1"/>
          <p:cNvSpPr txBox="1"/>
          <p:nvPr/>
        </p:nvSpPr>
        <p:spPr>
          <a:xfrm>
            <a:off x="7024320" y="1244160"/>
            <a:ext cx="2721600" cy="3066480"/>
          </a:xfrm>
          <a:prstGeom prst="rect">
            <a:avLst/>
          </a:prstGeom>
          <a:noFill/>
          <a:ln>
            <a:solidFill>
              <a:srgbClr val="3465A4"/>
            </a:solidFill>
          </a:ln>
        </p:spPr>
        <p:txBody>
          <a:bodyPr lIns="90000" tIns="45000" rIns="90000" bIns="45000"/>
          <a:lstStyle/>
          <a:p>
            <a:r>
              <a:rPr lang="en-US" sz="3000" b="0" strike="noStrike" spc="-1">
                <a:solidFill>
                  <a:srgbClr val="000000"/>
                </a:solidFill>
                <a:uFill>
                  <a:solidFill>
                    <a:srgbClr val="FFFFFF"/>
                  </a:solidFill>
                </a:uFill>
                <a:latin typeface="Arial"/>
              </a:rPr>
              <a:t>15 and with your feet fitted with the readiness that comes from the gospel of peace. </a:t>
            </a:r>
            <a:endParaRPr lang="en-US" sz="1800" b="0" strike="noStrike" spc="-1">
              <a:solidFill>
                <a:srgbClr val="000000"/>
              </a:solidFill>
              <a:uFill>
                <a:solidFill>
                  <a:srgbClr val="FFFFFF"/>
                </a:solidFill>
              </a:uFill>
              <a:latin typeface="Arial"/>
            </a:endParaRPr>
          </a:p>
        </p:txBody>
      </p:sp>
      <p:sp>
        <p:nvSpPr>
          <p:cNvPr id="47" name="TextShape 2"/>
          <p:cNvSpPr txBox="1"/>
          <p:nvPr/>
        </p:nvSpPr>
        <p:spPr>
          <a:xfrm>
            <a:off x="365760" y="1224360"/>
            <a:ext cx="2743200" cy="3916800"/>
          </a:xfrm>
          <a:prstGeom prst="rect">
            <a:avLst/>
          </a:prstGeom>
          <a:noFill/>
          <a:ln>
            <a:solidFill>
              <a:srgbClr val="3465A4"/>
            </a:solidFill>
          </a:ln>
        </p:spPr>
        <p:txBody>
          <a:bodyPr lIns="90000" tIns="45000" rIns="90000" bIns="45000"/>
          <a:lstStyle/>
          <a:p>
            <a:r>
              <a:rPr lang="en-US" sz="3000" b="0" strike="noStrike" spc="-1">
                <a:solidFill>
                  <a:srgbClr val="000000"/>
                </a:solidFill>
                <a:uFill>
                  <a:solidFill>
                    <a:srgbClr val="FFFFFF"/>
                  </a:solidFill>
                </a:uFill>
                <a:latin typeface="Arial"/>
              </a:rPr>
              <a:t>14 Stand firm then, with the belt of truth buckled around your waist, with the breastplate of righteousness in place, </a:t>
            </a:r>
            <a:endParaRPr lang="en-US" sz="1800" b="0" strike="noStrike" spc="-1">
              <a:solidFill>
                <a:srgbClr val="000000"/>
              </a:solidFill>
              <a:uFill>
                <a:solidFill>
                  <a:srgbClr val="FFFFFF"/>
                </a:solidFill>
              </a:uFill>
              <a:latin typeface="Arial"/>
            </a:endParaRPr>
          </a:p>
        </p:txBody>
      </p:sp>
      <p:sp>
        <p:nvSpPr>
          <p:cNvPr id="48" name="TextShape 3"/>
          <p:cNvSpPr txBox="1"/>
          <p:nvPr/>
        </p:nvSpPr>
        <p:spPr>
          <a:xfrm>
            <a:off x="476640" y="122400"/>
            <a:ext cx="9033120" cy="700560"/>
          </a:xfrm>
          <a:prstGeom prst="rect">
            <a:avLst/>
          </a:prstGeom>
          <a:noFill/>
          <a:ln>
            <a:noFill/>
          </a:ln>
        </p:spPr>
        <p:txBody>
          <a:bodyPr lIns="90000" tIns="45000" rIns="90000" bIns="45000"/>
          <a:lstStyle/>
          <a:p>
            <a:pPr algn="ctr"/>
            <a:r>
              <a:rPr lang="en-US" sz="4000" b="0" strike="noStrike" spc="-1">
                <a:solidFill>
                  <a:srgbClr val="000000"/>
                </a:solidFill>
                <a:uFill>
                  <a:solidFill>
                    <a:srgbClr val="FFFFFF"/>
                  </a:solidFill>
                </a:uFill>
                <a:latin typeface="Arial"/>
              </a:rPr>
              <a:t>PUT ON THE FULL ARMOR OF GOD</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 name="Picture 48"/>
          <p:cNvPicPr/>
          <p:nvPr/>
        </p:nvPicPr>
        <p:blipFill>
          <a:blip r:embed="rId2"/>
          <a:srcRect l="24223" t="9316" r="8422" b="2384"/>
          <a:stretch/>
        </p:blipFill>
        <p:spPr>
          <a:xfrm>
            <a:off x="3521520" y="1224360"/>
            <a:ext cx="3200400" cy="5433480"/>
          </a:xfrm>
          <a:prstGeom prst="rect">
            <a:avLst/>
          </a:prstGeom>
          <a:ln>
            <a:noFill/>
          </a:ln>
        </p:spPr>
      </p:pic>
      <p:sp>
        <p:nvSpPr>
          <p:cNvPr id="50" name="TextShape 1"/>
          <p:cNvSpPr txBox="1"/>
          <p:nvPr/>
        </p:nvSpPr>
        <p:spPr>
          <a:xfrm>
            <a:off x="6858000" y="1280160"/>
            <a:ext cx="2926080" cy="3066480"/>
          </a:xfrm>
          <a:prstGeom prst="rect">
            <a:avLst/>
          </a:prstGeom>
          <a:noFill/>
          <a:ln>
            <a:solidFill>
              <a:srgbClr val="3465A4"/>
            </a:solidFill>
          </a:ln>
        </p:spPr>
        <p:txBody>
          <a:bodyPr lIns="90000" tIns="45000" rIns="90000" bIns="45000"/>
          <a:lstStyle/>
          <a:p>
            <a:r>
              <a:rPr lang="en-US" sz="3000" b="0" strike="noStrike" spc="-1">
                <a:solidFill>
                  <a:srgbClr val="000000"/>
                </a:solidFill>
                <a:uFill>
                  <a:solidFill>
                    <a:srgbClr val="FFFFFF"/>
                  </a:solidFill>
                </a:uFill>
                <a:latin typeface="Arial"/>
              </a:rPr>
              <a:t>17 Take the helmet of salvation and the sword of the Spirit, which is the word of God.</a:t>
            </a:r>
            <a:endParaRPr lang="en-US" sz="1800" b="0" strike="noStrike" spc="-1">
              <a:solidFill>
                <a:srgbClr val="000000"/>
              </a:solidFill>
              <a:uFill>
                <a:solidFill>
                  <a:srgbClr val="FFFFFF"/>
                </a:solidFill>
              </a:uFill>
              <a:latin typeface="Arial"/>
            </a:endParaRPr>
          </a:p>
        </p:txBody>
      </p:sp>
      <p:sp>
        <p:nvSpPr>
          <p:cNvPr id="51" name="TextShape 2"/>
          <p:cNvSpPr txBox="1"/>
          <p:nvPr/>
        </p:nvSpPr>
        <p:spPr>
          <a:xfrm>
            <a:off x="182880" y="1280160"/>
            <a:ext cx="3017520" cy="3916800"/>
          </a:xfrm>
          <a:prstGeom prst="rect">
            <a:avLst/>
          </a:prstGeom>
          <a:noFill/>
          <a:ln>
            <a:solidFill>
              <a:srgbClr val="3465A4"/>
            </a:solidFill>
          </a:ln>
        </p:spPr>
        <p:txBody>
          <a:bodyPr lIns="90000" tIns="45000" rIns="90000" bIns="45000"/>
          <a:lstStyle/>
          <a:p>
            <a:r>
              <a:rPr lang="en-US" sz="3000" b="0" strike="noStrike" spc="-1">
                <a:solidFill>
                  <a:srgbClr val="000000"/>
                </a:solidFill>
                <a:uFill>
                  <a:solidFill>
                    <a:srgbClr val="FFFFFF"/>
                  </a:solidFill>
                </a:uFill>
                <a:latin typeface="Arial"/>
              </a:rPr>
              <a:t>16 In addition to all this, take up the shield of faith, with which you can extinguish all the flaming arrows of the evil one.</a:t>
            </a:r>
            <a:r>
              <a:rPr lang="en-US" sz="2400" b="0" strike="noStrike" spc="-1">
                <a:solidFill>
                  <a:srgbClr val="000000"/>
                </a:solidFill>
                <a:uFill>
                  <a:solidFill>
                    <a:srgbClr val="FFFFFF"/>
                  </a:solidFill>
                </a:uFill>
                <a:latin typeface="Arial"/>
              </a:rPr>
              <a:t> </a:t>
            </a:r>
            <a:endParaRPr lang="en-US" sz="1800" b="0" strike="noStrike" spc="-1">
              <a:solidFill>
                <a:srgbClr val="000000"/>
              </a:solidFill>
              <a:uFill>
                <a:solidFill>
                  <a:srgbClr val="FFFFFF"/>
                </a:solidFill>
              </a:uFill>
              <a:latin typeface="Arial"/>
            </a:endParaRPr>
          </a:p>
        </p:txBody>
      </p:sp>
      <p:sp>
        <p:nvSpPr>
          <p:cNvPr id="52" name="TextShape 3"/>
          <p:cNvSpPr txBox="1"/>
          <p:nvPr/>
        </p:nvSpPr>
        <p:spPr>
          <a:xfrm>
            <a:off x="476640" y="122400"/>
            <a:ext cx="9033120" cy="700560"/>
          </a:xfrm>
          <a:prstGeom prst="rect">
            <a:avLst/>
          </a:prstGeom>
          <a:noFill/>
          <a:ln>
            <a:noFill/>
          </a:ln>
        </p:spPr>
        <p:txBody>
          <a:bodyPr lIns="90000" tIns="45000" rIns="90000" bIns="45000"/>
          <a:lstStyle/>
          <a:p>
            <a:pPr algn="ctr"/>
            <a:r>
              <a:rPr lang="en-US" sz="4000" b="0" strike="noStrike" spc="-1">
                <a:solidFill>
                  <a:srgbClr val="000000"/>
                </a:solidFill>
                <a:uFill>
                  <a:solidFill>
                    <a:srgbClr val="FFFFFF"/>
                  </a:solidFill>
                </a:uFill>
                <a:latin typeface="Arial"/>
              </a:rPr>
              <a:t>PUT ON THE FULL ARMOR OF GOD</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TotalTime>
  <Words>131</Words>
  <Application>Microsoft Office PowerPoint</Application>
  <PresentationFormat>Custom</PresentationFormat>
  <Paragraphs>12</Paragraphs>
  <Slides>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Arial</vt:lpstr>
      <vt:lpstr>DejaVu Sans</vt:lpstr>
      <vt:lpstr>Symbol</vt:lpstr>
      <vt:lpstr>Times New Roman</vt:lpstr>
      <vt:lpstr>Wingdings</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FC</dc:creator>
  <dc:description/>
  <cp:lastModifiedBy>Kuo, Chris C (School of Business)</cp:lastModifiedBy>
  <cp:revision>17</cp:revision>
  <dcterms:created xsi:type="dcterms:W3CDTF">2016-07-02T22:13:27Z</dcterms:created>
  <dcterms:modified xsi:type="dcterms:W3CDTF">2016-07-10T11:40:24Z</dcterms:modified>
  <dc:language>zh-TW</dc:language>
</cp:coreProperties>
</file>